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metadata" ContentType="application/binary"/>
  <Override PartName="/ppt/slideMasters/slideMaster1.xml" ContentType="application/vnd.openxmlformats-officedocument.presentationml.slideMaster+xml"/>
  <Override PartName="/ppt/slides/slide4.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3.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Default Extension="fntdata" ContentType="application/x-fontdata"/>
  <Override PartName="/ppt/slideLayouts/slideLayout1.xml" ContentType="application/vnd.openxmlformats-officedocument.presentationml.slideLayout+xml"/>
  <Override PartName="/ppt/notesSlides/notesSlide15.xml" ContentType="application/vnd.openxmlformats-officedocument.presentationml.notesSlide+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slideLayouts/slideLayout10.xml" ContentType="application/vnd.openxmlformats-officedocument.presentationml.slideLayout+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10.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Override PartName="/ppt/notesSlides/notesSlide3.xml" ContentType="application/vnd.openxmlformats-officedocument.presentationml.notesSlide+xml"/>
  <Override PartName="/ppt/slides/slide3.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48" r:id="rId1"/>
    <p:sldMasterId id="2147483659" r:id="rId2"/>
  </p:sldMasterIdLst>
  <p:notesMasterIdLst>
    <p:notesMasterId r:id="rId18"/>
  </p:notesMasterIdLst>
  <p:sldIdLst>
    <p:sldId id="256" r:id="rId3"/>
    <p:sldId id="257" r:id="rId4"/>
    <p:sldId id="258" r:id="rId5"/>
    <p:sldId id="259" r:id="rId6"/>
    <p:sldId id="260" r:id="rId7"/>
    <p:sldId id="261" r:id="rId8"/>
    <p:sldId id="262" r:id="rId9"/>
    <p:sldId id="265" r:id="rId10"/>
    <p:sldId id="266" r:id="rId11"/>
    <p:sldId id="267" r:id="rId12"/>
    <p:sldId id="268" r:id="rId13"/>
    <p:sldId id="269" r:id="rId14"/>
    <p:sldId id="270" r:id="rId15"/>
    <p:sldId id="271" r:id="rId16"/>
    <p:sldId id="272" r:id="rId17"/>
  </p:sldIdLst>
  <p:sldSz cx="9144000" cy="6858000" type="screen4x3"/>
  <p:notesSz cx="6858000" cy="9144000"/>
  <p:embeddedFontLst>
    <p:embeddedFont>
      <p:font typeface="Helvetica Neue" charset="0"/>
      <p:regular r:id="rId19"/>
      <p:bold r:id="rId20"/>
      <p:italic r:id="rId21"/>
      <p:boldItalic r:id="rId22"/>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p15:guide id="1" orient="horz" pos="2160">
          <p15:clr>
            <a:srgbClr val="000000"/>
          </p15:clr>
        </p15:guide>
        <p15:guide id="2" pos="2880">
          <p15:clr>
            <a:srgbClr val="000000"/>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8" roundtripDataSignature="AMtx7milxVyaXCFQCoZZ1C6aQIr0J1hniQ=="/>
    </p:ext>
  </p:extLst>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20"/>
    <p:restoredTop sz="94660"/>
  </p:normalViewPr>
  <p:slideViewPr>
    <p:cSldViewPr snapToGrid="0">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3736200" cy="7373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notesMaster" Target="notesMasters/notesMaster1.xml"/><Relationship Id="rId3" Type="http://schemas.openxmlformats.org/officeDocument/2006/relationships/slide" Target="slides/slide1.xml"/><Relationship Id="rId21" Type="http://schemas.openxmlformats.org/officeDocument/2006/relationships/font" Target="fonts/font3.fntdata"/><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font" Target="fonts/font2.fntdata"/><Relationship Id="rId29"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32" Type="http://schemas.openxmlformats.org/officeDocument/2006/relationships/tableStyles" Target="tableStyles.xml"/><Relationship Id="rId5" Type="http://schemas.openxmlformats.org/officeDocument/2006/relationships/slide" Target="slides/slide3.xml"/><Relationship Id="rId15" Type="http://schemas.openxmlformats.org/officeDocument/2006/relationships/slide" Target="slides/slide13.xml"/><Relationship Id="rId28" Type="http://customschemas.google.com/relationships/presentationmetadata" Target="metadata"/><Relationship Id="rId10" Type="http://schemas.openxmlformats.org/officeDocument/2006/relationships/slide" Target="slides/slide8.xml"/><Relationship Id="rId19" Type="http://schemas.openxmlformats.org/officeDocument/2006/relationships/font" Target="fonts/font1.fntdata"/><Relationship Id="rId31" Type="http://schemas.openxmlformats.org/officeDocument/2006/relationships/theme" Target="theme/theme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font" Target="fonts/font4.fntdata"/><Relationship Id="rId30" Type="http://schemas.openxmlformats.org/officeDocument/2006/relationships/viewProps" Target="view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rgbClr val="000000"/>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4" name="Google Shape;4;n"/>
          <p:cNvSpPr txBox="1">
            <a:spLocks noGrp="1"/>
          </p:cNvSpPr>
          <p:nvPr>
            <p:ph type="dt" idx="10"/>
          </p:nvPr>
        </p:nvSpPr>
        <p:spPr>
          <a:xfrm>
            <a:off x="3886200" y="0"/>
            <a:ext cx="2971800" cy="457200"/>
          </a:xfrm>
          <a:prstGeom prst="rect">
            <a:avLst/>
          </a:prstGeom>
          <a:noFill/>
          <a:ln>
            <a:noFill/>
          </a:ln>
        </p:spPr>
        <p:txBody>
          <a:bodyPr spcFirstLastPara="1" wrap="square" lIns="91425" tIns="45700" rIns="91425" bIns="45700" anchor="t"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5" name="Google Shape;5;n"/>
          <p:cNvSpPr>
            <a:spLocks noGrp="1" noRot="1" noChangeAspect="1"/>
          </p:cNvSpPr>
          <p:nvPr>
            <p:ph type="sldImg" idx="3"/>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914400" y="4343400"/>
            <a:ext cx="5029200" cy="4114800"/>
          </a:xfrm>
          <a:prstGeom prst="rect">
            <a:avLst/>
          </a:prstGeom>
          <a:noFill/>
          <a:ln>
            <a:noFill/>
          </a:ln>
        </p:spPr>
        <p:txBody>
          <a:bodyPr spcFirstLastPara="1" wrap="square" lIns="91425" tIns="45700" rIns="91425" bIns="45700" anchor="t" anchorCtr="0">
            <a:noAutofit/>
          </a:bodyPr>
          <a:lstStyle>
            <a:lvl1pPr marL="457200" marR="0" lvl="0" indent="-228600" algn="l" rtl="0">
              <a:spcBef>
                <a:spcPts val="0"/>
              </a:spcBef>
              <a:spcAft>
                <a:spcPts val="0"/>
              </a:spcAft>
              <a:buSzPts val="1400"/>
              <a:buNone/>
              <a:defRPr sz="1800" b="0" i="0" u="none" strike="noStrike" cap="none"/>
            </a:lvl1pPr>
            <a:lvl2pPr marL="914400" marR="0" lvl="1" indent="-228600" algn="l" rtl="0">
              <a:spcBef>
                <a:spcPts val="0"/>
              </a:spcBef>
              <a:spcAft>
                <a:spcPts val="0"/>
              </a:spcAft>
              <a:buSzPts val="1400"/>
              <a:buNone/>
              <a:defRPr sz="1800" b="0" i="0" u="none" strike="noStrike" cap="none"/>
            </a:lvl2pPr>
            <a:lvl3pPr marL="1371600" marR="0" lvl="2" indent="-228600" algn="l" rtl="0">
              <a:spcBef>
                <a:spcPts val="0"/>
              </a:spcBef>
              <a:spcAft>
                <a:spcPts val="0"/>
              </a:spcAft>
              <a:buSzPts val="1400"/>
              <a:buNone/>
              <a:defRPr sz="1800" b="0" i="0" u="none" strike="noStrike" cap="none"/>
            </a:lvl3pPr>
            <a:lvl4pPr marL="1828800" marR="0" lvl="3" indent="-228600" algn="l" rtl="0">
              <a:spcBef>
                <a:spcPts val="0"/>
              </a:spcBef>
              <a:spcAft>
                <a:spcPts val="0"/>
              </a:spcAft>
              <a:buSzPts val="1400"/>
              <a:buNone/>
              <a:defRPr sz="1800" b="0" i="0" u="none" strike="noStrike" cap="none"/>
            </a:lvl4pPr>
            <a:lvl5pPr marL="2286000" marR="0" lvl="4" indent="-228600" algn="l" rtl="0">
              <a:spcBef>
                <a:spcPts val="0"/>
              </a:spcBef>
              <a:spcAft>
                <a:spcPts val="0"/>
              </a:spcAft>
              <a:buSzPts val="1400"/>
              <a:buNone/>
              <a:defRPr sz="1800" b="0" i="0" u="none" strike="noStrike" cap="none"/>
            </a:lvl5pPr>
            <a:lvl6pPr marL="2743200" marR="0" lvl="5" indent="-228600" algn="l" rtl="0">
              <a:spcBef>
                <a:spcPts val="0"/>
              </a:spcBef>
              <a:spcAft>
                <a:spcPts val="0"/>
              </a:spcAft>
              <a:buSzPts val="1400"/>
              <a:buNone/>
              <a:defRPr sz="1800" b="0" i="0" u="none" strike="noStrike" cap="none"/>
            </a:lvl6pPr>
            <a:lvl7pPr marL="3200400" marR="0" lvl="6" indent="-228600" algn="l" rtl="0">
              <a:spcBef>
                <a:spcPts val="0"/>
              </a:spcBef>
              <a:spcAft>
                <a:spcPts val="0"/>
              </a:spcAft>
              <a:buSzPts val="1400"/>
              <a:buNone/>
              <a:defRPr sz="1800" b="0" i="0" u="none" strike="noStrike" cap="none"/>
            </a:lvl7pPr>
            <a:lvl8pPr marL="3657600" marR="0" lvl="7" indent="-228600" algn="l" rtl="0">
              <a:spcBef>
                <a:spcPts val="0"/>
              </a:spcBef>
              <a:spcAft>
                <a:spcPts val="0"/>
              </a:spcAft>
              <a:buSzPts val="1400"/>
              <a:buNone/>
              <a:defRPr sz="1800" b="0" i="0" u="none" strike="noStrike" cap="none"/>
            </a:lvl8pPr>
            <a:lvl9pPr marL="4114800" marR="0" lvl="8" indent="-228600" algn="l" rtl="0">
              <a:spcBef>
                <a:spcPts val="0"/>
              </a:spcBef>
              <a:spcAft>
                <a:spcPts val="0"/>
              </a:spcAft>
              <a:buSzPts val="1400"/>
              <a:buNone/>
              <a:defRPr sz="1800" b="0" i="0" u="none" strike="noStrike" cap="none"/>
            </a:lvl9pPr>
          </a:lstStyle>
          <a:p>
            <a:endParaRPr/>
          </a:p>
        </p:txBody>
      </p:sp>
      <p:sp>
        <p:nvSpPr>
          <p:cNvPr id="7" name="Google Shape;7;n"/>
          <p:cNvSpPr txBox="1">
            <a:spLocks noGrp="1"/>
          </p:cNvSpPr>
          <p:nvPr>
            <p:ph type="ftr" idx="11"/>
          </p:nvPr>
        </p:nvSpPr>
        <p:spPr>
          <a:xfrm>
            <a:off x="0" y="8686800"/>
            <a:ext cx="29718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rgbClr val="000000"/>
                </a:solidFill>
                <a:latin typeface="Arial"/>
                <a:ea typeface="Arial"/>
                <a:cs typeface="Arial"/>
                <a:sym typeface="Arial"/>
              </a:defRPr>
            </a:lvl9pPr>
          </a:lstStyle>
          <a:p>
            <a:endParaRPr/>
          </a:p>
        </p:txBody>
      </p:sp>
      <p:sp>
        <p:nvSpPr>
          <p:cNvPr id="8" name="Google Shape;8;n"/>
          <p:cNvSpPr txBox="1">
            <a:spLocks noGrp="1"/>
          </p:cNvSpPr>
          <p:nvPr>
            <p:ph type="sldNum" idx="12"/>
          </p:nvPr>
        </p:nvSpPr>
        <p:spPr>
          <a:xfrm>
            <a:off x="3886200" y="8686800"/>
            <a:ext cx="2971800" cy="457200"/>
          </a:xfrm>
          <a:prstGeom prst="rect">
            <a:avLst/>
          </a:prstGeom>
          <a:noFill/>
          <a:ln>
            <a:noFill/>
          </a:ln>
        </p:spPr>
        <p:txBody>
          <a:bodyPr spcFirstLastPara="1" wrap="square" lIns="91425" tIns="45700" rIns="91425" bIns="45700" anchor="b" anchorCtr="0">
            <a:noAutofit/>
          </a:bodyPr>
          <a:lstStyle/>
          <a:p>
            <a:pPr marL="0" marR="0" lvl="0" indent="0" algn="r" rtl="0">
              <a:lnSpc>
                <a:spcPct val="100000"/>
              </a:lnSpc>
              <a:spcBef>
                <a:spcPts val="0"/>
              </a:spcBef>
              <a:spcAft>
                <a:spcPts val="0"/>
              </a:spcAft>
              <a:buClr>
                <a:srgbClr val="000000"/>
              </a:buClr>
              <a:buSzPts val="1200"/>
              <a:buFont typeface="Arial"/>
              <a:buNone/>
            </a:pPr>
            <a:fld id="{00000000-1234-1234-1234-123412341234}" type="slidenum">
              <a:rPr lang="en-US" sz="1200" b="0" i="0" u="none" strike="noStrike" cap="none">
                <a:solidFill>
                  <a:srgbClr val="000000"/>
                </a:solidFill>
                <a:latin typeface="Arial"/>
                <a:ea typeface="Arial"/>
                <a:cs typeface="Arial"/>
                <a:sym typeface="Arial"/>
              </a:rPr>
              <a:pPr marL="0" marR="0" lvl="0" indent="0" algn="r" rtl="0">
                <a:lnSpc>
                  <a:spcPct val="100000"/>
                </a:lnSpc>
                <a:spcBef>
                  <a:spcPts val="0"/>
                </a:spcBef>
                <a:spcAft>
                  <a:spcPts val="0"/>
                </a:spcAft>
                <a:buClr>
                  <a:srgbClr val="000000"/>
                </a:buClr>
                <a:buSzPts val="1200"/>
                <a:buFont typeface="Arial"/>
                <a:buNone/>
              </a:pPr>
              <a:t>‹#›</a:t>
            </a:fld>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7"/>
        <p:cNvGrpSpPr/>
        <p:nvPr/>
      </p:nvGrpSpPr>
      <p:grpSpPr>
        <a:xfrm>
          <a:off x="0" y="0"/>
          <a:ext cx="0" cy="0"/>
          <a:chOff x="0" y="0"/>
          <a:chExt cx="0" cy="0"/>
        </a:xfrm>
      </p:grpSpPr>
      <p:sp>
        <p:nvSpPr>
          <p:cNvPr id="208" name="Google Shape;208;p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09" name="Google Shape;209;p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1"/>
        <p:cNvGrpSpPr/>
        <p:nvPr/>
      </p:nvGrpSpPr>
      <p:grpSpPr>
        <a:xfrm>
          <a:off x="0" y="0"/>
          <a:ext cx="0" cy="0"/>
          <a:chOff x="0" y="0"/>
          <a:chExt cx="0" cy="0"/>
        </a:xfrm>
      </p:grpSpPr>
      <p:sp>
        <p:nvSpPr>
          <p:cNvPr id="282" name="Google Shape;282;p1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3" name="Google Shape;283;p1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7"/>
        <p:cNvGrpSpPr/>
        <p:nvPr/>
      </p:nvGrpSpPr>
      <p:grpSpPr>
        <a:xfrm>
          <a:off x="0" y="0"/>
          <a:ext cx="0" cy="0"/>
          <a:chOff x="0" y="0"/>
          <a:chExt cx="0" cy="0"/>
        </a:xfrm>
      </p:grpSpPr>
      <p:sp>
        <p:nvSpPr>
          <p:cNvPr id="288" name="Google Shape;288;p1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89" name="Google Shape;289;p1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
        <p:cNvGrpSpPr/>
        <p:nvPr/>
      </p:nvGrpSpPr>
      <p:grpSpPr>
        <a:xfrm>
          <a:off x="0" y="0"/>
          <a:ext cx="0" cy="0"/>
          <a:chOff x="0" y="0"/>
          <a:chExt cx="0" cy="0"/>
        </a:xfrm>
      </p:grpSpPr>
      <p:sp>
        <p:nvSpPr>
          <p:cNvPr id="294" name="Google Shape;294;p1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95" name="Google Shape;295;p1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9"/>
        <p:cNvGrpSpPr/>
        <p:nvPr/>
      </p:nvGrpSpPr>
      <p:grpSpPr>
        <a:xfrm>
          <a:off x="0" y="0"/>
          <a:ext cx="0" cy="0"/>
          <a:chOff x="0" y="0"/>
          <a:chExt cx="0" cy="0"/>
        </a:xfrm>
      </p:grpSpPr>
      <p:sp>
        <p:nvSpPr>
          <p:cNvPr id="300" name="Google Shape;300;p1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1" name="Google Shape;301;p1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5"/>
        <p:cNvGrpSpPr/>
        <p:nvPr/>
      </p:nvGrpSpPr>
      <p:grpSpPr>
        <a:xfrm>
          <a:off x="0" y="0"/>
          <a:ext cx="0" cy="0"/>
          <a:chOff x="0" y="0"/>
          <a:chExt cx="0" cy="0"/>
        </a:xfrm>
      </p:grpSpPr>
      <p:sp>
        <p:nvSpPr>
          <p:cNvPr id="306" name="Google Shape;306;p1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07" name="Google Shape;307;p1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1"/>
        <p:cNvGrpSpPr/>
        <p:nvPr/>
      </p:nvGrpSpPr>
      <p:grpSpPr>
        <a:xfrm>
          <a:off x="0" y="0"/>
          <a:ext cx="0" cy="0"/>
          <a:chOff x="0" y="0"/>
          <a:chExt cx="0" cy="0"/>
        </a:xfrm>
      </p:grpSpPr>
      <p:sp>
        <p:nvSpPr>
          <p:cNvPr id="312" name="Google Shape;312;p1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313" name="Google Shape;313;p1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
        <p:cNvGrpSpPr/>
        <p:nvPr/>
      </p:nvGrpSpPr>
      <p:grpSpPr>
        <a:xfrm>
          <a:off x="0" y="0"/>
          <a:ext cx="0" cy="0"/>
          <a:chOff x="0" y="0"/>
          <a:chExt cx="0" cy="0"/>
        </a:xfrm>
      </p:grpSpPr>
      <p:sp>
        <p:nvSpPr>
          <p:cNvPr id="214" name="Google Shape;214;p2: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15" name="Google Shape;215;p2: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9"/>
        <p:cNvGrpSpPr/>
        <p:nvPr/>
      </p:nvGrpSpPr>
      <p:grpSpPr>
        <a:xfrm>
          <a:off x="0" y="0"/>
          <a:ext cx="0" cy="0"/>
          <a:chOff x="0" y="0"/>
          <a:chExt cx="0" cy="0"/>
        </a:xfrm>
      </p:grpSpPr>
      <p:sp>
        <p:nvSpPr>
          <p:cNvPr id="220" name="Google Shape;220;p3: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1" name="Google Shape;221;p3: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25"/>
        <p:cNvGrpSpPr/>
        <p:nvPr/>
      </p:nvGrpSpPr>
      <p:grpSpPr>
        <a:xfrm>
          <a:off x="0" y="0"/>
          <a:ext cx="0" cy="0"/>
          <a:chOff x="0" y="0"/>
          <a:chExt cx="0" cy="0"/>
        </a:xfrm>
      </p:grpSpPr>
      <p:sp>
        <p:nvSpPr>
          <p:cNvPr id="226" name="Google Shape;226;p4: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27" name="Google Shape;227;p4: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1"/>
        <p:cNvGrpSpPr/>
        <p:nvPr/>
      </p:nvGrpSpPr>
      <p:grpSpPr>
        <a:xfrm>
          <a:off x="0" y="0"/>
          <a:ext cx="0" cy="0"/>
          <a:chOff x="0" y="0"/>
          <a:chExt cx="0" cy="0"/>
        </a:xfrm>
      </p:grpSpPr>
      <p:sp>
        <p:nvSpPr>
          <p:cNvPr id="232" name="Google Shape;232;p5: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3" name="Google Shape;233;p5: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37"/>
        <p:cNvGrpSpPr/>
        <p:nvPr/>
      </p:nvGrpSpPr>
      <p:grpSpPr>
        <a:xfrm>
          <a:off x="0" y="0"/>
          <a:ext cx="0" cy="0"/>
          <a:chOff x="0" y="0"/>
          <a:chExt cx="0" cy="0"/>
        </a:xfrm>
      </p:grpSpPr>
      <p:sp>
        <p:nvSpPr>
          <p:cNvPr id="238" name="Google Shape;238;p6: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39" name="Google Shape;239;p6: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43"/>
        <p:cNvGrpSpPr/>
        <p:nvPr/>
      </p:nvGrpSpPr>
      <p:grpSpPr>
        <a:xfrm>
          <a:off x="0" y="0"/>
          <a:ext cx="0" cy="0"/>
          <a:chOff x="0" y="0"/>
          <a:chExt cx="0" cy="0"/>
        </a:xfrm>
      </p:grpSpPr>
      <p:sp>
        <p:nvSpPr>
          <p:cNvPr id="244" name="Google Shape;244;p7: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45" name="Google Shape;245;p7: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69"/>
        <p:cNvGrpSpPr/>
        <p:nvPr/>
      </p:nvGrpSpPr>
      <p:grpSpPr>
        <a:xfrm>
          <a:off x="0" y="0"/>
          <a:ext cx="0" cy="0"/>
          <a:chOff x="0" y="0"/>
          <a:chExt cx="0" cy="0"/>
        </a:xfrm>
      </p:grpSpPr>
      <p:sp>
        <p:nvSpPr>
          <p:cNvPr id="270" name="Google Shape;270;p10: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1" name="Google Shape;271;p10: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5"/>
        <p:cNvGrpSpPr/>
        <p:nvPr/>
      </p:nvGrpSpPr>
      <p:grpSpPr>
        <a:xfrm>
          <a:off x="0" y="0"/>
          <a:ext cx="0" cy="0"/>
          <a:chOff x="0" y="0"/>
          <a:chExt cx="0" cy="0"/>
        </a:xfrm>
      </p:grpSpPr>
      <p:sp>
        <p:nvSpPr>
          <p:cNvPr id="276" name="Google Shape;276;p11:notes"/>
          <p:cNvSpPr txBox="1">
            <a:spLocks noGrp="1"/>
          </p:cNvSpPr>
          <p:nvPr>
            <p:ph type="body" idx="1"/>
          </p:nvPr>
        </p:nvSpPr>
        <p:spPr>
          <a:xfrm>
            <a:off x="914400" y="4343400"/>
            <a:ext cx="5029200" cy="4114800"/>
          </a:xfrm>
          <a:prstGeom prst="rect">
            <a:avLst/>
          </a:prstGeom>
        </p:spPr>
        <p:txBody>
          <a:bodyPr spcFirstLastPara="1" wrap="square" lIns="91425" tIns="45700" rIns="91425" bIns="45700" anchor="t" anchorCtr="0">
            <a:noAutofit/>
          </a:bodyPr>
          <a:lstStyle/>
          <a:p>
            <a:pPr marL="0" lvl="0" indent="0" algn="l" rtl="0">
              <a:spcBef>
                <a:spcPts val="0"/>
              </a:spcBef>
              <a:spcAft>
                <a:spcPts val="0"/>
              </a:spcAft>
              <a:buNone/>
            </a:pPr>
            <a:endParaRPr/>
          </a:p>
        </p:txBody>
      </p:sp>
      <p:sp>
        <p:nvSpPr>
          <p:cNvPr id="277" name="Google Shape;277;p11:notes"/>
          <p:cNvSpPr>
            <a:spLocks noGrp="1" noRot="1" noChangeAspect="1"/>
          </p:cNvSpPr>
          <p:nvPr>
            <p:ph type="sldImg" idx="2"/>
          </p:nvPr>
        </p:nvSpPr>
        <p:spPr>
          <a:xfrm>
            <a:off x="1143000" y="685800"/>
            <a:ext cx="4572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77"/>
        <p:cNvGrpSpPr/>
        <p:nvPr/>
      </p:nvGrpSpPr>
      <p:grpSpPr>
        <a:xfrm>
          <a:off x="0" y="0"/>
          <a:ext cx="0" cy="0"/>
          <a:chOff x="0" y="0"/>
          <a:chExt cx="0" cy="0"/>
        </a:xfrm>
      </p:grpSpPr>
      <p:sp>
        <p:nvSpPr>
          <p:cNvPr id="78" name="Google Shape;78;p19"/>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19"/>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8610" algn="l">
              <a:spcBef>
                <a:spcPts val="360"/>
              </a:spcBef>
              <a:spcAft>
                <a:spcPts val="0"/>
              </a:spcAft>
              <a:buSzPts val="126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80" name="Google Shape;80;p19"/>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1" name="Google Shape;81;p19"/>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25"/>
        <p:cNvGrpSpPr/>
        <p:nvPr/>
      </p:nvGrpSpPr>
      <p:grpSpPr>
        <a:xfrm>
          <a:off x="0" y="0"/>
          <a:ext cx="0" cy="0"/>
          <a:chOff x="0" y="0"/>
          <a:chExt cx="0" cy="0"/>
        </a:xfrm>
      </p:grpSpPr>
      <p:sp>
        <p:nvSpPr>
          <p:cNvPr id="126" name="Google Shape;126;p28"/>
          <p:cNvSpPr txBox="1">
            <a:spLocks noGrp="1"/>
          </p:cNvSpPr>
          <p:nvPr>
            <p:ph type="title"/>
          </p:nvPr>
        </p:nvSpPr>
        <p:spPr>
          <a:xfrm>
            <a:off x="722313" y="4406900"/>
            <a:ext cx="7772400" cy="1362075"/>
          </a:xfrm>
          <a:prstGeom prst="rect">
            <a:avLst/>
          </a:prstGeom>
          <a:noFill/>
          <a:ln>
            <a:noFill/>
          </a:ln>
        </p:spPr>
        <p:txBody>
          <a:bodyPr spcFirstLastPara="1" wrap="square" lIns="91425" tIns="45700" rIns="91425" bIns="45700" anchor="t" anchorCtr="0">
            <a:noAutofit/>
          </a:bodyPr>
          <a:lstStyle>
            <a:lvl1pPr lvl="0" algn="l">
              <a:spcBef>
                <a:spcPts val="0"/>
              </a:spcBef>
              <a:spcAft>
                <a:spcPts val="0"/>
              </a:spcAft>
              <a:buSzPts val="1400"/>
              <a:buNone/>
              <a:defRPr sz="4000" b="1" cap="none"/>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7" name="Google Shape;127;p28"/>
          <p:cNvSpPr txBox="1">
            <a:spLocks noGrp="1"/>
          </p:cNvSpPr>
          <p:nvPr>
            <p:ph type="body" idx="1"/>
          </p:nvPr>
        </p:nvSpPr>
        <p:spPr>
          <a:xfrm>
            <a:off x="722313" y="2906713"/>
            <a:ext cx="7772400" cy="1500187"/>
          </a:xfrm>
          <a:prstGeom prst="rect">
            <a:avLst/>
          </a:prstGeom>
          <a:noFill/>
          <a:ln>
            <a:noFill/>
          </a:ln>
        </p:spPr>
        <p:txBody>
          <a:bodyPr spcFirstLastPara="1" wrap="square" lIns="91425" tIns="45700" rIns="91425" bIns="45700" anchor="b" anchorCtr="0">
            <a:noAutofit/>
          </a:bodyPr>
          <a:lstStyle>
            <a:lvl1pPr marL="457200" lvl="0" indent="-228600" algn="l">
              <a:spcBef>
                <a:spcPts val="400"/>
              </a:spcBef>
              <a:spcAft>
                <a:spcPts val="0"/>
              </a:spcAft>
              <a:buSzPts val="1500"/>
              <a:buNone/>
              <a:defRPr sz="2000"/>
            </a:lvl1pPr>
            <a:lvl2pPr marL="914400" lvl="1" indent="-228600" algn="l">
              <a:spcBef>
                <a:spcPts val="360"/>
              </a:spcBef>
              <a:spcAft>
                <a:spcPts val="0"/>
              </a:spcAft>
              <a:buSzPts val="1260"/>
              <a:buNone/>
              <a:defRPr sz="1800"/>
            </a:lvl2pPr>
            <a:lvl3pPr marL="1371600" lvl="2" indent="-228600" algn="l">
              <a:spcBef>
                <a:spcPts val="320"/>
              </a:spcBef>
              <a:spcAft>
                <a:spcPts val="0"/>
              </a:spcAft>
              <a:buSzPts val="1600"/>
              <a:buFont typeface="Helvetica Neue"/>
              <a:buNone/>
              <a:defRPr sz="1600"/>
            </a:lvl3pPr>
            <a:lvl4pPr marL="1828800" lvl="3" indent="-228600" algn="l">
              <a:spcBef>
                <a:spcPts val="280"/>
              </a:spcBef>
              <a:spcAft>
                <a:spcPts val="0"/>
              </a:spcAft>
              <a:buSzPts val="1400"/>
              <a:buFont typeface="Helvetica Neue"/>
              <a:buNone/>
              <a:defRPr sz="1400"/>
            </a:lvl4pPr>
            <a:lvl5pPr marL="2286000" lvl="4" indent="-228600" algn="l">
              <a:spcBef>
                <a:spcPts val="280"/>
              </a:spcBef>
              <a:spcAft>
                <a:spcPts val="0"/>
              </a:spcAft>
              <a:buSzPts val="1190"/>
              <a:buFont typeface="Helvetica Neue"/>
              <a:buNone/>
              <a:defRPr sz="1400"/>
            </a:lvl5pPr>
            <a:lvl6pPr marL="2743200" lvl="5" indent="-228600" algn="l">
              <a:spcBef>
                <a:spcPts val="280"/>
              </a:spcBef>
              <a:spcAft>
                <a:spcPts val="0"/>
              </a:spcAft>
              <a:buSzPts val="1190"/>
              <a:buFont typeface="Helvetica Neue"/>
              <a:buNone/>
              <a:defRPr sz="1400"/>
            </a:lvl6pPr>
            <a:lvl7pPr marL="3200400" lvl="6" indent="-228600" algn="l">
              <a:spcBef>
                <a:spcPts val="280"/>
              </a:spcBef>
              <a:spcAft>
                <a:spcPts val="0"/>
              </a:spcAft>
              <a:buSzPts val="1190"/>
              <a:buFont typeface="Helvetica Neue"/>
              <a:buNone/>
              <a:defRPr sz="1400"/>
            </a:lvl7pPr>
            <a:lvl8pPr marL="3657600" lvl="7" indent="-228600" algn="l">
              <a:spcBef>
                <a:spcPts val="280"/>
              </a:spcBef>
              <a:spcAft>
                <a:spcPts val="0"/>
              </a:spcAft>
              <a:buSzPts val="1190"/>
              <a:buFont typeface="Helvetica Neue"/>
              <a:buNone/>
              <a:defRPr sz="1400"/>
            </a:lvl8pPr>
            <a:lvl9pPr marL="4114800" lvl="8" indent="-228600" algn="l">
              <a:spcBef>
                <a:spcPts val="280"/>
              </a:spcBef>
              <a:spcAft>
                <a:spcPts val="0"/>
              </a:spcAft>
              <a:buSzPts val="1190"/>
              <a:buFont typeface="Helvetica Neue"/>
              <a:buNone/>
              <a:defRPr sz="1400"/>
            </a:lvl9pPr>
          </a:lstStyle>
          <a:p>
            <a:endParaRPr/>
          </a:p>
        </p:txBody>
      </p:sp>
      <p:sp>
        <p:nvSpPr>
          <p:cNvPr id="128" name="Google Shape;128;p28"/>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9" name="Google Shape;129;p28"/>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spTree>
      <p:nvGrpSpPr>
        <p:cNvPr id="1" name="Shape 201"/>
        <p:cNvGrpSpPr/>
        <p:nvPr/>
      </p:nvGrpSpPr>
      <p:grpSpPr>
        <a:xfrm>
          <a:off x="0" y="0"/>
          <a:ext cx="0" cy="0"/>
          <a:chOff x="0" y="0"/>
          <a:chExt cx="0" cy="0"/>
        </a:xfrm>
      </p:grpSpPr>
      <p:sp>
        <p:nvSpPr>
          <p:cNvPr id="202" name="Google Shape;202;p30"/>
          <p:cNvSpPr txBox="1">
            <a:spLocks noGrp="1"/>
          </p:cNvSpPr>
          <p:nvPr>
            <p:ph type="ctrTitle"/>
          </p:nvPr>
        </p:nvSpPr>
        <p:spPr>
          <a:xfrm>
            <a:off x="779463" y="1447800"/>
            <a:ext cx="7678737" cy="1081088"/>
          </a:xfrm>
          <a:prstGeom prst="rect">
            <a:avLst/>
          </a:prstGeom>
          <a:noFill/>
          <a:ln>
            <a:noFill/>
          </a:ln>
        </p:spPr>
        <p:txBody>
          <a:bodyPr spcFirstLastPara="1" wrap="square" lIns="91425" tIns="45700" rIns="91425" bIns="45700" anchor="b" anchorCtr="0">
            <a:noAutofit/>
          </a:bodyPr>
          <a:lstStyle>
            <a:lvl1pPr lvl="0" algn="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03" name="Google Shape;203;p30"/>
          <p:cNvSpPr txBox="1">
            <a:spLocks noGrp="1"/>
          </p:cNvSpPr>
          <p:nvPr>
            <p:ph type="subTitle" idx="1"/>
          </p:nvPr>
        </p:nvSpPr>
        <p:spPr>
          <a:xfrm>
            <a:off x="4021138" y="2860675"/>
            <a:ext cx="4437062" cy="3114675"/>
          </a:xfrm>
          <a:prstGeom prst="rect">
            <a:avLst/>
          </a:prstGeom>
          <a:noFill/>
          <a:ln>
            <a:noFill/>
          </a:ln>
        </p:spPr>
        <p:txBody>
          <a:bodyPr spcFirstLastPara="1" wrap="square" lIns="91425" tIns="45700" rIns="91425" bIns="45700" anchor="t" anchorCtr="0">
            <a:noAutofit/>
          </a:bodyPr>
          <a:lstStyle>
            <a:lvl1pPr lvl="0" algn="l">
              <a:spcBef>
                <a:spcPts val="480"/>
              </a:spcBef>
              <a:spcAft>
                <a:spcPts val="0"/>
              </a:spcAft>
              <a:buSzPts val="1800"/>
              <a:buFont typeface="Noto Sans Symbols"/>
              <a:buNone/>
              <a:defRPr/>
            </a:lvl1pPr>
            <a:lvl2pPr lvl="1" algn="l">
              <a:spcBef>
                <a:spcPts val="360"/>
              </a:spcBef>
              <a:spcAft>
                <a:spcPts val="0"/>
              </a:spcAft>
              <a:buSzPts val="1260"/>
              <a:buChar char="■"/>
              <a:defRPr/>
            </a:lvl2pPr>
            <a:lvl3pPr lvl="2" algn="l">
              <a:spcBef>
                <a:spcPts val="360"/>
              </a:spcBef>
              <a:spcAft>
                <a:spcPts val="0"/>
              </a:spcAft>
              <a:buSzPts val="1800"/>
              <a:buChar char="•"/>
              <a:defRPr/>
            </a:lvl3pPr>
            <a:lvl4pPr lvl="3" algn="l">
              <a:spcBef>
                <a:spcPts val="360"/>
              </a:spcBef>
              <a:spcAft>
                <a:spcPts val="0"/>
              </a:spcAft>
              <a:buSzPts val="1800"/>
              <a:buChar char="•"/>
              <a:defRPr/>
            </a:lvl4pPr>
            <a:lvl5pPr lvl="4" algn="l">
              <a:spcBef>
                <a:spcPts val="360"/>
              </a:spcBef>
              <a:spcAft>
                <a:spcPts val="0"/>
              </a:spcAft>
              <a:buSzPts val="1530"/>
              <a:buChar char="•"/>
              <a:defRPr/>
            </a:lvl5pPr>
            <a:lvl6pPr lvl="5" algn="l">
              <a:spcBef>
                <a:spcPts val="360"/>
              </a:spcBef>
              <a:spcAft>
                <a:spcPts val="0"/>
              </a:spcAft>
              <a:buSzPts val="1530"/>
              <a:buChar char="•"/>
              <a:defRPr/>
            </a:lvl6pPr>
            <a:lvl7pPr lvl="6" algn="l">
              <a:spcBef>
                <a:spcPts val="360"/>
              </a:spcBef>
              <a:spcAft>
                <a:spcPts val="0"/>
              </a:spcAft>
              <a:buSzPts val="1530"/>
              <a:buChar char="•"/>
              <a:defRPr/>
            </a:lvl7pPr>
            <a:lvl8pPr lvl="7" algn="l">
              <a:spcBef>
                <a:spcPts val="360"/>
              </a:spcBef>
              <a:spcAft>
                <a:spcPts val="0"/>
              </a:spcAft>
              <a:buSzPts val="1530"/>
              <a:buChar char="•"/>
              <a:defRPr/>
            </a:lvl8pPr>
            <a:lvl9pPr lvl="8" algn="l">
              <a:spcBef>
                <a:spcPts val="360"/>
              </a:spcBef>
              <a:spcAft>
                <a:spcPts val="0"/>
              </a:spcAft>
              <a:buSzPts val="1530"/>
              <a:buChar char="•"/>
              <a:defRPr/>
            </a:lvl9pPr>
          </a:lstStyle>
          <a:p>
            <a:endParaRPr/>
          </a:p>
        </p:txBody>
      </p:sp>
      <p:sp>
        <p:nvSpPr>
          <p:cNvPr id="204" name="Google Shape;204;p30"/>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5" name="Google Shape;205;p30"/>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206" name="Google Shape;206;p30"/>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Vertical Title and Text" type="vertTitleAndTx">
  <p:cSld name="VERTICAL_TITLE_AND_VERTICAL_TEXT">
    <p:spTree>
      <p:nvGrpSpPr>
        <p:cNvPr id="1" name="Shape 82"/>
        <p:cNvGrpSpPr/>
        <p:nvPr/>
      </p:nvGrpSpPr>
      <p:grpSpPr>
        <a:xfrm>
          <a:off x="0" y="0"/>
          <a:ext cx="0" cy="0"/>
          <a:chOff x="0" y="0"/>
          <a:chExt cx="0" cy="0"/>
        </a:xfrm>
      </p:grpSpPr>
      <p:sp>
        <p:nvSpPr>
          <p:cNvPr id="83" name="Google Shape;83;p20"/>
          <p:cNvSpPr txBox="1">
            <a:spLocks noGrp="1"/>
          </p:cNvSpPr>
          <p:nvPr>
            <p:ph type="title"/>
          </p:nvPr>
        </p:nvSpPr>
        <p:spPr>
          <a:xfrm rot="5400000">
            <a:off x="5267325" y="2600325"/>
            <a:ext cx="5105400" cy="18859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4" name="Google Shape;84;p20"/>
          <p:cNvSpPr txBox="1">
            <a:spLocks noGrp="1"/>
          </p:cNvSpPr>
          <p:nvPr>
            <p:ph type="body" idx="1"/>
          </p:nvPr>
        </p:nvSpPr>
        <p:spPr>
          <a:xfrm rot="5400000">
            <a:off x="1419225" y="790575"/>
            <a:ext cx="5105400" cy="550545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8610" algn="l">
              <a:spcBef>
                <a:spcPts val="360"/>
              </a:spcBef>
              <a:spcAft>
                <a:spcPts val="0"/>
              </a:spcAft>
              <a:buSzPts val="126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85" name="Google Shape;85;p20"/>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86" name="Google Shape;86;p20"/>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87"/>
        <p:cNvGrpSpPr/>
        <p:nvPr/>
      </p:nvGrpSpPr>
      <p:grpSpPr>
        <a:xfrm>
          <a:off x="0" y="0"/>
          <a:ext cx="0" cy="0"/>
          <a:chOff x="0" y="0"/>
          <a:chExt cx="0" cy="0"/>
        </a:xfrm>
      </p:grpSpPr>
      <p:sp>
        <p:nvSpPr>
          <p:cNvPr id="88" name="Google Shape;88;p21"/>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9" name="Google Shape;89;p21"/>
          <p:cNvSpPr txBox="1">
            <a:spLocks noGrp="1"/>
          </p:cNvSpPr>
          <p:nvPr>
            <p:ph type="body" idx="1"/>
          </p:nvPr>
        </p:nvSpPr>
        <p:spPr>
          <a:xfrm rot="5400000">
            <a:off x="3200400" y="533400"/>
            <a:ext cx="4191000" cy="6934200"/>
          </a:xfrm>
          <a:prstGeom prst="rect">
            <a:avLst/>
          </a:prstGeom>
          <a:noFill/>
          <a:ln>
            <a:noFill/>
          </a:ln>
        </p:spPr>
        <p:txBody>
          <a:bodyPr spcFirstLastPara="1" wrap="square" lIns="91425" tIns="45700" rIns="91425" bIns="45700" anchor="t" anchorCtr="0">
            <a:noAutofit/>
          </a:bodyPr>
          <a:lstStyle>
            <a:lvl1pPr marL="457200" lvl="0" indent="-314325" algn="l">
              <a:spcBef>
                <a:spcPts val="360"/>
              </a:spcBef>
              <a:spcAft>
                <a:spcPts val="0"/>
              </a:spcAft>
              <a:buSzPts val="1350"/>
              <a:buChar char="■"/>
              <a:defRPr/>
            </a:lvl1pPr>
            <a:lvl2pPr marL="914400" lvl="1" indent="-308610" algn="l">
              <a:spcBef>
                <a:spcPts val="360"/>
              </a:spcBef>
              <a:spcAft>
                <a:spcPts val="0"/>
              </a:spcAft>
              <a:buSzPts val="126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25754" algn="l">
              <a:spcBef>
                <a:spcPts val="360"/>
              </a:spcBef>
              <a:spcAft>
                <a:spcPts val="0"/>
              </a:spcAft>
              <a:buSzPts val="1530"/>
              <a:buChar char="•"/>
              <a:defRPr/>
            </a:lvl5pPr>
            <a:lvl6pPr marL="2743200" lvl="5" indent="-325754" algn="l">
              <a:spcBef>
                <a:spcPts val="360"/>
              </a:spcBef>
              <a:spcAft>
                <a:spcPts val="0"/>
              </a:spcAft>
              <a:buSzPts val="1530"/>
              <a:buChar char="•"/>
              <a:defRPr/>
            </a:lvl6pPr>
            <a:lvl7pPr marL="3200400" lvl="6" indent="-325754" algn="l">
              <a:spcBef>
                <a:spcPts val="360"/>
              </a:spcBef>
              <a:spcAft>
                <a:spcPts val="0"/>
              </a:spcAft>
              <a:buSzPts val="1530"/>
              <a:buChar char="•"/>
              <a:defRPr/>
            </a:lvl7pPr>
            <a:lvl8pPr marL="3657600" lvl="7" indent="-325754" algn="l">
              <a:spcBef>
                <a:spcPts val="360"/>
              </a:spcBef>
              <a:spcAft>
                <a:spcPts val="0"/>
              </a:spcAft>
              <a:buSzPts val="1530"/>
              <a:buChar char="•"/>
              <a:defRPr/>
            </a:lvl8pPr>
            <a:lvl9pPr marL="4114800" lvl="8" indent="-325754" algn="l">
              <a:spcBef>
                <a:spcPts val="360"/>
              </a:spcBef>
              <a:spcAft>
                <a:spcPts val="0"/>
              </a:spcAft>
              <a:buSzPts val="1530"/>
              <a:buChar char="•"/>
              <a:defRPr/>
            </a:lvl9pPr>
          </a:lstStyle>
          <a:p>
            <a:endParaRPr/>
          </a:p>
        </p:txBody>
      </p:sp>
      <p:sp>
        <p:nvSpPr>
          <p:cNvPr id="90" name="Google Shape;90;p21"/>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1" name="Google Shape;91;p21"/>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spTree>
      <p:nvGrpSpPr>
        <p:cNvPr id="1" name="Shape 92"/>
        <p:cNvGrpSpPr/>
        <p:nvPr/>
      </p:nvGrpSpPr>
      <p:grpSpPr>
        <a:xfrm>
          <a:off x="0" y="0"/>
          <a:ext cx="0" cy="0"/>
          <a:chOff x="0" y="0"/>
          <a:chExt cx="0" cy="0"/>
        </a:xfrm>
      </p:grpSpPr>
      <p:sp>
        <p:nvSpPr>
          <p:cNvPr id="93" name="Google Shape;93;p22"/>
          <p:cNvSpPr txBox="1">
            <a:spLocks noGrp="1"/>
          </p:cNvSpPr>
          <p:nvPr>
            <p:ph type="title"/>
          </p:nvPr>
        </p:nvSpPr>
        <p:spPr>
          <a:xfrm>
            <a:off x="1792288" y="4800600"/>
            <a:ext cx="5486400" cy="566738"/>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2"/>
          <p:cNvSpPr>
            <a:spLocks noGrp="1"/>
          </p:cNvSpPr>
          <p:nvPr>
            <p:ph type="pic" idx="2"/>
          </p:nvPr>
        </p:nvSpPr>
        <p:spPr>
          <a:xfrm>
            <a:off x="1792288" y="612775"/>
            <a:ext cx="5486400" cy="4114800"/>
          </a:xfrm>
          <a:prstGeom prst="rect">
            <a:avLst/>
          </a:prstGeom>
          <a:noFill/>
          <a:ln>
            <a:noFill/>
          </a:ln>
        </p:spPr>
      </p:sp>
      <p:sp>
        <p:nvSpPr>
          <p:cNvPr id="95" name="Google Shape;95;p22"/>
          <p:cNvSpPr txBox="1">
            <a:spLocks noGrp="1"/>
          </p:cNvSpPr>
          <p:nvPr>
            <p:ph type="body" idx="1"/>
          </p:nvPr>
        </p:nvSpPr>
        <p:spPr>
          <a:xfrm>
            <a:off x="1792288" y="5367338"/>
            <a:ext cx="5486400" cy="804862"/>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840"/>
              <a:buNone/>
              <a:defRPr sz="1200"/>
            </a:lvl2pPr>
            <a:lvl3pPr marL="1371600" lvl="2" indent="-228600" algn="l">
              <a:spcBef>
                <a:spcPts val="200"/>
              </a:spcBef>
              <a:spcAft>
                <a:spcPts val="0"/>
              </a:spcAft>
              <a:buSzPts val="1000"/>
              <a:buFont typeface="Helvetica Neue"/>
              <a:buNone/>
              <a:defRPr sz="1000"/>
            </a:lvl3pPr>
            <a:lvl4pPr marL="1828800" lvl="3" indent="-228600" algn="l">
              <a:spcBef>
                <a:spcPts val="180"/>
              </a:spcBef>
              <a:spcAft>
                <a:spcPts val="0"/>
              </a:spcAft>
              <a:buSzPts val="900"/>
              <a:buFont typeface="Helvetica Neue"/>
              <a:buNone/>
              <a:defRPr sz="900"/>
            </a:lvl4pPr>
            <a:lvl5pPr marL="2286000" lvl="4" indent="-228600" algn="l">
              <a:spcBef>
                <a:spcPts val="180"/>
              </a:spcBef>
              <a:spcAft>
                <a:spcPts val="0"/>
              </a:spcAft>
              <a:buSzPts val="765"/>
              <a:buFont typeface="Helvetica Neue"/>
              <a:buNone/>
              <a:defRPr sz="900"/>
            </a:lvl5pPr>
            <a:lvl6pPr marL="2743200" lvl="5" indent="-228600" algn="l">
              <a:spcBef>
                <a:spcPts val="180"/>
              </a:spcBef>
              <a:spcAft>
                <a:spcPts val="0"/>
              </a:spcAft>
              <a:buSzPts val="765"/>
              <a:buFont typeface="Helvetica Neue"/>
              <a:buNone/>
              <a:defRPr sz="900"/>
            </a:lvl6pPr>
            <a:lvl7pPr marL="3200400" lvl="6" indent="-228600" algn="l">
              <a:spcBef>
                <a:spcPts val="180"/>
              </a:spcBef>
              <a:spcAft>
                <a:spcPts val="0"/>
              </a:spcAft>
              <a:buSzPts val="765"/>
              <a:buFont typeface="Helvetica Neue"/>
              <a:buNone/>
              <a:defRPr sz="900"/>
            </a:lvl7pPr>
            <a:lvl8pPr marL="3657600" lvl="7" indent="-228600" algn="l">
              <a:spcBef>
                <a:spcPts val="180"/>
              </a:spcBef>
              <a:spcAft>
                <a:spcPts val="0"/>
              </a:spcAft>
              <a:buSzPts val="765"/>
              <a:buFont typeface="Helvetica Neue"/>
              <a:buNone/>
              <a:defRPr sz="900"/>
            </a:lvl8pPr>
            <a:lvl9pPr marL="4114800" lvl="8" indent="-228600" algn="l">
              <a:spcBef>
                <a:spcPts val="180"/>
              </a:spcBef>
              <a:spcAft>
                <a:spcPts val="0"/>
              </a:spcAft>
              <a:buSzPts val="765"/>
              <a:buFont typeface="Helvetica Neue"/>
              <a:buNone/>
              <a:defRPr sz="900"/>
            </a:lvl9pPr>
          </a:lstStyle>
          <a:p>
            <a:endParaRPr/>
          </a:p>
        </p:txBody>
      </p:sp>
      <p:sp>
        <p:nvSpPr>
          <p:cNvPr id="96" name="Google Shape;96;p22"/>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97" name="Google Shape;97;p22"/>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98"/>
        <p:cNvGrpSpPr/>
        <p:nvPr/>
      </p:nvGrpSpPr>
      <p:grpSpPr>
        <a:xfrm>
          <a:off x="0" y="0"/>
          <a:ext cx="0" cy="0"/>
          <a:chOff x="0" y="0"/>
          <a:chExt cx="0" cy="0"/>
        </a:xfrm>
      </p:grpSpPr>
      <p:sp>
        <p:nvSpPr>
          <p:cNvPr id="99" name="Google Shape;99;p23"/>
          <p:cNvSpPr txBox="1">
            <a:spLocks noGrp="1"/>
          </p:cNvSpPr>
          <p:nvPr>
            <p:ph type="title"/>
          </p:nvPr>
        </p:nvSpPr>
        <p:spPr>
          <a:xfrm>
            <a:off x="457200" y="273050"/>
            <a:ext cx="3008313" cy="116205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sz="2000" b="1"/>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0" name="Google Shape;100;p23"/>
          <p:cNvSpPr txBox="1">
            <a:spLocks noGrp="1"/>
          </p:cNvSpPr>
          <p:nvPr>
            <p:ph type="body" idx="1"/>
          </p:nvPr>
        </p:nvSpPr>
        <p:spPr>
          <a:xfrm>
            <a:off x="3575050" y="273050"/>
            <a:ext cx="5111750" cy="5853113"/>
          </a:xfrm>
          <a:prstGeom prst="rect">
            <a:avLst/>
          </a:prstGeom>
          <a:noFill/>
          <a:ln>
            <a:noFill/>
          </a:ln>
        </p:spPr>
        <p:txBody>
          <a:bodyPr spcFirstLastPara="1" wrap="square" lIns="91425" tIns="45700" rIns="91425" bIns="45700" anchor="t" anchorCtr="0">
            <a:noAutofit/>
          </a:bodyPr>
          <a:lstStyle>
            <a:lvl1pPr marL="457200" lvl="0" indent="-381000" algn="l">
              <a:spcBef>
                <a:spcPts val="640"/>
              </a:spcBef>
              <a:spcAft>
                <a:spcPts val="0"/>
              </a:spcAft>
              <a:buSzPts val="2400"/>
              <a:buChar char="■"/>
              <a:defRPr sz="3200"/>
            </a:lvl1pPr>
            <a:lvl2pPr marL="914400" lvl="1" indent="-353060" algn="l">
              <a:spcBef>
                <a:spcPts val="560"/>
              </a:spcBef>
              <a:spcAft>
                <a:spcPts val="0"/>
              </a:spcAft>
              <a:buSzPts val="1960"/>
              <a:buChar char="■"/>
              <a:defRPr sz="2800"/>
            </a:lvl2pPr>
            <a:lvl3pPr marL="1371600" lvl="2" indent="-381000" algn="l">
              <a:spcBef>
                <a:spcPts val="480"/>
              </a:spcBef>
              <a:spcAft>
                <a:spcPts val="0"/>
              </a:spcAft>
              <a:buSzPts val="2400"/>
              <a:buFont typeface="Helvetica Neue"/>
              <a:buChar char="•"/>
              <a:defRPr sz="2400"/>
            </a:lvl3pPr>
            <a:lvl4pPr marL="1828800" lvl="3" indent="-355600" algn="l">
              <a:spcBef>
                <a:spcPts val="400"/>
              </a:spcBef>
              <a:spcAft>
                <a:spcPts val="0"/>
              </a:spcAft>
              <a:buSzPts val="2000"/>
              <a:buFont typeface="Helvetica Neue"/>
              <a:buChar char="•"/>
              <a:defRPr sz="2000"/>
            </a:lvl4pPr>
            <a:lvl5pPr marL="2286000" lvl="4" indent="-336550" algn="l">
              <a:spcBef>
                <a:spcPts val="400"/>
              </a:spcBef>
              <a:spcAft>
                <a:spcPts val="0"/>
              </a:spcAft>
              <a:buSzPts val="1700"/>
              <a:buFont typeface="Helvetica Neue"/>
              <a:buChar char="•"/>
              <a:defRPr sz="2000"/>
            </a:lvl5pPr>
            <a:lvl6pPr marL="2743200" lvl="5" indent="-336550" algn="l">
              <a:spcBef>
                <a:spcPts val="400"/>
              </a:spcBef>
              <a:spcAft>
                <a:spcPts val="0"/>
              </a:spcAft>
              <a:buSzPts val="1700"/>
              <a:buFont typeface="Helvetica Neue"/>
              <a:buChar char="•"/>
              <a:defRPr sz="2000"/>
            </a:lvl6pPr>
            <a:lvl7pPr marL="3200400" lvl="6" indent="-336550" algn="l">
              <a:spcBef>
                <a:spcPts val="400"/>
              </a:spcBef>
              <a:spcAft>
                <a:spcPts val="0"/>
              </a:spcAft>
              <a:buSzPts val="1700"/>
              <a:buFont typeface="Helvetica Neue"/>
              <a:buChar char="•"/>
              <a:defRPr sz="2000"/>
            </a:lvl7pPr>
            <a:lvl8pPr marL="3657600" lvl="7" indent="-336550" algn="l">
              <a:spcBef>
                <a:spcPts val="400"/>
              </a:spcBef>
              <a:spcAft>
                <a:spcPts val="0"/>
              </a:spcAft>
              <a:buSzPts val="1700"/>
              <a:buFont typeface="Helvetica Neue"/>
              <a:buChar char="•"/>
              <a:defRPr sz="2000"/>
            </a:lvl8pPr>
            <a:lvl9pPr marL="4114800" lvl="8" indent="-336550" algn="l">
              <a:spcBef>
                <a:spcPts val="400"/>
              </a:spcBef>
              <a:spcAft>
                <a:spcPts val="0"/>
              </a:spcAft>
              <a:buSzPts val="1700"/>
              <a:buFont typeface="Helvetica Neue"/>
              <a:buChar char="•"/>
              <a:defRPr sz="2000"/>
            </a:lvl9pPr>
          </a:lstStyle>
          <a:p>
            <a:endParaRPr/>
          </a:p>
        </p:txBody>
      </p:sp>
      <p:sp>
        <p:nvSpPr>
          <p:cNvPr id="101" name="Google Shape;101;p23"/>
          <p:cNvSpPr txBox="1">
            <a:spLocks noGrp="1"/>
          </p:cNvSpPr>
          <p:nvPr>
            <p:ph type="body" idx="2"/>
          </p:nvPr>
        </p:nvSpPr>
        <p:spPr>
          <a:xfrm>
            <a:off x="457200" y="1435100"/>
            <a:ext cx="3008313" cy="4691063"/>
          </a:xfrm>
          <a:prstGeom prst="rect">
            <a:avLst/>
          </a:prstGeom>
          <a:noFill/>
          <a:ln>
            <a:noFill/>
          </a:ln>
        </p:spPr>
        <p:txBody>
          <a:bodyPr spcFirstLastPara="1" wrap="square" lIns="91425" tIns="45700" rIns="91425" bIns="45700" anchor="t" anchorCtr="0">
            <a:noAutofit/>
          </a:bodyPr>
          <a:lstStyle>
            <a:lvl1pPr marL="457200" lvl="0" indent="-228600" algn="l">
              <a:spcBef>
                <a:spcPts val="280"/>
              </a:spcBef>
              <a:spcAft>
                <a:spcPts val="0"/>
              </a:spcAft>
              <a:buSzPts val="1050"/>
              <a:buNone/>
              <a:defRPr sz="1400"/>
            </a:lvl1pPr>
            <a:lvl2pPr marL="914400" lvl="1" indent="-228600" algn="l">
              <a:spcBef>
                <a:spcPts val="240"/>
              </a:spcBef>
              <a:spcAft>
                <a:spcPts val="0"/>
              </a:spcAft>
              <a:buSzPts val="840"/>
              <a:buNone/>
              <a:defRPr sz="1200"/>
            </a:lvl2pPr>
            <a:lvl3pPr marL="1371600" lvl="2" indent="-228600" algn="l">
              <a:spcBef>
                <a:spcPts val="200"/>
              </a:spcBef>
              <a:spcAft>
                <a:spcPts val="0"/>
              </a:spcAft>
              <a:buSzPts val="1000"/>
              <a:buFont typeface="Helvetica Neue"/>
              <a:buNone/>
              <a:defRPr sz="1000"/>
            </a:lvl3pPr>
            <a:lvl4pPr marL="1828800" lvl="3" indent="-228600" algn="l">
              <a:spcBef>
                <a:spcPts val="180"/>
              </a:spcBef>
              <a:spcAft>
                <a:spcPts val="0"/>
              </a:spcAft>
              <a:buSzPts val="900"/>
              <a:buFont typeface="Helvetica Neue"/>
              <a:buNone/>
              <a:defRPr sz="900"/>
            </a:lvl4pPr>
            <a:lvl5pPr marL="2286000" lvl="4" indent="-228600" algn="l">
              <a:spcBef>
                <a:spcPts val="180"/>
              </a:spcBef>
              <a:spcAft>
                <a:spcPts val="0"/>
              </a:spcAft>
              <a:buSzPts val="765"/>
              <a:buFont typeface="Helvetica Neue"/>
              <a:buNone/>
              <a:defRPr sz="900"/>
            </a:lvl5pPr>
            <a:lvl6pPr marL="2743200" lvl="5" indent="-228600" algn="l">
              <a:spcBef>
                <a:spcPts val="180"/>
              </a:spcBef>
              <a:spcAft>
                <a:spcPts val="0"/>
              </a:spcAft>
              <a:buSzPts val="765"/>
              <a:buFont typeface="Helvetica Neue"/>
              <a:buNone/>
              <a:defRPr sz="900"/>
            </a:lvl6pPr>
            <a:lvl7pPr marL="3200400" lvl="6" indent="-228600" algn="l">
              <a:spcBef>
                <a:spcPts val="180"/>
              </a:spcBef>
              <a:spcAft>
                <a:spcPts val="0"/>
              </a:spcAft>
              <a:buSzPts val="765"/>
              <a:buFont typeface="Helvetica Neue"/>
              <a:buNone/>
              <a:defRPr sz="900"/>
            </a:lvl7pPr>
            <a:lvl8pPr marL="3657600" lvl="7" indent="-228600" algn="l">
              <a:spcBef>
                <a:spcPts val="180"/>
              </a:spcBef>
              <a:spcAft>
                <a:spcPts val="0"/>
              </a:spcAft>
              <a:buSzPts val="765"/>
              <a:buFont typeface="Helvetica Neue"/>
              <a:buNone/>
              <a:defRPr sz="900"/>
            </a:lvl8pPr>
            <a:lvl9pPr marL="4114800" lvl="8" indent="-228600" algn="l">
              <a:spcBef>
                <a:spcPts val="180"/>
              </a:spcBef>
              <a:spcAft>
                <a:spcPts val="0"/>
              </a:spcAft>
              <a:buSzPts val="765"/>
              <a:buFont typeface="Helvetica Neue"/>
              <a:buNone/>
              <a:defRPr sz="900"/>
            </a:lvl9pPr>
          </a:lstStyle>
          <a:p>
            <a:endParaRPr/>
          </a:p>
        </p:txBody>
      </p:sp>
      <p:sp>
        <p:nvSpPr>
          <p:cNvPr id="102" name="Google Shape;102;p23"/>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3" name="Google Shape;103;p23"/>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04"/>
        <p:cNvGrpSpPr/>
        <p:nvPr/>
      </p:nvGrpSpPr>
      <p:grpSpPr>
        <a:xfrm>
          <a:off x="0" y="0"/>
          <a:ext cx="0" cy="0"/>
          <a:chOff x="0" y="0"/>
          <a:chExt cx="0" cy="0"/>
        </a:xfrm>
      </p:grpSpPr>
      <p:sp>
        <p:nvSpPr>
          <p:cNvPr id="105" name="Google Shape;105;p24"/>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06" name="Google Shape;106;p24"/>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107"/>
        <p:cNvGrpSpPr/>
        <p:nvPr/>
      </p:nvGrpSpPr>
      <p:grpSpPr>
        <a:xfrm>
          <a:off x="0" y="0"/>
          <a:ext cx="0" cy="0"/>
          <a:chOff x="0" y="0"/>
          <a:chExt cx="0" cy="0"/>
        </a:xfrm>
      </p:grpSpPr>
      <p:sp>
        <p:nvSpPr>
          <p:cNvPr id="108" name="Google Shape;108;p25"/>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9" name="Google Shape;109;p25"/>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0" name="Google Shape;110;p25"/>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111"/>
        <p:cNvGrpSpPr/>
        <p:nvPr/>
      </p:nvGrpSpPr>
      <p:grpSpPr>
        <a:xfrm>
          <a:off x="0" y="0"/>
          <a:ext cx="0" cy="0"/>
          <a:chOff x="0" y="0"/>
          <a:chExt cx="0" cy="0"/>
        </a:xfrm>
      </p:grpSpPr>
      <p:sp>
        <p:nvSpPr>
          <p:cNvPr id="112" name="Google Shape;112;p26"/>
          <p:cNvSpPr txBox="1">
            <a:spLocks noGrp="1"/>
          </p:cNvSpPr>
          <p:nvPr>
            <p:ph type="title"/>
          </p:nvPr>
        </p:nvSpPr>
        <p:spPr>
          <a:xfrm>
            <a:off x="457200" y="274638"/>
            <a:ext cx="8229600" cy="1143000"/>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3" name="Google Shape;113;p26"/>
          <p:cNvSpPr txBox="1">
            <a:spLocks noGrp="1"/>
          </p:cNvSpPr>
          <p:nvPr>
            <p:ph type="body" idx="1"/>
          </p:nvPr>
        </p:nvSpPr>
        <p:spPr>
          <a:xfrm>
            <a:off x="457200" y="1535113"/>
            <a:ext cx="4040188"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800"/>
              <a:buFont typeface="Helvetica Neue"/>
              <a:buNone/>
              <a:defRPr sz="1800" b="1"/>
            </a:lvl3pPr>
            <a:lvl4pPr marL="1828800" lvl="3" indent="-228600" algn="l">
              <a:spcBef>
                <a:spcPts val="320"/>
              </a:spcBef>
              <a:spcAft>
                <a:spcPts val="0"/>
              </a:spcAft>
              <a:buSzPts val="1600"/>
              <a:buFont typeface="Helvetica Neue"/>
              <a:buNone/>
              <a:defRPr sz="1600" b="1"/>
            </a:lvl4pPr>
            <a:lvl5pPr marL="2286000" lvl="4" indent="-228600" algn="l">
              <a:spcBef>
                <a:spcPts val="320"/>
              </a:spcBef>
              <a:spcAft>
                <a:spcPts val="0"/>
              </a:spcAft>
              <a:buSzPts val="1360"/>
              <a:buFont typeface="Helvetica Neue"/>
              <a:buNone/>
              <a:defRPr sz="1600" b="1"/>
            </a:lvl5pPr>
            <a:lvl6pPr marL="2743200" lvl="5" indent="-228600" algn="l">
              <a:spcBef>
                <a:spcPts val="320"/>
              </a:spcBef>
              <a:spcAft>
                <a:spcPts val="0"/>
              </a:spcAft>
              <a:buSzPts val="1360"/>
              <a:buFont typeface="Helvetica Neue"/>
              <a:buNone/>
              <a:defRPr sz="1600" b="1"/>
            </a:lvl6pPr>
            <a:lvl7pPr marL="3200400" lvl="6" indent="-228600" algn="l">
              <a:spcBef>
                <a:spcPts val="320"/>
              </a:spcBef>
              <a:spcAft>
                <a:spcPts val="0"/>
              </a:spcAft>
              <a:buSzPts val="1360"/>
              <a:buFont typeface="Helvetica Neue"/>
              <a:buNone/>
              <a:defRPr sz="1600" b="1"/>
            </a:lvl7pPr>
            <a:lvl8pPr marL="3657600" lvl="7" indent="-228600" algn="l">
              <a:spcBef>
                <a:spcPts val="320"/>
              </a:spcBef>
              <a:spcAft>
                <a:spcPts val="0"/>
              </a:spcAft>
              <a:buSzPts val="1360"/>
              <a:buFont typeface="Helvetica Neue"/>
              <a:buNone/>
              <a:defRPr sz="1600" b="1"/>
            </a:lvl8pPr>
            <a:lvl9pPr marL="4114800" lvl="8" indent="-228600" algn="l">
              <a:spcBef>
                <a:spcPts val="320"/>
              </a:spcBef>
              <a:spcAft>
                <a:spcPts val="0"/>
              </a:spcAft>
              <a:buSzPts val="1360"/>
              <a:buFont typeface="Helvetica Neue"/>
              <a:buNone/>
              <a:defRPr sz="1600" b="1"/>
            </a:lvl9pPr>
          </a:lstStyle>
          <a:p>
            <a:endParaRPr/>
          </a:p>
        </p:txBody>
      </p:sp>
      <p:sp>
        <p:nvSpPr>
          <p:cNvPr id="114" name="Google Shape;114;p26"/>
          <p:cNvSpPr txBox="1">
            <a:spLocks noGrp="1"/>
          </p:cNvSpPr>
          <p:nvPr>
            <p:ph type="body" idx="2"/>
          </p:nvPr>
        </p:nvSpPr>
        <p:spPr>
          <a:xfrm>
            <a:off x="457200" y="2174875"/>
            <a:ext cx="4040188"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17500" algn="l">
              <a:spcBef>
                <a:spcPts val="400"/>
              </a:spcBef>
              <a:spcAft>
                <a:spcPts val="0"/>
              </a:spcAft>
              <a:buSzPts val="1400"/>
              <a:buChar char="■"/>
              <a:defRPr sz="2000"/>
            </a:lvl2pPr>
            <a:lvl3pPr marL="1371600" lvl="2" indent="-342900" algn="l">
              <a:spcBef>
                <a:spcPts val="360"/>
              </a:spcBef>
              <a:spcAft>
                <a:spcPts val="0"/>
              </a:spcAft>
              <a:buSzPts val="1800"/>
              <a:buFont typeface="Helvetica Neue"/>
              <a:buChar char="•"/>
              <a:defRPr sz="1800"/>
            </a:lvl3pPr>
            <a:lvl4pPr marL="1828800" lvl="3" indent="-330200" algn="l">
              <a:spcBef>
                <a:spcPts val="320"/>
              </a:spcBef>
              <a:spcAft>
                <a:spcPts val="0"/>
              </a:spcAft>
              <a:buSzPts val="1600"/>
              <a:buFont typeface="Helvetica Neue"/>
              <a:buChar char="•"/>
              <a:defRPr sz="1600"/>
            </a:lvl4pPr>
            <a:lvl5pPr marL="2286000" lvl="4" indent="-314960" algn="l">
              <a:spcBef>
                <a:spcPts val="320"/>
              </a:spcBef>
              <a:spcAft>
                <a:spcPts val="0"/>
              </a:spcAft>
              <a:buSzPts val="1360"/>
              <a:buFont typeface="Helvetica Neue"/>
              <a:buChar char="•"/>
              <a:defRPr sz="1600"/>
            </a:lvl5pPr>
            <a:lvl6pPr marL="2743200" lvl="5" indent="-314960" algn="l">
              <a:spcBef>
                <a:spcPts val="320"/>
              </a:spcBef>
              <a:spcAft>
                <a:spcPts val="0"/>
              </a:spcAft>
              <a:buSzPts val="1360"/>
              <a:buFont typeface="Helvetica Neue"/>
              <a:buChar char="•"/>
              <a:defRPr sz="1600"/>
            </a:lvl6pPr>
            <a:lvl7pPr marL="3200400" lvl="6" indent="-314960" algn="l">
              <a:spcBef>
                <a:spcPts val="320"/>
              </a:spcBef>
              <a:spcAft>
                <a:spcPts val="0"/>
              </a:spcAft>
              <a:buSzPts val="1360"/>
              <a:buFont typeface="Helvetica Neue"/>
              <a:buChar char="•"/>
              <a:defRPr sz="1600"/>
            </a:lvl7pPr>
            <a:lvl8pPr marL="3657600" lvl="7" indent="-314959" algn="l">
              <a:spcBef>
                <a:spcPts val="320"/>
              </a:spcBef>
              <a:spcAft>
                <a:spcPts val="0"/>
              </a:spcAft>
              <a:buSzPts val="1360"/>
              <a:buFont typeface="Helvetica Neue"/>
              <a:buChar char="•"/>
              <a:defRPr sz="1600"/>
            </a:lvl8pPr>
            <a:lvl9pPr marL="4114800" lvl="8" indent="-314959" algn="l">
              <a:spcBef>
                <a:spcPts val="320"/>
              </a:spcBef>
              <a:spcAft>
                <a:spcPts val="0"/>
              </a:spcAft>
              <a:buSzPts val="1360"/>
              <a:buFont typeface="Helvetica Neue"/>
              <a:buChar char="•"/>
              <a:defRPr sz="1600"/>
            </a:lvl9pPr>
          </a:lstStyle>
          <a:p>
            <a:endParaRPr/>
          </a:p>
        </p:txBody>
      </p:sp>
      <p:sp>
        <p:nvSpPr>
          <p:cNvPr id="115" name="Google Shape;115;p26"/>
          <p:cNvSpPr txBox="1">
            <a:spLocks noGrp="1"/>
          </p:cNvSpPr>
          <p:nvPr>
            <p:ph type="body" idx="3"/>
          </p:nvPr>
        </p:nvSpPr>
        <p:spPr>
          <a:xfrm>
            <a:off x="4645025" y="1535113"/>
            <a:ext cx="4041775" cy="639762"/>
          </a:xfrm>
          <a:prstGeom prst="rect">
            <a:avLst/>
          </a:prstGeom>
          <a:noFill/>
          <a:ln>
            <a:noFill/>
          </a:ln>
        </p:spPr>
        <p:txBody>
          <a:bodyPr spcFirstLastPara="1" wrap="square" lIns="91425" tIns="45700" rIns="91425" bIns="45700" anchor="b" anchorCtr="0">
            <a:noAutofit/>
          </a:bodyPr>
          <a:lstStyle>
            <a:lvl1pPr marL="457200" lvl="0" indent="-228600" algn="l">
              <a:spcBef>
                <a:spcPts val="480"/>
              </a:spcBef>
              <a:spcAft>
                <a:spcPts val="0"/>
              </a:spcAft>
              <a:buSzPts val="1800"/>
              <a:buNone/>
              <a:defRPr sz="2400" b="1"/>
            </a:lvl1pPr>
            <a:lvl2pPr marL="914400" lvl="1" indent="-228600" algn="l">
              <a:spcBef>
                <a:spcPts val="400"/>
              </a:spcBef>
              <a:spcAft>
                <a:spcPts val="0"/>
              </a:spcAft>
              <a:buSzPts val="1400"/>
              <a:buNone/>
              <a:defRPr sz="2000" b="1"/>
            </a:lvl2pPr>
            <a:lvl3pPr marL="1371600" lvl="2" indent="-228600" algn="l">
              <a:spcBef>
                <a:spcPts val="360"/>
              </a:spcBef>
              <a:spcAft>
                <a:spcPts val="0"/>
              </a:spcAft>
              <a:buSzPts val="1800"/>
              <a:buFont typeface="Helvetica Neue"/>
              <a:buNone/>
              <a:defRPr sz="1800" b="1"/>
            </a:lvl3pPr>
            <a:lvl4pPr marL="1828800" lvl="3" indent="-228600" algn="l">
              <a:spcBef>
                <a:spcPts val="320"/>
              </a:spcBef>
              <a:spcAft>
                <a:spcPts val="0"/>
              </a:spcAft>
              <a:buSzPts val="1600"/>
              <a:buFont typeface="Helvetica Neue"/>
              <a:buNone/>
              <a:defRPr sz="1600" b="1"/>
            </a:lvl4pPr>
            <a:lvl5pPr marL="2286000" lvl="4" indent="-228600" algn="l">
              <a:spcBef>
                <a:spcPts val="320"/>
              </a:spcBef>
              <a:spcAft>
                <a:spcPts val="0"/>
              </a:spcAft>
              <a:buSzPts val="1360"/>
              <a:buFont typeface="Helvetica Neue"/>
              <a:buNone/>
              <a:defRPr sz="1600" b="1"/>
            </a:lvl5pPr>
            <a:lvl6pPr marL="2743200" lvl="5" indent="-228600" algn="l">
              <a:spcBef>
                <a:spcPts val="320"/>
              </a:spcBef>
              <a:spcAft>
                <a:spcPts val="0"/>
              </a:spcAft>
              <a:buSzPts val="1360"/>
              <a:buFont typeface="Helvetica Neue"/>
              <a:buNone/>
              <a:defRPr sz="1600" b="1"/>
            </a:lvl6pPr>
            <a:lvl7pPr marL="3200400" lvl="6" indent="-228600" algn="l">
              <a:spcBef>
                <a:spcPts val="320"/>
              </a:spcBef>
              <a:spcAft>
                <a:spcPts val="0"/>
              </a:spcAft>
              <a:buSzPts val="1360"/>
              <a:buFont typeface="Helvetica Neue"/>
              <a:buNone/>
              <a:defRPr sz="1600" b="1"/>
            </a:lvl7pPr>
            <a:lvl8pPr marL="3657600" lvl="7" indent="-228600" algn="l">
              <a:spcBef>
                <a:spcPts val="320"/>
              </a:spcBef>
              <a:spcAft>
                <a:spcPts val="0"/>
              </a:spcAft>
              <a:buSzPts val="1360"/>
              <a:buFont typeface="Helvetica Neue"/>
              <a:buNone/>
              <a:defRPr sz="1600" b="1"/>
            </a:lvl8pPr>
            <a:lvl9pPr marL="4114800" lvl="8" indent="-228600" algn="l">
              <a:spcBef>
                <a:spcPts val="320"/>
              </a:spcBef>
              <a:spcAft>
                <a:spcPts val="0"/>
              </a:spcAft>
              <a:buSzPts val="1360"/>
              <a:buFont typeface="Helvetica Neue"/>
              <a:buNone/>
              <a:defRPr sz="1600" b="1"/>
            </a:lvl9pPr>
          </a:lstStyle>
          <a:p>
            <a:endParaRPr/>
          </a:p>
        </p:txBody>
      </p:sp>
      <p:sp>
        <p:nvSpPr>
          <p:cNvPr id="116" name="Google Shape;116;p26"/>
          <p:cNvSpPr txBox="1">
            <a:spLocks noGrp="1"/>
          </p:cNvSpPr>
          <p:nvPr>
            <p:ph type="body" idx="4"/>
          </p:nvPr>
        </p:nvSpPr>
        <p:spPr>
          <a:xfrm>
            <a:off x="4645025" y="2174875"/>
            <a:ext cx="4041775" cy="3951288"/>
          </a:xfrm>
          <a:prstGeom prst="rect">
            <a:avLst/>
          </a:prstGeom>
          <a:noFill/>
          <a:ln>
            <a:noFill/>
          </a:ln>
        </p:spPr>
        <p:txBody>
          <a:bodyPr spcFirstLastPara="1" wrap="square" lIns="91425" tIns="45700" rIns="91425" bIns="45700" anchor="t" anchorCtr="0">
            <a:noAutofit/>
          </a:bodyPr>
          <a:lstStyle>
            <a:lvl1pPr marL="457200" lvl="0" indent="-342900" algn="l">
              <a:spcBef>
                <a:spcPts val="480"/>
              </a:spcBef>
              <a:spcAft>
                <a:spcPts val="0"/>
              </a:spcAft>
              <a:buSzPts val="1800"/>
              <a:buChar char="■"/>
              <a:defRPr sz="2400"/>
            </a:lvl1pPr>
            <a:lvl2pPr marL="914400" lvl="1" indent="-317500" algn="l">
              <a:spcBef>
                <a:spcPts val="400"/>
              </a:spcBef>
              <a:spcAft>
                <a:spcPts val="0"/>
              </a:spcAft>
              <a:buSzPts val="1400"/>
              <a:buChar char="■"/>
              <a:defRPr sz="2000"/>
            </a:lvl2pPr>
            <a:lvl3pPr marL="1371600" lvl="2" indent="-342900" algn="l">
              <a:spcBef>
                <a:spcPts val="360"/>
              </a:spcBef>
              <a:spcAft>
                <a:spcPts val="0"/>
              </a:spcAft>
              <a:buSzPts val="1800"/>
              <a:buFont typeface="Helvetica Neue"/>
              <a:buChar char="•"/>
              <a:defRPr sz="1800"/>
            </a:lvl3pPr>
            <a:lvl4pPr marL="1828800" lvl="3" indent="-330200" algn="l">
              <a:spcBef>
                <a:spcPts val="320"/>
              </a:spcBef>
              <a:spcAft>
                <a:spcPts val="0"/>
              </a:spcAft>
              <a:buSzPts val="1600"/>
              <a:buFont typeface="Helvetica Neue"/>
              <a:buChar char="•"/>
              <a:defRPr sz="1600"/>
            </a:lvl4pPr>
            <a:lvl5pPr marL="2286000" lvl="4" indent="-314960" algn="l">
              <a:spcBef>
                <a:spcPts val="320"/>
              </a:spcBef>
              <a:spcAft>
                <a:spcPts val="0"/>
              </a:spcAft>
              <a:buSzPts val="1360"/>
              <a:buFont typeface="Helvetica Neue"/>
              <a:buChar char="•"/>
              <a:defRPr sz="1600"/>
            </a:lvl5pPr>
            <a:lvl6pPr marL="2743200" lvl="5" indent="-314960" algn="l">
              <a:spcBef>
                <a:spcPts val="320"/>
              </a:spcBef>
              <a:spcAft>
                <a:spcPts val="0"/>
              </a:spcAft>
              <a:buSzPts val="1360"/>
              <a:buFont typeface="Helvetica Neue"/>
              <a:buChar char="•"/>
              <a:defRPr sz="1600"/>
            </a:lvl6pPr>
            <a:lvl7pPr marL="3200400" lvl="6" indent="-314960" algn="l">
              <a:spcBef>
                <a:spcPts val="320"/>
              </a:spcBef>
              <a:spcAft>
                <a:spcPts val="0"/>
              </a:spcAft>
              <a:buSzPts val="1360"/>
              <a:buFont typeface="Helvetica Neue"/>
              <a:buChar char="•"/>
              <a:defRPr sz="1600"/>
            </a:lvl7pPr>
            <a:lvl8pPr marL="3657600" lvl="7" indent="-314959" algn="l">
              <a:spcBef>
                <a:spcPts val="320"/>
              </a:spcBef>
              <a:spcAft>
                <a:spcPts val="0"/>
              </a:spcAft>
              <a:buSzPts val="1360"/>
              <a:buFont typeface="Helvetica Neue"/>
              <a:buChar char="•"/>
              <a:defRPr sz="1600"/>
            </a:lvl8pPr>
            <a:lvl9pPr marL="4114800" lvl="8" indent="-314959" algn="l">
              <a:spcBef>
                <a:spcPts val="320"/>
              </a:spcBef>
              <a:spcAft>
                <a:spcPts val="0"/>
              </a:spcAft>
              <a:buSzPts val="1360"/>
              <a:buFont typeface="Helvetica Neue"/>
              <a:buChar char="•"/>
              <a:defRPr sz="1600"/>
            </a:lvl9pPr>
          </a:lstStyle>
          <a:p>
            <a:endParaRPr/>
          </a:p>
        </p:txBody>
      </p:sp>
      <p:sp>
        <p:nvSpPr>
          <p:cNvPr id="117" name="Google Shape;117;p26"/>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18" name="Google Shape;118;p26"/>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119"/>
        <p:cNvGrpSpPr/>
        <p:nvPr/>
      </p:nvGrpSpPr>
      <p:grpSpPr>
        <a:xfrm>
          <a:off x="0" y="0"/>
          <a:ext cx="0" cy="0"/>
          <a:chOff x="0" y="0"/>
          <a:chExt cx="0" cy="0"/>
        </a:xfrm>
      </p:grpSpPr>
      <p:sp>
        <p:nvSpPr>
          <p:cNvPr id="120" name="Google Shape;120;p27"/>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21" name="Google Shape;121;p27"/>
          <p:cNvSpPr txBox="1">
            <a:spLocks noGrp="1"/>
          </p:cNvSpPr>
          <p:nvPr>
            <p:ph type="body" idx="1"/>
          </p:nvPr>
        </p:nvSpPr>
        <p:spPr>
          <a:xfrm>
            <a:off x="1828800" y="1905000"/>
            <a:ext cx="3390900" cy="41910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35280" algn="l">
              <a:spcBef>
                <a:spcPts val="480"/>
              </a:spcBef>
              <a:spcAft>
                <a:spcPts val="0"/>
              </a:spcAft>
              <a:buSzPts val="1680"/>
              <a:buChar char="■"/>
              <a:defRPr sz="2400"/>
            </a:lvl2pPr>
            <a:lvl3pPr marL="1371600" lvl="2" indent="-355600" algn="l">
              <a:spcBef>
                <a:spcPts val="400"/>
              </a:spcBef>
              <a:spcAft>
                <a:spcPts val="0"/>
              </a:spcAft>
              <a:buSzPts val="2000"/>
              <a:buFont typeface="Helvetica Neue"/>
              <a:buChar char="•"/>
              <a:defRPr sz="2000"/>
            </a:lvl3pPr>
            <a:lvl4pPr marL="1828800" lvl="3" indent="-342900" algn="l">
              <a:spcBef>
                <a:spcPts val="360"/>
              </a:spcBef>
              <a:spcAft>
                <a:spcPts val="0"/>
              </a:spcAft>
              <a:buSzPts val="1800"/>
              <a:buFont typeface="Helvetica Neue"/>
              <a:buChar char="•"/>
              <a:defRPr sz="1800"/>
            </a:lvl4pPr>
            <a:lvl5pPr marL="2286000" lvl="4" indent="-325754" algn="l">
              <a:spcBef>
                <a:spcPts val="360"/>
              </a:spcBef>
              <a:spcAft>
                <a:spcPts val="0"/>
              </a:spcAft>
              <a:buSzPts val="1530"/>
              <a:buFont typeface="Helvetica Neue"/>
              <a:buChar char="•"/>
              <a:defRPr sz="1800"/>
            </a:lvl5pPr>
            <a:lvl6pPr marL="2743200" lvl="5" indent="-325754" algn="l">
              <a:spcBef>
                <a:spcPts val="360"/>
              </a:spcBef>
              <a:spcAft>
                <a:spcPts val="0"/>
              </a:spcAft>
              <a:buSzPts val="1530"/>
              <a:buFont typeface="Helvetica Neue"/>
              <a:buChar char="•"/>
              <a:defRPr sz="1800"/>
            </a:lvl6pPr>
            <a:lvl7pPr marL="3200400" lvl="6" indent="-325754" algn="l">
              <a:spcBef>
                <a:spcPts val="360"/>
              </a:spcBef>
              <a:spcAft>
                <a:spcPts val="0"/>
              </a:spcAft>
              <a:buSzPts val="1530"/>
              <a:buFont typeface="Helvetica Neue"/>
              <a:buChar char="•"/>
              <a:defRPr sz="1800"/>
            </a:lvl7pPr>
            <a:lvl8pPr marL="3657600" lvl="7" indent="-325754" algn="l">
              <a:spcBef>
                <a:spcPts val="360"/>
              </a:spcBef>
              <a:spcAft>
                <a:spcPts val="0"/>
              </a:spcAft>
              <a:buSzPts val="1530"/>
              <a:buFont typeface="Helvetica Neue"/>
              <a:buChar char="•"/>
              <a:defRPr sz="1800"/>
            </a:lvl8pPr>
            <a:lvl9pPr marL="4114800" lvl="8" indent="-325754" algn="l">
              <a:spcBef>
                <a:spcPts val="360"/>
              </a:spcBef>
              <a:spcAft>
                <a:spcPts val="0"/>
              </a:spcAft>
              <a:buSzPts val="1530"/>
              <a:buFont typeface="Helvetica Neue"/>
              <a:buChar char="•"/>
              <a:defRPr sz="1800"/>
            </a:lvl9pPr>
          </a:lstStyle>
          <a:p>
            <a:endParaRPr/>
          </a:p>
        </p:txBody>
      </p:sp>
      <p:sp>
        <p:nvSpPr>
          <p:cNvPr id="122" name="Google Shape;122;p27"/>
          <p:cNvSpPr txBox="1">
            <a:spLocks noGrp="1"/>
          </p:cNvSpPr>
          <p:nvPr>
            <p:ph type="body" idx="2"/>
          </p:nvPr>
        </p:nvSpPr>
        <p:spPr>
          <a:xfrm>
            <a:off x="5372100" y="1905000"/>
            <a:ext cx="3390900" cy="4191000"/>
          </a:xfrm>
          <a:prstGeom prst="rect">
            <a:avLst/>
          </a:prstGeom>
          <a:noFill/>
          <a:ln>
            <a:noFill/>
          </a:ln>
        </p:spPr>
        <p:txBody>
          <a:bodyPr spcFirstLastPara="1" wrap="square" lIns="91425" tIns="45700" rIns="91425" bIns="45700" anchor="t" anchorCtr="0">
            <a:noAutofit/>
          </a:bodyPr>
          <a:lstStyle>
            <a:lvl1pPr marL="457200" lvl="0" indent="-361950" algn="l">
              <a:spcBef>
                <a:spcPts val="560"/>
              </a:spcBef>
              <a:spcAft>
                <a:spcPts val="0"/>
              </a:spcAft>
              <a:buSzPts val="2100"/>
              <a:buChar char="■"/>
              <a:defRPr sz="2800"/>
            </a:lvl1pPr>
            <a:lvl2pPr marL="914400" lvl="1" indent="-335280" algn="l">
              <a:spcBef>
                <a:spcPts val="480"/>
              </a:spcBef>
              <a:spcAft>
                <a:spcPts val="0"/>
              </a:spcAft>
              <a:buSzPts val="1680"/>
              <a:buChar char="■"/>
              <a:defRPr sz="2400"/>
            </a:lvl2pPr>
            <a:lvl3pPr marL="1371600" lvl="2" indent="-355600" algn="l">
              <a:spcBef>
                <a:spcPts val="400"/>
              </a:spcBef>
              <a:spcAft>
                <a:spcPts val="0"/>
              </a:spcAft>
              <a:buSzPts val="2000"/>
              <a:buFont typeface="Helvetica Neue"/>
              <a:buChar char="•"/>
              <a:defRPr sz="2000"/>
            </a:lvl3pPr>
            <a:lvl4pPr marL="1828800" lvl="3" indent="-342900" algn="l">
              <a:spcBef>
                <a:spcPts val="360"/>
              </a:spcBef>
              <a:spcAft>
                <a:spcPts val="0"/>
              </a:spcAft>
              <a:buSzPts val="1800"/>
              <a:buFont typeface="Helvetica Neue"/>
              <a:buChar char="•"/>
              <a:defRPr sz="1800"/>
            </a:lvl4pPr>
            <a:lvl5pPr marL="2286000" lvl="4" indent="-325754" algn="l">
              <a:spcBef>
                <a:spcPts val="360"/>
              </a:spcBef>
              <a:spcAft>
                <a:spcPts val="0"/>
              </a:spcAft>
              <a:buSzPts val="1530"/>
              <a:buFont typeface="Helvetica Neue"/>
              <a:buChar char="•"/>
              <a:defRPr sz="1800"/>
            </a:lvl5pPr>
            <a:lvl6pPr marL="2743200" lvl="5" indent="-325754" algn="l">
              <a:spcBef>
                <a:spcPts val="360"/>
              </a:spcBef>
              <a:spcAft>
                <a:spcPts val="0"/>
              </a:spcAft>
              <a:buSzPts val="1530"/>
              <a:buFont typeface="Helvetica Neue"/>
              <a:buChar char="•"/>
              <a:defRPr sz="1800"/>
            </a:lvl6pPr>
            <a:lvl7pPr marL="3200400" lvl="6" indent="-325754" algn="l">
              <a:spcBef>
                <a:spcPts val="360"/>
              </a:spcBef>
              <a:spcAft>
                <a:spcPts val="0"/>
              </a:spcAft>
              <a:buSzPts val="1530"/>
              <a:buFont typeface="Helvetica Neue"/>
              <a:buChar char="•"/>
              <a:defRPr sz="1800"/>
            </a:lvl7pPr>
            <a:lvl8pPr marL="3657600" lvl="7" indent="-325754" algn="l">
              <a:spcBef>
                <a:spcPts val="360"/>
              </a:spcBef>
              <a:spcAft>
                <a:spcPts val="0"/>
              </a:spcAft>
              <a:buSzPts val="1530"/>
              <a:buFont typeface="Helvetica Neue"/>
              <a:buChar char="•"/>
              <a:defRPr sz="1800"/>
            </a:lvl8pPr>
            <a:lvl9pPr marL="4114800" lvl="8" indent="-325754" algn="l">
              <a:spcBef>
                <a:spcPts val="360"/>
              </a:spcBef>
              <a:spcAft>
                <a:spcPts val="0"/>
              </a:spcAft>
              <a:buSzPts val="1530"/>
              <a:buFont typeface="Helvetica Neue"/>
              <a:buChar char="•"/>
              <a:defRPr sz="1800"/>
            </a:lvl9pPr>
          </a:lstStyle>
          <a:p>
            <a:endParaRPr/>
          </a:p>
        </p:txBody>
      </p:sp>
      <p:sp>
        <p:nvSpPr>
          <p:cNvPr id="123" name="Google Shape;123;p27"/>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lvl="0" algn="l">
              <a:lnSpc>
                <a:spcPct val="100000"/>
              </a:lnSpc>
              <a:spcBef>
                <a:spcPts val="0"/>
              </a:spcBef>
              <a:spcAft>
                <a:spcPts val="0"/>
              </a:spcAft>
              <a:buSzPts val="1400"/>
              <a:buNone/>
              <a:defRPr sz="1000">
                <a:latin typeface="Helvetica Neue"/>
                <a:ea typeface="Helvetica Neue"/>
                <a:cs typeface="Helvetica Neue"/>
                <a:sym typeface="Helvetica Neue"/>
              </a:defRPr>
            </a:lvl1pPr>
            <a:lvl2pPr lvl="1" algn="l">
              <a:lnSpc>
                <a:spcPct val="100000"/>
              </a:lnSpc>
              <a:spcBef>
                <a:spcPts val="0"/>
              </a:spcBef>
              <a:spcAft>
                <a:spcPts val="0"/>
              </a:spcAft>
              <a:buSzPts val="1400"/>
              <a:buNone/>
              <a:defRPr/>
            </a:lvl2pPr>
            <a:lvl3pPr lvl="2" algn="l">
              <a:lnSpc>
                <a:spcPct val="100000"/>
              </a:lnSpc>
              <a:spcBef>
                <a:spcPts val="0"/>
              </a:spcBef>
              <a:spcAft>
                <a:spcPts val="0"/>
              </a:spcAft>
              <a:buSzPts val="1400"/>
              <a:buNone/>
              <a:defRPr/>
            </a:lvl3pPr>
            <a:lvl4pPr lvl="3" algn="l">
              <a:lnSpc>
                <a:spcPct val="100000"/>
              </a:lnSpc>
              <a:spcBef>
                <a:spcPts val="0"/>
              </a:spcBef>
              <a:spcAft>
                <a:spcPts val="0"/>
              </a:spcAft>
              <a:buSzPts val="1400"/>
              <a:buNone/>
              <a:defRPr/>
            </a:lvl4pPr>
            <a:lvl5pPr lvl="4" algn="l">
              <a:lnSpc>
                <a:spcPct val="100000"/>
              </a:lnSpc>
              <a:spcBef>
                <a:spcPts val="0"/>
              </a:spcBef>
              <a:spcAft>
                <a:spcPts val="0"/>
              </a:spcAft>
              <a:buSzPts val="1400"/>
              <a:buNone/>
              <a:defRPr/>
            </a:lvl5pPr>
            <a:lvl6pPr lvl="5" algn="l">
              <a:lnSpc>
                <a:spcPct val="100000"/>
              </a:lnSpc>
              <a:spcBef>
                <a:spcPts val="0"/>
              </a:spcBef>
              <a:spcAft>
                <a:spcPts val="0"/>
              </a:spcAft>
              <a:buSzPts val="1400"/>
              <a:buNone/>
              <a:defRPr/>
            </a:lvl6pPr>
            <a:lvl7pPr lvl="6" algn="l">
              <a:lnSpc>
                <a:spcPct val="100000"/>
              </a:lnSpc>
              <a:spcBef>
                <a:spcPts val="0"/>
              </a:spcBef>
              <a:spcAft>
                <a:spcPts val="0"/>
              </a:spcAft>
              <a:buSzPts val="1400"/>
              <a:buNone/>
              <a:defRPr/>
            </a:lvl7pPr>
            <a:lvl8pPr lvl="7" algn="l">
              <a:lnSpc>
                <a:spcPct val="100000"/>
              </a:lnSpc>
              <a:spcBef>
                <a:spcPts val="0"/>
              </a:spcBef>
              <a:spcAft>
                <a:spcPts val="0"/>
              </a:spcAft>
              <a:buSzPts val="1400"/>
              <a:buNone/>
              <a:defRPr/>
            </a:lvl8pPr>
            <a:lvl9pPr lvl="8" algn="l">
              <a:lnSpc>
                <a:spcPct val="100000"/>
              </a:lnSpc>
              <a:spcBef>
                <a:spcPts val="0"/>
              </a:spcBef>
              <a:spcAft>
                <a:spcPts val="0"/>
              </a:spcAft>
              <a:buSzPts val="1400"/>
              <a:buNone/>
              <a:defRPr/>
            </a:lvl9pPr>
          </a:lstStyle>
          <a:p>
            <a:endParaRPr/>
          </a:p>
        </p:txBody>
      </p:sp>
      <p:sp>
        <p:nvSpPr>
          <p:cNvPr id="124" name="Google Shape;124;p27"/>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 Type="http://schemas.openxmlformats.org/officeDocument/2006/relationships/theme" Target="../theme/theme2.xml"/><Relationship Id="rId1"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9"/>
        <p:cNvGrpSpPr/>
        <p:nvPr/>
      </p:nvGrpSpPr>
      <p:grpSpPr>
        <a:xfrm>
          <a:off x="0" y="0"/>
          <a:ext cx="0" cy="0"/>
          <a:chOff x="0" y="0"/>
          <a:chExt cx="0" cy="0"/>
        </a:xfrm>
      </p:grpSpPr>
      <p:grpSp>
        <p:nvGrpSpPr>
          <p:cNvPr id="10" name="Google Shape;10;p18"/>
          <p:cNvGrpSpPr/>
          <p:nvPr/>
        </p:nvGrpSpPr>
        <p:grpSpPr>
          <a:xfrm>
            <a:off x="1219200" y="-9525"/>
            <a:ext cx="7924800" cy="6867525"/>
            <a:chOff x="0" y="0"/>
            <a:chExt cx="5762" cy="4326"/>
          </a:xfrm>
        </p:grpSpPr>
        <p:sp>
          <p:nvSpPr>
            <p:cNvPr id="11" name="Google Shape;11;p18"/>
            <p:cNvSpPr txBox="1"/>
            <p:nvPr/>
          </p:nvSpPr>
          <p:spPr>
            <a:xfrm>
              <a:off x="0" y="0"/>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2" name="Google Shape;12;p18"/>
            <p:cNvSpPr txBox="1"/>
            <p:nvPr/>
          </p:nvSpPr>
          <p:spPr>
            <a:xfrm>
              <a:off x="9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3" name="Google Shape;13;p18"/>
            <p:cNvSpPr txBox="1"/>
            <p:nvPr/>
          </p:nvSpPr>
          <p:spPr>
            <a:xfrm>
              <a:off x="19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 name="Google Shape;14;p18"/>
            <p:cNvSpPr txBox="1"/>
            <p:nvPr/>
          </p:nvSpPr>
          <p:spPr>
            <a:xfrm>
              <a:off x="289"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 name="Google Shape;15;p18"/>
            <p:cNvSpPr txBox="1"/>
            <p:nvPr/>
          </p:nvSpPr>
          <p:spPr>
            <a:xfrm>
              <a:off x="384"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 name="Google Shape;16;p18"/>
            <p:cNvSpPr txBox="1"/>
            <p:nvPr/>
          </p:nvSpPr>
          <p:spPr>
            <a:xfrm>
              <a:off x="480"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 name="Google Shape;17;p18"/>
            <p:cNvSpPr txBox="1"/>
            <p:nvPr/>
          </p:nvSpPr>
          <p:spPr>
            <a:xfrm>
              <a:off x="57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 name="Google Shape;18;p18"/>
            <p:cNvSpPr txBox="1"/>
            <p:nvPr/>
          </p:nvSpPr>
          <p:spPr>
            <a:xfrm>
              <a:off x="67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9" name="Google Shape;19;p18"/>
            <p:cNvSpPr txBox="1"/>
            <p:nvPr/>
          </p:nvSpPr>
          <p:spPr>
            <a:xfrm>
              <a:off x="76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0" name="Google Shape;20;p18"/>
            <p:cNvSpPr txBox="1"/>
            <p:nvPr/>
          </p:nvSpPr>
          <p:spPr>
            <a:xfrm>
              <a:off x="865"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1" name="Google Shape;21;p18"/>
            <p:cNvSpPr txBox="1"/>
            <p:nvPr/>
          </p:nvSpPr>
          <p:spPr>
            <a:xfrm>
              <a:off x="960"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2" name="Google Shape;22;p18"/>
            <p:cNvSpPr txBox="1"/>
            <p:nvPr/>
          </p:nvSpPr>
          <p:spPr>
            <a:xfrm>
              <a:off x="1056"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3" name="Google Shape;23;p18"/>
            <p:cNvSpPr txBox="1"/>
            <p:nvPr/>
          </p:nvSpPr>
          <p:spPr>
            <a:xfrm>
              <a:off x="115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4" name="Google Shape;24;p18"/>
            <p:cNvSpPr txBox="1"/>
            <p:nvPr/>
          </p:nvSpPr>
          <p:spPr>
            <a:xfrm>
              <a:off x="124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5" name="Google Shape;25;p18"/>
            <p:cNvSpPr txBox="1"/>
            <p:nvPr/>
          </p:nvSpPr>
          <p:spPr>
            <a:xfrm>
              <a:off x="134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6" name="Google Shape;26;p18"/>
            <p:cNvSpPr txBox="1"/>
            <p:nvPr/>
          </p:nvSpPr>
          <p:spPr>
            <a:xfrm>
              <a:off x="1441"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7" name="Google Shape;27;p18"/>
            <p:cNvSpPr txBox="1"/>
            <p:nvPr/>
          </p:nvSpPr>
          <p:spPr>
            <a:xfrm>
              <a:off x="1536"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8" name="Google Shape;28;p18"/>
            <p:cNvSpPr txBox="1"/>
            <p:nvPr/>
          </p:nvSpPr>
          <p:spPr>
            <a:xfrm>
              <a:off x="1632"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29" name="Google Shape;29;p18"/>
            <p:cNvSpPr txBox="1"/>
            <p:nvPr/>
          </p:nvSpPr>
          <p:spPr>
            <a:xfrm>
              <a:off x="172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0" name="Google Shape;30;p18"/>
            <p:cNvSpPr txBox="1"/>
            <p:nvPr/>
          </p:nvSpPr>
          <p:spPr>
            <a:xfrm>
              <a:off x="182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1" name="Google Shape;31;p18"/>
            <p:cNvSpPr txBox="1"/>
            <p:nvPr/>
          </p:nvSpPr>
          <p:spPr>
            <a:xfrm>
              <a:off x="192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2" name="Google Shape;32;p18"/>
            <p:cNvSpPr txBox="1"/>
            <p:nvPr/>
          </p:nvSpPr>
          <p:spPr>
            <a:xfrm>
              <a:off x="2016"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3" name="Google Shape;33;p18"/>
            <p:cNvSpPr txBox="1"/>
            <p:nvPr/>
          </p:nvSpPr>
          <p:spPr>
            <a:xfrm>
              <a:off x="2112"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4" name="Google Shape;34;p18"/>
            <p:cNvSpPr txBox="1"/>
            <p:nvPr/>
          </p:nvSpPr>
          <p:spPr>
            <a:xfrm>
              <a:off x="220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5" name="Google Shape;35;p18"/>
            <p:cNvSpPr txBox="1"/>
            <p:nvPr/>
          </p:nvSpPr>
          <p:spPr>
            <a:xfrm>
              <a:off x="230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6" name="Google Shape;36;p18"/>
            <p:cNvSpPr txBox="1"/>
            <p:nvPr/>
          </p:nvSpPr>
          <p:spPr>
            <a:xfrm>
              <a:off x="240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7" name="Google Shape;37;p18"/>
            <p:cNvSpPr txBox="1"/>
            <p:nvPr/>
          </p:nvSpPr>
          <p:spPr>
            <a:xfrm>
              <a:off x="2495"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8" name="Google Shape;38;p18"/>
            <p:cNvSpPr txBox="1"/>
            <p:nvPr/>
          </p:nvSpPr>
          <p:spPr>
            <a:xfrm>
              <a:off x="2592"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39" name="Google Shape;39;p18"/>
            <p:cNvSpPr txBox="1"/>
            <p:nvPr/>
          </p:nvSpPr>
          <p:spPr>
            <a:xfrm>
              <a:off x="2688"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0" name="Google Shape;40;p18"/>
            <p:cNvSpPr txBox="1"/>
            <p:nvPr/>
          </p:nvSpPr>
          <p:spPr>
            <a:xfrm>
              <a:off x="278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1" name="Google Shape;41;p18"/>
            <p:cNvSpPr txBox="1"/>
            <p:nvPr/>
          </p:nvSpPr>
          <p:spPr>
            <a:xfrm>
              <a:off x="288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2" name="Google Shape;42;p18"/>
            <p:cNvSpPr txBox="1"/>
            <p:nvPr/>
          </p:nvSpPr>
          <p:spPr>
            <a:xfrm>
              <a:off x="297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3" name="Google Shape;43;p18"/>
            <p:cNvSpPr txBox="1"/>
            <p:nvPr/>
          </p:nvSpPr>
          <p:spPr>
            <a:xfrm>
              <a:off x="3071"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4" name="Google Shape;44;p18"/>
            <p:cNvSpPr txBox="1"/>
            <p:nvPr/>
          </p:nvSpPr>
          <p:spPr>
            <a:xfrm>
              <a:off x="3168"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5" name="Google Shape;45;p18"/>
            <p:cNvSpPr txBox="1"/>
            <p:nvPr/>
          </p:nvSpPr>
          <p:spPr>
            <a:xfrm>
              <a:off x="3264"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6" name="Google Shape;46;p18"/>
            <p:cNvSpPr txBox="1"/>
            <p:nvPr/>
          </p:nvSpPr>
          <p:spPr>
            <a:xfrm>
              <a:off x="336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7" name="Google Shape;47;p18"/>
            <p:cNvSpPr txBox="1"/>
            <p:nvPr/>
          </p:nvSpPr>
          <p:spPr>
            <a:xfrm>
              <a:off x="345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8" name="Google Shape;48;p18"/>
            <p:cNvSpPr txBox="1"/>
            <p:nvPr/>
          </p:nvSpPr>
          <p:spPr>
            <a:xfrm>
              <a:off x="355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49" name="Google Shape;49;p18"/>
            <p:cNvSpPr txBox="1"/>
            <p:nvPr/>
          </p:nvSpPr>
          <p:spPr>
            <a:xfrm>
              <a:off x="3649"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0" name="Google Shape;50;p18"/>
            <p:cNvSpPr txBox="1"/>
            <p:nvPr/>
          </p:nvSpPr>
          <p:spPr>
            <a:xfrm>
              <a:off x="3744"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1" name="Google Shape;51;p18"/>
            <p:cNvSpPr txBox="1"/>
            <p:nvPr/>
          </p:nvSpPr>
          <p:spPr>
            <a:xfrm>
              <a:off x="3840"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2" name="Google Shape;52;p18"/>
            <p:cNvSpPr txBox="1"/>
            <p:nvPr/>
          </p:nvSpPr>
          <p:spPr>
            <a:xfrm>
              <a:off x="393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3" name="Google Shape;53;p18"/>
            <p:cNvSpPr txBox="1"/>
            <p:nvPr/>
          </p:nvSpPr>
          <p:spPr>
            <a:xfrm>
              <a:off x="403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4" name="Google Shape;54;p18"/>
            <p:cNvSpPr txBox="1"/>
            <p:nvPr/>
          </p:nvSpPr>
          <p:spPr>
            <a:xfrm>
              <a:off x="412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5" name="Google Shape;55;p18"/>
            <p:cNvSpPr txBox="1"/>
            <p:nvPr/>
          </p:nvSpPr>
          <p:spPr>
            <a:xfrm>
              <a:off x="4225"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6" name="Google Shape;56;p18"/>
            <p:cNvSpPr txBox="1"/>
            <p:nvPr/>
          </p:nvSpPr>
          <p:spPr>
            <a:xfrm>
              <a:off x="4320"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7" name="Google Shape;57;p18"/>
            <p:cNvSpPr txBox="1"/>
            <p:nvPr/>
          </p:nvSpPr>
          <p:spPr>
            <a:xfrm>
              <a:off x="4416"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8" name="Google Shape;58;p18"/>
            <p:cNvSpPr txBox="1"/>
            <p:nvPr/>
          </p:nvSpPr>
          <p:spPr>
            <a:xfrm>
              <a:off x="451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59" name="Google Shape;59;p18"/>
            <p:cNvSpPr txBox="1"/>
            <p:nvPr/>
          </p:nvSpPr>
          <p:spPr>
            <a:xfrm>
              <a:off x="460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0" name="Google Shape;60;p18"/>
            <p:cNvSpPr txBox="1"/>
            <p:nvPr/>
          </p:nvSpPr>
          <p:spPr>
            <a:xfrm>
              <a:off x="470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1" name="Google Shape;61;p18"/>
            <p:cNvSpPr txBox="1"/>
            <p:nvPr/>
          </p:nvSpPr>
          <p:spPr>
            <a:xfrm>
              <a:off x="4801"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2" name="Google Shape;62;p18"/>
            <p:cNvSpPr txBox="1"/>
            <p:nvPr/>
          </p:nvSpPr>
          <p:spPr>
            <a:xfrm>
              <a:off x="4896"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3" name="Google Shape;63;p18"/>
            <p:cNvSpPr txBox="1"/>
            <p:nvPr/>
          </p:nvSpPr>
          <p:spPr>
            <a:xfrm>
              <a:off x="4992" y="6"/>
              <a:ext cx="47"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4" name="Google Shape;64;p18"/>
            <p:cNvSpPr txBox="1"/>
            <p:nvPr/>
          </p:nvSpPr>
          <p:spPr>
            <a:xfrm>
              <a:off x="508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5" name="Google Shape;65;p18"/>
            <p:cNvSpPr txBox="1"/>
            <p:nvPr/>
          </p:nvSpPr>
          <p:spPr>
            <a:xfrm>
              <a:off x="518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6" name="Google Shape;66;p18"/>
            <p:cNvSpPr txBox="1"/>
            <p:nvPr/>
          </p:nvSpPr>
          <p:spPr>
            <a:xfrm>
              <a:off x="528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7" name="Google Shape;67;p18"/>
            <p:cNvSpPr txBox="1"/>
            <p:nvPr/>
          </p:nvSpPr>
          <p:spPr>
            <a:xfrm>
              <a:off x="5376"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8" name="Google Shape;68;p18"/>
            <p:cNvSpPr txBox="1"/>
            <p:nvPr/>
          </p:nvSpPr>
          <p:spPr>
            <a:xfrm>
              <a:off x="5472" y="6"/>
              <a:ext cx="46"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69" name="Google Shape;69;p18"/>
            <p:cNvSpPr txBox="1"/>
            <p:nvPr/>
          </p:nvSpPr>
          <p:spPr>
            <a:xfrm>
              <a:off x="556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70" name="Google Shape;70;p18"/>
            <p:cNvSpPr txBox="1"/>
            <p:nvPr/>
          </p:nvSpPr>
          <p:spPr>
            <a:xfrm>
              <a:off x="566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71" name="Google Shape;71;p18"/>
            <p:cNvSpPr txBox="1"/>
            <p:nvPr/>
          </p:nvSpPr>
          <p:spPr>
            <a:xfrm>
              <a:off x="431" y="0"/>
              <a:ext cx="5331" cy="4320"/>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72" name="Google Shape;72;p18"/>
            <p:cNvSpPr txBox="1"/>
            <p:nvPr/>
          </p:nvSpPr>
          <p:spPr>
            <a:xfrm>
              <a:off x="0" y="1081"/>
              <a:ext cx="4378" cy="47"/>
            </a:xfrm>
            <a:prstGeom prst="rect">
              <a:avLst/>
            </a:prstGeom>
            <a:solidFill>
              <a:schemeClr val="hlink">
                <a:alpha val="49803"/>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sp>
        <p:nvSpPr>
          <p:cNvPr id="73" name="Google Shape;73;p18"/>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9pPr>
          </a:lstStyle>
          <a:p>
            <a:endParaRPr/>
          </a:p>
        </p:txBody>
      </p:sp>
      <p:sp>
        <p:nvSpPr>
          <p:cNvPr id="74" name="Google Shape;74;p18"/>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480"/>
              </a:spcBef>
              <a:spcAft>
                <a:spcPts val="0"/>
              </a:spcAft>
              <a:buClr>
                <a:schemeClr val="folHlink"/>
              </a:buClr>
              <a:buSzPts val="1800"/>
              <a:buFont typeface="Noto Sans Symbols"/>
              <a:buChar char="■"/>
              <a:defRPr sz="2400" b="0" i="0" u="none" strike="noStrike" cap="none">
                <a:solidFill>
                  <a:schemeClr val="dk1"/>
                </a:solidFill>
                <a:latin typeface="Helvetica Neue"/>
                <a:ea typeface="Helvetica Neue"/>
                <a:cs typeface="Helvetica Neue"/>
                <a:sym typeface="Helvetica Neue"/>
              </a:defRPr>
            </a:lvl1pPr>
            <a:lvl2pPr marL="914400" marR="0" lvl="1" indent="-317500" algn="l" rtl="0">
              <a:spcBef>
                <a:spcPts val="400"/>
              </a:spcBef>
              <a:spcAft>
                <a:spcPts val="0"/>
              </a:spcAft>
              <a:buClr>
                <a:schemeClr val="folHlink"/>
              </a:buClr>
              <a:buSzPts val="1400"/>
              <a:buFont typeface="Noto Sans Symbols"/>
              <a:buChar char="■"/>
              <a:defRPr sz="2000" b="0" i="0" u="none" strike="noStrike" cap="none">
                <a:solidFill>
                  <a:schemeClr val="dk1"/>
                </a:solidFill>
                <a:latin typeface="Helvetica Neue"/>
                <a:ea typeface="Helvetica Neue"/>
                <a:cs typeface="Helvetica Neue"/>
                <a:sym typeface="Helvetica Neue"/>
              </a:defRPr>
            </a:lvl2pPr>
            <a:lvl3pPr marL="1371600" marR="0" lvl="2" indent="-381000" algn="l" rtl="0">
              <a:spcBef>
                <a:spcPts val="480"/>
              </a:spcBef>
              <a:spcAft>
                <a:spcPts val="0"/>
              </a:spcAft>
              <a:buClr>
                <a:schemeClr val="dk2"/>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3pPr>
            <a:lvl4pPr marL="1828800" marR="0" lvl="3" indent="-330200" algn="l" rtl="0">
              <a:spcBef>
                <a:spcPts val="320"/>
              </a:spcBef>
              <a:spcAft>
                <a:spcPts val="0"/>
              </a:spcAft>
              <a:buClr>
                <a:schemeClr val="hlink"/>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14960"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14960"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14960"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14959"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14959"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75" name="Google Shape;75;p18"/>
          <p:cNvSpPr txBox="1">
            <a:spLocks noGrp="1"/>
          </p:cNvSpPr>
          <p:nvPr>
            <p:ph type="ftr" idx="11"/>
          </p:nvPr>
        </p:nvSpPr>
        <p:spPr>
          <a:xfrm>
            <a:off x="1219200" y="6248400"/>
            <a:ext cx="54864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1000" b="0" i="0" u="none">
                <a:solidFill>
                  <a:schemeClr val="dk1"/>
                </a:solidFill>
                <a:latin typeface="Helvetica Neue"/>
                <a:ea typeface="Helvetica Neue"/>
                <a:cs typeface="Helvetica Neue"/>
                <a:sym typeface="Helvetica Neue"/>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76" name="Google Shape;76;p18"/>
          <p:cNvSpPr txBox="1">
            <a:spLocks noGrp="1"/>
          </p:cNvSpPr>
          <p:nvPr>
            <p:ph type="sldNum" idx="12"/>
          </p:nvPr>
        </p:nvSpPr>
        <p:spPr>
          <a:xfrm>
            <a:off x="7543800" y="6248400"/>
            <a:ext cx="12954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chemeClr val="dk1"/>
              </a:buClr>
              <a:buSzPts val="1000"/>
              <a:buFont typeface="Helvetica Neue"/>
              <a:buNone/>
              <a:defRPr sz="10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sz="1400">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130"/>
        <p:cNvGrpSpPr/>
        <p:nvPr/>
      </p:nvGrpSpPr>
      <p:grpSpPr>
        <a:xfrm>
          <a:off x="0" y="0"/>
          <a:ext cx="0" cy="0"/>
          <a:chOff x="0" y="0"/>
          <a:chExt cx="0" cy="0"/>
        </a:xfrm>
      </p:grpSpPr>
      <p:grpSp>
        <p:nvGrpSpPr>
          <p:cNvPr id="131" name="Google Shape;131;p29"/>
          <p:cNvGrpSpPr/>
          <p:nvPr/>
        </p:nvGrpSpPr>
        <p:grpSpPr>
          <a:xfrm>
            <a:off x="-3175" y="0"/>
            <a:ext cx="9147175" cy="6867525"/>
            <a:chOff x="-2" y="0"/>
            <a:chExt cx="5762" cy="4326"/>
          </a:xfrm>
        </p:grpSpPr>
        <p:grpSp>
          <p:nvGrpSpPr>
            <p:cNvPr id="132" name="Google Shape;132;p29"/>
            <p:cNvGrpSpPr/>
            <p:nvPr/>
          </p:nvGrpSpPr>
          <p:grpSpPr>
            <a:xfrm>
              <a:off x="-2" y="0"/>
              <a:ext cx="5712" cy="4326"/>
              <a:chOff x="-2" y="0"/>
              <a:chExt cx="5712" cy="4326"/>
            </a:xfrm>
          </p:grpSpPr>
          <p:sp>
            <p:nvSpPr>
              <p:cNvPr id="133" name="Google Shape;133;p29"/>
              <p:cNvSpPr txBox="1"/>
              <p:nvPr/>
            </p:nvSpPr>
            <p:spPr>
              <a:xfrm>
                <a:off x="-2" y="0"/>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34" name="Google Shape;134;p29"/>
              <p:cNvSpPr txBox="1"/>
              <p:nvPr/>
            </p:nvSpPr>
            <p:spPr>
              <a:xfrm>
                <a:off x="9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35" name="Google Shape;135;p29"/>
              <p:cNvSpPr txBox="1"/>
              <p:nvPr/>
            </p:nvSpPr>
            <p:spPr>
              <a:xfrm>
                <a:off x="19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36" name="Google Shape;136;p29"/>
              <p:cNvSpPr txBox="1"/>
              <p:nvPr/>
            </p:nvSpPr>
            <p:spPr>
              <a:xfrm>
                <a:off x="28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37" name="Google Shape;137;p29"/>
              <p:cNvSpPr txBox="1"/>
              <p:nvPr/>
            </p:nvSpPr>
            <p:spPr>
              <a:xfrm>
                <a:off x="38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38" name="Google Shape;138;p29"/>
              <p:cNvSpPr txBox="1"/>
              <p:nvPr/>
            </p:nvSpPr>
            <p:spPr>
              <a:xfrm>
                <a:off x="47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39" name="Google Shape;139;p29"/>
              <p:cNvSpPr txBox="1"/>
              <p:nvPr/>
            </p:nvSpPr>
            <p:spPr>
              <a:xfrm>
                <a:off x="57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0" name="Google Shape;140;p29"/>
              <p:cNvSpPr txBox="1"/>
              <p:nvPr/>
            </p:nvSpPr>
            <p:spPr>
              <a:xfrm>
                <a:off x="67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1" name="Google Shape;141;p29"/>
              <p:cNvSpPr txBox="1"/>
              <p:nvPr/>
            </p:nvSpPr>
            <p:spPr>
              <a:xfrm>
                <a:off x="76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2" name="Google Shape;142;p29"/>
              <p:cNvSpPr txBox="1"/>
              <p:nvPr/>
            </p:nvSpPr>
            <p:spPr>
              <a:xfrm>
                <a:off x="86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3" name="Google Shape;143;p29"/>
              <p:cNvSpPr txBox="1"/>
              <p:nvPr/>
            </p:nvSpPr>
            <p:spPr>
              <a:xfrm>
                <a:off x="95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4" name="Google Shape;144;p29"/>
              <p:cNvSpPr txBox="1"/>
              <p:nvPr/>
            </p:nvSpPr>
            <p:spPr>
              <a:xfrm>
                <a:off x="105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5" name="Google Shape;145;p29"/>
              <p:cNvSpPr txBox="1"/>
              <p:nvPr/>
            </p:nvSpPr>
            <p:spPr>
              <a:xfrm>
                <a:off x="115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6" name="Google Shape;146;p29"/>
              <p:cNvSpPr txBox="1"/>
              <p:nvPr/>
            </p:nvSpPr>
            <p:spPr>
              <a:xfrm>
                <a:off x="124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7" name="Google Shape;147;p29"/>
              <p:cNvSpPr txBox="1"/>
              <p:nvPr/>
            </p:nvSpPr>
            <p:spPr>
              <a:xfrm>
                <a:off x="134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8" name="Google Shape;148;p29"/>
              <p:cNvSpPr txBox="1"/>
              <p:nvPr/>
            </p:nvSpPr>
            <p:spPr>
              <a:xfrm>
                <a:off x="143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49" name="Google Shape;149;p29"/>
              <p:cNvSpPr txBox="1"/>
              <p:nvPr/>
            </p:nvSpPr>
            <p:spPr>
              <a:xfrm>
                <a:off x="153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0" name="Google Shape;150;p29"/>
              <p:cNvSpPr txBox="1"/>
              <p:nvPr/>
            </p:nvSpPr>
            <p:spPr>
              <a:xfrm>
                <a:off x="163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1" name="Google Shape;151;p29"/>
              <p:cNvSpPr txBox="1"/>
              <p:nvPr/>
            </p:nvSpPr>
            <p:spPr>
              <a:xfrm>
                <a:off x="172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2" name="Google Shape;152;p29"/>
              <p:cNvSpPr txBox="1"/>
              <p:nvPr/>
            </p:nvSpPr>
            <p:spPr>
              <a:xfrm>
                <a:off x="182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3" name="Google Shape;153;p29"/>
              <p:cNvSpPr txBox="1"/>
              <p:nvPr/>
            </p:nvSpPr>
            <p:spPr>
              <a:xfrm>
                <a:off x="191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4" name="Google Shape;154;p29"/>
              <p:cNvSpPr txBox="1"/>
              <p:nvPr/>
            </p:nvSpPr>
            <p:spPr>
              <a:xfrm>
                <a:off x="201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5" name="Google Shape;155;p29"/>
              <p:cNvSpPr txBox="1"/>
              <p:nvPr/>
            </p:nvSpPr>
            <p:spPr>
              <a:xfrm>
                <a:off x="211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6" name="Google Shape;156;p29"/>
              <p:cNvSpPr txBox="1"/>
              <p:nvPr/>
            </p:nvSpPr>
            <p:spPr>
              <a:xfrm>
                <a:off x="220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7" name="Google Shape;157;p29"/>
              <p:cNvSpPr txBox="1"/>
              <p:nvPr/>
            </p:nvSpPr>
            <p:spPr>
              <a:xfrm>
                <a:off x="230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8" name="Google Shape;158;p29"/>
              <p:cNvSpPr txBox="1"/>
              <p:nvPr/>
            </p:nvSpPr>
            <p:spPr>
              <a:xfrm>
                <a:off x="239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59" name="Google Shape;159;p29"/>
              <p:cNvSpPr txBox="1"/>
              <p:nvPr/>
            </p:nvSpPr>
            <p:spPr>
              <a:xfrm>
                <a:off x="249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0" name="Google Shape;160;p29"/>
              <p:cNvSpPr txBox="1"/>
              <p:nvPr/>
            </p:nvSpPr>
            <p:spPr>
              <a:xfrm>
                <a:off x="259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1" name="Google Shape;161;p29"/>
              <p:cNvSpPr txBox="1"/>
              <p:nvPr/>
            </p:nvSpPr>
            <p:spPr>
              <a:xfrm>
                <a:off x="268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2" name="Google Shape;162;p29"/>
              <p:cNvSpPr txBox="1"/>
              <p:nvPr/>
            </p:nvSpPr>
            <p:spPr>
              <a:xfrm>
                <a:off x="278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3" name="Google Shape;163;p29"/>
              <p:cNvSpPr txBox="1"/>
              <p:nvPr/>
            </p:nvSpPr>
            <p:spPr>
              <a:xfrm>
                <a:off x="287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4" name="Google Shape;164;p29"/>
              <p:cNvSpPr txBox="1"/>
              <p:nvPr/>
            </p:nvSpPr>
            <p:spPr>
              <a:xfrm>
                <a:off x="297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5" name="Google Shape;165;p29"/>
              <p:cNvSpPr txBox="1"/>
              <p:nvPr/>
            </p:nvSpPr>
            <p:spPr>
              <a:xfrm>
                <a:off x="307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6" name="Google Shape;166;p29"/>
              <p:cNvSpPr txBox="1"/>
              <p:nvPr/>
            </p:nvSpPr>
            <p:spPr>
              <a:xfrm>
                <a:off x="316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7" name="Google Shape;167;p29"/>
              <p:cNvSpPr txBox="1"/>
              <p:nvPr/>
            </p:nvSpPr>
            <p:spPr>
              <a:xfrm>
                <a:off x="326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8" name="Google Shape;168;p29"/>
              <p:cNvSpPr txBox="1"/>
              <p:nvPr/>
            </p:nvSpPr>
            <p:spPr>
              <a:xfrm>
                <a:off x="335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69" name="Google Shape;169;p29"/>
              <p:cNvSpPr txBox="1"/>
              <p:nvPr/>
            </p:nvSpPr>
            <p:spPr>
              <a:xfrm>
                <a:off x="345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0" name="Google Shape;170;p29"/>
              <p:cNvSpPr txBox="1"/>
              <p:nvPr/>
            </p:nvSpPr>
            <p:spPr>
              <a:xfrm>
                <a:off x="355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1" name="Google Shape;171;p29"/>
              <p:cNvSpPr txBox="1"/>
              <p:nvPr/>
            </p:nvSpPr>
            <p:spPr>
              <a:xfrm>
                <a:off x="364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2" name="Google Shape;172;p29"/>
              <p:cNvSpPr txBox="1"/>
              <p:nvPr/>
            </p:nvSpPr>
            <p:spPr>
              <a:xfrm>
                <a:off x="374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3" name="Google Shape;173;p29"/>
              <p:cNvSpPr txBox="1"/>
              <p:nvPr/>
            </p:nvSpPr>
            <p:spPr>
              <a:xfrm>
                <a:off x="383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4" name="Google Shape;174;p29"/>
              <p:cNvSpPr txBox="1"/>
              <p:nvPr/>
            </p:nvSpPr>
            <p:spPr>
              <a:xfrm>
                <a:off x="393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5" name="Google Shape;175;p29"/>
              <p:cNvSpPr txBox="1"/>
              <p:nvPr/>
            </p:nvSpPr>
            <p:spPr>
              <a:xfrm>
                <a:off x="403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6" name="Google Shape;176;p29"/>
              <p:cNvSpPr txBox="1"/>
              <p:nvPr/>
            </p:nvSpPr>
            <p:spPr>
              <a:xfrm>
                <a:off x="412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7" name="Google Shape;177;p29"/>
              <p:cNvSpPr txBox="1"/>
              <p:nvPr/>
            </p:nvSpPr>
            <p:spPr>
              <a:xfrm>
                <a:off x="422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8" name="Google Shape;178;p29"/>
              <p:cNvSpPr txBox="1"/>
              <p:nvPr/>
            </p:nvSpPr>
            <p:spPr>
              <a:xfrm>
                <a:off x="431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79" name="Google Shape;179;p29"/>
              <p:cNvSpPr txBox="1"/>
              <p:nvPr/>
            </p:nvSpPr>
            <p:spPr>
              <a:xfrm>
                <a:off x="441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0" name="Google Shape;180;p29"/>
              <p:cNvSpPr txBox="1"/>
              <p:nvPr/>
            </p:nvSpPr>
            <p:spPr>
              <a:xfrm>
                <a:off x="451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1" name="Google Shape;181;p29"/>
              <p:cNvSpPr txBox="1"/>
              <p:nvPr/>
            </p:nvSpPr>
            <p:spPr>
              <a:xfrm>
                <a:off x="460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2" name="Google Shape;182;p29"/>
              <p:cNvSpPr txBox="1"/>
              <p:nvPr/>
            </p:nvSpPr>
            <p:spPr>
              <a:xfrm>
                <a:off x="470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3" name="Google Shape;183;p29"/>
              <p:cNvSpPr txBox="1"/>
              <p:nvPr/>
            </p:nvSpPr>
            <p:spPr>
              <a:xfrm>
                <a:off x="479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4" name="Google Shape;184;p29"/>
              <p:cNvSpPr txBox="1"/>
              <p:nvPr/>
            </p:nvSpPr>
            <p:spPr>
              <a:xfrm>
                <a:off x="489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5" name="Google Shape;185;p29"/>
              <p:cNvSpPr txBox="1"/>
              <p:nvPr/>
            </p:nvSpPr>
            <p:spPr>
              <a:xfrm>
                <a:off x="499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6" name="Google Shape;186;p29"/>
              <p:cNvSpPr txBox="1"/>
              <p:nvPr/>
            </p:nvSpPr>
            <p:spPr>
              <a:xfrm>
                <a:off x="508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7" name="Google Shape;187;p29"/>
              <p:cNvSpPr txBox="1"/>
              <p:nvPr/>
            </p:nvSpPr>
            <p:spPr>
              <a:xfrm>
                <a:off x="518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8" name="Google Shape;188;p29"/>
              <p:cNvSpPr txBox="1"/>
              <p:nvPr/>
            </p:nvSpPr>
            <p:spPr>
              <a:xfrm>
                <a:off x="5278"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89" name="Google Shape;189;p29"/>
              <p:cNvSpPr txBox="1"/>
              <p:nvPr/>
            </p:nvSpPr>
            <p:spPr>
              <a:xfrm>
                <a:off x="5374"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90" name="Google Shape;190;p29"/>
              <p:cNvSpPr txBox="1"/>
              <p:nvPr/>
            </p:nvSpPr>
            <p:spPr>
              <a:xfrm>
                <a:off x="5470"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91" name="Google Shape;191;p29"/>
              <p:cNvSpPr txBox="1"/>
              <p:nvPr/>
            </p:nvSpPr>
            <p:spPr>
              <a:xfrm>
                <a:off x="5566"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92" name="Google Shape;192;p29"/>
              <p:cNvSpPr txBox="1"/>
              <p:nvPr/>
            </p:nvSpPr>
            <p:spPr>
              <a:xfrm>
                <a:off x="5662" y="6"/>
                <a:ext cx="48" cy="4320"/>
              </a:xfrm>
              <a:prstGeom prst="rect">
                <a:avLst/>
              </a:prstGeom>
              <a:solidFill>
                <a:schemeClr val="accent2"/>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sp>
          <p:nvSpPr>
            <p:cNvPr id="193" name="Google Shape;193;p29"/>
            <p:cNvSpPr txBox="1"/>
            <p:nvPr/>
          </p:nvSpPr>
          <p:spPr>
            <a:xfrm>
              <a:off x="429" y="0"/>
              <a:ext cx="5331" cy="4320"/>
            </a:xfrm>
            <a:prstGeom prst="rect">
              <a:avLst/>
            </a:prstGeom>
            <a:solidFill>
              <a:schemeClr val="accent1">
                <a:alpha val="49803"/>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94" name="Google Shape;194;p29"/>
            <p:cNvSpPr txBox="1"/>
            <p:nvPr/>
          </p:nvSpPr>
          <p:spPr>
            <a:xfrm>
              <a:off x="0" y="0"/>
              <a:ext cx="5760" cy="321"/>
            </a:xfrm>
            <a:prstGeom prst="rect">
              <a:avLst/>
            </a:prstGeom>
            <a:solidFill>
              <a:schemeClr val="hlink">
                <a:alpha val="49803"/>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grpSp>
      <p:sp>
        <p:nvSpPr>
          <p:cNvPr id="195" name="Google Shape;195;p29"/>
          <p:cNvSpPr txBox="1"/>
          <p:nvPr/>
        </p:nvSpPr>
        <p:spPr>
          <a:xfrm>
            <a:off x="3505200" y="2590800"/>
            <a:ext cx="4892675" cy="76200"/>
          </a:xfrm>
          <a:prstGeom prst="rect">
            <a:avLst/>
          </a:prstGeom>
          <a:solidFill>
            <a:schemeClr val="hlink">
              <a:alpha val="49803"/>
            </a:schemeClr>
          </a:solidFill>
          <a:ln>
            <a:noFill/>
          </a:ln>
        </p:spPr>
        <p:txBody>
          <a:bodyPr spcFirstLastPara="1" wrap="square" lIns="91425" tIns="45700" rIns="91425" bIns="45700" anchor="ctr" anchorCtr="0">
            <a:noAutofit/>
          </a:bodyPr>
          <a:lstStyle/>
          <a:p>
            <a:pPr marL="0" marR="0" lvl="0" indent="0" algn="l" rtl="0">
              <a:lnSpc>
                <a:spcPct val="100000"/>
              </a:lnSpc>
              <a:spcBef>
                <a:spcPts val="0"/>
              </a:spcBef>
              <a:spcAft>
                <a:spcPts val="0"/>
              </a:spcAft>
              <a:buNone/>
            </a:pPr>
            <a:endParaRPr sz="2400" b="0" i="0" u="none">
              <a:solidFill>
                <a:schemeClr val="dk1"/>
              </a:solidFill>
              <a:latin typeface="Arial"/>
              <a:ea typeface="Arial"/>
              <a:cs typeface="Arial"/>
              <a:sym typeface="Arial"/>
            </a:endParaRPr>
          </a:p>
        </p:txBody>
      </p:sp>
      <p:sp>
        <p:nvSpPr>
          <p:cNvPr id="196" name="Google Shape;196;p29"/>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lvl1pPr marR="0" lvl="0"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1pPr>
            <a:lvl2pPr marR="0" lvl="1"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2pPr>
            <a:lvl3pPr marR="0" lvl="2"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3pPr>
            <a:lvl4pPr marR="0" lvl="3"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4pPr>
            <a:lvl5pPr marR="0" lvl="4"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5pPr>
            <a:lvl6pPr marR="0" lvl="5"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6pPr>
            <a:lvl7pPr marR="0" lvl="6"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7pPr>
            <a:lvl8pPr marR="0" lvl="7"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8pPr>
            <a:lvl9pPr marR="0" lvl="8" algn="l" rtl="0">
              <a:spcBef>
                <a:spcPts val="0"/>
              </a:spcBef>
              <a:spcAft>
                <a:spcPts val="0"/>
              </a:spcAft>
              <a:buSzPts val="1400"/>
              <a:buNone/>
              <a:defRPr sz="4000" b="0" i="0" u="none" strike="noStrike" cap="none">
                <a:solidFill>
                  <a:schemeClr val="dk2"/>
                </a:solidFill>
                <a:latin typeface="Helvetica Neue"/>
                <a:ea typeface="Helvetica Neue"/>
                <a:cs typeface="Helvetica Neue"/>
                <a:sym typeface="Helvetica Neue"/>
              </a:defRPr>
            </a:lvl9pPr>
          </a:lstStyle>
          <a:p>
            <a:endParaRPr/>
          </a:p>
        </p:txBody>
      </p:sp>
      <p:sp>
        <p:nvSpPr>
          <p:cNvPr id="197" name="Google Shape;197;p29"/>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lvl1pPr marL="457200" marR="0" lvl="0" indent="-342900" algn="l" rtl="0">
              <a:spcBef>
                <a:spcPts val="480"/>
              </a:spcBef>
              <a:spcAft>
                <a:spcPts val="0"/>
              </a:spcAft>
              <a:buClr>
                <a:schemeClr val="folHlink"/>
              </a:buClr>
              <a:buSzPts val="1800"/>
              <a:buFont typeface="Noto Sans Symbols"/>
              <a:buChar char="■"/>
              <a:defRPr sz="2400" b="0" i="0" u="none" strike="noStrike" cap="none">
                <a:solidFill>
                  <a:schemeClr val="dk1"/>
                </a:solidFill>
                <a:latin typeface="Helvetica Neue"/>
                <a:ea typeface="Helvetica Neue"/>
                <a:cs typeface="Helvetica Neue"/>
                <a:sym typeface="Helvetica Neue"/>
              </a:defRPr>
            </a:lvl1pPr>
            <a:lvl2pPr marL="914400" marR="0" lvl="1" indent="-317500" algn="l" rtl="0">
              <a:spcBef>
                <a:spcPts val="400"/>
              </a:spcBef>
              <a:spcAft>
                <a:spcPts val="0"/>
              </a:spcAft>
              <a:buClr>
                <a:schemeClr val="folHlink"/>
              </a:buClr>
              <a:buSzPts val="1400"/>
              <a:buFont typeface="Noto Sans Symbols"/>
              <a:buChar char="■"/>
              <a:defRPr sz="2000" b="0" i="0" u="none" strike="noStrike" cap="none">
                <a:solidFill>
                  <a:schemeClr val="dk1"/>
                </a:solidFill>
                <a:latin typeface="Helvetica Neue"/>
                <a:ea typeface="Helvetica Neue"/>
                <a:cs typeface="Helvetica Neue"/>
                <a:sym typeface="Helvetica Neue"/>
              </a:defRPr>
            </a:lvl2pPr>
            <a:lvl3pPr marL="1371600" marR="0" lvl="2" indent="-381000" algn="l" rtl="0">
              <a:spcBef>
                <a:spcPts val="480"/>
              </a:spcBef>
              <a:spcAft>
                <a:spcPts val="0"/>
              </a:spcAft>
              <a:buClr>
                <a:schemeClr val="dk2"/>
              </a:buClr>
              <a:buSzPts val="2400"/>
              <a:buFont typeface="Helvetica Neue"/>
              <a:buChar char="•"/>
              <a:defRPr sz="2400" b="0" i="0" u="none" strike="noStrike" cap="none">
                <a:solidFill>
                  <a:schemeClr val="dk1"/>
                </a:solidFill>
                <a:latin typeface="Helvetica Neue"/>
                <a:ea typeface="Helvetica Neue"/>
                <a:cs typeface="Helvetica Neue"/>
                <a:sym typeface="Helvetica Neue"/>
              </a:defRPr>
            </a:lvl3pPr>
            <a:lvl4pPr marL="1828800" marR="0" lvl="3" indent="-330200" algn="l" rtl="0">
              <a:spcBef>
                <a:spcPts val="320"/>
              </a:spcBef>
              <a:spcAft>
                <a:spcPts val="0"/>
              </a:spcAft>
              <a:buClr>
                <a:schemeClr val="hlink"/>
              </a:buClr>
              <a:buSzPts val="1600"/>
              <a:buFont typeface="Helvetica Neue"/>
              <a:buChar char="•"/>
              <a:defRPr sz="1600" b="0" i="0" u="none" strike="noStrike" cap="none">
                <a:solidFill>
                  <a:schemeClr val="dk1"/>
                </a:solidFill>
                <a:latin typeface="Helvetica Neue"/>
                <a:ea typeface="Helvetica Neue"/>
                <a:cs typeface="Helvetica Neue"/>
                <a:sym typeface="Helvetica Neue"/>
              </a:defRPr>
            </a:lvl4pPr>
            <a:lvl5pPr marL="2286000" marR="0" lvl="4" indent="-314960"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5pPr>
            <a:lvl6pPr marL="2743200" marR="0" lvl="5" indent="-314960"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6pPr>
            <a:lvl7pPr marL="3200400" marR="0" lvl="6" indent="-314960"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7pPr>
            <a:lvl8pPr marL="3657600" marR="0" lvl="7" indent="-314959"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8pPr>
            <a:lvl9pPr marL="4114800" marR="0" lvl="8" indent="-314959" algn="l" rtl="0">
              <a:spcBef>
                <a:spcPts val="320"/>
              </a:spcBef>
              <a:spcAft>
                <a:spcPts val="0"/>
              </a:spcAft>
              <a:buClr>
                <a:schemeClr val="dk1"/>
              </a:buClr>
              <a:buSzPts val="1360"/>
              <a:buFont typeface="Helvetica Neue"/>
              <a:buChar char="•"/>
              <a:defRPr sz="1600" b="0" i="0" u="none" strike="noStrike" cap="none">
                <a:solidFill>
                  <a:schemeClr val="dk1"/>
                </a:solidFill>
                <a:latin typeface="Helvetica Neue"/>
                <a:ea typeface="Helvetica Neue"/>
                <a:cs typeface="Helvetica Neue"/>
                <a:sym typeface="Helvetica Neue"/>
              </a:defRPr>
            </a:lvl9pPr>
          </a:lstStyle>
          <a:p>
            <a:endParaRPr/>
          </a:p>
        </p:txBody>
      </p:sp>
      <p:sp>
        <p:nvSpPr>
          <p:cNvPr id="198" name="Google Shape;198;p29"/>
          <p:cNvSpPr txBox="1">
            <a:spLocks noGrp="1"/>
          </p:cNvSpPr>
          <p:nvPr>
            <p:ph type="dt" idx="10"/>
          </p:nvPr>
        </p:nvSpPr>
        <p:spPr>
          <a:xfrm>
            <a:off x="685800" y="6248400"/>
            <a:ext cx="19050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199" name="Google Shape;199;p29"/>
          <p:cNvSpPr txBox="1">
            <a:spLocks noGrp="1"/>
          </p:cNvSpPr>
          <p:nvPr>
            <p:ph type="ftr" idx="11"/>
          </p:nvPr>
        </p:nvSpPr>
        <p:spPr>
          <a:xfrm>
            <a:off x="3124200" y="6248400"/>
            <a:ext cx="2895600" cy="457200"/>
          </a:xfrm>
          <a:prstGeom prst="rect">
            <a:avLst/>
          </a:prstGeom>
          <a:noFill/>
          <a:ln>
            <a:noFill/>
          </a:ln>
        </p:spPr>
        <p:txBody>
          <a:bodyPr spcFirstLastPara="1" wrap="square" lIns="91425" tIns="45700" rIns="91425" bIns="45700" anchor="b" anchorCtr="0">
            <a:noAutofit/>
          </a:bodyPr>
          <a:lstStyle>
            <a:lvl1pPr marR="0" lvl="0" algn="l" rtl="0">
              <a:lnSpc>
                <a:spcPct val="100000"/>
              </a:lnSpc>
              <a:spcBef>
                <a:spcPts val="0"/>
              </a:spcBef>
              <a:spcAft>
                <a:spcPts val="0"/>
              </a:spcAft>
              <a:buSzPts val="1400"/>
              <a:buNone/>
              <a:defRPr sz="2400" b="0" i="0" u="none">
                <a:solidFill>
                  <a:schemeClr val="dk1"/>
                </a:solidFill>
                <a:latin typeface="Arial"/>
                <a:ea typeface="Arial"/>
                <a:cs typeface="Arial"/>
                <a:sym typeface="Arial"/>
              </a:defRPr>
            </a:lvl1pPr>
            <a:lvl2pPr marR="0" lvl="1"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2pPr>
            <a:lvl3pPr marR="0" lvl="2"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3pPr>
            <a:lvl4pPr marR="0" lvl="3"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4pPr>
            <a:lvl5pPr marR="0" lvl="4"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5pPr>
            <a:lvl6pPr marR="0" lvl="5"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6pPr>
            <a:lvl7pPr marR="0" lvl="6"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7pPr>
            <a:lvl8pPr marR="0" lvl="7"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8pPr>
            <a:lvl9pPr marR="0" lvl="8" algn="l" rtl="0">
              <a:lnSpc>
                <a:spcPct val="100000"/>
              </a:lnSpc>
              <a:spcBef>
                <a:spcPts val="0"/>
              </a:spcBef>
              <a:spcAft>
                <a:spcPts val="0"/>
              </a:spcAft>
              <a:buSzPts val="1400"/>
              <a:buNone/>
              <a:defRPr sz="2400" b="0" i="0" u="none" strike="noStrike" cap="none">
                <a:solidFill>
                  <a:schemeClr val="dk1"/>
                </a:solidFill>
                <a:latin typeface="Arial"/>
                <a:ea typeface="Arial"/>
                <a:cs typeface="Arial"/>
                <a:sym typeface="Arial"/>
              </a:defRPr>
            </a:lvl9pPr>
          </a:lstStyle>
          <a:p>
            <a:endParaRPr/>
          </a:p>
        </p:txBody>
      </p:sp>
      <p:sp>
        <p:nvSpPr>
          <p:cNvPr id="200" name="Google Shape;200;p29"/>
          <p:cNvSpPr txBox="1">
            <a:spLocks noGrp="1"/>
          </p:cNvSpPr>
          <p:nvPr>
            <p:ph type="sldNum" idx="12"/>
          </p:nvPr>
        </p:nvSpPr>
        <p:spPr>
          <a:xfrm>
            <a:off x="6553200" y="6248400"/>
            <a:ext cx="1905000" cy="457200"/>
          </a:xfrm>
          <a:prstGeom prst="rect">
            <a:avLst/>
          </a:prstGeom>
          <a:noFill/>
          <a:ln>
            <a:noFill/>
          </a:ln>
        </p:spPr>
        <p:txBody>
          <a:bodyPr spcFirstLastPara="1" wrap="square" lIns="91425" tIns="45700" rIns="91425" bIns="45700" anchor="b" anchorCtr="0">
            <a:noAutofit/>
          </a:bodyPr>
          <a:lstStyle>
            <a:lvl1pPr marL="0" marR="0" lvl="0" indent="0" algn="r" rtl="0">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1pPr>
            <a:lvl2pPr marL="0" marR="0" lvl="1" indent="0" algn="r" rtl="0">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2pPr>
            <a:lvl3pPr marL="0" marR="0" lvl="2" indent="0" algn="r" rtl="0">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3pPr>
            <a:lvl4pPr marL="0" marR="0" lvl="3" indent="0" algn="r" rtl="0">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4pPr>
            <a:lvl5pPr marL="0" marR="0" lvl="4" indent="0" algn="r" rtl="0">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5pPr>
            <a:lvl6pPr marL="0" marR="0" lvl="5" indent="0" algn="r" rtl="0">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6pPr>
            <a:lvl7pPr marL="0" marR="0" lvl="6" indent="0" algn="r" rtl="0">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7pPr>
            <a:lvl8pPr marL="0" marR="0" lvl="7" indent="0" algn="r" rtl="0">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8pPr>
            <a:lvl9pPr marL="0" marR="0" lvl="8" indent="0" algn="r" rtl="0">
              <a:lnSpc>
                <a:spcPct val="100000"/>
              </a:lnSpc>
              <a:spcBef>
                <a:spcPts val="0"/>
              </a:spcBef>
              <a:spcAft>
                <a:spcPts val="0"/>
              </a:spcAft>
              <a:buClr>
                <a:schemeClr val="dk1"/>
              </a:buClr>
              <a:buSzPts val="1400"/>
              <a:buFont typeface="Helvetica Neue"/>
              <a:buNone/>
              <a:defRPr sz="1400" b="0" i="0" u="none">
                <a:solidFill>
                  <a:schemeClr val="dk1"/>
                </a:solidFill>
                <a:latin typeface="Helvetica Neue"/>
                <a:ea typeface="Helvetica Neue"/>
                <a:cs typeface="Helvetica Neue"/>
                <a:sym typeface="Helvetica Neue"/>
              </a:defRPr>
            </a:lvl9pPr>
          </a:lstStyle>
          <a:p>
            <a:pPr marL="0" lvl="0" indent="0" algn="r" rtl="0">
              <a:spcBef>
                <a:spcPts val="0"/>
              </a:spcBef>
              <a:spcAft>
                <a:spcPts val="0"/>
              </a:spcAft>
              <a:buNone/>
            </a:pPr>
            <a:fld id="{00000000-1234-1234-1234-123412341234}" type="slidenum">
              <a:rPr lang="en-US"/>
              <a:pPr marL="0" lvl="0" indent="0" algn="r" rtl="0">
                <a:spcBef>
                  <a:spcPts val="0"/>
                </a:spcBef>
                <a:spcAft>
                  <a:spcPts val="0"/>
                </a:spcAft>
                <a:buNone/>
              </a:pPr>
              <a:t>‹#›</a:t>
            </a:fld>
            <a:endParaRPr>
              <a:solidFill>
                <a:srgbClr val="000000"/>
              </a:solidFill>
              <a:latin typeface="Arial"/>
              <a:ea typeface="Arial"/>
              <a:cs typeface="Arial"/>
              <a:sym typeface="Arial"/>
            </a:endParaRPr>
          </a:p>
        </p:txBody>
      </p:sp>
    </p:spTree>
  </p:cSld>
  <p:clrMap bg1="lt1" tx1="dk1" bg2="dk2" tx2="lt2" accent1="accent1" accent2="accent2" accent3="accent3" accent4="accent4" accent5="accent5" accent6="accent6" hlink="hlink" folHlink="folHlink"/>
  <p:sldLayoutIdLst>
    <p:sldLayoutId id="2147483660" r:id="rId1"/>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1.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210"/>
        <p:cNvGrpSpPr/>
        <p:nvPr/>
      </p:nvGrpSpPr>
      <p:grpSpPr>
        <a:xfrm>
          <a:off x="0" y="0"/>
          <a:ext cx="0" cy="0"/>
          <a:chOff x="0" y="0"/>
          <a:chExt cx="0" cy="0"/>
        </a:xfrm>
      </p:grpSpPr>
      <p:sp>
        <p:nvSpPr>
          <p:cNvPr id="211" name="Google Shape;211;p1"/>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Quality</a:t>
            </a:r>
            <a:endParaRPr/>
          </a:p>
        </p:txBody>
      </p:sp>
      <p:sp>
        <p:nvSpPr>
          <p:cNvPr id="212" name="Google Shape;212;p1"/>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800"/>
              <a:buFont typeface="Noto Sans Symbols"/>
              <a:buChar char="■"/>
            </a:pPr>
            <a:r>
              <a:rPr lang="en-US" sz="2400" b="0" i="0" u="none" strike="noStrike" cap="none">
                <a:solidFill>
                  <a:schemeClr val="dk1"/>
                </a:solidFill>
                <a:latin typeface="Helvetica Neue"/>
                <a:ea typeface="Helvetica Neue"/>
                <a:cs typeface="Helvetica Neue"/>
                <a:sym typeface="Helvetica Neue"/>
              </a:rPr>
              <a:t>The </a:t>
            </a:r>
            <a:r>
              <a:rPr lang="en-US" sz="2400" b="0" i="1" u="none" strike="noStrike" cap="none">
                <a:solidFill>
                  <a:schemeClr val="dk1"/>
                </a:solidFill>
                <a:latin typeface="Helvetica Neue"/>
                <a:ea typeface="Helvetica Neue"/>
                <a:cs typeface="Helvetica Neue"/>
                <a:sym typeface="Helvetica Neue"/>
              </a:rPr>
              <a:t>American Heritage Dictionary</a:t>
            </a:r>
            <a:r>
              <a:rPr lang="en-US" sz="2400" b="0" i="0" u="none" strike="noStrike" cap="none">
                <a:solidFill>
                  <a:schemeClr val="dk1"/>
                </a:solidFill>
                <a:latin typeface="Helvetica Neue"/>
                <a:ea typeface="Helvetica Neue"/>
                <a:cs typeface="Helvetica Neue"/>
                <a:sym typeface="Helvetica Neue"/>
              </a:rPr>
              <a:t> defines </a:t>
            </a:r>
            <a:r>
              <a:rPr lang="en-US" sz="2400" b="0" i="1" u="none" strike="noStrike" cap="none">
                <a:solidFill>
                  <a:schemeClr val="dk1"/>
                </a:solidFill>
                <a:latin typeface="Helvetica Neue"/>
                <a:ea typeface="Helvetica Neue"/>
                <a:cs typeface="Helvetica Neue"/>
                <a:sym typeface="Helvetica Neue"/>
              </a:rPr>
              <a:t>quality</a:t>
            </a:r>
            <a:r>
              <a:rPr lang="en-US" sz="2400" b="0" i="0" u="none" strike="noStrike" cap="none">
                <a:solidFill>
                  <a:schemeClr val="dk1"/>
                </a:solidFill>
                <a:latin typeface="Helvetica Neue"/>
                <a:ea typeface="Helvetica Neue"/>
                <a:cs typeface="Helvetica Neue"/>
                <a:sym typeface="Helvetica Neue"/>
              </a:rPr>
              <a:t> as </a:t>
            </a:r>
            <a:endParaRPr/>
          </a:p>
          <a:p>
            <a:pPr marL="742950" marR="0" lvl="1" indent="-285750" algn="l" rtl="0">
              <a:lnSpc>
                <a:spcPct val="100000"/>
              </a:lnSpc>
              <a:spcBef>
                <a:spcPts val="300"/>
              </a:spcBef>
              <a:spcAft>
                <a:spcPts val="0"/>
              </a:spcAft>
              <a:buClr>
                <a:schemeClr val="folHlink"/>
              </a:buClr>
              <a:buSzPts val="1400"/>
              <a:buFont typeface="Noto Sans Symbols"/>
              <a:buChar char="■"/>
            </a:pPr>
            <a:r>
              <a:rPr lang="en-US" sz="2000" b="0" i="0" u="none" strike="noStrike" cap="none">
                <a:solidFill>
                  <a:schemeClr val="dk1"/>
                </a:solidFill>
                <a:latin typeface="Helvetica Neue"/>
                <a:ea typeface="Helvetica Neue"/>
                <a:cs typeface="Helvetica Neue"/>
                <a:sym typeface="Helvetica Neue"/>
              </a:rPr>
              <a:t>“a characteristic or attribute of something.”  </a:t>
            </a:r>
            <a:endParaRPr/>
          </a:p>
          <a:p>
            <a:pPr marL="342900" marR="0" lvl="0" indent="-342900" algn="l" rtl="0">
              <a:lnSpc>
                <a:spcPct val="100000"/>
              </a:lnSpc>
              <a:spcBef>
                <a:spcPts val="300"/>
              </a:spcBef>
              <a:spcAft>
                <a:spcPts val="0"/>
              </a:spcAft>
              <a:buClr>
                <a:schemeClr val="folHlink"/>
              </a:buClr>
              <a:buSzPts val="1800"/>
              <a:buFont typeface="Noto Sans Symbols"/>
              <a:buChar char="■"/>
            </a:pPr>
            <a:r>
              <a:rPr lang="en-US" sz="2400" b="0" i="0" u="none" strike="noStrike" cap="none">
                <a:solidFill>
                  <a:schemeClr val="dk1"/>
                </a:solidFill>
                <a:latin typeface="Helvetica Neue"/>
                <a:ea typeface="Helvetica Neue"/>
                <a:cs typeface="Helvetica Neue"/>
                <a:sym typeface="Helvetica Neue"/>
              </a:rPr>
              <a:t>For software, two kinds of quality may be encountered: </a:t>
            </a:r>
            <a:endParaRPr/>
          </a:p>
          <a:p>
            <a:pPr marL="742950" marR="0" lvl="1" indent="-285750" algn="l" rtl="0">
              <a:lnSpc>
                <a:spcPct val="100000"/>
              </a:lnSpc>
              <a:spcBef>
                <a:spcPts val="300"/>
              </a:spcBef>
              <a:spcAft>
                <a:spcPts val="0"/>
              </a:spcAft>
              <a:buClr>
                <a:schemeClr val="folHlink"/>
              </a:buClr>
              <a:buSzPts val="1400"/>
              <a:buFont typeface="Noto Sans Symbols"/>
              <a:buChar char="■"/>
            </a:pPr>
            <a:r>
              <a:rPr lang="en-US" sz="2000" b="0" i="0" u="none" strike="noStrike" cap="none">
                <a:solidFill>
                  <a:schemeClr val="folHlink"/>
                </a:solidFill>
                <a:latin typeface="Helvetica Neue"/>
                <a:ea typeface="Helvetica Neue"/>
                <a:cs typeface="Helvetica Neue"/>
                <a:sym typeface="Helvetica Neue"/>
              </a:rPr>
              <a:t>Quality of design </a:t>
            </a:r>
            <a:r>
              <a:rPr lang="en-US" sz="2000" b="0" i="0" u="none" strike="noStrike" cap="none">
                <a:solidFill>
                  <a:schemeClr val="dk1"/>
                </a:solidFill>
                <a:latin typeface="Helvetica Neue"/>
                <a:ea typeface="Helvetica Neue"/>
                <a:cs typeface="Helvetica Neue"/>
                <a:sym typeface="Helvetica Neue"/>
              </a:rPr>
              <a:t>encompasses requirements, specifications, and the design of the system. </a:t>
            </a:r>
            <a:endParaRPr/>
          </a:p>
          <a:p>
            <a:pPr marL="742950" marR="0" lvl="1" indent="-285750" algn="l" rtl="0">
              <a:lnSpc>
                <a:spcPct val="100000"/>
              </a:lnSpc>
              <a:spcBef>
                <a:spcPts val="300"/>
              </a:spcBef>
              <a:spcAft>
                <a:spcPts val="0"/>
              </a:spcAft>
              <a:buClr>
                <a:schemeClr val="folHlink"/>
              </a:buClr>
              <a:buSzPts val="1400"/>
              <a:buFont typeface="Noto Sans Symbols"/>
              <a:buChar char="■"/>
            </a:pPr>
            <a:r>
              <a:rPr lang="en-US" sz="2000" b="0" i="0" u="none" strike="noStrike" cap="none">
                <a:solidFill>
                  <a:schemeClr val="folHlink"/>
                </a:solidFill>
                <a:latin typeface="Helvetica Neue"/>
                <a:ea typeface="Helvetica Neue"/>
                <a:cs typeface="Helvetica Neue"/>
                <a:sym typeface="Helvetica Neue"/>
              </a:rPr>
              <a:t>Quality of conformance</a:t>
            </a:r>
            <a:r>
              <a:rPr lang="en-US" sz="2000" b="0" i="0" u="none" strike="noStrike" cap="none">
                <a:solidFill>
                  <a:schemeClr val="dk1"/>
                </a:solidFill>
                <a:latin typeface="Helvetica Neue"/>
                <a:ea typeface="Helvetica Neue"/>
                <a:cs typeface="Helvetica Neue"/>
                <a:sym typeface="Helvetica Neue"/>
              </a:rPr>
              <a:t> is an issue focused primarily on implementation.</a:t>
            </a:r>
            <a:endParaRPr/>
          </a:p>
          <a:p>
            <a:pPr marL="742950" marR="0" lvl="1" indent="-285750" algn="l" rtl="0">
              <a:lnSpc>
                <a:spcPct val="100000"/>
              </a:lnSpc>
              <a:spcBef>
                <a:spcPts val="600"/>
              </a:spcBef>
              <a:spcAft>
                <a:spcPts val="0"/>
              </a:spcAft>
              <a:buClr>
                <a:schemeClr val="folHlink"/>
              </a:buClr>
              <a:buSzPts val="1400"/>
              <a:buFont typeface="Noto Sans Symbols"/>
              <a:buChar char="■"/>
            </a:pPr>
            <a:r>
              <a:rPr lang="en-US" sz="2000" b="0" i="0" u="none" strike="noStrike" cap="none">
                <a:solidFill>
                  <a:schemeClr val="folHlink"/>
                </a:solidFill>
                <a:latin typeface="Helvetica Neue"/>
                <a:ea typeface="Helvetica Neue"/>
                <a:cs typeface="Helvetica Neue"/>
                <a:sym typeface="Helvetica Neue"/>
              </a:rPr>
              <a:t>User satisfaction = compliant product + good quality + delivery within budget and schedule</a:t>
            </a:r>
            <a:endParaRPr sz="2000" b="0" i="0" u="none" strike="noStrike" cap="none">
              <a:solidFill>
                <a:schemeClr val="dk1"/>
              </a:solidFill>
              <a:latin typeface="Helvetica Neue"/>
              <a:ea typeface="Helvetica Neue"/>
              <a:cs typeface="Helvetica Neue"/>
              <a:sym typeface="Helvetica Neue"/>
            </a:endParaRPr>
          </a:p>
          <a:p>
            <a:pPr marL="342900" marR="0" lvl="0" indent="-247650" algn="l" rtl="0">
              <a:spcBef>
                <a:spcPts val="400"/>
              </a:spcBef>
              <a:spcAft>
                <a:spcPts val="0"/>
              </a:spcAft>
              <a:buClr>
                <a:schemeClr val="folHlink"/>
              </a:buClr>
              <a:buSzPts val="1500"/>
              <a:buFont typeface="Noto Sans Symbols"/>
              <a:buNone/>
            </a:pPr>
            <a:endParaRPr sz="2000" b="0" i="0" u="none" strike="noStrike" cap="none">
              <a:solidFill>
                <a:schemeClr val="dk1"/>
              </a:solidFill>
              <a:latin typeface="Helvetica Neue"/>
              <a:ea typeface="Helvetica Neue"/>
              <a:cs typeface="Helvetica Neue"/>
              <a:sym typeface="Helvetica Neue"/>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84"/>
        <p:cNvGrpSpPr/>
        <p:nvPr/>
      </p:nvGrpSpPr>
      <p:grpSpPr>
        <a:xfrm>
          <a:off x="0" y="0"/>
          <a:ext cx="0" cy="0"/>
          <a:chOff x="0" y="0"/>
          <a:chExt cx="0" cy="0"/>
        </a:xfrm>
      </p:grpSpPr>
      <p:sp>
        <p:nvSpPr>
          <p:cNvPr id="285" name="Google Shape;285;p12"/>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Software Safety</a:t>
            </a:r>
            <a:endParaRPr/>
          </a:p>
        </p:txBody>
      </p:sp>
      <p:sp>
        <p:nvSpPr>
          <p:cNvPr id="286" name="Google Shape;286;p12"/>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US" sz="2400" b="0" i="1" u="none">
                <a:solidFill>
                  <a:schemeClr val="folHlink"/>
                </a:solidFill>
                <a:latin typeface="Helvetica Neue"/>
                <a:ea typeface="Helvetica Neue"/>
                <a:cs typeface="Helvetica Neue"/>
                <a:sym typeface="Helvetica Neue"/>
              </a:rPr>
              <a:t>Software safety</a:t>
            </a:r>
            <a:r>
              <a:rPr lang="en-US" sz="2400" b="0" i="0" u="none">
                <a:solidFill>
                  <a:schemeClr val="folHlink"/>
                </a:solidFill>
                <a:latin typeface="Helvetica Neue"/>
                <a:ea typeface="Helvetica Neue"/>
                <a:cs typeface="Helvetica Neue"/>
                <a:sym typeface="Helvetica Neue"/>
              </a:rPr>
              <a:t> </a:t>
            </a:r>
            <a:r>
              <a:rPr lang="en-US" sz="2400" b="0" i="0" u="none">
                <a:solidFill>
                  <a:schemeClr val="dk1"/>
                </a:solidFill>
                <a:latin typeface="Helvetica Neue"/>
                <a:ea typeface="Helvetica Neue"/>
                <a:cs typeface="Helvetica Neue"/>
                <a:sym typeface="Helvetica Neue"/>
              </a:rPr>
              <a:t>is a software quality assurance activity that focuses on the identification and assessment of potential hazards that may affect software negatively and cause an entire system to fail. </a:t>
            </a:r>
            <a:endParaRPr/>
          </a:p>
          <a:p>
            <a:pPr marL="34290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If hazards can be identified early in the software process, software design features can be specified that will either eliminate or control potential hazards.</a:t>
            </a:r>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3"/>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ISO 9001:2000 Standard</a:t>
            </a:r>
            <a:endParaRPr/>
          </a:p>
        </p:txBody>
      </p:sp>
      <p:sp>
        <p:nvSpPr>
          <p:cNvPr id="292" name="Google Shape;292;p13"/>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500"/>
              <a:buFont typeface="Noto Sans Symbols"/>
              <a:buChar char="■"/>
            </a:pPr>
            <a:r>
              <a:rPr lang="en-US" sz="2000" b="0" i="0" u="none">
                <a:solidFill>
                  <a:schemeClr val="dk1"/>
                </a:solidFill>
                <a:latin typeface="Helvetica Neue"/>
                <a:ea typeface="Helvetica Neue"/>
                <a:cs typeface="Helvetica Neue"/>
                <a:sym typeface="Helvetica Neue"/>
              </a:rPr>
              <a:t>ISO 9001:2000 is the quality assurance standard that applies to software engineering. </a:t>
            </a:r>
            <a:endParaRPr/>
          </a:p>
          <a:p>
            <a:pPr marL="342900" lvl="0" indent="-342900" algn="l" rtl="0">
              <a:lnSpc>
                <a:spcPct val="90000"/>
              </a:lnSpc>
              <a:spcBef>
                <a:spcPts val="300"/>
              </a:spcBef>
              <a:spcAft>
                <a:spcPts val="0"/>
              </a:spcAft>
              <a:buClr>
                <a:schemeClr val="folHlink"/>
              </a:buClr>
              <a:buSzPts val="1500"/>
              <a:buFont typeface="Noto Sans Symbols"/>
              <a:buChar char="■"/>
            </a:pPr>
            <a:r>
              <a:rPr lang="en-US" sz="2000" b="0" i="0" u="none">
                <a:solidFill>
                  <a:schemeClr val="dk1"/>
                </a:solidFill>
                <a:latin typeface="Helvetica Neue"/>
                <a:ea typeface="Helvetica Neue"/>
                <a:cs typeface="Helvetica Neue"/>
                <a:sym typeface="Helvetica Neue"/>
              </a:rPr>
              <a:t>The standard contains 20 requirements that must be present for an effective quality assurance system. </a:t>
            </a:r>
            <a:endParaRPr/>
          </a:p>
          <a:p>
            <a:pPr marL="342900" lvl="0" indent="-342900" algn="l" rtl="0">
              <a:lnSpc>
                <a:spcPct val="90000"/>
              </a:lnSpc>
              <a:spcBef>
                <a:spcPts val="300"/>
              </a:spcBef>
              <a:spcAft>
                <a:spcPts val="0"/>
              </a:spcAft>
              <a:buClr>
                <a:schemeClr val="folHlink"/>
              </a:buClr>
              <a:buSzPts val="1500"/>
              <a:buFont typeface="Noto Sans Symbols"/>
              <a:buChar char="■"/>
            </a:pPr>
            <a:r>
              <a:rPr lang="en-US" sz="2000" b="0" i="0" u="none">
                <a:solidFill>
                  <a:schemeClr val="dk1"/>
                </a:solidFill>
                <a:latin typeface="Helvetica Neue"/>
                <a:ea typeface="Helvetica Neue"/>
                <a:cs typeface="Helvetica Neue"/>
                <a:sym typeface="Helvetica Neue"/>
              </a:rPr>
              <a:t>The requirements delineated by ISO 9001:2000 address topics such as </a:t>
            </a:r>
            <a:endParaRPr/>
          </a:p>
          <a:p>
            <a:pPr marL="742950" lvl="1" indent="-285750" algn="l" rtl="0">
              <a:lnSpc>
                <a:spcPct val="90000"/>
              </a:lnSpc>
              <a:spcBef>
                <a:spcPts val="300"/>
              </a:spcBef>
              <a:spcAft>
                <a:spcPts val="0"/>
              </a:spcAft>
              <a:buClr>
                <a:schemeClr val="folHlink"/>
              </a:buClr>
              <a:buSzPts val="1260"/>
              <a:buFont typeface="Noto Sans Symbols"/>
              <a:buChar char="■"/>
            </a:pPr>
            <a:r>
              <a:rPr lang="en-US" sz="1800" b="0" i="0" u="none">
                <a:solidFill>
                  <a:schemeClr val="folHlink"/>
                </a:solidFill>
                <a:latin typeface="Helvetica Neue"/>
                <a:ea typeface="Helvetica Neue"/>
                <a:cs typeface="Helvetica Neue"/>
                <a:sym typeface="Helvetica Neue"/>
              </a:rPr>
              <a:t>management responsibility, quality system, contract review, design control, document and data control, product identification and traceability, process control, inspection and testing, corrective and preventive action, control of quality records, internal quality audits, training, servicing, and statistical techniques. </a:t>
            </a:r>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296"/>
        <p:cNvGrpSpPr/>
        <p:nvPr/>
      </p:nvGrpSpPr>
      <p:grpSpPr>
        <a:xfrm>
          <a:off x="0" y="0"/>
          <a:ext cx="0" cy="0"/>
          <a:chOff x="0" y="0"/>
          <a:chExt cx="0" cy="0"/>
        </a:xfrm>
      </p:grpSpPr>
      <p:sp>
        <p:nvSpPr>
          <p:cNvPr id="297" name="Google Shape;297;p14"/>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McCall’s Quality factors</a:t>
            </a:r>
            <a:endParaRPr/>
          </a:p>
        </p:txBody>
      </p:sp>
      <p:sp>
        <p:nvSpPr>
          <p:cNvPr id="298" name="Google Shape;298;p14"/>
          <p:cNvSpPr txBox="1">
            <a:spLocks noGrp="1"/>
          </p:cNvSpPr>
          <p:nvPr>
            <p:ph type="body" idx="1"/>
          </p:nvPr>
        </p:nvSpPr>
        <p:spPr>
          <a:xfrm>
            <a:off x="1828800" y="1905000"/>
            <a:ext cx="6934200" cy="4953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Correctness</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Reliability</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Usability</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Efficiency</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Integrity</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Maintainability</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Flexibility</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Testability</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Reusability</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Portability</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Interoperability</a:t>
            </a:r>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302"/>
        <p:cNvGrpSpPr/>
        <p:nvPr/>
      </p:nvGrpSpPr>
      <p:grpSpPr>
        <a:xfrm>
          <a:off x="0" y="0"/>
          <a:ext cx="0" cy="0"/>
          <a:chOff x="0" y="0"/>
          <a:chExt cx="0" cy="0"/>
        </a:xfrm>
      </p:grpSpPr>
      <p:sp>
        <p:nvSpPr>
          <p:cNvPr id="303" name="Google Shape;303;p15"/>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Defect removal efficiency</a:t>
            </a:r>
            <a:endParaRPr/>
          </a:p>
        </p:txBody>
      </p:sp>
      <p:sp>
        <p:nvSpPr>
          <p:cNvPr id="304" name="Google Shape;304;p15"/>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DRE=E/(E+D)</a:t>
            </a:r>
            <a:endParaRPr/>
          </a:p>
          <a:p>
            <a:pPr marL="342900" marR="0" lvl="0" indent="-228600" algn="l" rtl="0">
              <a:lnSpc>
                <a:spcPct val="100000"/>
              </a:lnSpc>
              <a:spcBef>
                <a:spcPts val="480"/>
              </a:spcBef>
              <a:spcAft>
                <a:spcPts val="0"/>
              </a:spcAft>
              <a:buClr>
                <a:schemeClr val="folHlink"/>
              </a:buClr>
              <a:buSzPts val="1800"/>
              <a:buFont typeface="Noto Sans Symbols"/>
              <a:buNone/>
            </a:pPr>
            <a:endParaRPr sz="2400" b="0" i="0" u="none">
              <a:solidFill>
                <a:schemeClr val="dk1"/>
              </a:solidFill>
              <a:latin typeface="Helvetica Neue"/>
              <a:ea typeface="Helvetica Neue"/>
              <a:cs typeface="Helvetica Neue"/>
              <a:sym typeface="Helvetica Neue"/>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E-error</a:t>
            </a:r>
            <a:endParaRPr/>
          </a:p>
          <a:p>
            <a:pPr marL="342900" marR="0" lvl="0" indent="-342900" algn="l"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D-defect</a:t>
            </a:r>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308"/>
        <p:cNvGrpSpPr/>
        <p:nvPr/>
      </p:nvGrpSpPr>
      <p:grpSpPr>
        <a:xfrm>
          <a:off x="0" y="0"/>
          <a:ext cx="0" cy="0"/>
          <a:chOff x="0" y="0"/>
          <a:chExt cx="0" cy="0"/>
        </a:xfrm>
      </p:grpSpPr>
      <p:sp>
        <p:nvSpPr>
          <p:cNvPr id="309" name="Google Shape;309;p16"/>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SQA Plan</a:t>
            </a:r>
            <a:endParaRPr/>
          </a:p>
        </p:txBody>
      </p:sp>
      <p:sp>
        <p:nvSpPr>
          <p:cNvPr id="310" name="Google Shape;310;p16"/>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1. Purpose and scope of the plan</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2. Description of work product</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3. Applicable standards</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4. SQA activities</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5. Tools and methods/standards used</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6.SCM procedures for managing change</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7. Methods for maintaining SQA related records</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8. Organizational roles and responsibilities</a:t>
            </a:r>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4"/>
        <p:cNvGrpSpPr/>
        <p:nvPr/>
      </p:nvGrpSpPr>
      <p:grpSpPr>
        <a:xfrm>
          <a:off x="0" y="0"/>
          <a:ext cx="0" cy="0"/>
          <a:chOff x="0" y="0"/>
          <a:chExt cx="0" cy="0"/>
        </a:xfrm>
      </p:grpSpPr>
      <p:sp>
        <p:nvSpPr>
          <p:cNvPr id="315" name="Google Shape;315;p17"/>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Reviews</a:t>
            </a:r>
            <a:endParaRPr/>
          </a:p>
        </p:txBody>
      </p:sp>
      <p:sp>
        <p:nvSpPr>
          <p:cNvPr id="316" name="Google Shape;316;p17"/>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1. Informal review</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2. Formal Technical Review</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2.1 Review Leader</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2.2 Producer</a:t>
            </a:r>
            <a:endParaRPr/>
          </a:p>
          <a:p>
            <a:pPr marL="342900" marR="0" lvl="0" indent="-342900" algn="l" rtl="0">
              <a:lnSpc>
                <a:spcPct val="100000"/>
              </a:lnSpc>
              <a:spcBef>
                <a:spcPts val="480"/>
              </a:spcBef>
              <a:spcAft>
                <a:spcPts val="0"/>
              </a:spcAft>
              <a:buClr>
                <a:schemeClr val="folHlink"/>
              </a:buClr>
              <a:buSzPts val="1800"/>
              <a:buFont typeface="Noto Sans Symbols"/>
              <a:buNone/>
            </a:pPr>
            <a:r>
              <a:rPr lang="en-US" sz="2400" b="0" i="0" u="none">
                <a:solidFill>
                  <a:schemeClr val="dk1"/>
                </a:solidFill>
                <a:latin typeface="Helvetica Neue"/>
                <a:ea typeface="Helvetica Neue"/>
                <a:cs typeface="Helvetica Neue"/>
                <a:sym typeface="Helvetica Neue"/>
              </a:rPr>
              <a:t>2.3 Recorder</a:t>
            </a:r>
            <a:endParaRPr/>
          </a:p>
          <a:p>
            <a:pPr marL="342900" marR="0" lvl="0" indent="-228600" algn="l" rtl="0">
              <a:spcBef>
                <a:spcPts val="480"/>
              </a:spcBef>
              <a:spcAft>
                <a:spcPts val="0"/>
              </a:spcAft>
              <a:buClr>
                <a:schemeClr val="folHlink"/>
              </a:buClr>
              <a:buSzPts val="1800"/>
              <a:buFont typeface="Noto Sans Symbols"/>
              <a:buNone/>
            </a:pPr>
            <a:endParaRPr sz="2400" b="0" i="0" u="none">
              <a:solidFill>
                <a:schemeClr val="dk1"/>
              </a:solidFill>
              <a:latin typeface="Helvetica Neue"/>
              <a:ea typeface="Helvetica Neue"/>
              <a:cs typeface="Helvetica Neue"/>
              <a:sym typeface="Helvetica Neue"/>
            </a:endParaRPr>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216"/>
        <p:cNvGrpSpPr/>
        <p:nvPr/>
      </p:nvGrpSpPr>
      <p:grpSpPr>
        <a:xfrm>
          <a:off x="0" y="0"/>
          <a:ext cx="0" cy="0"/>
          <a:chOff x="0" y="0"/>
          <a:chExt cx="0" cy="0"/>
        </a:xfrm>
      </p:grpSpPr>
      <p:sp>
        <p:nvSpPr>
          <p:cNvPr id="217" name="Google Shape;217;p2"/>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Quality Concepts</a:t>
            </a:r>
            <a:endParaRPr/>
          </a:p>
        </p:txBody>
      </p:sp>
      <p:sp>
        <p:nvSpPr>
          <p:cNvPr id="218" name="Google Shape;218;p2"/>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marR="0" lvl="0" indent="-342900" algn="l" rtl="0">
              <a:lnSpc>
                <a:spcPct val="100000"/>
              </a:lnSpc>
              <a:spcBef>
                <a:spcPts val="0"/>
              </a:spcBef>
              <a:spcAft>
                <a:spcPts val="0"/>
              </a:spcAft>
              <a:buClr>
                <a:schemeClr val="folHlink"/>
              </a:buClr>
              <a:buSzPts val="1800"/>
              <a:buFont typeface="Noto Sans Symbols"/>
              <a:buChar char="■"/>
            </a:pPr>
            <a:r>
              <a:rPr lang="en-US" sz="2400" b="0" i="0" u="none">
                <a:solidFill>
                  <a:schemeClr val="dk1"/>
                </a:solidFill>
                <a:latin typeface="Palatino"/>
                <a:ea typeface="Palatino"/>
                <a:cs typeface="Palatino"/>
                <a:sym typeface="Palatino"/>
              </a:rPr>
              <a:t>Software quality can be defined as: </a:t>
            </a:r>
            <a:endParaRPr/>
          </a:p>
          <a:p>
            <a:pPr marL="742950" marR="0" lvl="1" indent="-285750" algn="just" rtl="0">
              <a:lnSpc>
                <a:spcPct val="100000"/>
              </a:lnSpc>
              <a:spcBef>
                <a:spcPts val="300"/>
              </a:spcBef>
              <a:spcAft>
                <a:spcPts val="0"/>
              </a:spcAft>
              <a:buClr>
                <a:schemeClr val="folHlink"/>
              </a:buClr>
              <a:buSzPts val="1400"/>
              <a:buFont typeface="Noto Sans Symbols"/>
              <a:buChar char="■"/>
            </a:pPr>
            <a:r>
              <a:rPr lang="en-US" sz="2000" b="0" i="1" u="none" strike="noStrike" cap="none">
                <a:solidFill>
                  <a:schemeClr val="folHlink"/>
                </a:solidFill>
                <a:latin typeface="Palatino"/>
                <a:ea typeface="Palatino"/>
                <a:cs typeface="Palatino"/>
                <a:sym typeface="Palatino"/>
              </a:rPr>
              <a:t>An effective software process applied in a manner that creates a useful product that provides measurable value for those who produce it and those who use it.</a:t>
            </a:r>
            <a:endParaRPr/>
          </a:p>
          <a:p>
            <a:pPr marL="342900" marR="0" lvl="0" indent="-342900" algn="just" rtl="0">
              <a:lnSpc>
                <a:spcPct val="100000"/>
              </a:lnSpc>
              <a:spcBef>
                <a:spcPts val="4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Software quality can be defined as the conformance to explicitly stated functional and performance requirements, explicitly documented development standards and implicit characteristics that are expected of all professionally developed software.</a:t>
            </a: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222"/>
        <p:cNvGrpSpPr/>
        <p:nvPr/>
      </p:nvGrpSpPr>
      <p:grpSpPr>
        <a:xfrm>
          <a:off x="0" y="0"/>
          <a:ext cx="0" cy="0"/>
          <a:chOff x="0" y="0"/>
          <a:chExt cx="0" cy="0"/>
        </a:xfrm>
      </p:grpSpPr>
      <p:sp>
        <p:nvSpPr>
          <p:cNvPr id="223" name="Google Shape;223;p3"/>
          <p:cNvSpPr txBox="1">
            <a:spLocks noGrp="1"/>
          </p:cNvSpPr>
          <p:nvPr>
            <p:ph type="title"/>
          </p:nvPr>
        </p:nvSpPr>
        <p:spPr>
          <a:xfrm>
            <a:off x="381000" y="990600"/>
            <a:ext cx="87630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Software Quality Assurance (SQA)</a:t>
            </a:r>
            <a:endParaRPr/>
          </a:p>
        </p:txBody>
      </p:sp>
      <p:sp>
        <p:nvSpPr>
          <p:cNvPr id="224" name="Google Shape;224;p3"/>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marR="0" lvl="0" indent="-342900" algn="just" rtl="0">
              <a:lnSpc>
                <a:spcPct val="100000"/>
              </a:lnSpc>
              <a:spcBef>
                <a:spcPts val="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It is planned and systematic pattern of activities necessary to provide a high degree of confidence in the quality of a product. It provides quality assessment of the quality control activities and determines the validity of the data or procedures for determining quality.</a:t>
            </a:r>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228"/>
        <p:cNvGrpSpPr/>
        <p:nvPr/>
      </p:nvGrpSpPr>
      <p:grpSpPr>
        <a:xfrm>
          <a:off x="0" y="0"/>
          <a:ext cx="0" cy="0"/>
          <a:chOff x="0" y="0"/>
          <a:chExt cx="0" cy="0"/>
        </a:xfrm>
      </p:grpSpPr>
      <p:sp>
        <p:nvSpPr>
          <p:cNvPr id="229" name="Google Shape;229;p4"/>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Elements of SQA</a:t>
            </a:r>
            <a:endParaRPr/>
          </a:p>
        </p:txBody>
      </p:sp>
      <p:sp>
        <p:nvSpPr>
          <p:cNvPr id="230" name="Google Shape;230;p4"/>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Standards </a:t>
            </a:r>
            <a:endParaRPr sz="2400" b="0" i="0" u="none">
              <a:solidFill>
                <a:schemeClr val="dk1"/>
              </a:solidFill>
              <a:latin typeface="Palatino"/>
              <a:ea typeface="Palatino"/>
              <a:cs typeface="Palatino"/>
              <a:sym typeface="Palatino"/>
            </a:endParaRPr>
          </a:p>
          <a:p>
            <a:pPr marL="342900" lvl="0" indent="-342900" algn="l" rtl="0">
              <a:lnSpc>
                <a:spcPct val="90000"/>
              </a:lnSpc>
              <a:spcBef>
                <a:spcPts val="60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Reviews and Audits</a:t>
            </a:r>
            <a:r>
              <a:rPr lang="en-US" sz="2400" b="0" i="0" u="none">
                <a:solidFill>
                  <a:schemeClr val="dk1"/>
                </a:solidFill>
                <a:latin typeface="Palatino"/>
                <a:ea typeface="Palatino"/>
                <a:cs typeface="Palatino"/>
                <a:sym typeface="Palatino"/>
              </a:rPr>
              <a:t> </a:t>
            </a:r>
            <a:endParaRPr/>
          </a:p>
          <a:p>
            <a:pPr marL="342900" lvl="0" indent="-342900" algn="l" rtl="0">
              <a:lnSpc>
                <a:spcPct val="90000"/>
              </a:lnSpc>
              <a:spcBef>
                <a:spcPts val="60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Testing</a:t>
            </a:r>
            <a:endParaRPr sz="2400" b="0" i="0" u="none">
              <a:solidFill>
                <a:schemeClr val="dk1"/>
              </a:solidFill>
              <a:latin typeface="Palatino"/>
              <a:ea typeface="Palatino"/>
              <a:cs typeface="Palatino"/>
              <a:sym typeface="Palatino"/>
            </a:endParaRPr>
          </a:p>
          <a:p>
            <a:pPr marL="342900" lvl="0" indent="-342900" algn="l" rtl="0">
              <a:lnSpc>
                <a:spcPct val="90000"/>
              </a:lnSpc>
              <a:spcBef>
                <a:spcPts val="60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Error/defect collection and analysis</a:t>
            </a:r>
            <a:r>
              <a:rPr lang="en-US" sz="2400" b="0" i="0" u="none">
                <a:solidFill>
                  <a:schemeClr val="dk1"/>
                </a:solidFill>
                <a:latin typeface="Palatino"/>
                <a:ea typeface="Palatino"/>
                <a:cs typeface="Palatino"/>
                <a:sym typeface="Palatino"/>
              </a:rPr>
              <a:t> </a:t>
            </a:r>
            <a:endParaRPr/>
          </a:p>
          <a:p>
            <a:pPr marL="342900" lvl="0" indent="-342900" algn="l" rtl="0">
              <a:lnSpc>
                <a:spcPct val="90000"/>
              </a:lnSpc>
              <a:spcBef>
                <a:spcPts val="60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Change management</a:t>
            </a:r>
            <a:r>
              <a:rPr lang="en-US" sz="2400" b="0" i="0" u="none">
                <a:solidFill>
                  <a:schemeClr val="dk1"/>
                </a:solidFill>
                <a:latin typeface="Palatino"/>
                <a:ea typeface="Palatino"/>
                <a:cs typeface="Palatino"/>
                <a:sym typeface="Palatino"/>
              </a:rPr>
              <a:t> </a:t>
            </a:r>
            <a:endParaRPr/>
          </a:p>
          <a:p>
            <a:pPr marL="342900" lvl="0" indent="-342900" algn="l" rtl="0">
              <a:lnSpc>
                <a:spcPct val="90000"/>
              </a:lnSpc>
              <a:spcBef>
                <a:spcPts val="60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Education</a:t>
            </a:r>
            <a:r>
              <a:rPr lang="en-US" sz="2400" b="0" i="0" u="none">
                <a:solidFill>
                  <a:schemeClr val="dk1"/>
                </a:solidFill>
                <a:latin typeface="Palatino"/>
                <a:ea typeface="Palatino"/>
                <a:cs typeface="Palatino"/>
                <a:sym typeface="Palatino"/>
              </a:rPr>
              <a:t>  </a:t>
            </a:r>
            <a:endParaRPr/>
          </a:p>
          <a:p>
            <a:pPr marL="342900" lvl="0" indent="-342900" algn="l" rtl="0">
              <a:lnSpc>
                <a:spcPct val="90000"/>
              </a:lnSpc>
              <a:spcBef>
                <a:spcPts val="60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Vendor management</a:t>
            </a:r>
            <a:r>
              <a:rPr lang="en-US" sz="2400" b="0" i="0" u="none">
                <a:solidFill>
                  <a:schemeClr val="dk1"/>
                </a:solidFill>
                <a:latin typeface="Palatino"/>
                <a:ea typeface="Palatino"/>
                <a:cs typeface="Palatino"/>
                <a:sym typeface="Palatino"/>
              </a:rPr>
              <a:t> </a:t>
            </a:r>
            <a:endParaRPr/>
          </a:p>
          <a:p>
            <a:pPr marL="342900" lvl="0" indent="-342900" algn="l" rtl="0">
              <a:lnSpc>
                <a:spcPct val="90000"/>
              </a:lnSpc>
              <a:spcBef>
                <a:spcPts val="60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Security management </a:t>
            </a:r>
            <a:endParaRPr sz="2400" b="0" i="0" u="none">
              <a:solidFill>
                <a:schemeClr val="dk1"/>
              </a:solidFill>
              <a:latin typeface="Palatino"/>
              <a:ea typeface="Palatino"/>
              <a:cs typeface="Palatino"/>
              <a:sym typeface="Palatino"/>
            </a:endParaRPr>
          </a:p>
          <a:p>
            <a:pPr marL="342900" lvl="0" indent="-342900" algn="l" rtl="0">
              <a:lnSpc>
                <a:spcPct val="90000"/>
              </a:lnSpc>
              <a:spcBef>
                <a:spcPts val="60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Safety</a:t>
            </a:r>
            <a:r>
              <a:rPr lang="en-US" sz="2400" b="0" i="0" u="none">
                <a:solidFill>
                  <a:schemeClr val="dk1"/>
                </a:solidFill>
                <a:latin typeface="Palatino"/>
                <a:ea typeface="Palatino"/>
                <a:cs typeface="Palatino"/>
                <a:sym typeface="Palatino"/>
              </a:rPr>
              <a:t> </a:t>
            </a:r>
            <a:endParaRPr/>
          </a:p>
          <a:p>
            <a:pPr marL="342900" lvl="0" indent="-342900" algn="l" rtl="0">
              <a:lnSpc>
                <a:spcPct val="90000"/>
              </a:lnSpc>
              <a:spcBef>
                <a:spcPts val="600"/>
              </a:spcBef>
              <a:spcAft>
                <a:spcPts val="0"/>
              </a:spcAft>
              <a:buClr>
                <a:schemeClr val="folHlink"/>
              </a:buClr>
              <a:buSzPts val="1800"/>
              <a:buFont typeface="Noto Sans Symbols"/>
              <a:buChar char="■"/>
            </a:pPr>
            <a:r>
              <a:rPr lang="en-US" sz="2400" b="1" i="0" u="none">
                <a:solidFill>
                  <a:schemeClr val="dk1"/>
                </a:solidFill>
                <a:latin typeface="Palatino"/>
                <a:ea typeface="Palatino"/>
                <a:cs typeface="Palatino"/>
                <a:sym typeface="Palatino"/>
              </a:rPr>
              <a:t>Risk management</a:t>
            </a:r>
            <a:r>
              <a:rPr lang="en-US" sz="2400" b="0" i="0" u="none">
                <a:solidFill>
                  <a:schemeClr val="dk1"/>
                </a:solidFill>
                <a:latin typeface="Palatino"/>
                <a:ea typeface="Palatino"/>
                <a:cs typeface="Palatino"/>
                <a:sym typeface="Palatino"/>
              </a:rPr>
              <a:t> </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234"/>
        <p:cNvGrpSpPr/>
        <p:nvPr/>
      </p:nvGrpSpPr>
      <p:grpSpPr>
        <a:xfrm>
          <a:off x="0" y="0"/>
          <a:ext cx="0" cy="0"/>
          <a:chOff x="0" y="0"/>
          <a:chExt cx="0" cy="0"/>
        </a:xfrm>
      </p:grpSpPr>
      <p:sp>
        <p:nvSpPr>
          <p:cNvPr id="235" name="Google Shape;235;p5"/>
          <p:cNvSpPr txBox="1">
            <a:spLocks noGrp="1"/>
          </p:cNvSpPr>
          <p:nvPr>
            <p:ph type="title"/>
          </p:nvPr>
        </p:nvSpPr>
        <p:spPr>
          <a:xfrm>
            <a:off x="1143000" y="11430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SQA Activities</a:t>
            </a:r>
            <a:endParaRPr/>
          </a:p>
        </p:txBody>
      </p:sp>
      <p:sp>
        <p:nvSpPr>
          <p:cNvPr id="236" name="Google Shape;236;p5"/>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350"/>
              <a:buFont typeface="Noto Sans Symbols"/>
              <a:buChar char="■"/>
            </a:pPr>
            <a:r>
              <a:rPr lang="en-US" sz="1800" b="1" i="0" u="none">
                <a:solidFill>
                  <a:schemeClr val="dk1"/>
                </a:solidFill>
                <a:latin typeface="Helvetica Neue"/>
                <a:ea typeface="Helvetica Neue"/>
                <a:cs typeface="Helvetica Neue"/>
                <a:sym typeface="Helvetica Neue"/>
              </a:rPr>
              <a:t>Prepares an SQA plan for a project. </a:t>
            </a:r>
            <a:endParaRPr/>
          </a:p>
          <a:p>
            <a:pPr marL="742950" lvl="1" indent="-285750" algn="l" rtl="0">
              <a:lnSpc>
                <a:spcPct val="90000"/>
              </a:lnSpc>
              <a:spcBef>
                <a:spcPts val="1200"/>
              </a:spcBef>
              <a:spcAft>
                <a:spcPts val="0"/>
              </a:spcAft>
              <a:buClr>
                <a:schemeClr val="folHlink"/>
              </a:buClr>
              <a:buSzPts val="1120"/>
              <a:buFont typeface="Noto Sans Symbols"/>
              <a:buChar char="■"/>
            </a:pPr>
            <a:r>
              <a:rPr lang="en-US" sz="1600" b="0" i="0" u="none">
                <a:solidFill>
                  <a:schemeClr val="dk1"/>
                </a:solidFill>
                <a:latin typeface="Helvetica Neue"/>
                <a:ea typeface="Helvetica Neue"/>
                <a:cs typeface="Helvetica Neue"/>
                <a:sym typeface="Helvetica Neue"/>
              </a:rPr>
              <a:t>The plan identifies</a:t>
            </a:r>
            <a:endParaRPr/>
          </a:p>
          <a:p>
            <a:pPr marL="1143000" lvl="2" indent="-228600" algn="l" rtl="0">
              <a:lnSpc>
                <a:spcPct val="90000"/>
              </a:lnSpc>
              <a:spcBef>
                <a:spcPts val="300"/>
              </a:spcBef>
              <a:spcAft>
                <a:spcPts val="0"/>
              </a:spcAft>
              <a:buClr>
                <a:schemeClr val="dk2"/>
              </a:buClr>
              <a:buSzPts val="1400"/>
              <a:buFont typeface="Helvetica Neue"/>
              <a:buChar char="•"/>
            </a:pPr>
            <a:r>
              <a:rPr lang="en-US" sz="1400" b="0" i="0" u="none">
                <a:solidFill>
                  <a:schemeClr val="dk1"/>
                </a:solidFill>
                <a:latin typeface="Helvetica Neue"/>
                <a:ea typeface="Helvetica Neue"/>
                <a:cs typeface="Helvetica Neue"/>
                <a:sym typeface="Helvetica Neue"/>
              </a:rPr>
              <a:t>evaluations to be performed</a:t>
            </a:r>
            <a:endParaRPr/>
          </a:p>
          <a:p>
            <a:pPr marL="1143000" lvl="2" indent="-228600" algn="l" rtl="0">
              <a:lnSpc>
                <a:spcPct val="90000"/>
              </a:lnSpc>
              <a:spcBef>
                <a:spcPts val="280"/>
              </a:spcBef>
              <a:spcAft>
                <a:spcPts val="0"/>
              </a:spcAft>
              <a:buClr>
                <a:schemeClr val="dk2"/>
              </a:buClr>
              <a:buSzPts val="1400"/>
              <a:buFont typeface="Helvetica Neue"/>
              <a:buChar char="•"/>
            </a:pPr>
            <a:r>
              <a:rPr lang="en-US" sz="1400" b="0" i="0" u="none">
                <a:solidFill>
                  <a:schemeClr val="dk1"/>
                </a:solidFill>
                <a:latin typeface="Helvetica Neue"/>
                <a:ea typeface="Helvetica Neue"/>
                <a:cs typeface="Helvetica Neue"/>
                <a:sym typeface="Helvetica Neue"/>
              </a:rPr>
              <a:t>audits and reviews to be performed</a:t>
            </a:r>
            <a:endParaRPr/>
          </a:p>
          <a:p>
            <a:pPr marL="1143000" lvl="2" indent="-228600" algn="l" rtl="0">
              <a:lnSpc>
                <a:spcPct val="90000"/>
              </a:lnSpc>
              <a:spcBef>
                <a:spcPts val="280"/>
              </a:spcBef>
              <a:spcAft>
                <a:spcPts val="0"/>
              </a:spcAft>
              <a:buClr>
                <a:schemeClr val="dk2"/>
              </a:buClr>
              <a:buSzPts val="1400"/>
              <a:buFont typeface="Helvetica Neue"/>
              <a:buChar char="•"/>
            </a:pPr>
            <a:r>
              <a:rPr lang="en-US" sz="1400" b="0" i="0" u="none">
                <a:solidFill>
                  <a:schemeClr val="dk1"/>
                </a:solidFill>
                <a:latin typeface="Helvetica Neue"/>
                <a:ea typeface="Helvetica Neue"/>
                <a:cs typeface="Helvetica Neue"/>
                <a:sym typeface="Helvetica Neue"/>
              </a:rPr>
              <a:t>standards that are applicable to the project</a:t>
            </a:r>
            <a:endParaRPr/>
          </a:p>
          <a:p>
            <a:pPr marL="1143000" lvl="2" indent="-228600" algn="l" rtl="0">
              <a:lnSpc>
                <a:spcPct val="90000"/>
              </a:lnSpc>
              <a:spcBef>
                <a:spcPts val="280"/>
              </a:spcBef>
              <a:spcAft>
                <a:spcPts val="0"/>
              </a:spcAft>
              <a:buClr>
                <a:schemeClr val="dk2"/>
              </a:buClr>
              <a:buSzPts val="1400"/>
              <a:buFont typeface="Helvetica Neue"/>
              <a:buChar char="•"/>
            </a:pPr>
            <a:r>
              <a:rPr lang="en-US" sz="1400" b="0" i="0" u="none">
                <a:solidFill>
                  <a:schemeClr val="dk1"/>
                </a:solidFill>
                <a:latin typeface="Helvetica Neue"/>
                <a:ea typeface="Helvetica Neue"/>
                <a:cs typeface="Helvetica Neue"/>
                <a:sym typeface="Helvetica Neue"/>
              </a:rPr>
              <a:t>procedures for error reporting and tracking</a:t>
            </a:r>
            <a:endParaRPr/>
          </a:p>
          <a:p>
            <a:pPr marL="1143000" lvl="2" indent="-228600" algn="l" rtl="0">
              <a:lnSpc>
                <a:spcPct val="90000"/>
              </a:lnSpc>
              <a:spcBef>
                <a:spcPts val="280"/>
              </a:spcBef>
              <a:spcAft>
                <a:spcPts val="0"/>
              </a:spcAft>
              <a:buClr>
                <a:schemeClr val="dk2"/>
              </a:buClr>
              <a:buSzPts val="1400"/>
              <a:buFont typeface="Helvetica Neue"/>
              <a:buChar char="•"/>
            </a:pPr>
            <a:r>
              <a:rPr lang="en-US" sz="1400" b="0" i="0" u="none">
                <a:solidFill>
                  <a:schemeClr val="dk1"/>
                </a:solidFill>
                <a:latin typeface="Helvetica Neue"/>
                <a:ea typeface="Helvetica Neue"/>
                <a:cs typeface="Helvetica Neue"/>
                <a:sym typeface="Helvetica Neue"/>
              </a:rPr>
              <a:t>documents to be produced by the SQA group</a:t>
            </a:r>
            <a:endParaRPr/>
          </a:p>
          <a:p>
            <a:pPr marL="1143000" lvl="2" indent="-228600" algn="l" rtl="0">
              <a:lnSpc>
                <a:spcPct val="90000"/>
              </a:lnSpc>
              <a:spcBef>
                <a:spcPts val="280"/>
              </a:spcBef>
              <a:spcAft>
                <a:spcPts val="0"/>
              </a:spcAft>
              <a:buClr>
                <a:schemeClr val="dk2"/>
              </a:buClr>
              <a:buSzPts val="1400"/>
              <a:buFont typeface="Helvetica Neue"/>
              <a:buChar char="•"/>
            </a:pPr>
            <a:r>
              <a:rPr lang="en-US" sz="1400" b="0" i="0" u="none">
                <a:solidFill>
                  <a:schemeClr val="dk1"/>
                </a:solidFill>
                <a:latin typeface="Helvetica Neue"/>
                <a:ea typeface="Helvetica Neue"/>
                <a:cs typeface="Helvetica Neue"/>
                <a:sym typeface="Helvetica Neue"/>
              </a:rPr>
              <a:t>amount of feedback provided to the software project team</a:t>
            </a:r>
            <a:endParaRPr/>
          </a:p>
          <a:p>
            <a:pPr marL="342900" lvl="0" indent="-342900" algn="l" rtl="0">
              <a:lnSpc>
                <a:spcPct val="90000"/>
              </a:lnSpc>
              <a:spcBef>
                <a:spcPts val="600"/>
              </a:spcBef>
              <a:spcAft>
                <a:spcPts val="0"/>
              </a:spcAft>
              <a:buClr>
                <a:schemeClr val="folHlink"/>
              </a:buClr>
              <a:buSzPts val="1350"/>
              <a:buFont typeface="Noto Sans Symbols"/>
              <a:buChar char="■"/>
            </a:pPr>
            <a:r>
              <a:rPr lang="en-US" sz="1800" b="1" i="0" u="none">
                <a:solidFill>
                  <a:schemeClr val="dk1"/>
                </a:solidFill>
                <a:latin typeface="Helvetica Neue"/>
                <a:ea typeface="Helvetica Neue"/>
                <a:cs typeface="Helvetica Neue"/>
                <a:sym typeface="Helvetica Neue"/>
              </a:rPr>
              <a:t>Participates in the development of the project’s software process description.</a:t>
            </a:r>
            <a:r>
              <a:rPr lang="en-US" sz="1800" b="0" i="0" u="none">
                <a:solidFill>
                  <a:schemeClr val="dk1"/>
                </a:solidFill>
                <a:latin typeface="Helvetica Neue"/>
                <a:ea typeface="Helvetica Neue"/>
                <a:cs typeface="Helvetica Neue"/>
                <a:sym typeface="Helvetica Neue"/>
              </a:rPr>
              <a:t> </a:t>
            </a:r>
            <a:endParaRPr/>
          </a:p>
          <a:p>
            <a:pPr marL="742950" lvl="1" indent="-285750" algn="l" rtl="0">
              <a:lnSpc>
                <a:spcPct val="90000"/>
              </a:lnSpc>
              <a:spcBef>
                <a:spcPts val="600"/>
              </a:spcBef>
              <a:spcAft>
                <a:spcPts val="0"/>
              </a:spcAft>
              <a:buClr>
                <a:schemeClr val="folHlink"/>
              </a:buClr>
              <a:buSzPts val="1120"/>
              <a:buFont typeface="Noto Sans Symbols"/>
              <a:buChar char="■"/>
            </a:pPr>
            <a:r>
              <a:rPr lang="en-US" sz="1600" b="0" i="0" u="none">
                <a:solidFill>
                  <a:schemeClr val="dk1"/>
                </a:solidFill>
                <a:latin typeface="Helvetica Neue"/>
                <a:ea typeface="Helvetica Neue"/>
                <a:cs typeface="Helvetica Neue"/>
                <a:sym typeface="Helvetica Neue"/>
              </a:rPr>
              <a:t> The SQA group reviews the process description for compliance with organizational policy, internal software standards, externally imposed standards (e.g., ISO-9001), and other parts of the software project plan.</a:t>
            </a:r>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240"/>
        <p:cNvGrpSpPr/>
        <p:nvPr/>
      </p:nvGrpSpPr>
      <p:grpSpPr>
        <a:xfrm>
          <a:off x="0" y="0"/>
          <a:ext cx="0" cy="0"/>
          <a:chOff x="0" y="0"/>
          <a:chExt cx="0" cy="0"/>
        </a:xfrm>
      </p:grpSpPr>
      <p:sp>
        <p:nvSpPr>
          <p:cNvPr id="241" name="Google Shape;241;p6"/>
          <p:cNvSpPr txBox="1">
            <a:spLocks noGrp="1"/>
          </p:cNvSpPr>
          <p:nvPr>
            <p:ph type="title"/>
          </p:nvPr>
        </p:nvSpPr>
        <p:spPr>
          <a:xfrm>
            <a:off x="1143000" y="11430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SQA Activities</a:t>
            </a:r>
            <a:endParaRPr/>
          </a:p>
        </p:txBody>
      </p:sp>
      <p:sp>
        <p:nvSpPr>
          <p:cNvPr id="242" name="Google Shape;242;p6"/>
          <p:cNvSpPr txBox="1">
            <a:spLocks noGrp="1"/>
          </p:cNvSpPr>
          <p:nvPr>
            <p:ph type="body" idx="1"/>
          </p:nvPr>
        </p:nvSpPr>
        <p:spPr>
          <a:xfrm>
            <a:off x="1981200" y="1828800"/>
            <a:ext cx="6329362" cy="4498975"/>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200"/>
              <a:buFont typeface="Noto Sans Symbols"/>
              <a:buChar char="■"/>
            </a:pPr>
            <a:r>
              <a:rPr lang="en-US" sz="1600" b="1" i="0" u="none">
                <a:solidFill>
                  <a:schemeClr val="dk1"/>
                </a:solidFill>
                <a:latin typeface="Helvetica Neue"/>
                <a:ea typeface="Helvetica Neue"/>
                <a:cs typeface="Helvetica Neue"/>
                <a:sym typeface="Helvetica Neue"/>
              </a:rPr>
              <a:t>Reviews software engineering activities to verify compliance with the defined software process.</a:t>
            </a:r>
            <a:r>
              <a:rPr lang="en-US" sz="1600" b="0" i="0" u="none">
                <a:solidFill>
                  <a:schemeClr val="dk1"/>
                </a:solidFill>
                <a:latin typeface="Helvetica Neue"/>
                <a:ea typeface="Helvetica Neue"/>
                <a:cs typeface="Helvetica Neue"/>
                <a:sym typeface="Helvetica Neue"/>
              </a:rPr>
              <a:t> </a:t>
            </a:r>
            <a:endParaRPr/>
          </a:p>
          <a:p>
            <a:pPr marL="742950" lvl="1" indent="-285750" algn="l" rtl="0">
              <a:lnSpc>
                <a:spcPct val="90000"/>
              </a:lnSpc>
              <a:spcBef>
                <a:spcPts val="600"/>
              </a:spcBef>
              <a:spcAft>
                <a:spcPts val="0"/>
              </a:spcAft>
              <a:buClr>
                <a:schemeClr val="folHlink"/>
              </a:buClr>
              <a:buSzPts val="980"/>
              <a:buFont typeface="Noto Sans Symbols"/>
              <a:buChar char="■"/>
            </a:pPr>
            <a:r>
              <a:rPr lang="en-US" sz="1400" b="0" i="0" u="none">
                <a:solidFill>
                  <a:schemeClr val="dk1"/>
                </a:solidFill>
                <a:latin typeface="Helvetica Neue"/>
                <a:ea typeface="Helvetica Neue"/>
                <a:cs typeface="Helvetica Neue"/>
                <a:sym typeface="Helvetica Neue"/>
              </a:rPr>
              <a:t> identifies, documents, and tracks deviations from the process and verifies that corrections have been made.</a:t>
            </a:r>
            <a:endParaRPr/>
          </a:p>
          <a:p>
            <a:pPr marL="342900" lvl="0" indent="-342900" algn="l" rtl="0">
              <a:lnSpc>
                <a:spcPct val="90000"/>
              </a:lnSpc>
              <a:spcBef>
                <a:spcPts val="600"/>
              </a:spcBef>
              <a:spcAft>
                <a:spcPts val="0"/>
              </a:spcAft>
              <a:buClr>
                <a:schemeClr val="folHlink"/>
              </a:buClr>
              <a:buSzPts val="1200"/>
              <a:buFont typeface="Noto Sans Symbols"/>
              <a:buChar char="■"/>
            </a:pPr>
            <a:r>
              <a:rPr lang="en-US" sz="1600" b="1" i="0" u="none">
                <a:solidFill>
                  <a:schemeClr val="dk1"/>
                </a:solidFill>
                <a:latin typeface="Helvetica Neue"/>
                <a:ea typeface="Helvetica Neue"/>
                <a:cs typeface="Helvetica Neue"/>
                <a:sym typeface="Helvetica Neue"/>
              </a:rPr>
              <a:t>Audits designated software work products to verify compliance with those defined as part of the software process.</a:t>
            </a:r>
            <a:r>
              <a:rPr lang="en-US" sz="1600" b="0" i="0" u="none">
                <a:solidFill>
                  <a:schemeClr val="dk1"/>
                </a:solidFill>
                <a:latin typeface="Helvetica Neue"/>
                <a:ea typeface="Helvetica Neue"/>
                <a:cs typeface="Helvetica Neue"/>
                <a:sym typeface="Helvetica Neue"/>
              </a:rPr>
              <a:t> </a:t>
            </a:r>
            <a:endParaRPr/>
          </a:p>
          <a:p>
            <a:pPr marL="742950" lvl="1" indent="-285750" algn="l" rtl="0">
              <a:lnSpc>
                <a:spcPct val="90000"/>
              </a:lnSpc>
              <a:spcBef>
                <a:spcPts val="600"/>
              </a:spcBef>
              <a:spcAft>
                <a:spcPts val="0"/>
              </a:spcAft>
              <a:buClr>
                <a:schemeClr val="folHlink"/>
              </a:buClr>
              <a:buSzPts val="980"/>
              <a:buFont typeface="Noto Sans Symbols"/>
              <a:buChar char="■"/>
            </a:pPr>
            <a:r>
              <a:rPr lang="en-US" sz="1400" b="0" i="0" u="none">
                <a:solidFill>
                  <a:schemeClr val="dk1"/>
                </a:solidFill>
                <a:latin typeface="Helvetica Neue"/>
                <a:ea typeface="Helvetica Neue"/>
                <a:cs typeface="Helvetica Neue"/>
                <a:sym typeface="Helvetica Neue"/>
              </a:rPr>
              <a:t>reviews selected work products; identifies, documents, and tracks deviations; verifies that corrections have been made</a:t>
            </a:r>
            <a:endParaRPr/>
          </a:p>
          <a:p>
            <a:pPr marL="742950" lvl="1" indent="-285750" algn="l" rtl="0">
              <a:lnSpc>
                <a:spcPct val="90000"/>
              </a:lnSpc>
              <a:spcBef>
                <a:spcPts val="600"/>
              </a:spcBef>
              <a:spcAft>
                <a:spcPts val="0"/>
              </a:spcAft>
              <a:buClr>
                <a:schemeClr val="folHlink"/>
              </a:buClr>
              <a:buSzPts val="980"/>
              <a:buFont typeface="Noto Sans Symbols"/>
              <a:buChar char="■"/>
            </a:pPr>
            <a:r>
              <a:rPr lang="en-US" sz="1400" b="0" i="0" u="none">
                <a:solidFill>
                  <a:schemeClr val="dk1"/>
                </a:solidFill>
                <a:latin typeface="Helvetica Neue"/>
                <a:ea typeface="Helvetica Neue"/>
                <a:cs typeface="Helvetica Neue"/>
                <a:sym typeface="Helvetica Neue"/>
              </a:rPr>
              <a:t> periodically reports the results of its work to the project manager.</a:t>
            </a:r>
            <a:endParaRPr/>
          </a:p>
          <a:p>
            <a:pPr marL="342900" lvl="0" indent="-342900" algn="l" rtl="0">
              <a:lnSpc>
                <a:spcPct val="90000"/>
              </a:lnSpc>
              <a:spcBef>
                <a:spcPts val="600"/>
              </a:spcBef>
              <a:spcAft>
                <a:spcPts val="0"/>
              </a:spcAft>
              <a:buClr>
                <a:schemeClr val="folHlink"/>
              </a:buClr>
              <a:buSzPts val="1200"/>
              <a:buFont typeface="Noto Sans Symbols"/>
              <a:buChar char="■"/>
            </a:pPr>
            <a:r>
              <a:rPr lang="en-US" sz="1600" b="1" i="0" u="none">
                <a:solidFill>
                  <a:schemeClr val="dk1"/>
                </a:solidFill>
                <a:latin typeface="Helvetica Neue"/>
                <a:ea typeface="Helvetica Neue"/>
                <a:cs typeface="Helvetica Neue"/>
                <a:sym typeface="Helvetica Neue"/>
              </a:rPr>
              <a:t>Ensures that deviations in software work and work products are documented and handled according to a documented procedure.</a:t>
            </a:r>
            <a:endParaRPr/>
          </a:p>
          <a:p>
            <a:pPr marL="342900" lvl="0" indent="-342900" algn="l" rtl="0">
              <a:lnSpc>
                <a:spcPct val="90000"/>
              </a:lnSpc>
              <a:spcBef>
                <a:spcPts val="600"/>
              </a:spcBef>
              <a:spcAft>
                <a:spcPts val="0"/>
              </a:spcAft>
              <a:buClr>
                <a:schemeClr val="folHlink"/>
              </a:buClr>
              <a:buSzPts val="1200"/>
              <a:buFont typeface="Noto Sans Symbols"/>
              <a:buChar char="■"/>
            </a:pPr>
            <a:r>
              <a:rPr lang="en-US" sz="1600" b="1" i="0" u="none">
                <a:solidFill>
                  <a:schemeClr val="dk1"/>
                </a:solidFill>
                <a:latin typeface="Helvetica Neue"/>
                <a:ea typeface="Helvetica Neue"/>
                <a:cs typeface="Helvetica Neue"/>
                <a:sym typeface="Helvetica Neue"/>
              </a:rPr>
              <a:t>Records any noncompliance and reports to senior management.</a:t>
            </a:r>
            <a:endParaRPr/>
          </a:p>
          <a:p>
            <a:pPr marL="742950" lvl="1" indent="-285750" algn="l" rtl="0">
              <a:lnSpc>
                <a:spcPct val="90000"/>
              </a:lnSpc>
              <a:spcBef>
                <a:spcPts val="600"/>
              </a:spcBef>
              <a:spcAft>
                <a:spcPts val="0"/>
              </a:spcAft>
              <a:buClr>
                <a:schemeClr val="folHlink"/>
              </a:buClr>
              <a:buSzPts val="980"/>
              <a:buFont typeface="Noto Sans Symbols"/>
              <a:buChar char="■"/>
            </a:pPr>
            <a:r>
              <a:rPr lang="en-US" sz="1400" b="0" i="0" u="none">
                <a:solidFill>
                  <a:schemeClr val="dk1"/>
                </a:solidFill>
                <a:latin typeface="Helvetica Neue"/>
                <a:ea typeface="Helvetica Neue"/>
                <a:cs typeface="Helvetica Neue"/>
                <a:sym typeface="Helvetica Neue"/>
              </a:rPr>
              <a:t>Noncompliance items are tracked until they are resolved.</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246"/>
        <p:cNvGrpSpPr/>
        <p:nvPr/>
      </p:nvGrpSpPr>
      <p:grpSpPr>
        <a:xfrm>
          <a:off x="0" y="0"/>
          <a:ext cx="0" cy="0"/>
          <a:chOff x="0" y="0"/>
          <a:chExt cx="0" cy="0"/>
        </a:xfrm>
      </p:grpSpPr>
      <p:sp>
        <p:nvSpPr>
          <p:cNvPr id="247" name="Google Shape;247;p7"/>
          <p:cNvSpPr txBox="1">
            <a:spLocks noGrp="1"/>
          </p:cNvSpPr>
          <p:nvPr>
            <p:ph type="title"/>
          </p:nvPr>
        </p:nvSpPr>
        <p:spPr>
          <a:xfrm>
            <a:off x="1219200" y="990600"/>
            <a:ext cx="72390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SQA Goals </a:t>
            </a:r>
            <a:r>
              <a:rPr lang="en-US" sz="3200" b="0" i="0" u="none">
                <a:solidFill>
                  <a:schemeClr val="dk2"/>
                </a:solidFill>
                <a:latin typeface="Helvetica Neue"/>
                <a:ea typeface="Helvetica Neue"/>
                <a:cs typeface="Helvetica Neue"/>
                <a:sym typeface="Helvetica Neue"/>
              </a:rPr>
              <a:t>(see Figure 16.1)</a:t>
            </a:r>
            <a:endParaRPr/>
          </a:p>
        </p:txBody>
      </p:sp>
      <p:sp>
        <p:nvSpPr>
          <p:cNvPr id="248" name="Google Shape;248;p7"/>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90000"/>
              </a:lnSpc>
              <a:spcBef>
                <a:spcPts val="0"/>
              </a:spcBef>
              <a:spcAft>
                <a:spcPts val="0"/>
              </a:spcAft>
              <a:buClr>
                <a:schemeClr val="folHlink"/>
              </a:buClr>
              <a:buSzPts val="1500"/>
              <a:buFont typeface="Noto Sans Symbols"/>
              <a:buChar char="■"/>
            </a:pPr>
            <a:r>
              <a:rPr lang="en-US" sz="2000" b="1" i="0" u="none">
                <a:solidFill>
                  <a:schemeClr val="folHlink"/>
                </a:solidFill>
                <a:latin typeface="Palatino"/>
                <a:ea typeface="Palatino"/>
                <a:cs typeface="Palatino"/>
                <a:sym typeface="Palatino"/>
              </a:rPr>
              <a:t>Requirements quality.</a:t>
            </a:r>
            <a:r>
              <a:rPr lang="en-US" sz="2000" b="0" i="0" u="none">
                <a:solidFill>
                  <a:srgbClr val="000000"/>
                </a:solidFill>
                <a:latin typeface="Palatino"/>
                <a:ea typeface="Palatino"/>
                <a:cs typeface="Palatino"/>
                <a:sym typeface="Palatino"/>
              </a:rPr>
              <a:t> The correctness, completeness, and consistency of the requirements model will have a strong influence on the quality of all work products that follow. </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US" sz="2000" b="1" i="0" u="none">
                <a:solidFill>
                  <a:schemeClr val="folHlink"/>
                </a:solidFill>
                <a:latin typeface="Palatino"/>
                <a:ea typeface="Palatino"/>
                <a:cs typeface="Palatino"/>
                <a:sym typeface="Palatino"/>
              </a:rPr>
              <a:t>Design quality.</a:t>
            </a:r>
            <a:r>
              <a:rPr lang="en-US" sz="2000" b="0" i="0" u="none">
                <a:solidFill>
                  <a:srgbClr val="000000"/>
                </a:solidFill>
                <a:latin typeface="Palatino"/>
                <a:ea typeface="Palatino"/>
                <a:cs typeface="Palatino"/>
                <a:sym typeface="Palatino"/>
              </a:rPr>
              <a:t> Every element of the design model should be assessed by the software team to ensure that it exhibits high quality and that the design itself conforms to requirements.</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US" sz="2000" b="1" i="0" u="none">
                <a:solidFill>
                  <a:schemeClr val="folHlink"/>
                </a:solidFill>
                <a:latin typeface="Palatino"/>
                <a:ea typeface="Palatino"/>
                <a:cs typeface="Palatino"/>
                <a:sym typeface="Palatino"/>
              </a:rPr>
              <a:t>Code quality.</a:t>
            </a:r>
            <a:r>
              <a:rPr lang="en-US" sz="2000" b="0" i="0" u="none">
                <a:solidFill>
                  <a:srgbClr val="000000"/>
                </a:solidFill>
                <a:latin typeface="Palatino"/>
                <a:ea typeface="Palatino"/>
                <a:cs typeface="Palatino"/>
                <a:sym typeface="Palatino"/>
              </a:rPr>
              <a:t> Source code and related work products (e.g., other descriptive information) must conform to local coding standards and exhibit characteristics that will facilitate maintainability.</a:t>
            </a:r>
            <a:endParaRPr/>
          </a:p>
          <a:p>
            <a:pPr marL="342900" lvl="0" indent="-342900" algn="l" rtl="0">
              <a:lnSpc>
                <a:spcPct val="90000"/>
              </a:lnSpc>
              <a:spcBef>
                <a:spcPts val="400"/>
              </a:spcBef>
              <a:spcAft>
                <a:spcPts val="0"/>
              </a:spcAft>
              <a:buClr>
                <a:schemeClr val="folHlink"/>
              </a:buClr>
              <a:buSzPts val="1500"/>
              <a:buFont typeface="Noto Sans Symbols"/>
              <a:buChar char="■"/>
            </a:pPr>
            <a:r>
              <a:rPr lang="en-US" sz="2000" b="1" i="0" u="none">
                <a:solidFill>
                  <a:schemeClr val="folHlink"/>
                </a:solidFill>
                <a:latin typeface="Palatino"/>
                <a:ea typeface="Palatino"/>
                <a:cs typeface="Palatino"/>
                <a:sym typeface="Palatino"/>
              </a:rPr>
              <a:t>Quality control effectiveness.</a:t>
            </a:r>
            <a:r>
              <a:rPr lang="en-US" sz="2000" b="0" i="0" u="none">
                <a:solidFill>
                  <a:schemeClr val="folHlink"/>
                </a:solidFill>
                <a:latin typeface="Palatino"/>
                <a:ea typeface="Palatino"/>
                <a:cs typeface="Palatino"/>
                <a:sym typeface="Palatino"/>
              </a:rPr>
              <a:t> </a:t>
            </a:r>
            <a:r>
              <a:rPr lang="en-US" sz="2000" b="0" i="0" u="none">
                <a:solidFill>
                  <a:srgbClr val="000000"/>
                </a:solidFill>
                <a:latin typeface="Palatino"/>
                <a:ea typeface="Palatino"/>
                <a:cs typeface="Palatino"/>
                <a:sym typeface="Palatino"/>
              </a:rPr>
              <a:t>A software team should apply limited resources in a way that has the highest likelihood of achieving a high quality result.</a:t>
            </a:r>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272"/>
        <p:cNvGrpSpPr/>
        <p:nvPr/>
      </p:nvGrpSpPr>
      <p:grpSpPr>
        <a:xfrm>
          <a:off x="0" y="0"/>
          <a:ext cx="0" cy="0"/>
          <a:chOff x="0" y="0"/>
          <a:chExt cx="0" cy="0"/>
        </a:xfrm>
      </p:grpSpPr>
      <p:sp>
        <p:nvSpPr>
          <p:cNvPr id="273" name="Google Shape;273;p10"/>
          <p:cNvSpPr txBox="1">
            <a:spLocks noGrp="1"/>
          </p:cNvSpPr>
          <p:nvPr>
            <p:ph type="title"/>
          </p:nvPr>
        </p:nvSpPr>
        <p:spPr>
          <a:xfrm>
            <a:off x="1219200" y="990600"/>
            <a:ext cx="75438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3600"/>
              <a:buFont typeface="Helvetica Neue"/>
              <a:buNone/>
            </a:pPr>
            <a:r>
              <a:rPr lang="en-US" sz="3600" b="0" i="0" u="none">
                <a:solidFill>
                  <a:schemeClr val="dk2"/>
                </a:solidFill>
                <a:latin typeface="Helvetica Neue"/>
                <a:ea typeface="Helvetica Neue"/>
                <a:cs typeface="Helvetica Neue"/>
                <a:sym typeface="Helvetica Neue"/>
              </a:rPr>
              <a:t>Six-Sigma for Software Engineering</a:t>
            </a:r>
            <a:endParaRPr/>
          </a:p>
        </p:txBody>
      </p:sp>
      <p:sp>
        <p:nvSpPr>
          <p:cNvPr id="274" name="Google Shape;274;p10"/>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350"/>
              <a:buFont typeface="Noto Sans Symbols"/>
              <a:buChar char="■"/>
            </a:pPr>
            <a:r>
              <a:rPr lang="en-US" sz="1800" b="0" i="0" u="none">
                <a:solidFill>
                  <a:schemeClr val="dk1"/>
                </a:solidFill>
                <a:latin typeface="Helvetica Neue"/>
                <a:ea typeface="Helvetica Neue"/>
                <a:cs typeface="Helvetica Neue"/>
                <a:sym typeface="Helvetica Neue"/>
              </a:rPr>
              <a:t>The term “six sigma” is derived from six standard deviations—3.4 instances (defects) per million occurrences—implying an extremely high quality standard. </a:t>
            </a:r>
            <a:endParaRPr/>
          </a:p>
          <a:p>
            <a:pPr marL="342900" lvl="0" indent="-342900" algn="l" rtl="0">
              <a:lnSpc>
                <a:spcPct val="100000"/>
              </a:lnSpc>
              <a:spcBef>
                <a:spcPts val="300"/>
              </a:spcBef>
              <a:spcAft>
                <a:spcPts val="0"/>
              </a:spcAft>
              <a:buClr>
                <a:schemeClr val="folHlink"/>
              </a:buClr>
              <a:buSzPts val="1350"/>
              <a:buFont typeface="Noto Sans Symbols"/>
              <a:buChar char="■"/>
            </a:pPr>
            <a:r>
              <a:rPr lang="en-US" sz="1800" b="0" i="0" u="none">
                <a:solidFill>
                  <a:schemeClr val="dk1"/>
                </a:solidFill>
                <a:latin typeface="Helvetica Neue"/>
                <a:ea typeface="Helvetica Neue"/>
                <a:cs typeface="Helvetica Neue"/>
                <a:sym typeface="Helvetica Neue"/>
              </a:rPr>
              <a:t>The Six Sigma methodology defines three core steps:</a:t>
            </a:r>
            <a:endParaRPr/>
          </a:p>
          <a:p>
            <a:pPr marL="742950" lvl="1" indent="-285750" algn="l" rtl="0">
              <a:lnSpc>
                <a:spcPct val="100000"/>
              </a:lnSpc>
              <a:spcBef>
                <a:spcPts val="600"/>
              </a:spcBef>
              <a:spcAft>
                <a:spcPts val="0"/>
              </a:spcAft>
              <a:buClr>
                <a:schemeClr val="folHlink"/>
              </a:buClr>
              <a:buSzPts val="1120"/>
              <a:buFont typeface="Noto Sans Symbols"/>
              <a:buChar char="■"/>
            </a:pPr>
            <a:r>
              <a:rPr lang="en-US" sz="1600" b="0" i="1" u="none">
                <a:solidFill>
                  <a:schemeClr val="folHlink"/>
                </a:solidFill>
                <a:latin typeface="Helvetica Neue"/>
                <a:ea typeface="Helvetica Neue"/>
                <a:cs typeface="Helvetica Neue"/>
                <a:sym typeface="Helvetica Neue"/>
              </a:rPr>
              <a:t>Define</a:t>
            </a:r>
            <a:r>
              <a:rPr lang="en-US" sz="1600" b="0" i="0" u="none">
                <a:solidFill>
                  <a:schemeClr val="folHlink"/>
                </a:solidFill>
                <a:latin typeface="Helvetica Neue"/>
                <a:ea typeface="Helvetica Neue"/>
                <a:cs typeface="Helvetica Neue"/>
                <a:sym typeface="Helvetica Neue"/>
              </a:rPr>
              <a:t> </a:t>
            </a:r>
            <a:r>
              <a:rPr lang="en-US" sz="1600" b="0" i="0" u="none">
                <a:solidFill>
                  <a:schemeClr val="dk1"/>
                </a:solidFill>
                <a:latin typeface="Helvetica Neue"/>
                <a:ea typeface="Helvetica Neue"/>
                <a:cs typeface="Helvetica Neue"/>
                <a:sym typeface="Helvetica Neue"/>
              </a:rPr>
              <a:t>customer requirements and deliverables and project goals via well-defined methods of customer communication</a:t>
            </a:r>
            <a:endParaRPr/>
          </a:p>
          <a:p>
            <a:pPr marL="742950" lvl="1" indent="-285750" algn="l" rtl="0">
              <a:lnSpc>
                <a:spcPct val="100000"/>
              </a:lnSpc>
              <a:spcBef>
                <a:spcPts val="300"/>
              </a:spcBef>
              <a:spcAft>
                <a:spcPts val="0"/>
              </a:spcAft>
              <a:buClr>
                <a:schemeClr val="folHlink"/>
              </a:buClr>
              <a:buSzPts val="1120"/>
              <a:buFont typeface="Noto Sans Symbols"/>
              <a:buChar char="■"/>
            </a:pPr>
            <a:r>
              <a:rPr lang="en-US" sz="1600" b="0" i="1" u="none">
                <a:solidFill>
                  <a:schemeClr val="folHlink"/>
                </a:solidFill>
                <a:latin typeface="Helvetica Neue"/>
                <a:ea typeface="Helvetica Neue"/>
                <a:cs typeface="Helvetica Neue"/>
                <a:sym typeface="Helvetica Neue"/>
              </a:rPr>
              <a:t>Measure</a:t>
            </a:r>
            <a:r>
              <a:rPr lang="en-US" sz="1600" b="0" i="0" u="none">
                <a:solidFill>
                  <a:schemeClr val="dk1"/>
                </a:solidFill>
                <a:latin typeface="Helvetica Neue"/>
                <a:ea typeface="Helvetica Neue"/>
                <a:cs typeface="Helvetica Neue"/>
                <a:sym typeface="Helvetica Neue"/>
              </a:rPr>
              <a:t> the existing process and its output to determine current quality performance (collect defect metrics)</a:t>
            </a:r>
            <a:endParaRPr/>
          </a:p>
          <a:p>
            <a:pPr marL="742950" lvl="1" indent="-285750" algn="l" rtl="0">
              <a:lnSpc>
                <a:spcPct val="100000"/>
              </a:lnSpc>
              <a:spcBef>
                <a:spcPts val="320"/>
              </a:spcBef>
              <a:spcAft>
                <a:spcPts val="0"/>
              </a:spcAft>
              <a:buClr>
                <a:schemeClr val="folHlink"/>
              </a:buClr>
              <a:buSzPts val="1120"/>
              <a:buFont typeface="Noto Sans Symbols"/>
              <a:buChar char="■"/>
            </a:pPr>
            <a:r>
              <a:rPr lang="en-US" sz="1600" b="0" i="1" u="none">
                <a:solidFill>
                  <a:schemeClr val="folHlink"/>
                </a:solidFill>
                <a:latin typeface="Helvetica Neue"/>
                <a:ea typeface="Helvetica Neue"/>
                <a:cs typeface="Helvetica Neue"/>
                <a:sym typeface="Helvetica Neue"/>
              </a:rPr>
              <a:t>Analyze</a:t>
            </a:r>
            <a:r>
              <a:rPr lang="en-US" sz="1600" b="0" i="0" u="none">
                <a:solidFill>
                  <a:schemeClr val="folHlink"/>
                </a:solidFill>
                <a:latin typeface="Helvetica Neue"/>
                <a:ea typeface="Helvetica Neue"/>
                <a:cs typeface="Helvetica Neue"/>
                <a:sym typeface="Helvetica Neue"/>
              </a:rPr>
              <a:t> </a:t>
            </a:r>
            <a:r>
              <a:rPr lang="en-US" sz="1600" b="0" i="0" u="none">
                <a:solidFill>
                  <a:schemeClr val="dk1"/>
                </a:solidFill>
                <a:latin typeface="Helvetica Neue"/>
                <a:ea typeface="Helvetica Neue"/>
                <a:cs typeface="Helvetica Neue"/>
                <a:sym typeface="Helvetica Neue"/>
              </a:rPr>
              <a:t>defect metrics and determine the vital few causes.</a:t>
            </a:r>
            <a:endParaRPr/>
          </a:p>
          <a:p>
            <a:pPr marL="742950" lvl="1" indent="-285750" algn="l" rtl="0">
              <a:lnSpc>
                <a:spcPct val="100000"/>
              </a:lnSpc>
              <a:spcBef>
                <a:spcPts val="600"/>
              </a:spcBef>
              <a:spcAft>
                <a:spcPts val="0"/>
              </a:spcAft>
              <a:buClr>
                <a:schemeClr val="folHlink"/>
              </a:buClr>
              <a:buSzPts val="1120"/>
              <a:buFont typeface="Noto Sans Symbols"/>
              <a:buChar char="■"/>
            </a:pPr>
            <a:r>
              <a:rPr lang="en-US" sz="1600" b="0" i="1" u="none">
                <a:solidFill>
                  <a:schemeClr val="folHlink"/>
                </a:solidFill>
                <a:latin typeface="Helvetica Neue"/>
                <a:ea typeface="Helvetica Neue"/>
                <a:cs typeface="Helvetica Neue"/>
                <a:sym typeface="Helvetica Neue"/>
              </a:rPr>
              <a:t>Improve</a:t>
            </a:r>
            <a:r>
              <a:rPr lang="en-US" sz="1600" b="0" i="0" u="none">
                <a:solidFill>
                  <a:schemeClr val="folHlink"/>
                </a:solidFill>
                <a:latin typeface="Helvetica Neue"/>
                <a:ea typeface="Helvetica Neue"/>
                <a:cs typeface="Helvetica Neue"/>
                <a:sym typeface="Helvetica Neue"/>
              </a:rPr>
              <a:t> </a:t>
            </a:r>
            <a:r>
              <a:rPr lang="en-US" sz="1600" b="0" i="0" u="none">
                <a:solidFill>
                  <a:schemeClr val="dk1"/>
                </a:solidFill>
                <a:latin typeface="Helvetica Neue"/>
                <a:ea typeface="Helvetica Neue"/>
                <a:cs typeface="Helvetica Neue"/>
                <a:sym typeface="Helvetica Neue"/>
              </a:rPr>
              <a:t>the process by eliminating the root causes of defects.</a:t>
            </a:r>
            <a:endParaRPr/>
          </a:p>
          <a:p>
            <a:pPr marL="742950" lvl="1" indent="-285750" algn="l" rtl="0">
              <a:lnSpc>
                <a:spcPct val="100000"/>
              </a:lnSpc>
              <a:spcBef>
                <a:spcPts val="320"/>
              </a:spcBef>
              <a:spcAft>
                <a:spcPts val="0"/>
              </a:spcAft>
              <a:buClr>
                <a:schemeClr val="folHlink"/>
              </a:buClr>
              <a:buSzPts val="1120"/>
              <a:buFont typeface="Noto Sans Symbols"/>
              <a:buChar char="■"/>
            </a:pPr>
            <a:r>
              <a:rPr lang="en-US" sz="1600" b="0" i="1" u="none">
                <a:solidFill>
                  <a:schemeClr val="folHlink"/>
                </a:solidFill>
                <a:latin typeface="Helvetica Neue"/>
                <a:ea typeface="Helvetica Neue"/>
                <a:cs typeface="Helvetica Neue"/>
                <a:sym typeface="Helvetica Neue"/>
              </a:rPr>
              <a:t>Control</a:t>
            </a:r>
            <a:r>
              <a:rPr lang="en-US" sz="1600" b="0" i="0" u="none">
                <a:solidFill>
                  <a:schemeClr val="folHlink"/>
                </a:solidFill>
                <a:latin typeface="Helvetica Neue"/>
                <a:ea typeface="Helvetica Neue"/>
                <a:cs typeface="Helvetica Neue"/>
                <a:sym typeface="Helvetica Neue"/>
              </a:rPr>
              <a:t> </a:t>
            </a:r>
            <a:r>
              <a:rPr lang="en-US" sz="1600" b="0" i="0" u="none">
                <a:solidFill>
                  <a:schemeClr val="dk1"/>
                </a:solidFill>
                <a:latin typeface="Helvetica Neue"/>
                <a:ea typeface="Helvetica Neue"/>
                <a:cs typeface="Helvetica Neue"/>
                <a:sym typeface="Helvetica Neue"/>
              </a:rPr>
              <a:t>the process to ensure that future work does not reintroduce the causes of defects.</a:t>
            </a:r>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78"/>
        <p:cNvGrpSpPr/>
        <p:nvPr/>
      </p:nvGrpSpPr>
      <p:grpSpPr>
        <a:xfrm>
          <a:off x="0" y="0"/>
          <a:ext cx="0" cy="0"/>
          <a:chOff x="0" y="0"/>
          <a:chExt cx="0" cy="0"/>
        </a:xfrm>
      </p:grpSpPr>
      <p:sp>
        <p:nvSpPr>
          <p:cNvPr id="279" name="Google Shape;279;p11"/>
          <p:cNvSpPr txBox="1">
            <a:spLocks noGrp="1"/>
          </p:cNvSpPr>
          <p:nvPr>
            <p:ph type="title"/>
          </p:nvPr>
        </p:nvSpPr>
        <p:spPr>
          <a:xfrm>
            <a:off x="1219200" y="990600"/>
            <a:ext cx="6705600" cy="633412"/>
          </a:xfrm>
          <a:prstGeom prst="rect">
            <a:avLst/>
          </a:prstGeom>
          <a:noFill/>
          <a:ln>
            <a:noFill/>
          </a:ln>
        </p:spPr>
        <p:txBody>
          <a:bodyPr spcFirstLastPara="1" wrap="square" lIns="91425" tIns="45700" rIns="91425" bIns="45700" anchor="b" anchorCtr="0">
            <a:noAutofit/>
          </a:bodyPr>
          <a:lstStyle/>
          <a:p>
            <a:pPr marL="0" lvl="0" indent="0" algn="l" rtl="0">
              <a:lnSpc>
                <a:spcPct val="100000"/>
              </a:lnSpc>
              <a:spcBef>
                <a:spcPts val="0"/>
              </a:spcBef>
              <a:spcAft>
                <a:spcPts val="0"/>
              </a:spcAft>
              <a:buClr>
                <a:schemeClr val="dk2"/>
              </a:buClr>
              <a:buSzPts val="4000"/>
              <a:buFont typeface="Helvetica Neue"/>
              <a:buNone/>
            </a:pPr>
            <a:r>
              <a:rPr lang="en-US" sz="4000" b="0" i="0" u="none">
                <a:solidFill>
                  <a:schemeClr val="dk2"/>
                </a:solidFill>
                <a:latin typeface="Helvetica Neue"/>
                <a:ea typeface="Helvetica Neue"/>
                <a:cs typeface="Helvetica Neue"/>
                <a:sym typeface="Helvetica Neue"/>
              </a:rPr>
              <a:t>Software Reliability</a:t>
            </a:r>
            <a:endParaRPr/>
          </a:p>
        </p:txBody>
      </p:sp>
      <p:sp>
        <p:nvSpPr>
          <p:cNvPr id="280" name="Google Shape;280;p11"/>
          <p:cNvSpPr txBox="1">
            <a:spLocks noGrp="1"/>
          </p:cNvSpPr>
          <p:nvPr>
            <p:ph type="body" idx="1"/>
          </p:nvPr>
        </p:nvSpPr>
        <p:spPr>
          <a:xfrm>
            <a:off x="1828800" y="1905000"/>
            <a:ext cx="6934200" cy="4191000"/>
          </a:xfrm>
          <a:prstGeom prst="rect">
            <a:avLst/>
          </a:prstGeom>
          <a:noFill/>
          <a:ln>
            <a:noFill/>
          </a:ln>
        </p:spPr>
        <p:txBody>
          <a:bodyPr spcFirstLastPara="1" wrap="square" lIns="91425" tIns="45700" rIns="91425" bIns="45700" anchor="t" anchorCtr="0">
            <a:noAutofit/>
          </a:bodyPr>
          <a:lstStyle/>
          <a:p>
            <a:pPr marL="342900" lvl="0" indent="-342900" algn="l" rtl="0">
              <a:lnSpc>
                <a:spcPct val="100000"/>
              </a:lnSpc>
              <a:spcBef>
                <a:spcPts val="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A simple measure of reliability is </a:t>
            </a:r>
            <a:r>
              <a:rPr lang="en-US" sz="2400" b="0" i="1" u="none">
                <a:solidFill>
                  <a:schemeClr val="folHlink"/>
                </a:solidFill>
                <a:latin typeface="Helvetica Neue"/>
                <a:ea typeface="Helvetica Neue"/>
                <a:cs typeface="Helvetica Neue"/>
                <a:sym typeface="Helvetica Neue"/>
              </a:rPr>
              <a:t>mean-time-between-failure</a:t>
            </a:r>
            <a:r>
              <a:rPr lang="en-US" sz="2400" b="0" i="0" u="none">
                <a:solidFill>
                  <a:schemeClr val="folHlink"/>
                </a:solidFill>
                <a:latin typeface="Helvetica Neue"/>
                <a:ea typeface="Helvetica Neue"/>
                <a:cs typeface="Helvetica Neue"/>
                <a:sym typeface="Helvetica Neue"/>
              </a:rPr>
              <a:t> </a:t>
            </a:r>
            <a:r>
              <a:rPr lang="en-US" sz="2400" b="0" i="0" u="none">
                <a:solidFill>
                  <a:schemeClr val="dk1"/>
                </a:solidFill>
                <a:latin typeface="Helvetica Neue"/>
                <a:ea typeface="Helvetica Neue"/>
                <a:cs typeface="Helvetica Neue"/>
                <a:sym typeface="Helvetica Neue"/>
              </a:rPr>
              <a:t>(MTBF), where </a:t>
            </a:r>
            <a:endParaRPr/>
          </a:p>
          <a:p>
            <a:pPr marL="342900" lvl="0" indent="-342900" algn="l" rtl="0">
              <a:lnSpc>
                <a:spcPct val="100000"/>
              </a:lnSpc>
              <a:spcBef>
                <a:spcPts val="600"/>
              </a:spcBef>
              <a:spcAft>
                <a:spcPts val="0"/>
              </a:spcAft>
              <a:buSzPts val="1800"/>
              <a:buNone/>
            </a:pPr>
            <a:r>
              <a:rPr lang="en-US" sz="2400" b="0" i="0" u="none">
                <a:solidFill>
                  <a:schemeClr val="dk1"/>
                </a:solidFill>
                <a:latin typeface="Helvetica Neue"/>
                <a:ea typeface="Helvetica Neue"/>
                <a:cs typeface="Helvetica Neue"/>
                <a:sym typeface="Helvetica Neue"/>
              </a:rPr>
              <a:t>			</a:t>
            </a:r>
            <a:r>
              <a:rPr lang="en-US" sz="2000" b="0" i="0" u="none">
                <a:solidFill>
                  <a:schemeClr val="folHlink"/>
                </a:solidFill>
                <a:latin typeface="Helvetica Neue"/>
                <a:ea typeface="Helvetica Neue"/>
                <a:cs typeface="Helvetica Neue"/>
                <a:sym typeface="Helvetica Neue"/>
              </a:rPr>
              <a:t>MTBF = MTTF + MTTR</a:t>
            </a:r>
            <a:endParaRPr/>
          </a:p>
          <a:p>
            <a:pPr marL="342900" lvl="0" indent="-342900" algn="l" rtl="0">
              <a:lnSpc>
                <a:spcPct val="100000"/>
              </a:lnSpc>
              <a:spcBef>
                <a:spcPts val="1080"/>
              </a:spcBef>
              <a:spcAft>
                <a:spcPts val="0"/>
              </a:spcAft>
              <a:buClr>
                <a:schemeClr val="folHlink"/>
              </a:buClr>
              <a:buSzPts val="1800"/>
              <a:buFont typeface="Noto Sans Symbols"/>
              <a:buChar char="■"/>
            </a:pPr>
            <a:r>
              <a:rPr lang="en-US" sz="2400" b="0" i="0" u="none">
                <a:solidFill>
                  <a:schemeClr val="dk1"/>
                </a:solidFill>
                <a:latin typeface="Helvetica Neue"/>
                <a:ea typeface="Helvetica Neue"/>
                <a:cs typeface="Helvetica Neue"/>
                <a:sym typeface="Helvetica Neue"/>
              </a:rPr>
              <a:t>The acronyms MTTF and MTTR are </a:t>
            </a:r>
            <a:r>
              <a:rPr lang="en-US" sz="2400" b="0" i="1" u="none">
                <a:solidFill>
                  <a:schemeClr val="folHlink"/>
                </a:solidFill>
                <a:latin typeface="Helvetica Neue"/>
                <a:ea typeface="Helvetica Neue"/>
                <a:cs typeface="Helvetica Neue"/>
                <a:sym typeface="Helvetica Neue"/>
              </a:rPr>
              <a:t>mean-time-to-failure</a:t>
            </a:r>
            <a:r>
              <a:rPr lang="en-US" sz="2400" b="0" i="0" u="none">
                <a:solidFill>
                  <a:schemeClr val="folHlink"/>
                </a:solidFill>
                <a:latin typeface="Helvetica Neue"/>
                <a:ea typeface="Helvetica Neue"/>
                <a:cs typeface="Helvetica Neue"/>
                <a:sym typeface="Helvetica Neue"/>
              </a:rPr>
              <a:t> </a:t>
            </a:r>
            <a:r>
              <a:rPr lang="en-US" sz="2400" b="0" i="0" u="none">
                <a:solidFill>
                  <a:schemeClr val="dk1"/>
                </a:solidFill>
                <a:latin typeface="Helvetica Neue"/>
                <a:ea typeface="Helvetica Neue"/>
                <a:cs typeface="Helvetica Neue"/>
                <a:sym typeface="Helvetica Neue"/>
              </a:rPr>
              <a:t>and</a:t>
            </a:r>
            <a:r>
              <a:rPr lang="en-US" sz="2400" b="0" i="0" u="none">
                <a:solidFill>
                  <a:schemeClr val="folHlink"/>
                </a:solidFill>
                <a:latin typeface="Helvetica Neue"/>
                <a:ea typeface="Helvetica Neue"/>
                <a:cs typeface="Helvetica Neue"/>
                <a:sym typeface="Helvetica Neue"/>
              </a:rPr>
              <a:t> </a:t>
            </a:r>
            <a:r>
              <a:rPr lang="en-US" sz="2400" b="0" i="1" u="none">
                <a:solidFill>
                  <a:schemeClr val="folHlink"/>
                </a:solidFill>
                <a:latin typeface="Helvetica Neue"/>
                <a:ea typeface="Helvetica Neue"/>
                <a:cs typeface="Helvetica Neue"/>
                <a:sym typeface="Helvetica Neue"/>
              </a:rPr>
              <a:t>mean-time-to-repair</a:t>
            </a:r>
            <a:r>
              <a:rPr lang="en-US" sz="2400" b="0" i="0" u="none">
                <a:solidFill>
                  <a:schemeClr val="dk1"/>
                </a:solidFill>
                <a:latin typeface="Helvetica Neue"/>
                <a:ea typeface="Helvetica Neue"/>
                <a:cs typeface="Helvetica Neue"/>
                <a:sym typeface="Helvetica Neue"/>
              </a:rPr>
              <a:t>, respectively.</a:t>
            </a:r>
            <a:endParaRPr/>
          </a:p>
          <a:p>
            <a:pPr marL="342900" lvl="0" indent="-342900" algn="l" rtl="0">
              <a:lnSpc>
                <a:spcPct val="100000"/>
              </a:lnSpc>
              <a:spcBef>
                <a:spcPts val="300"/>
              </a:spcBef>
              <a:spcAft>
                <a:spcPts val="0"/>
              </a:spcAft>
              <a:buClr>
                <a:schemeClr val="folHlink"/>
              </a:buClr>
              <a:buSzPts val="1800"/>
              <a:buFont typeface="Noto Sans Symbols"/>
              <a:buChar char="■"/>
            </a:pPr>
            <a:r>
              <a:rPr lang="en-US" sz="2400" b="0" i="1" u="none">
                <a:solidFill>
                  <a:schemeClr val="folHlink"/>
                </a:solidFill>
                <a:latin typeface="Helvetica Neue"/>
                <a:ea typeface="Helvetica Neue"/>
                <a:cs typeface="Helvetica Neue"/>
                <a:sym typeface="Helvetica Neue"/>
              </a:rPr>
              <a:t>Software availability</a:t>
            </a:r>
            <a:r>
              <a:rPr lang="en-US" sz="2400" b="0" i="0" u="none">
                <a:solidFill>
                  <a:schemeClr val="dk1"/>
                </a:solidFill>
                <a:latin typeface="Helvetica Neue"/>
                <a:ea typeface="Helvetica Neue"/>
                <a:cs typeface="Helvetica Neue"/>
                <a:sym typeface="Helvetica Neue"/>
              </a:rPr>
              <a:t> is the probability that a program is operating according to requirements at a given point in time and is defined as</a:t>
            </a:r>
            <a:endParaRPr/>
          </a:p>
          <a:p>
            <a:pPr marL="342900" lvl="0" indent="-342900" algn="l" rtl="0">
              <a:lnSpc>
                <a:spcPct val="100000"/>
              </a:lnSpc>
              <a:spcBef>
                <a:spcPts val="480"/>
              </a:spcBef>
              <a:spcAft>
                <a:spcPts val="0"/>
              </a:spcAft>
              <a:buSzPts val="1800"/>
              <a:buNone/>
            </a:pPr>
            <a:r>
              <a:rPr lang="en-US" sz="2400" b="0" i="0" u="none">
                <a:solidFill>
                  <a:schemeClr val="dk1"/>
                </a:solidFill>
                <a:latin typeface="Helvetica Neue"/>
                <a:ea typeface="Helvetica Neue"/>
                <a:cs typeface="Helvetica Neue"/>
                <a:sym typeface="Helvetica Neue"/>
              </a:rPr>
              <a:t>		</a:t>
            </a:r>
            <a:r>
              <a:rPr lang="en-US" sz="2000" b="0" i="0" u="none">
                <a:solidFill>
                  <a:schemeClr val="folHlink"/>
                </a:solidFill>
                <a:latin typeface="Helvetica Neue"/>
                <a:ea typeface="Helvetica Neue"/>
                <a:cs typeface="Helvetica Neue"/>
                <a:sym typeface="Helvetica Neue"/>
              </a:rPr>
              <a:t>Availability = [MTTF/(MTTF + MTTR)] x 100%</a:t>
            </a:r>
            <a:r>
              <a:rPr lang="en-US" sz="2400" b="0" i="0" u="none">
                <a:solidFill>
                  <a:schemeClr val="folHlink"/>
                </a:solidFill>
                <a:latin typeface="Helvetica Neue"/>
                <a:ea typeface="Helvetica Neue"/>
                <a:cs typeface="Helvetica Neue"/>
                <a:sym typeface="Helvetica Neue"/>
              </a:rPr>
              <a:t> </a:t>
            </a:r>
            <a:endParaRPr/>
          </a:p>
        </p:txBody>
      </p:sp>
    </p:spTree>
  </p:cSld>
  <p:clrMapOvr>
    <a:masterClrMapping/>
  </p:clrMapOvr>
</p:sld>
</file>

<file path=ppt/theme/theme1.xml><?xml version="1.0" encoding="utf-8"?>
<a:theme xmlns:a="http://schemas.openxmlformats.org/drawingml/2006/main" name="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1_Bold Stripes">
  <a:themeElements>
    <a:clrScheme name="Bold Stripes 2">
      <a:dk1>
        <a:srgbClr val="000000"/>
      </a:dk1>
      <a:lt1>
        <a:srgbClr val="EAEAEA"/>
      </a:lt1>
      <a:dk2>
        <a:srgbClr val="003366"/>
      </a:dk2>
      <a:lt2>
        <a:srgbClr val="EAEAEA"/>
      </a:lt2>
      <a:accent1>
        <a:srgbClr val="FFFFFF"/>
      </a:accent1>
      <a:accent2>
        <a:srgbClr val="DDDDDD"/>
      </a:accent2>
      <a:accent3>
        <a:srgbClr val="F3F3F3"/>
      </a:accent3>
      <a:accent4>
        <a:srgbClr val="000000"/>
      </a:accent4>
      <a:accent5>
        <a:srgbClr val="FFFFFF"/>
      </a:accent5>
      <a:accent6>
        <a:srgbClr val="C8C8C8"/>
      </a:accent6>
      <a:hlink>
        <a:srgbClr val="336699"/>
      </a:hlink>
      <a:folHlink>
        <a:srgbClr val="9A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913</Words>
  <Application>Microsoft Office PowerPoint</Application>
  <PresentationFormat>On-screen Show (4:3)</PresentationFormat>
  <Paragraphs>103</Paragraphs>
  <Slides>15</Slides>
  <Notes>15</Notes>
  <HiddenSlides>0</HiddenSlides>
  <MMClips>0</MMClips>
  <ScaleCrop>false</ScaleCrop>
  <HeadingPairs>
    <vt:vector size="6" baseType="variant">
      <vt:variant>
        <vt:lpstr>Fonts Used</vt:lpstr>
      </vt:variant>
      <vt:variant>
        <vt:i4>4</vt:i4>
      </vt:variant>
      <vt:variant>
        <vt:lpstr>Theme</vt:lpstr>
      </vt:variant>
      <vt:variant>
        <vt:i4>2</vt:i4>
      </vt:variant>
      <vt:variant>
        <vt:lpstr>Slide Titles</vt:lpstr>
      </vt:variant>
      <vt:variant>
        <vt:i4>15</vt:i4>
      </vt:variant>
    </vt:vector>
  </HeadingPairs>
  <TitlesOfParts>
    <vt:vector size="21" baseType="lpstr">
      <vt:lpstr>Arial</vt:lpstr>
      <vt:lpstr>Helvetica Neue</vt:lpstr>
      <vt:lpstr>Noto Sans Symbols</vt:lpstr>
      <vt:lpstr>Palatino</vt:lpstr>
      <vt:lpstr>Bold Stripes</vt:lpstr>
      <vt:lpstr>1_Bold Stripes</vt:lpstr>
      <vt:lpstr>Quality</vt:lpstr>
      <vt:lpstr>Quality Concepts</vt:lpstr>
      <vt:lpstr>Software Quality Assurance (SQA)</vt:lpstr>
      <vt:lpstr>Elements of SQA</vt:lpstr>
      <vt:lpstr>SQA Activities</vt:lpstr>
      <vt:lpstr>SQA Activities</vt:lpstr>
      <vt:lpstr>SQA Goals (see Figure 16.1)</vt:lpstr>
      <vt:lpstr>Six-Sigma for Software Engineering</vt:lpstr>
      <vt:lpstr>Software Reliability</vt:lpstr>
      <vt:lpstr>Software Safety</vt:lpstr>
      <vt:lpstr>ISO 9001:2000 Standard</vt:lpstr>
      <vt:lpstr>McCall’s Quality factors</vt:lpstr>
      <vt:lpstr>Defect removal efficiency</vt:lpstr>
      <vt:lpstr>SQA Plan</vt:lpstr>
      <vt:lpstr>Reviews</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Quality</dc:title>
  <dc:creator>Roger Pressman</dc:creator>
  <cp:lastModifiedBy>Shakil Shaikh</cp:lastModifiedBy>
  <cp:revision>1</cp:revision>
  <dcterms:created xsi:type="dcterms:W3CDTF">2008-02-08T18:09:54Z</dcterms:created>
  <dcterms:modified xsi:type="dcterms:W3CDTF">2023-10-10T08:36:15Z</dcterms:modified>
</cp:coreProperties>
</file>