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4DC3-DC5B-4065-AC7C-B0BBC812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5A9F-F140-4572-A070-8A057A66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520D-ABE5-45FE-9F71-39A5CD06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0EAB-BE5B-41E5-BCD7-DDD130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21CA-5614-42C0-98F1-B0B96278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2535-EE74-4CD8-88B8-D45F05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D946-CC1B-4A28-8114-DD1FD9682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07A85-3A17-4575-B70E-DFBFD2CD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15E5-BD0F-4171-9A93-17F19B0A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8584-0C85-481D-B5EB-5A31421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C3ABE-ADBC-4879-822E-7ECB2D17E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81C8-9399-4BA0-9740-B0CD3E15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DB19-04B7-4498-87B0-6EC661F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50C7-11A8-4EED-9D48-1E986032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3188-3422-4054-A13F-F7384971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0CD7-2432-4B4E-915D-7642AD1D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4EAD-7D09-49E7-9AD1-7C381483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57A6-205D-4549-BCD0-3143F8B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2CAB-3470-407D-9DB9-4286E023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C448-0071-4695-AA95-2403DDA8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1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3086-428C-48EF-A64C-88ADAB4F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EAEB-0A83-449D-ABCF-57A03FE9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AEAB-3873-4013-BC42-4787E46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DBD1-3A20-432C-86C9-B1F4EDE7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ED6D-ABAF-4BA4-A926-BB6C0A79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F598-D38E-4EDC-BA22-2083A5C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F852-DCD6-489A-A69B-582444DC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A0FD-141B-46ED-8C87-15D0212E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D025-3F16-4583-8357-74E5023B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34F2-1121-499B-8EAC-18A6B163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1BB4-F97A-4EC2-8CF9-AF2AA56B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B32B-F272-44D6-AD5C-777DBF6B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7846-417F-423A-8A54-9241C245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604C0-AD4E-43E1-85A1-48556528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35C3B-B629-450B-8CB6-A6D8F328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D0808-4876-4444-9E8C-90DF9336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6D29A-1C04-43A0-8343-4FF197E7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E6B06-7F44-4BC9-99DE-52B8AA7C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C493C-BB93-468F-9089-2FA4D539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7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3FAB-A445-4444-8918-8D3D5441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49EF3-2858-4E01-9BB4-D91F7C40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E00DD-4E26-4FB0-9901-9D9425A2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C1435-1F69-469A-B28C-0A764E64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7B627-5512-4444-B7BA-256F71E9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E29B0-F214-463F-AF9D-73E69C65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416E-AF22-452D-B444-4406DD23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0553-CA25-413A-9EDB-0F829C25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DCC3-CA6B-4674-9C73-D0BD7770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2F851-0FAB-47ED-BE32-5EC48D8A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D92E-2B99-4F2A-8C1A-C7CF2A0B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DCB0-5FB7-4492-8A56-CF89739B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BA245-3832-4E30-8E07-D008734E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6670-ED8D-4EE0-871A-50AA301D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2FF49-7761-4DCD-B732-9FF63B0D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8574A-F613-4377-8D95-1FED2ADB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5073D-A622-4B3A-B00D-53CCA3D2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E1D8-D041-4122-85E6-F98FE620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6F0A-0BE6-4F7A-B976-EA11275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6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C0AC-A045-483B-B305-84E4D4D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9BA0-D406-4985-A9E7-9EAFA308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0E26-1143-4076-BCC6-F371E9ADD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69BA-3902-469F-96E9-EA9968ABD3F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FBAA-E7CF-4BE4-8F10-3B98319A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C767-41F6-43EC-B695-3D3B10DB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BBE-289F-48A0-9611-D2812D7E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4EB8-3BC7-461D-9B8F-651C50E1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2793215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The Role of Communication and Ethics in Management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4193-7047-4E44-8BE4-5BDE2C57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2767"/>
            <a:ext cx="9144000" cy="126319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94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FA4-01F3-4407-8034-AA02618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A78F-2634-44C6-8D36-C0A60DDF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6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03D-4675-434E-91AF-8FD0E6A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B40A-4A4A-4717-A298-9A8ED6C9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576C-4860-436B-86EB-CF24A75F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6AD4-C3C3-4347-BA29-3FB6229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8D77A-E7F8-49FE-AF46-5A0FAEFC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D760-D8BA-4E6A-BF7F-AF11D90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9BF8-C1E7-4457-8E9F-F0B2A68E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7BACB-672C-4348-9157-98CA783A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40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0965-A9F2-4B82-877B-A61CB30F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EC61-A69D-424C-B259-39D077EE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BE88-7B91-4553-A7FA-F3B15BC2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9467"/>
            <a:ext cx="12192000" cy="80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586-878A-49E4-8769-E722CCCC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8531-20BD-40A0-9F71-CAE107C0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1C65A-DEC7-4BB7-BF5F-21529475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6" y="0"/>
            <a:ext cx="939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A3B5-6EA9-4448-9296-6BB7D6B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DA4E-626B-41CB-867E-A5566D5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85027-BFFA-4BE8-B89D-1295E4D6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149"/>
            <a:ext cx="12192000" cy="78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1170-8AE2-4EC6-8F55-BC4F5430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5602-77A8-4076-840E-4D5D8995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8D84D-4745-4EBE-A73A-B1A55FEA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490515" cy="68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F138-047B-4259-A90C-52D81122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3C7D-D0F0-4D6A-AE0D-A5FF9402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3CA4B-DEDA-4F57-8789-77417EEF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3330"/>
            <a:ext cx="12192000" cy="82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9262-C4C7-4E02-AF46-0090746B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F4A4-0F4E-43DA-A215-D597D8A5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BB597-6BC8-4E42-B732-F12D8A96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50" y="0"/>
            <a:ext cx="907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7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The Role of Communication and Ethics in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The Role of Communication and Ethics in Management </dc:title>
  <dc:creator>Abdurrahman Qureshi</dc:creator>
  <cp:lastModifiedBy>Abdurrahman Qureshi</cp:lastModifiedBy>
  <cp:revision>4</cp:revision>
  <dcterms:created xsi:type="dcterms:W3CDTF">2024-03-29T15:38:03Z</dcterms:created>
  <dcterms:modified xsi:type="dcterms:W3CDTF">2024-03-29T15:41:22Z</dcterms:modified>
</cp:coreProperties>
</file>