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7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7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3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969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0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8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56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80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7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0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4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1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2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8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51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8B7952-8415-436A-B858-987EBC9B8CCB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A51F55-444C-4BF7-A828-94C2DF10D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52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899615"/>
          </a:xfrm>
        </p:spPr>
        <p:txBody>
          <a:bodyPr>
            <a:normAutofit/>
          </a:bodyPr>
          <a:lstStyle/>
          <a:p>
            <a:r>
              <a:rPr lang="en-US" sz="36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TITLE: ORTHOGRAPHIC PROJECTION/VIEW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200400"/>
            <a:ext cx="8689976" cy="3200400"/>
          </a:xfrm>
        </p:spPr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22334" y="1300785"/>
            <a:ext cx="1006130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EGE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PRACTICAL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EXAM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2334" y="3408015"/>
            <a:ext cx="100613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rgbClr val="92D05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NAME: ABDURRAHMAN QURESHI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ROLL NO: 210451</a:t>
            </a:r>
            <a:endParaRPr lang="en-US" sz="5400" b="1" cap="none" spc="0" dirty="0">
              <a:ln w="9525">
                <a:solidFill>
                  <a:schemeClr val="accent4">
                    <a:lumMod val="5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818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169860" cy="5352792"/>
          </a:xfrm>
        </p:spPr>
        <p:txBody>
          <a:bodyPr/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Eight step: check for hidden line, give the measurements to front view , top view , and the side view. Also check the curves and lines again.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603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1726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final answer contains the front view , top view and the side view with the given accurate measurements along with the hidden lines.</a:t>
            </a:r>
            <a:endParaRPr lang="en-IN" sz="4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083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575" y="69273"/>
            <a:ext cx="10364451" cy="1094508"/>
          </a:xfrm>
        </p:spPr>
        <p:txBody>
          <a:bodyPr/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Final answer: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65057" y="-448188"/>
            <a:ext cx="5471484" cy="86954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280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9" y="862916"/>
            <a:ext cx="5583382" cy="510445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QUESTION: DRAW THE ORTHOGRAPHIC </a:t>
            </a: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PROJECTION</a:t>
            </a:r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/VIEW FOR THE GIVEN DIAGRAM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6" y="862915"/>
            <a:ext cx="5369488" cy="5104460"/>
          </a:xfrm>
          <a:prstGeom prst="rect">
            <a:avLst/>
          </a:prstGeom>
          <a:ln w="127000" cap="sq">
            <a:solidFill>
              <a:schemeClr val="bg2">
                <a:lumMod val="50000"/>
              </a:schemeClr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21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593273"/>
            <a:ext cx="5334626" cy="3976253"/>
          </a:xfrm>
        </p:spPr>
        <p:txBody>
          <a:bodyPr/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First step: divide the page into four quadrants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15" y="1869280"/>
            <a:ext cx="4560898" cy="34242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25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655" y="618517"/>
            <a:ext cx="10959571" cy="1596177"/>
          </a:xfrm>
        </p:spPr>
        <p:txBody>
          <a:bodyPr/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Second step: draw the front view carefully by observing the figure.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31242" y="1070262"/>
            <a:ext cx="3734395" cy="70173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5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45382" y="512618"/>
            <a:ext cx="4932844" cy="562494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Third step: take the projections from the front view for the top view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1" y="512618"/>
            <a:ext cx="4513139" cy="56249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2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4018443" cy="5408210"/>
          </a:xfrm>
        </p:spPr>
        <p:txBody>
          <a:bodyPr/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four: draw the top view carefully with help of the projections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46" y="1179886"/>
            <a:ext cx="5823145" cy="42854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5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8" y="803563"/>
            <a:ext cx="3450408" cy="5195455"/>
          </a:xfrm>
        </p:spPr>
        <p:txBody>
          <a:bodyPr/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Fifth step: draw an angle of 45 degrees from the origin in 4</a:t>
            </a:r>
            <a:r>
              <a:rPr lang="en-US" baseline="30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</a:t>
            </a:r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quadrant 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1316182"/>
            <a:ext cx="5212200" cy="46828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7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3921460" cy="56021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Sixth step: take projections from the top view and the front view for the side view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7" y="374741"/>
            <a:ext cx="3782290" cy="60897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7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345" y="618517"/>
            <a:ext cx="4738881" cy="5726865"/>
          </a:xfrm>
        </p:spPr>
        <p:txBody>
          <a:bodyPr/>
          <a:lstStyle/>
          <a:p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Seventh step: carefully draw the side view with the help of the projections</a:t>
            </a:r>
            <a:endParaRPr lang="en-I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8" y="683480"/>
            <a:ext cx="2879608" cy="56619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51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102</TotalTime>
  <Words>179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Microsoft JhengHei UI</vt:lpstr>
      <vt:lpstr>Arial</vt:lpstr>
      <vt:lpstr>Tw Cen MT</vt:lpstr>
      <vt:lpstr>Droplet</vt:lpstr>
      <vt:lpstr>TITLE: ORTHOGRAPHIC PROJECTION/VIEW</vt:lpstr>
      <vt:lpstr>QUESTION: DRAW THE ORTHOGRAPHIC PROJECTION/VIEW FOR THE GIVEN DIAGRAM</vt:lpstr>
      <vt:lpstr>First step: divide the page into four quadrants</vt:lpstr>
      <vt:lpstr>Second step: draw the front view carefully by observing the figure.</vt:lpstr>
      <vt:lpstr>Third step: take the projections from the front view for the top view</vt:lpstr>
      <vt:lpstr>Step four: draw the top view carefully with help of the projections</vt:lpstr>
      <vt:lpstr>Fifth step: draw an angle of 45 degrees from the origin in 4th quadrant </vt:lpstr>
      <vt:lpstr>Sixth step: take projections from the top view and the front view for the side view</vt:lpstr>
      <vt:lpstr>Seventh step: carefully draw the side view with the help of the projections</vt:lpstr>
      <vt:lpstr>Eight step: check for hidden line, give the measurements to front view , top view , and the side view. Also check the curves and lines again.</vt:lpstr>
      <vt:lpstr>The final answer contains the front view , top view and the side view with the given accurate measurements along with the hidden lines.</vt:lpstr>
      <vt:lpstr>Final answer: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ORTHOGRAPHIC PROJECTION/VIEW</dc:title>
  <dc:creator>Gold Roger</dc:creator>
  <cp:lastModifiedBy>Gold Roger</cp:lastModifiedBy>
  <cp:revision>10</cp:revision>
  <dcterms:created xsi:type="dcterms:W3CDTF">2022-01-07T05:00:45Z</dcterms:created>
  <dcterms:modified xsi:type="dcterms:W3CDTF">2022-01-10T07:47:28Z</dcterms:modified>
</cp:coreProperties>
</file>