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39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5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2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1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9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3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E0EE-5E7D-4774-8E14-70D8420A3F7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D9F2-B640-4F34-915F-FCB6834BD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56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6350766"/>
            <a:ext cx="12192001" cy="29941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6650182"/>
            <a:ext cx="12192001" cy="207818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1012" y="1300785"/>
            <a:ext cx="8689976" cy="189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TITLE: ORTHOGRAPHIC PROJECTION/VIEW</a:t>
            </a:r>
            <a:endParaRPr lang="en-IN" sz="3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7739" y="-1091034"/>
            <a:ext cx="8689976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22334" y="1300785"/>
            <a:ext cx="1006130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EGE</a:t>
            </a:r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PRACTICAL</a:t>
            </a:r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EXAM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2334" y="3408015"/>
            <a:ext cx="100613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rgbClr val="92D05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NAME: ABDURRAHMAN QURESHI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ROLL NO: 210451</a:t>
            </a:r>
            <a:endParaRPr lang="en-US" sz="5400" b="1" cap="none" spc="0" dirty="0">
              <a:ln w="9525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83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1327" cy="5811838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QUESTION: DRAW THE ORTHOGRAPHIC PROJECTION/VIEW FOR THE GIVEN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41" y="1071296"/>
            <a:ext cx="4372767" cy="4399496"/>
          </a:xfrm>
          <a:prstGeom prst="rect">
            <a:avLst/>
          </a:prstGeom>
          <a:ln w="127000" cap="sq">
            <a:solidFill>
              <a:schemeClr val="bg2">
                <a:lumMod val="50000"/>
              </a:schemeClr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9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Final answer: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791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1093" y="-496148"/>
            <a:ext cx="5471484" cy="86954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02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 UI</vt:lpstr>
      <vt:lpstr>Arial</vt:lpstr>
      <vt:lpstr>Calibri</vt:lpstr>
      <vt:lpstr>Calibri Light</vt:lpstr>
      <vt:lpstr>Office Theme</vt:lpstr>
      <vt:lpstr>PowerPoint Presentation</vt:lpstr>
      <vt:lpstr>QUESTION: DRAW THE ORTHOGRAPHIC PROJECTION/VIEW FOR THE GIVEN DIAGRAM</vt:lpstr>
      <vt:lpstr>Final answer: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 Roger</dc:creator>
  <cp:lastModifiedBy>Gold Roger</cp:lastModifiedBy>
  <cp:revision>2</cp:revision>
  <dcterms:created xsi:type="dcterms:W3CDTF">2022-01-10T07:45:07Z</dcterms:created>
  <dcterms:modified xsi:type="dcterms:W3CDTF">2022-01-10T07:48:11Z</dcterms:modified>
</cp:coreProperties>
</file>