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67" r:id="rId2"/>
    <p:sldId id="268" r:id="rId3"/>
    <p:sldId id="269" r:id="rId4"/>
    <p:sldId id="270" r:id="rId5"/>
    <p:sldId id="271" r:id="rId6"/>
    <p:sldId id="272" r:id="rId7"/>
    <p:sldId id="273" r:id="rId8"/>
    <p:sldId id="256" r:id="rId9"/>
    <p:sldId id="257" r:id="rId10"/>
    <p:sldId id="258" r:id="rId11"/>
    <p:sldId id="259" r:id="rId12"/>
    <p:sldId id="274" r:id="rId13"/>
    <p:sldId id="275" r:id="rId14"/>
    <p:sldId id="261" r:id="rId15"/>
    <p:sldId id="263" r:id="rId16"/>
    <p:sldId id="264" r:id="rId17"/>
    <p:sldId id="265" r:id="rId18"/>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9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496484"/>
            <a:ext cx="5143500" cy="3183467"/>
          </a:xfrm>
        </p:spPr>
        <p:txBody>
          <a:bodyPr anchor="b"/>
          <a:lstStyle>
            <a:lvl1pPr algn="ctr">
              <a:defRPr sz="3375"/>
            </a:lvl1pPr>
          </a:lstStyle>
          <a:p>
            <a:r>
              <a:rPr lang="en-US" smtClean="0"/>
              <a:t>Click to edit Master title style</a:t>
            </a:r>
            <a:endParaRPr lang="en-IN"/>
          </a:p>
        </p:txBody>
      </p:sp>
      <p:sp>
        <p:nvSpPr>
          <p:cNvPr id="3" name="Subtitle 2"/>
          <p:cNvSpPr>
            <a:spLocks noGrp="1"/>
          </p:cNvSpPr>
          <p:nvPr>
            <p:ph type="subTitle" idx="1"/>
          </p:nvPr>
        </p:nvSpPr>
        <p:spPr>
          <a:xfrm>
            <a:off x="857250" y="4802717"/>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487E9F2-AE09-47AB-AE08-ACFCD65F3C91}"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03A466-4406-4FF1-8253-84826C68FFC4}" type="slidenum">
              <a:rPr lang="en-IN" smtClean="0"/>
              <a:t>‹#›</a:t>
            </a:fld>
            <a:endParaRPr lang="en-IN"/>
          </a:p>
        </p:txBody>
      </p:sp>
    </p:spTree>
    <p:extLst>
      <p:ext uri="{BB962C8B-B14F-4D97-AF65-F5344CB8AC3E}">
        <p14:creationId xmlns:p14="http://schemas.microsoft.com/office/powerpoint/2010/main" val="3835796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87E9F2-AE09-47AB-AE08-ACFCD65F3C91}"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03A466-4406-4FF1-8253-84826C68FFC4}" type="slidenum">
              <a:rPr lang="en-IN" smtClean="0"/>
              <a:t>‹#›</a:t>
            </a:fld>
            <a:endParaRPr lang="en-IN"/>
          </a:p>
        </p:txBody>
      </p:sp>
    </p:spTree>
    <p:extLst>
      <p:ext uri="{BB962C8B-B14F-4D97-AF65-F5344CB8AC3E}">
        <p14:creationId xmlns:p14="http://schemas.microsoft.com/office/powerpoint/2010/main" val="65151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6" y="486834"/>
            <a:ext cx="1478756" cy="774911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71487" y="486834"/>
            <a:ext cx="4350544" cy="77491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87E9F2-AE09-47AB-AE08-ACFCD65F3C91}"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03A466-4406-4FF1-8253-84826C68FFC4}" type="slidenum">
              <a:rPr lang="en-IN" smtClean="0"/>
              <a:t>‹#›</a:t>
            </a:fld>
            <a:endParaRPr lang="en-IN"/>
          </a:p>
        </p:txBody>
      </p:sp>
    </p:spTree>
    <p:extLst>
      <p:ext uri="{BB962C8B-B14F-4D97-AF65-F5344CB8AC3E}">
        <p14:creationId xmlns:p14="http://schemas.microsoft.com/office/powerpoint/2010/main" val="813262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87E9F2-AE09-47AB-AE08-ACFCD65F3C91}"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03A466-4406-4FF1-8253-84826C68FFC4}" type="slidenum">
              <a:rPr lang="en-IN" smtClean="0"/>
              <a:t>‹#›</a:t>
            </a:fld>
            <a:endParaRPr lang="en-IN"/>
          </a:p>
        </p:txBody>
      </p:sp>
    </p:spTree>
    <p:extLst>
      <p:ext uri="{BB962C8B-B14F-4D97-AF65-F5344CB8AC3E}">
        <p14:creationId xmlns:p14="http://schemas.microsoft.com/office/powerpoint/2010/main" val="280872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2"/>
            <a:ext cx="5915025" cy="3803649"/>
          </a:xfrm>
        </p:spPr>
        <p:txBody>
          <a:bodyPr anchor="b"/>
          <a:lstStyle>
            <a:lvl1pPr>
              <a:defRPr sz="3375"/>
            </a:lvl1pPr>
          </a:lstStyle>
          <a:p>
            <a:r>
              <a:rPr lang="en-US" smtClean="0"/>
              <a:t>Click to edit Master title style</a:t>
            </a:r>
            <a:endParaRPr lang="en-IN"/>
          </a:p>
        </p:txBody>
      </p:sp>
      <p:sp>
        <p:nvSpPr>
          <p:cNvPr id="3" name="Text Placeholder 2"/>
          <p:cNvSpPr>
            <a:spLocks noGrp="1"/>
          </p:cNvSpPr>
          <p:nvPr>
            <p:ph type="body" idx="1"/>
          </p:nvPr>
        </p:nvSpPr>
        <p:spPr>
          <a:xfrm>
            <a:off x="467916" y="6119285"/>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87E9F2-AE09-47AB-AE08-ACFCD65F3C91}"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03A466-4406-4FF1-8253-84826C68FFC4}" type="slidenum">
              <a:rPr lang="en-IN" smtClean="0"/>
              <a:t>‹#›</a:t>
            </a:fld>
            <a:endParaRPr lang="en-IN"/>
          </a:p>
        </p:txBody>
      </p:sp>
    </p:spTree>
    <p:extLst>
      <p:ext uri="{BB962C8B-B14F-4D97-AF65-F5344CB8AC3E}">
        <p14:creationId xmlns:p14="http://schemas.microsoft.com/office/powerpoint/2010/main" val="278341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71488"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3471863"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487E9F2-AE09-47AB-AE08-ACFCD65F3C91}"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03A466-4406-4FF1-8253-84826C68FFC4}" type="slidenum">
              <a:rPr lang="en-IN" smtClean="0"/>
              <a:t>‹#›</a:t>
            </a:fld>
            <a:endParaRPr lang="en-IN"/>
          </a:p>
        </p:txBody>
      </p:sp>
    </p:spTree>
    <p:extLst>
      <p:ext uri="{BB962C8B-B14F-4D97-AF65-F5344CB8AC3E}">
        <p14:creationId xmlns:p14="http://schemas.microsoft.com/office/powerpoint/2010/main" val="175940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4"/>
            <a:ext cx="5915025" cy="1767417"/>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487E9F2-AE09-47AB-AE08-ACFCD65F3C91}" type="datetimeFigureOut">
              <a:rPr lang="en-IN" smtClean="0"/>
              <a:t>26-05-2022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03A466-4406-4FF1-8253-84826C68FFC4}" type="slidenum">
              <a:rPr lang="en-IN" smtClean="0"/>
              <a:t>‹#›</a:t>
            </a:fld>
            <a:endParaRPr lang="en-IN"/>
          </a:p>
        </p:txBody>
      </p:sp>
    </p:spTree>
    <p:extLst>
      <p:ext uri="{BB962C8B-B14F-4D97-AF65-F5344CB8AC3E}">
        <p14:creationId xmlns:p14="http://schemas.microsoft.com/office/powerpoint/2010/main" val="346600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487E9F2-AE09-47AB-AE08-ACFCD65F3C91}" type="datetimeFigureOut">
              <a:rPr lang="en-IN" smtClean="0"/>
              <a:t>26-05-2022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03A466-4406-4FF1-8253-84826C68FFC4}" type="slidenum">
              <a:rPr lang="en-IN" smtClean="0"/>
              <a:t>‹#›</a:t>
            </a:fld>
            <a:endParaRPr lang="en-IN"/>
          </a:p>
        </p:txBody>
      </p:sp>
    </p:spTree>
    <p:extLst>
      <p:ext uri="{BB962C8B-B14F-4D97-AF65-F5344CB8AC3E}">
        <p14:creationId xmlns:p14="http://schemas.microsoft.com/office/powerpoint/2010/main" val="3374785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7E9F2-AE09-47AB-AE08-ACFCD65F3C91}" type="datetimeFigureOut">
              <a:rPr lang="en-IN" smtClean="0"/>
              <a:t>26-05-2022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03A466-4406-4FF1-8253-84826C68FFC4}" type="slidenum">
              <a:rPr lang="en-IN" smtClean="0"/>
              <a:t>‹#›</a:t>
            </a:fld>
            <a:endParaRPr lang="en-IN"/>
          </a:p>
        </p:txBody>
      </p:sp>
    </p:spTree>
    <p:extLst>
      <p:ext uri="{BB962C8B-B14F-4D97-AF65-F5344CB8AC3E}">
        <p14:creationId xmlns:p14="http://schemas.microsoft.com/office/powerpoint/2010/main" val="39623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3" cy="2133600"/>
          </a:xfrm>
        </p:spPr>
        <p:txBody>
          <a:bodyPr anchor="b"/>
          <a:lstStyle>
            <a:lvl1pPr>
              <a:defRPr sz="1800"/>
            </a:lvl1pPr>
          </a:lstStyle>
          <a:p>
            <a:r>
              <a:rPr lang="en-US" smtClean="0"/>
              <a:t>Click to edit Master title style</a:t>
            </a:r>
            <a:endParaRPr lang="en-IN"/>
          </a:p>
        </p:txBody>
      </p:sp>
      <p:sp>
        <p:nvSpPr>
          <p:cNvPr id="3" name="Content Placeholder 2"/>
          <p:cNvSpPr>
            <a:spLocks noGrp="1"/>
          </p:cNvSpPr>
          <p:nvPr>
            <p:ph idx="1"/>
          </p:nvPr>
        </p:nvSpPr>
        <p:spPr>
          <a:xfrm>
            <a:off x="2915543" y="1316567"/>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smtClean="0"/>
              <a:t>Edit Master text styles</a:t>
            </a:r>
          </a:p>
        </p:txBody>
      </p:sp>
      <p:sp>
        <p:nvSpPr>
          <p:cNvPr id="5" name="Date Placeholder 4"/>
          <p:cNvSpPr>
            <a:spLocks noGrp="1"/>
          </p:cNvSpPr>
          <p:nvPr>
            <p:ph type="dt" sz="half" idx="10"/>
          </p:nvPr>
        </p:nvSpPr>
        <p:spPr/>
        <p:txBody>
          <a:bodyPr/>
          <a:lstStyle/>
          <a:p>
            <a:fld id="{5487E9F2-AE09-47AB-AE08-ACFCD65F3C91}"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03A466-4406-4FF1-8253-84826C68FFC4}" type="slidenum">
              <a:rPr lang="en-IN" smtClean="0"/>
              <a:t>‹#›</a:t>
            </a:fld>
            <a:endParaRPr lang="en-IN"/>
          </a:p>
        </p:txBody>
      </p:sp>
    </p:spTree>
    <p:extLst>
      <p:ext uri="{BB962C8B-B14F-4D97-AF65-F5344CB8AC3E}">
        <p14:creationId xmlns:p14="http://schemas.microsoft.com/office/powerpoint/2010/main" val="3149887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3" cy="2133600"/>
          </a:xfrm>
        </p:spPr>
        <p:txBody>
          <a:bodyPr anchor="b"/>
          <a:lstStyle>
            <a:lvl1pPr>
              <a:defRPr sz="1800"/>
            </a:lvl1pPr>
          </a:lstStyle>
          <a:p>
            <a:r>
              <a:rPr lang="en-US" smtClean="0"/>
              <a:t>Click to edit Master title style</a:t>
            </a:r>
            <a:endParaRPr lang="en-IN"/>
          </a:p>
        </p:txBody>
      </p:sp>
      <p:sp>
        <p:nvSpPr>
          <p:cNvPr id="3" name="Picture Placeholder 2"/>
          <p:cNvSpPr>
            <a:spLocks noGrp="1"/>
          </p:cNvSpPr>
          <p:nvPr>
            <p:ph type="pic" idx="1"/>
          </p:nvPr>
        </p:nvSpPr>
        <p:spPr>
          <a:xfrm>
            <a:off x="2915543" y="1316567"/>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IN"/>
          </a:p>
        </p:txBody>
      </p:sp>
      <p:sp>
        <p:nvSpPr>
          <p:cNvPr id="4" name="Text Placeholder 3"/>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smtClean="0"/>
              <a:t>Edit Master text styles</a:t>
            </a:r>
          </a:p>
        </p:txBody>
      </p:sp>
      <p:sp>
        <p:nvSpPr>
          <p:cNvPr id="5" name="Date Placeholder 4"/>
          <p:cNvSpPr>
            <a:spLocks noGrp="1"/>
          </p:cNvSpPr>
          <p:nvPr>
            <p:ph type="dt" sz="half" idx="10"/>
          </p:nvPr>
        </p:nvSpPr>
        <p:spPr/>
        <p:txBody>
          <a:bodyPr/>
          <a:lstStyle/>
          <a:p>
            <a:fld id="{5487E9F2-AE09-47AB-AE08-ACFCD65F3C91}"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03A466-4406-4FF1-8253-84826C68FFC4}" type="slidenum">
              <a:rPr lang="en-IN" smtClean="0"/>
              <a:t>‹#›</a:t>
            </a:fld>
            <a:endParaRPr lang="en-IN"/>
          </a:p>
        </p:txBody>
      </p:sp>
    </p:spTree>
    <p:extLst>
      <p:ext uri="{BB962C8B-B14F-4D97-AF65-F5344CB8AC3E}">
        <p14:creationId xmlns:p14="http://schemas.microsoft.com/office/powerpoint/2010/main" val="470684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5487E9F2-AE09-47AB-AE08-ACFCD65F3C91}" type="datetimeFigureOut">
              <a:rPr lang="en-IN" smtClean="0"/>
              <a:t>26-05-2022</a:t>
            </a:fld>
            <a:endParaRPr lang="en-IN"/>
          </a:p>
        </p:txBody>
      </p:sp>
      <p:sp>
        <p:nvSpPr>
          <p:cNvPr id="5" name="Footer Placeholder 4"/>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A803A466-4406-4FF1-8253-84826C68FFC4}" type="slidenum">
              <a:rPr lang="en-IN" smtClean="0"/>
              <a:t>‹#›</a:t>
            </a:fld>
            <a:endParaRPr lang="en-IN"/>
          </a:p>
        </p:txBody>
      </p:sp>
    </p:spTree>
    <p:extLst>
      <p:ext uri="{BB962C8B-B14F-4D97-AF65-F5344CB8AC3E}">
        <p14:creationId xmlns:p14="http://schemas.microsoft.com/office/powerpoint/2010/main" val="130375366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Philosophical_Transactions_of_the_Royal_Society" TargetMode="External"/><Relationship Id="rId2" Type="http://schemas.openxmlformats.org/officeDocument/2006/relationships/hyperlink" Target="https://en.wikipedia.org/wiki/Isaac_Newton" TargetMode="External"/><Relationship Id="rId1" Type="http://schemas.openxmlformats.org/officeDocument/2006/relationships/slideLayout" Target="../slideLayouts/slideLayout6.xml"/><Relationship Id="rId5" Type="http://schemas.openxmlformats.org/officeDocument/2006/relationships/hyperlink" Target="https://en.wikipedia.org/wiki/Temperature" TargetMode="External"/><Relationship Id="rId4" Type="http://schemas.openxmlformats.org/officeDocument/2006/relationships/hyperlink" Target="https://en.wikipedia.org/wiki/Hea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Thermal_conduction" TargetMode="External"/><Relationship Id="rId2" Type="http://schemas.openxmlformats.org/officeDocument/2006/relationships/hyperlink" Target="https://en.wikipedia.org/wiki/Heat_transfer_coefficient" TargetMode="External"/><Relationship Id="rId1" Type="http://schemas.openxmlformats.org/officeDocument/2006/relationships/slideLayout" Target="../slideLayouts/slideLayout6.xml"/><Relationship Id="rId6" Type="http://schemas.openxmlformats.org/officeDocument/2006/relationships/hyperlink" Target="https://en.wikipedia.org/wiki/Thermal_radiation" TargetMode="External"/><Relationship Id="rId5" Type="http://schemas.openxmlformats.org/officeDocument/2006/relationships/hyperlink" Target="https://en.wikipedia.org/wiki/Convection_(heat_transfer)" TargetMode="External"/><Relationship Id="rId4" Type="http://schemas.openxmlformats.org/officeDocument/2006/relationships/hyperlink" Target="https://en.wikipedia.org/wiki/Thermal_conduction#Fourier.27s_la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0067" y="240849"/>
            <a:ext cx="5900803" cy="8550143"/>
          </a:xfrm>
          <a:prstGeom prst="rect">
            <a:avLst/>
          </a:prstGeom>
        </p:spPr>
      </p:pic>
    </p:spTree>
    <p:extLst>
      <p:ext uri="{BB962C8B-B14F-4D97-AF65-F5344CB8AC3E}">
        <p14:creationId xmlns:p14="http://schemas.microsoft.com/office/powerpoint/2010/main" val="233263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4062595614"/>
              </p:ext>
            </p:extLst>
          </p:nvPr>
        </p:nvGraphicFramePr>
        <p:xfrm>
          <a:off x="-3594100" y="3708400"/>
          <a:ext cx="127000" cy="766530"/>
        </p:xfrm>
        <a:graphic>
          <a:graphicData uri="http://schemas.openxmlformats.org/drawingml/2006/table">
            <a:tbl>
              <a:tblPr firstRow="1" bandRow="1">
                <a:tableStyleId>{2D5ABB26-0587-4C30-8999-92F81FD0307C}</a:tableStyleId>
              </a:tblPr>
              <a:tblGrid>
                <a:gridCol w="25400">
                  <a:extLst>
                    <a:ext uri="{9D8B030D-6E8A-4147-A177-3AD203B41FA5}">
                      <a16:colId xmlns:a16="http://schemas.microsoft.com/office/drawing/2014/main" val="20000"/>
                    </a:ext>
                  </a:extLst>
                </a:gridCol>
                <a:gridCol w="25400">
                  <a:extLst>
                    <a:ext uri="{9D8B030D-6E8A-4147-A177-3AD203B41FA5}">
                      <a16:colId xmlns:a16="http://schemas.microsoft.com/office/drawing/2014/main" val="20001"/>
                    </a:ext>
                  </a:extLst>
                </a:gridCol>
                <a:gridCol w="25400">
                  <a:extLst>
                    <a:ext uri="{9D8B030D-6E8A-4147-A177-3AD203B41FA5}">
                      <a16:colId xmlns:a16="http://schemas.microsoft.com/office/drawing/2014/main" val="20002"/>
                    </a:ext>
                  </a:extLst>
                </a:gridCol>
                <a:gridCol w="25400">
                  <a:extLst>
                    <a:ext uri="{9D8B030D-6E8A-4147-A177-3AD203B41FA5}">
                      <a16:colId xmlns:a16="http://schemas.microsoft.com/office/drawing/2014/main" val="20003"/>
                    </a:ext>
                  </a:extLst>
                </a:gridCol>
                <a:gridCol w="25400">
                  <a:extLst>
                    <a:ext uri="{9D8B030D-6E8A-4147-A177-3AD203B41FA5}">
                      <a16:colId xmlns:a16="http://schemas.microsoft.com/office/drawing/2014/main" val="20004"/>
                    </a:ext>
                  </a:extLst>
                </a:gridCol>
              </a:tblGrid>
              <a:tr h="457792">
                <a:tc>
                  <a:txBody>
                    <a:bodyPr/>
                    <a:lstStyle/>
                    <a:p>
                      <a:endParaRPr lang="en-IN" dirty="0"/>
                    </a:p>
                  </a:txBody>
                  <a:tcPr marL="0" marR="0" marT="10588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endParaRPr lang="en-IN" dirty="0"/>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endParaRPr lang="en-IN"/>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endParaRPr lang="en-IN"/>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endParaRPr lang="en-IN"/>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56288">
                <a:tc>
                  <a:txBody>
                    <a:bodyPr/>
                    <a:lstStyle/>
                    <a:p>
                      <a:endParaRPr lang="en-IN"/>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endParaRPr lang="en-IN"/>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endParaRPr lang="en-IN"/>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endParaRPr lang="en-IN"/>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endParaRPr lang="en-IN"/>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2989">
                <a:tc>
                  <a:txBody>
                    <a:bodyPr/>
                    <a:lstStyle/>
                    <a:p>
                      <a:endParaRPr lang="en-IN"/>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endParaRPr lang="en-IN"/>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endParaRPr lang="en-IN"/>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endParaRPr lang="en-IN"/>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endParaRPr lang="en-IN" dirty="0"/>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bl>
          </a:graphicData>
        </a:graphic>
      </p:graphicFrame>
      <p:sp>
        <p:nvSpPr>
          <p:cNvPr id="3" name="object 3"/>
          <p:cNvSpPr txBox="1"/>
          <p:nvPr/>
        </p:nvSpPr>
        <p:spPr>
          <a:xfrm>
            <a:off x="127000" y="292101"/>
            <a:ext cx="6591300" cy="435229"/>
          </a:xfrm>
          <a:prstGeom prst="rect">
            <a:avLst/>
          </a:prstGeom>
        </p:spPr>
        <p:txBody>
          <a:bodyPr vert="horz" wrap="square" lIns="0" tIns="3665" rIns="0" bIns="0" rtlCol="0">
            <a:spAutoFit/>
          </a:bodyPr>
          <a:lstStyle/>
          <a:p>
            <a:pPr marL="154743" marR="3259" indent="-146598">
              <a:lnSpc>
                <a:spcPct val="102899"/>
              </a:lnSpc>
              <a:spcBef>
                <a:spcPts val="29"/>
              </a:spcBef>
            </a:pPr>
            <a:r>
              <a:rPr sz="1400" b="1" dirty="0">
                <a:latin typeface="Microsoft JhengHei UI Light" panose="020B0304030504040204" pitchFamily="34" charset="-120"/>
                <a:ea typeface="Microsoft JhengHei UI Light" panose="020B0304030504040204" pitchFamily="34" charset="-120"/>
                <a:cs typeface="Times New Roman"/>
              </a:rPr>
              <a:t>5.</a:t>
            </a:r>
            <a:r>
              <a:rPr sz="1400" b="1" spc="131" dirty="0">
                <a:latin typeface="Microsoft JhengHei UI Light" panose="020B0304030504040204" pitchFamily="34" charset="-120"/>
                <a:ea typeface="Microsoft JhengHei UI Light" panose="020B0304030504040204" pitchFamily="34" charset="-120"/>
                <a:cs typeface="Times New Roman"/>
              </a:rPr>
              <a:t> </a:t>
            </a:r>
            <a:r>
              <a:rPr sz="1400" b="1" spc="-3" dirty="0">
                <a:latin typeface="Microsoft JhengHei UI Light" panose="020B0304030504040204" pitchFamily="34" charset="-120"/>
                <a:ea typeface="Microsoft JhengHei UI Light" panose="020B0304030504040204" pitchFamily="34" charset="-120"/>
                <a:cs typeface="Times New Roman"/>
              </a:rPr>
              <a:t>Resources</a:t>
            </a:r>
            <a:r>
              <a:rPr sz="1400" b="1" spc="3" dirty="0">
                <a:latin typeface="Microsoft JhengHei UI Light" panose="020B0304030504040204" pitchFamily="34" charset="-120"/>
                <a:ea typeface="Microsoft JhengHei UI Light" panose="020B0304030504040204" pitchFamily="34" charset="-120"/>
                <a:cs typeface="Times New Roman"/>
              </a:rPr>
              <a:t> </a:t>
            </a:r>
            <a:r>
              <a:rPr sz="1400" b="1" spc="-3" dirty="0">
                <a:latin typeface="Microsoft JhengHei UI Light" panose="020B0304030504040204" pitchFamily="34" charset="-120"/>
                <a:ea typeface="Microsoft JhengHei UI Light" panose="020B0304030504040204" pitchFamily="34" charset="-120"/>
                <a:cs typeface="Times New Roman"/>
              </a:rPr>
              <a:t>required(major resources</a:t>
            </a:r>
            <a:r>
              <a:rPr sz="1400" b="1" dirty="0">
                <a:latin typeface="Microsoft JhengHei UI Light" panose="020B0304030504040204" pitchFamily="34" charset="-120"/>
                <a:ea typeface="Microsoft JhengHei UI Light" panose="020B0304030504040204" pitchFamily="34" charset="-120"/>
                <a:cs typeface="Times New Roman"/>
              </a:rPr>
              <a:t> such</a:t>
            </a:r>
            <a:r>
              <a:rPr sz="1400" b="1" spc="3" dirty="0">
                <a:latin typeface="Microsoft JhengHei UI Light" panose="020B0304030504040204" pitchFamily="34" charset="-120"/>
                <a:ea typeface="Microsoft JhengHei UI Light" panose="020B0304030504040204" pitchFamily="34" charset="-120"/>
                <a:cs typeface="Times New Roman"/>
              </a:rPr>
              <a:t> </a:t>
            </a:r>
            <a:r>
              <a:rPr sz="1400" b="1" spc="-7" dirty="0">
                <a:latin typeface="Microsoft JhengHei UI Light" panose="020B0304030504040204" pitchFamily="34" charset="-120"/>
                <a:ea typeface="Microsoft JhengHei UI Light" panose="020B0304030504040204" pitchFamily="34" charset="-120"/>
                <a:cs typeface="Times New Roman"/>
              </a:rPr>
              <a:t>as</a:t>
            </a:r>
            <a:r>
              <a:rPr sz="1400" b="1" spc="3" dirty="0">
                <a:latin typeface="Microsoft JhengHei UI Light" panose="020B0304030504040204" pitchFamily="34" charset="-120"/>
                <a:ea typeface="Microsoft JhengHei UI Light" panose="020B0304030504040204" pitchFamily="34" charset="-120"/>
                <a:cs typeface="Times New Roman"/>
              </a:rPr>
              <a:t> </a:t>
            </a:r>
            <a:r>
              <a:rPr sz="1400" b="1" spc="-7" dirty="0">
                <a:latin typeface="Microsoft JhengHei UI Light" panose="020B0304030504040204" pitchFamily="34" charset="-120"/>
                <a:ea typeface="Microsoft JhengHei UI Light" panose="020B0304030504040204" pitchFamily="34" charset="-120"/>
                <a:cs typeface="Times New Roman"/>
              </a:rPr>
              <a:t>raw</a:t>
            </a:r>
            <a:r>
              <a:rPr sz="1400" b="1" dirty="0">
                <a:latin typeface="Microsoft JhengHei UI Light" panose="020B0304030504040204" pitchFamily="34" charset="-120"/>
                <a:ea typeface="Microsoft JhengHei UI Light" panose="020B0304030504040204" pitchFamily="34" charset="-120"/>
                <a:cs typeface="Times New Roman"/>
              </a:rPr>
              <a:t> </a:t>
            </a:r>
            <a:r>
              <a:rPr sz="1400" b="1" spc="-3" dirty="0">
                <a:latin typeface="Microsoft JhengHei UI Light" panose="020B0304030504040204" pitchFamily="34" charset="-120"/>
                <a:ea typeface="Microsoft JhengHei UI Light" panose="020B0304030504040204" pitchFamily="34" charset="-120"/>
                <a:cs typeface="Times New Roman"/>
              </a:rPr>
              <a:t>materials,</a:t>
            </a:r>
            <a:r>
              <a:rPr sz="1400" b="1" spc="3" dirty="0">
                <a:latin typeface="Microsoft JhengHei UI Light" panose="020B0304030504040204" pitchFamily="34" charset="-120"/>
                <a:ea typeface="Microsoft JhengHei UI Light" panose="020B0304030504040204" pitchFamily="34" charset="-120"/>
                <a:cs typeface="Times New Roman"/>
              </a:rPr>
              <a:t> </a:t>
            </a:r>
            <a:r>
              <a:rPr sz="1400" b="1" spc="-3" dirty="0">
                <a:latin typeface="Microsoft JhengHei UI Light" panose="020B0304030504040204" pitchFamily="34" charset="-120"/>
                <a:ea typeface="Microsoft JhengHei UI Light" panose="020B0304030504040204" pitchFamily="34" charset="-120"/>
                <a:cs typeface="Times New Roman"/>
              </a:rPr>
              <a:t>some </a:t>
            </a:r>
            <a:r>
              <a:rPr sz="1400" b="1" spc="-247" dirty="0">
                <a:latin typeface="Microsoft JhengHei UI Light" panose="020B0304030504040204" pitchFamily="34" charset="-120"/>
                <a:ea typeface="Microsoft JhengHei UI Light" panose="020B0304030504040204" pitchFamily="34" charset="-120"/>
                <a:cs typeface="Times New Roman"/>
              </a:rPr>
              <a:t> </a:t>
            </a:r>
            <a:r>
              <a:rPr sz="1400" b="1" spc="-3" dirty="0">
                <a:latin typeface="Microsoft JhengHei UI Light" panose="020B0304030504040204" pitchFamily="34" charset="-120"/>
                <a:ea typeface="Microsoft JhengHei UI Light" panose="020B0304030504040204" pitchFamily="34" charset="-120"/>
                <a:cs typeface="Times New Roman"/>
              </a:rPr>
              <a:t>machining facility,software,etc.)</a:t>
            </a:r>
            <a:endParaRPr sz="1400" b="1" dirty="0">
              <a:latin typeface="Microsoft JhengHei UI Light" panose="020B0304030504040204" pitchFamily="34" charset="-120"/>
              <a:ea typeface="Microsoft JhengHei UI Light" panose="020B0304030504040204" pitchFamily="34" charset="-120"/>
              <a:cs typeface="Times New Roman"/>
            </a:endParaRPr>
          </a:p>
        </p:txBody>
      </p:sp>
      <p:graphicFrame>
        <p:nvGraphicFramePr>
          <p:cNvPr id="4" name="object 4"/>
          <p:cNvGraphicFramePr>
            <a:graphicFrameLocks noGrp="1"/>
          </p:cNvGraphicFramePr>
          <p:nvPr>
            <p:extLst>
              <p:ext uri="{D42A27DB-BD31-4B8C-83A1-F6EECF244321}">
                <p14:modId xmlns:p14="http://schemas.microsoft.com/office/powerpoint/2010/main" val="3921452361"/>
              </p:ext>
            </p:extLst>
          </p:nvPr>
        </p:nvGraphicFramePr>
        <p:xfrm>
          <a:off x="127000" y="869273"/>
          <a:ext cx="6591299" cy="4833495"/>
        </p:xfrm>
        <a:graphic>
          <a:graphicData uri="http://schemas.openxmlformats.org/drawingml/2006/table">
            <a:tbl>
              <a:tblPr firstRow="1" bandRow="1">
                <a:tableStyleId>{2D5ABB26-0587-4C30-8999-92F81FD0307C}</a:tableStyleId>
              </a:tblPr>
              <a:tblGrid>
                <a:gridCol w="1041282">
                  <a:extLst>
                    <a:ext uri="{9D8B030D-6E8A-4147-A177-3AD203B41FA5}">
                      <a16:colId xmlns:a16="http://schemas.microsoft.com/office/drawing/2014/main" val="20000"/>
                    </a:ext>
                  </a:extLst>
                </a:gridCol>
                <a:gridCol w="1271159">
                  <a:extLst>
                    <a:ext uri="{9D8B030D-6E8A-4147-A177-3AD203B41FA5}">
                      <a16:colId xmlns:a16="http://schemas.microsoft.com/office/drawing/2014/main" val="20001"/>
                    </a:ext>
                  </a:extLst>
                </a:gridCol>
                <a:gridCol w="2264045">
                  <a:extLst>
                    <a:ext uri="{9D8B030D-6E8A-4147-A177-3AD203B41FA5}">
                      <a16:colId xmlns:a16="http://schemas.microsoft.com/office/drawing/2014/main" val="20002"/>
                    </a:ext>
                  </a:extLst>
                </a:gridCol>
                <a:gridCol w="835606">
                  <a:extLst>
                    <a:ext uri="{9D8B030D-6E8A-4147-A177-3AD203B41FA5}">
                      <a16:colId xmlns:a16="http://schemas.microsoft.com/office/drawing/2014/main" val="20003"/>
                    </a:ext>
                  </a:extLst>
                </a:gridCol>
                <a:gridCol w="1179207">
                  <a:extLst>
                    <a:ext uri="{9D8B030D-6E8A-4147-A177-3AD203B41FA5}">
                      <a16:colId xmlns:a16="http://schemas.microsoft.com/office/drawing/2014/main" val="20004"/>
                    </a:ext>
                  </a:extLst>
                </a:gridCol>
              </a:tblGrid>
              <a:tr h="537526">
                <a:tc>
                  <a:txBody>
                    <a:bodyPr/>
                    <a:lstStyle/>
                    <a:p>
                      <a:pPr algn="ctr">
                        <a:lnSpc>
                          <a:spcPct val="100000"/>
                        </a:lnSpc>
                        <a:spcBef>
                          <a:spcPts val="55"/>
                        </a:spcBef>
                      </a:pPr>
                      <a:endParaRPr sz="1200">
                        <a:latin typeface="Microsoft JhengHei Light" panose="020B0304030504040204" pitchFamily="34" charset="-120"/>
                        <a:ea typeface="Microsoft JhengHei Light" panose="020B0304030504040204" pitchFamily="34" charset="-120"/>
                        <a:cs typeface="Times New Roman"/>
                      </a:endParaRPr>
                    </a:p>
                    <a:p>
                      <a:pPr marL="123825" algn="ctr">
                        <a:lnSpc>
                          <a:spcPct val="100000"/>
                        </a:lnSpc>
                      </a:pPr>
                      <a:r>
                        <a:rPr sz="1100" b="1" spc="-5" dirty="0">
                          <a:latin typeface="Microsoft JhengHei Light" panose="020B0304030504040204" pitchFamily="34" charset="-120"/>
                          <a:ea typeface="Microsoft JhengHei Light" panose="020B0304030504040204" pitchFamily="34" charset="-120"/>
                          <a:cs typeface="Times New Roman"/>
                        </a:rPr>
                        <a:t>Sr.</a:t>
                      </a:r>
                      <a:r>
                        <a:rPr sz="1100" b="1" spc="-40" dirty="0">
                          <a:latin typeface="Microsoft JhengHei Light" panose="020B0304030504040204" pitchFamily="34" charset="-120"/>
                          <a:ea typeface="Microsoft JhengHei Light" panose="020B0304030504040204" pitchFamily="34" charset="-120"/>
                          <a:cs typeface="Times New Roman"/>
                        </a:rPr>
                        <a:t> </a:t>
                      </a:r>
                      <a:r>
                        <a:rPr sz="1100" b="1" dirty="0">
                          <a:latin typeface="Microsoft JhengHei Light" panose="020B0304030504040204" pitchFamily="34" charset="-120"/>
                          <a:ea typeface="Microsoft JhengHei Light" panose="020B0304030504040204" pitchFamily="34" charset="-120"/>
                          <a:cs typeface="Times New Roman"/>
                        </a:rPr>
                        <a:t>no.</a:t>
                      </a:r>
                      <a:endParaRPr sz="1100">
                        <a:latin typeface="Microsoft JhengHei Light" panose="020B0304030504040204" pitchFamily="34" charset="-120"/>
                        <a:ea typeface="Microsoft JhengHei Light" panose="020B0304030504040204" pitchFamily="34" charset="-120"/>
                        <a:cs typeface="Times New Roman"/>
                      </a:endParaRPr>
                    </a:p>
                  </a:txBody>
                  <a:tcPr marL="0" marR="0" marT="44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0" marR="82550" indent="47625" algn="ctr">
                        <a:lnSpc>
                          <a:spcPct val="102899"/>
                        </a:lnSpc>
                        <a:spcBef>
                          <a:spcPts val="1070"/>
                        </a:spcBef>
                      </a:pPr>
                      <a:r>
                        <a:rPr sz="1100" b="1" dirty="0">
                          <a:latin typeface="Microsoft JhengHei Light" panose="020B0304030504040204" pitchFamily="34" charset="-120"/>
                          <a:ea typeface="Microsoft JhengHei Light" panose="020B0304030504040204" pitchFamily="34" charset="-120"/>
                          <a:cs typeface="Times New Roman"/>
                        </a:rPr>
                        <a:t>Name of </a:t>
                      </a:r>
                      <a:r>
                        <a:rPr sz="1100" b="1" spc="-385" dirty="0">
                          <a:latin typeface="Microsoft JhengHei Light" panose="020B0304030504040204" pitchFamily="34" charset="-120"/>
                          <a:ea typeface="Microsoft JhengHei Light" panose="020B0304030504040204" pitchFamily="34" charset="-120"/>
                          <a:cs typeface="Times New Roman"/>
                        </a:rPr>
                        <a:t> </a:t>
                      </a:r>
                      <a:r>
                        <a:rPr sz="1100" b="1" spc="-15" dirty="0">
                          <a:latin typeface="Microsoft JhengHei Light" panose="020B0304030504040204" pitchFamily="34" charset="-120"/>
                          <a:ea typeface="Microsoft JhengHei Light" panose="020B0304030504040204" pitchFamily="34" charset="-120"/>
                          <a:cs typeface="Times New Roman"/>
                        </a:rPr>
                        <a:t>re</a:t>
                      </a:r>
                      <a:r>
                        <a:rPr sz="1100" b="1" dirty="0">
                          <a:latin typeface="Microsoft JhengHei Light" panose="020B0304030504040204" pitchFamily="34" charset="-120"/>
                          <a:ea typeface="Microsoft JhengHei Light" panose="020B0304030504040204" pitchFamily="34" charset="-120"/>
                          <a:cs typeface="Times New Roman"/>
                        </a:rPr>
                        <a:t>so</a:t>
                      </a:r>
                      <a:r>
                        <a:rPr sz="1100" b="1" spc="10" dirty="0">
                          <a:latin typeface="Microsoft JhengHei Light" panose="020B0304030504040204" pitchFamily="34" charset="-120"/>
                          <a:ea typeface="Microsoft JhengHei Light" panose="020B0304030504040204" pitchFamily="34" charset="-120"/>
                          <a:cs typeface="Times New Roman"/>
                        </a:rPr>
                        <a:t>u</a:t>
                      </a:r>
                      <a:r>
                        <a:rPr sz="1100" b="1" spc="-15" dirty="0">
                          <a:latin typeface="Microsoft JhengHei Light" panose="020B0304030504040204" pitchFamily="34" charset="-120"/>
                          <a:ea typeface="Microsoft JhengHei Light" panose="020B0304030504040204" pitchFamily="34" charset="-120"/>
                          <a:cs typeface="Times New Roman"/>
                        </a:rPr>
                        <a:t>r</a:t>
                      </a:r>
                      <a:r>
                        <a:rPr sz="1100" b="1" spc="10" dirty="0">
                          <a:latin typeface="Microsoft JhengHei Light" panose="020B0304030504040204" pitchFamily="34" charset="-120"/>
                          <a:ea typeface="Microsoft JhengHei Light" panose="020B0304030504040204" pitchFamily="34" charset="-120"/>
                          <a:cs typeface="Times New Roman"/>
                        </a:rPr>
                        <a:t>c</a:t>
                      </a:r>
                      <a:r>
                        <a:rPr sz="1100" b="1" spc="-15" dirty="0">
                          <a:latin typeface="Microsoft JhengHei Light" panose="020B0304030504040204" pitchFamily="34" charset="-120"/>
                          <a:ea typeface="Microsoft JhengHei Light" panose="020B0304030504040204" pitchFamily="34" charset="-120"/>
                          <a:cs typeface="Times New Roman"/>
                        </a:rPr>
                        <a:t>e</a:t>
                      </a:r>
                      <a:r>
                        <a:rPr sz="1100" b="1" dirty="0">
                          <a:latin typeface="Microsoft JhengHei Light" panose="020B0304030504040204" pitchFamily="34" charset="-120"/>
                          <a:ea typeface="Microsoft JhengHei Light" panose="020B0304030504040204" pitchFamily="34" charset="-120"/>
                          <a:cs typeface="Times New Roman"/>
                        </a:rPr>
                        <a:t>s</a:t>
                      </a:r>
                      <a:endParaRPr sz="1100">
                        <a:latin typeface="Microsoft JhengHei Light" panose="020B0304030504040204" pitchFamily="34" charset="-120"/>
                        <a:ea typeface="Microsoft JhengHei Light" panose="020B0304030504040204" pitchFamily="34" charset="-120"/>
                        <a:cs typeface="Times New Roman"/>
                      </a:endParaRPr>
                    </a:p>
                  </a:txBody>
                  <a:tcPr marL="0" marR="0" marT="87151"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55"/>
                        </a:spcBef>
                      </a:pPr>
                      <a:endParaRPr sz="1200">
                        <a:latin typeface="Microsoft JhengHei Light" panose="020B0304030504040204" pitchFamily="34" charset="-120"/>
                        <a:ea typeface="Microsoft JhengHei Light" panose="020B0304030504040204" pitchFamily="34" charset="-120"/>
                        <a:cs typeface="Times New Roman"/>
                      </a:endParaRPr>
                    </a:p>
                    <a:p>
                      <a:pPr algn="ctr">
                        <a:lnSpc>
                          <a:spcPct val="100000"/>
                        </a:lnSpc>
                      </a:pPr>
                      <a:r>
                        <a:rPr sz="1100" b="1" spc="-5" dirty="0">
                          <a:latin typeface="Microsoft JhengHei Light" panose="020B0304030504040204" pitchFamily="34" charset="-120"/>
                          <a:ea typeface="Microsoft JhengHei Light" panose="020B0304030504040204" pitchFamily="34" charset="-120"/>
                          <a:cs typeface="Times New Roman"/>
                        </a:rPr>
                        <a:t>Specifications</a:t>
                      </a:r>
                      <a:endParaRPr sz="1100">
                        <a:latin typeface="Microsoft JhengHei Light" panose="020B0304030504040204" pitchFamily="34" charset="-120"/>
                        <a:ea typeface="Microsoft JhengHei Light" panose="020B0304030504040204" pitchFamily="34" charset="-120"/>
                        <a:cs typeface="Times New Roman"/>
                      </a:endParaRPr>
                    </a:p>
                  </a:txBody>
                  <a:tcPr marL="0" marR="0" marT="44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55"/>
                        </a:spcBef>
                      </a:pPr>
                      <a:endParaRPr sz="1200">
                        <a:latin typeface="Microsoft JhengHei Light" panose="020B0304030504040204" pitchFamily="34" charset="-120"/>
                        <a:ea typeface="Microsoft JhengHei Light" panose="020B0304030504040204" pitchFamily="34" charset="-120"/>
                        <a:cs typeface="Times New Roman"/>
                      </a:endParaRPr>
                    </a:p>
                    <a:p>
                      <a:pPr algn="ctr">
                        <a:lnSpc>
                          <a:spcPct val="100000"/>
                        </a:lnSpc>
                      </a:pPr>
                      <a:r>
                        <a:rPr sz="1100" b="1" spc="-5" dirty="0">
                          <a:latin typeface="Microsoft JhengHei Light" panose="020B0304030504040204" pitchFamily="34" charset="-120"/>
                          <a:ea typeface="Microsoft JhengHei Light" panose="020B0304030504040204" pitchFamily="34" charset="-120"/>
                          <a:cs typeface="Times New Roman"/>
                        </a:rPr>
                        <a:t>Qty</a:t>
                      </a:r>
                      <a:endParaRPr sz="1100">
                        <a:latin typeface="Microsoft JhengHei Light" panose="020B0304030504040204" pitchFamily="34" charset="-120"/>
                        <a:ea typeface="Microsoft JhengHei Light" panose="020B0304030504040204" pitchFamily="34" charset="-120"/>
                        <a:cs typeface="Times New Roman"/>
                      </a:endParaRPr>
                    </a:p>
                  </a:txBody>
                  <a:tcPr marL="0" marR="0" marT="448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100">
                        <a:latin typeface="Microsoft JhengHei Light" panose="020B0304030504040204" pitchFamily="34" charset="-120"/>
                        <a:ea typeface="Microsoft JhengHei Light" panose="020B0304030504040204" pitchFamily="34" charset="-120"/>
                        <a:cs typeface="Times New Roman"/>
                      </a:endParaRPr>
                    </a:p>
                    <a:p>
                      <a:pPr marL="1905" algn="ctr">
                        <a:lnSpc>
                          <a:spcPct val="100000"/>
                        </a:lnSpc>
                      </a:pPr>
                      <a:r>
                        <a:rPr sz="1100" b="1" spc="-5" dirty="0">
                          <a:latin typeface="Microsoft JhengHei Light" panose="020B0304030504040204" pitchFamily="34" charset="-120"/>
                          <a:ea typeface="Microsoft JhengHei Light" panose="020B0304030504040204" pitchFamily="34" charset="-120"/>
                          <a:cs typeface="Times New Roman"/>
                        </a:rPr>
                        <a:t>Remarks</a:t>
                      </a: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797174">
                <a:tc>
                  <a:txBody>
                    <a:bodyPr/>
                    <a:lstStyle/>
                    <a:p>
                      <a:pPr algn="ctr">
                        <a:lnSpc>
                          <a:spcPct val="100000"/>
                        </a:lnSpc>
                      </a:pPr>
                      <a:endParaRPr sz="1100">
                        <a:latin typeface="Microsoft JhengHei Light" panose="020B0304030504040204" pitchFamily="34" charset="-120"/>
                        <a:ea typeface="Microsoft JhengHei Light" panose="020B0304030504040204" pitchFamily="34" charset="-120"/>
                        <a:cs typeface="Times New Roman"/>
                      </a:endParaRPr>
                    </a:p>
                    <a:p>
                      <a:pPr marL="409575" algn="ctr">
                        <a:lnSpc>
                          <a:spcPct val="100000"/>
                        </a:lnSpc>
                      </a:pPr>
                      <a:r>
                        <a:rPr sz="1100" dirty="0">
                          <a:latin typeface="Microsoft JhengHei Light" panose="020B0304030504040204" pitchFamily="34" charset="-120"/>
                          <a:ea typeface="Microsoft JhengHei Light" panose="020B0304030504040204" pitchFamily="34" charset="-120"/>
                          <a:cs typeface="Times New Roman"/>
                        </a:rPr>
                        <a:t>1.</a:t>
                      </a: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100" dirty="0">
                        <a:latin typeface="Microsoft JhengHei Light" panose="020B0304030504040204" pitchFamily="34" charset="-120"/>
                        <a:ea typeface="Microsoft JhengHei Light" panose="020B0304030504040204" pitchFamily="34" charset="-120"/>
                        <a:cs typeface="Times New Roman"/>
                      </a:endParaRPr>
                    </a:p>
                    <a:p>
                      <a:pPr marL="3175" algn="ctr">
                        <a:lnSpc>
                          <a:spcPct val="100000"/>
                        </a:lnSpc>
                      </a:pPr>
                      <a:r>
                        <a:rPr sz="1100" spc="-5" dirty="0">
                          <a:latin typeface="Microsoft JhengHei Light" panose="020B0304030504040204" pitchFamily="34" charset="-120"/>
                          <a:ea typeface="Microsoft JhengHei Light" panose="020B0304030504040204" pitchFamily="34" charset="-120"/>
                          <a:cs typeface="Times New Roman"/>
                        </a:rPr>
                        <a:t>Online</a:t>
                      </a: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70" algn="ctr">
                        <a:lnSpc>
                          <a:spcPts val="1845"/>
                        </a:lnSpc>
                      </a:pPr>
                      <a:endParaRPr lang="en-US" sz="1100" spc="-5" dirty="0" smtClean="0">
                        <a:latin typeface="Microsoft JhengHei Light" panose="020B0304030504040204" pitchFamily="34" charset="-120"/>
                        <a:ea typeface="Microsoft JhengHei Light" panose="020B0304030504040204" pitchFamily="34" charset="-120"/>
                        <a:cs typeface="Times New Roman"/>
                      </a:endParaRPr>
                    </a:p>
                    <a:p>
                      <a:pPr marL="1270" algn="ctr">
                        <a:lnSpc>
                          <a:spcPts val="1845"/>
                        </a:lnSpc>
                      </a:pPr>
                      <a:r>
                        <a:rPr sz="1100" spc="-5" dirty="0" smtClean="0">
                          <a:latin typeface="Microsoft JhengHei Light" panose="020B0304030504040204" pitchFamily="34" charset="-120"/>
                          <a:ea typeface="Microsoft JhengHei Light" panose="020B0304030504040204" pitchFamily="34" charset="-120"/>
                          <a:cs typeface="Times New Roman"/>
                        </a:rPr>
                        <a:t>Learning</a:t>
                      </a:r>
                      <a:r>
                        <a:rPr sz="1100" spc="-25" dirty="0" smtClean="0">
                          <a:latin typeface="Microsoft JhengHei Light" panose="020B0304030504040204" pitchFamily="34" charset="-120"/>
                          <a:ea typeface="Microsoft JhengHei Light" panose="020B0304030504040204" pitchFamily="34" charset="-120"/>
                          <a:cs typeface="Times New Roman"/>
                        </a:rPr>
                        <a:t> </a:t>
                      </a:r>
                      <a:r>
                        <a:rPr sz="1100" spc="-5" dirty="0">
                          <a:latin typeface="Microsoft JhengHei Light" panose="020B0304030504040204" pitchFamily="34" charset="-120"/>
                          <a:ea typeface="Microsoft JhengHei Light" panose="020B0304030504040204" pitchFamily="34" charset="-120"/>
                          <a:cs typeface="Times New Roman"/>
                        </a:rPr>
                        <a:t>resources</a:t>
                      </a:r>
                      <a:endParaRPr sz="1100" dirty="0">
                        <a:latin typeface="Microsoft JhengHei Light" panose="020B0304030504040204" pitchFamily="34" charset="-120"/>
                        <a:ea typeface="Microsoft JhengHei Light" panose="020B0304030504040204" pitchFamily="34" charset="-120"/>
                        <a:cs typeface="Times New Roman"/>
                      </a:endParaRPr>
                    </a:p>
                    <a:p>
                      <a:pPr marL="422275" marR="412750" algn="ctr">
                        <a:lnSpc>
                          <a:spcPts val="2000"/>
                        </a:lnSpc>
                        <a:spcBef>
                          <a:spcPts val="55"/>
                        </a:spcBef>
                      </a:pPr>
                      <a:r>
                        <a:rPr sz="1100" spc="-5" dirty="0">
                          <a:latin typeface="Microsoft JhengHei Light" panose="020B0304030504040204" pitchFamily="34" charset="-120"/>
                          <a:ea typeface="Microsoft JhengHei Light" panose="020B0304030504040204" pitchFamily="34" charset="-120"/>
                          <a:cs typeface="Times New Roman"/>
                        </a:rPr>
                        <a:t>and</a:t>
                      </a:r>
                      <a:r>
                        <a:rPr sz="1100" spc="-85" dirty="0">
                          <a:latin typeface="Microsoft JhengHei Light" panose="020B0304030504040204" pitchFamily="34" charset="-120"/>
                          <a:ea typeface="Microsoft JhengHei Light" panose="020B0304030504040204" pitchFamily="34" charset="-120"/>
                          <a:cs typeface="Times New Roman"/>
                        </a:rPr>
                        <a:t> </a:t>
                      </a:r>
                      <a:r>
                        <a:rPr sz="1100" spc="-5" dirty="0">
                          <a:latin typeface="Microsoft JhengHei Light" panose="020B0304030504040204" pitchFamily="34" charset="-120"/>
                          <a:ea typeface="Microsoft JhengHei Light" panose="020B0304030504040204" pitchFamily="34" charset="-120"/>
                          <a:cs typeface="Times New Roman"/>
                        </a:rPr>
                        <a:t>various </a:t>
                      </a:r>
                      <a:r>
                        <a:rPr sz="1100" spc="-385" dirty="0">
                          <a:latin typeface="Microsoft JhengHei Light" panose="020B0304030504040204" pitchFamily="34" charset="-120"/>
                          <a:ea typeface="Microsoft JhengHei Light" panose="020B0304030504040204" pitchFamily="34" charset="-120"/>
                          <a:cs typeface="Times New Roman"/>
                        </a:rPr>
                        <a:t> </a:t>
                      </a:r>
                      <a:r>
                        <a:rPr sz="1100" spc="-5" dirty="0" smtClean="0">
                          <a:latin typeface="Microsoft JhengHei Light" panose="020B0304030504040204" pitchFamily="34" charset="-120"/>
                          <a:ea typeface="Microsoft JhengHei Light" panose="020B0304030504040204" pitchFamily="34" charset="-120"/>
                          <a:cs typeface="Times New Roman"/>
                        </a:rPr>
                        <a:t>websites</a:t>
                      </a:r>
                      <a:endParaRPr lang="en-US" sz="1100" spc="-5" dirty="0" smtClean="0">
                        <a:latin typeface="Microsoft JhengHei Light" panose="020B0304030504040204" pitchFamily="34" charset="-120"/>
                        <a:ea typeface="Microsoft JhengHei Light" panose="020B0304030504040204" pitchFamily="34" charset="-120"/>
                        <a:cs typeface="Times New Roman"/>
                      </a:endParaRPr>
                    </a:p>
                    <a:p>
                      <a:pPr marL="422275" marR="412750" algn="ctr">
                        <a:lnSpc>
                          <a:spcPts val="2000"/>
                        </a:lnSpc>
                        <a:spcBef>
                          <a:spcPts val="55"/>
                        </a:spcBef>
                      </a:pP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100">
                        <a:latin typeface="Microsoft JhengHei Light" panose="020B0304030504040204" pitchFamily="34" charset="-120"/>
                        <a:ea typeface="Microsoft JhengHei Light" panose="020B0304030504040204" pitchFamily="34" charset="-120"/>
                        <a:cs typeface="Times New Roman"/>
                      </a:endParaRPr>
                    </a:p>
                    <a:p>
                      <a:pPr marL="1270" algn="ctr">
                        <a:lnSpc>
                          <a:spcPct val="100000"/>
                        </a:lnSpc>
                      </a:pPr>
                      <a:r>
                        <a:rPr sz="1100" dirty="0">
                          <a:latin typeface="Microsoft JhengHei Light" panose="020B0304030504040204" pitchFamily="34" charset="-120"/>
                          <a:ea typeface="Microsoft JhengHei Light" panose="020B0304030504040204" pitchFamily="34" charset="-120"/>
                          <a:cs typeface="Times New Roman"/>
                        </a:rPr>
                        <a:t>5</a:t>
                      </a:r>
                      <a:r>
                        <a:rPr sz="1100" spc="-40" dirty="0">
                          <a:latin typeface="Microsoft JhengHei Light" panose="020B0304030504040204" pitchFamily="34" charset="-120"/>
                          <a:ea typeface="Microsoft JhengHei Light" panose="020B0304030504040204" pitchFamily="34" charset="-120"/>
                          <a:cs typeface="Times New Roman"/>
                        </a:rPr>
                        <a:t> </a:t>
                      </a:r>
                      <a:r>
                        <a:rPr sz="1100" spc="-5" dirty="0">
                          <a:latin typeface="Microsoft JhengHei Light" panose="020B0304030504040204" pitchFamily="34" charset="-120"/>
                          <a:ea typeface="Microsoft JhengHei Light" panose="020B0304030504040204" pitchFamily="34" charset="-120"/>
                          <a:cs typeface="Times New Roman"/>
                        </a:rPr>
                        <a:t>sites</a:t>
                      </a: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3810" algn="ctr">
                        <a:lnSpc>
                          <a:spcPct val="100000"/>
                        </a:lnSpc>
                        <a:spcBef>
                          <a:spcPts val="1500"/>
                        </a:spcBef>
                      </a:pPr>
                      <a:r>
                        <a:rPr sz="1100" dirty="0">
                          <a:latin typeface="Microsoft JhengHei Light" panose="020B0304030504040204" pitchFamily="34" charset="-120"/>
                          <a:ea typeface="Microsoft JhengHei Light" panose="020B0304030504040204" pitchFamily="34" charset="-120"/>
                          <a:cs typeface="Times New Roman"/>
                        </a:rPr>
                        <a:t>-</a:t>
                      </a:r>
                      <a:endParaRPr sz="1100">
                        <a:latin typeface="Microsoft JhengHei Light" panose="020B0304030504040204" pitchFamily="34" charset="-120"/>
                        <a:ea typeface="Microsoft JhengHei Light" panose="020B0304030504040204" pitchFamily="34" charset="-120"/>
                        <a:cs typeface="Times New Roman"/>
                      </a:endParaRPr>
                    </a:p>
                  </a:txBody>
                  <a:tcPr marL="0" marR="0" marT="122173"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801291">
                <a:tc>
                  <a:txBody>
                    <a:bodyPr/>
                    <a:lstStyle/>
                    <a:p>
                      <a:pPr algn="ctr">
                        <a:lnSpc>
                          <a:spcPct val="100000"/>
                        </a:lnSpc>
                      </a:pPr>
                      <a:endParaRPr sz="1100">
                        <a:latin typeface="Microsoft JhengHei Light" panose="020B0304030504040204" pitchFamily="34" charset="-120"/>
                        <a:ea typeface="Microsoft JhengHei Light" panose="020B0304030504040204" pitchFamily="34" charset="-120"/>
                        <a:cs typeface="Times New Roman"/>
                      </a:endParaRPr>
                    </a:p>
                    <a:p>
                      <a:pPr algn="ctr">
                        <a:lnSpc>
                          <a:spcPct val="100000"/>
                        </a:lnSpc>
                        <a:spcBef>
                          <a:spcPts val="45"/>
                        </a:spcBef>
                      </a:pPr>
                      <a:endParaRPr sz="1100">
                        <a:latin typeface="Microsoft JhengHei Light" panose="020B0304030504040204" pitchFamily="34" charset="-120"/>
                        <a:ea typeface="Microsoft JhengHei Light" panose="020B0304030504040204" pitchFamily="34" charset="-120"/>
                        <a:cs typeface="Times New Roman"/>
                      </a:endParaRPr>
                    </a:p>
                    <a:p>
                      <a:pPr marL="409575" algn="ctr">
                        <a:lnSpc>
                          <a:spcPct val="100000"/>
                        </a:lnSpc>
                      </a:pPr>
                      <a:r>
                        <a:rPr sz="1100" dirty="0">
                          <a:latin typeface="Microsoft JhengHei Light" panose="020B0304030504040204" pitchFamily="34" charset="-120"/>
                          <a:ea typeface="Microsoft JhengHei Light" panose="020B0304030504040204" pitchFamily="34" charset="-120"/>
                          <a:cs typeface="Times New Roman"/>
                        </a:rPr>
                        <a:t>2.</a:t>
                      </a: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100">
                        <a:latin typeface="Microsoft JhengHei Light" panose="020B0304030504040204" pitchFamily="34" charset="-120"/>
                        <a:ea typeface="Microsoft JhengHei Light" panose="020B0304030504040204" pitchFamily="34" charset="-120"/>
                        <a:cs typeface="Times New Roman"/>
                      </a:endParaRPr>
                    </a:p>
                    <a:p>
                      <a:pPr algn="ctr">
                        <a:lnSpc>
                          <a:spcPct val="100000"/>
                        </a:lnSpc>
                        <a:spcBef>
                          <a:spcPts val="45"/>
                        </a:spcBef>
                      </a:pPr>
                      <a:endParaRPr sz="1100">
                        <a:latin typeface="Microsoft JhengHei Light" panose="020B0304030504040204" pitchFamily="34" charset="-120"/>
                        <a:ea typeface="Microsoft JhengHei Light" panose="020B0304030504040204" pitchFamily="34" charset="-120"/>
                        <a:cs typeface="Times New Roman"/>
                      </a:endParaRPr>
                    </a:p>
                    <a:p>
                      <a:pPr algn="ctr">
                        <a:lnSpc>
                          <a:spcPct val="100000"/>
                        </a:lnSpc>
                      </a:pPr>
                      <a:r>
                        <a:rPr sz="1100" spc="-5" dirty="0">
                          <a:latin typeface="Microsoft JhengHei Light" panose="020B0304030504040204" pitchFamily="34" charset="-120"/>
                          <a:ea typeface="Microsoft JhengHei Light" panose="020B0304030504040204" pitchFamily="34" charset="-120"/>
                          <a:cs typeface="Times New Roman"/>
                        </a:rPr>
                        <a:t>Desktop</a:t>
                      </a: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845"/>
                        </a:lnSpc>
                      </a:pPr>
                      <a:endParaRPr lang="en-US" sz="1100" spc="-5" dirty="0" smtClean="0">
                        <a:latin typeface="Microsoft JhengHei Light" panose="020B0304030504040204" pitchFamily="34" charset="-120"/>
                        <a:ea typeface="Microsoft JhengHei Light" panose="020B0304030504040204" pitchFamily="34" charset="-120"/>
                        <a:cs typeface="Times New Roman"/>
                      </a:endParaRPr>
                    </a:p>
                    <a:p>
                      <a:pPr algn="ctr">
                        <a:lnSpc>
                          <a:spcPts val="1845"/>
                        </a:lnSpc>
                      </a:pPr>
                      <a:r>
                        <a:rPr sz="1100" spc="-5" dirty="0" smtClean="0">
                          <a:latin typeface="Microsoft JhengHei Light" panose="020B0304030504040204" pitchFamily="34" charset="-120"/>
                          <a:ea typeface="Microsoft JhengHei Light" panose="020B0304030504040204" pitchFamily="34" charset="-120"/>
                          <a:cs typeface="Times New Roman"/>
                        </a:rPr>
                        <a:t>Microsoft</a:t>
                      </a:r>
                      <a:r>
                        <a:rPr sz="1100" spc="-35" dirty="0" smtClean="0">
                          <a:latin typeface="Microsoft JhengHei Light" panose="020B0304030504040204" pitchFamily="34" charset="-120"/>
                          <a:ea typeface="Microsoft JhengHei Light" panose="020B0304030504040204" pitchFamily="34" charset="-120"/>
                          <a:cs typeface="Times New Roman"/>
                        </a:rPr>
                        <a:t> </a:t>
                      </a:r>
                      <a:r>
                        <a:rPr sz="1100" spc="-5" dirty="0">
                          <a:latin typeface="Microsoft JhengHei Light" panose="020B0304030504040204" pitchFamily="34" charset="-120"/>
                          <a:ea typeface="Microsoft JhengHei Light" panose="020B0304030504040204" pitchFamily="34" charset="-120"/>
                          <a:cs typeface="Times New Roman"/>
                        </a:rPr>
                        <a:t>word,</a:t>
                      </a:r>
                      <a:endParaRPr sz="1100" dirty="0">
                        <a:latin typeface="Microsoft JhengHei Light" panose="020B0304030504040204" pitchFamily="34" charset="-120"/>
                        <a:ea typeface="Microsoft JhengHei Light" panose="020B0304030504040204" pitchFamily="34" charset="-120"/>
                        <a:cs typeface="Times New Roman"/>
                      </a:endParaRPr>
                    </a:p>
                    <a:p>
                      <a:pPr marL="139700" marR="133985" indent="3810" algn="ctr">
                        <a:lnSpc>
                          <a:spcPct val="103299"/>
                        </a:lnSpc>
                        <a:spcBef>
                          <a:spcPts val="15"/>
                        </a:spcBef>
                      </a:pPr>
                      <a:r>
                        <a:rPr sz="1100" spc="-5" dirty="0">
                          <a:latin typeface="Microsoft JhengHei Light" panose="020B0304030504040204" pitchFamily="34" charset="-120"/>
                          <a:ea typeface="Microsoft JhengHei Light" panose="020B0304030504040204" pitchFamily="34" charset="-120"/>
                          <a:cs typeface="Times New Roman"/>
                        </a:rPr>
                        <a:t>Microsoft </a:t>
                      </a:r>
                      <a:r>
                        <a:rPr sz="1100" dirty="0">
                          <a:latin typeface="Microsoft JhengHei Light" panose="020B0304030504040204" pitchFamily="34" charset="-120"/>
                          <a:ea typeface="Microsoft JhengHei Light" panose="020B0304030504040204" pitchFamily="34" charset="-120"/>
                          <a:cs typeface="Times New Roman"/>
                        </a:rPr>
                        <a:t> </a:t>
                      </a:r>
                      <a:r>
                        <a:rPr sz="1100" spc="-5" dirty="0">
                          <a:latin typeface="Microsoft JhengHei Light" panose="020B0304030504040204" pitchFamily="34" charset="-120"/>
                          <a:ea typeface="Microsoft JhengHei Light" panose="020B0304030504040204" pitchFamily="34" charset="-120"/>
                          <a:cs typeface="Times New Roman"/>
                        </a:rPr>
                        <a:t>Powerpoint,</a:t>
                      </a:r>
                      <a:r>
                        <a:rPr sz="1100" spc="-65" dirty="0">
                          <a:latin typeface="Microsoft JhengHei Light" panose="020B0304030504040204" pitchFamily="34" charset="-120"/>
                          <a:ea typeface="Microsoft JhengHei Light" panose="020B0304030504040204" pitchFamily="34" charset="-120"/>
                          <a:cs typeface="Times New Roman"/>
                        </a:rPr>
                        <a:t> </a:t>
                      </a:r>
                      <a:r>
                        <a:rPr sz="1100" dirty="0">
                          <a:latin typeface="Microsoft JhengHei Light" panose="020B0304030504040204" pitchFamily="34" charset="-120"/>
                          <a:ea typeface="Microsoft JhengHei Light" panose="020B0304030504040204" pitchFamily="34" charset="-120"/>
                          <a:cs typeface="Times New Roman"/>
                        </a:rPr>
                        <a:t>Tools </a:t>
                      </a:r>
                      <a:r>
                        <a:rPr sz="1100" spc="-385" dirty="0">
                          <a:latin typeface="Microsoft JhengHei Light" panose="020B0304030504040204" pitchFamily="34" charset="-120"/>
                          <a:ea typeface="Microsoft JhengHei Light" panose="020B0304030504040204" pitchFamily="34" charset="-120"/>
                          <a:cs typeface="Times New Roman"/>
                        </a:rPr>
                        <a:t> </a:t>
                      </a:r>
                      <a:r>
                        <a:rPr sz="1100" spc="-5" dirty="0">
                          <a:latin typeface="Microsoft JhengHei Light" panose="020B0304030504040204" pitchFamily="34" charset="-120"/>
                          <a:ea typeface="Microsoft JhengHei Light" panose="020B0304030504040204" pitchFamily="34" charset="-120"/>
                          <a:cs typeface="Times New Roman"/>
                        </a:rPr>
                        <a:t>with internet </a:t>
                      </a:r>
                      <a:r>
                        <a:rPr sz="1100" dirty="0">
                          <a:latin typeface="Microsoft JhengHei Light" panose="020B0304030504040204" pitchFamily="34" charset="-120"/>
                          <a:ea typeface="Microsoft JhengHei Light" panose="020B0304030504040204" pitchFamily="34" charset="-120"/>
                          <a:cs typeface="Times New Roman"/>
                        </a:rPr>
                        <a:t> </a:t>
                      </a:r>
                      <a:r>
                        <a:rPr sz="1100" spc="-5" dirty="0">
                          <a:latin typeface="Microsoft JhengHei Light" panose="020B0304030504040204" pitchFamily="34" charset="-120"/>
                          <a:ea typeface="Microsoft JhengHei Light" panose="020B0304030504040204" pitchFamily="34" charset="-120"/>
                          <a:cs typeface="Times New Roman"/>
                        </a:rPr>
                        <a:t>facility</a:t>
                      </a:r>
                      <a:r>
                        <a:rPr sz="1100" spc="-5" dirty="0" smtClean="0">
                          <a:latin typeface="Microsoft JhengHei Light" panose="020B0304030504040204" pitchFamily="34" charset="-120"/>
                          <a:ea typeface="Microsoft JhengHei Light" panose="020B0304030504040204" pitchFamily="34" charset="-120"/>
                          <a:cs typeface="Times New Roman"/>
                        </a:rPr>
                        <a:t>.</a:t>
                      </a:r>
                      <a:endParaRPr lang="en-US" sz="1100" spc="-5" dirty="0" smtClean="0">
                        <a:latin typeface="Microsoft JhengHei Light" panose="020B0304030504040204" pitchFamily="34" charset="-120"/>
                        <a:ea typeface="Microsoft JhengHei Light" panose="020B0304030504040204" pitchFamily="34" charset="-120"/>
                        <a:cs typeface="Times New Roman"/>
                      </a:endParaRPr>
                    </a:p>
                    <a:p>
                      <a:pPr marL="139700" marR="133985" indent="3810" algn="ctr">
                        <a:lnSpc>
                          <a:spcPct val="103299"/>
                        </a:lnSpc>
                        <a:spcBef>
                          <a:spcPts val="15"/>
                        </a:spcBef>
                      </a:pP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600">
                        <a:latin typeface="Microsoft JhengHei Light" panose="020B0304030504040204" pitchFamily="34" charset="-120"/>
                        <a:ea typeface="Microsoft JhengHei Light" panose="020B0304030504040204" pitchFamily="34" charset="-120"/>
                        <a:cs typeface="Times New Roman"/>
                      </a:endParaRPr>
                    </a:p>
                    <a:p>
                      <a:pPr marL="142240" marR="124460" indent="-6350" algn="ctr">
                        <a:lnSpc>
                          <a:spcPct val="104200"/>
                        </a:lnSpc>
                      </a:pPr>
                      <a:r>
                        <a:rPr sz="1100" dirty="0">
                          <a:latin typeface="Microsoft JhengHei Light" panose="020B0304030504040204" pitchFamily="34" charset="-120"/>
                          <a:ea typeface="Microsoft JhengHei Light" panose="020B0304030504040204" pitchFamily="34" charset="-120"/>
                          <a:cs typeface="Times New Roman"/>
                        </a:rPr>
                        <a:t>1</a:t>
                      </a:r>
                      <a:r>
                        <a:rPr sz="1100" spc="-90" dirty="0">
                          <a:latin typeface="Microsoft JhengHei Light" panose="020B0304030504040204" pitchFamily="34" charset="-120"/>
                          <a:ea typeface="Microsoft JhengHei Light" panose="020B0304030504040204" pitchFamily="34" charset="-120"/>
                          <a:cs typeface="Times New Roman"/>
                        </a:rPr>
                        <a:t> </a:t>
                      </a:r>
                      <a:r>
                        <a:rPr sz="1100" spc="-5" dirty="0">
                          <a:latin typeface="Microsoft JhengHei Light" panose="020B0304030504040204" pitchFamily="34" charset="-120"/>
                          <a:ea typeface="Microsoft JhengHei Light" panose="020B0304030504040204" pitchFamily="34" charset="-120"/>
                          <a:cs typeface="Times New Roman"/>
                        </a:rPr>
                        <a:t>for </a:t>
                      </a:r>
                      <a:r>
                        <a:rPr sz="1100" spc="-385" dirty="0">
                          <a:latin typeface="Microsoft JhengHei Light" panose="020B0304030504040204" pitchFamily="34" charset="-120"/>
                          <a:ea typeface="Microsoft JhengHei Light" panose="020B0304030504040204" pitchFamily="34" charset="-120"/>
                          <a:cs typeface="Times New Roman"/>
                        </a:rPr>
                        <a:t> </a:t>
                      </a:r>
                      <a:r>
                        <a:rPr sz="1100" spc="-15" dirty="0">
                          <a:latin typeface="Microsoft JhengHei Light" panose="020B0304030504040204" pitchFamily="34" charset="-120"/>
                          <a:ea typeface="Microsoft JhengHei Light" panose="020B0304030504040204" pitchFamily="34" charset="-120"/>
                          <a:cs typeface="Times New Roman"/>
                        </a:rPr>
                        <a:t>each</a:t>
                      </a: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100">
                        <a:latin typeface="Microsoft JhengHei Light" panose="020B0304030504040204" pitchFamily="34" charset="-120"/>
                        <a:ea typeface="Microsoft JhengHei Light" panose="020B0304030504040204" pitchFamily="34" charset="-120"/>
                        <a:cs typeface="Times New Roman"/>
                      </a:endParaRPr>
                    </a:p>
                    <a:p>
                      <a:pPr algn="ctr">
                        <a:lnSpc>
                          <a:spcPct val="100000"/>
                        </a:lnSpc>
                        <a:spcBef>
                          <a:spcPts val="50"/>
                        </a:spcBef>
                      </a:pPr>
                      <a:endParaRPr sz="800">
                        <a:latin typeface="Microsoft JhengHei Light" panose="020B0304030504040204" pitchFamily="34" charset="-120"/>
                        <a:ea typeface="Microsoft JhengHei Light" panose="020B0304030504040204" pitchFamily="34" charset="-120"/>
                        <a:cs typeface="Times New Roman"/>
                      </a:endParaRPr>
                    </a:p>
                    <a:p>
                      <a:pPr marL="3810" algn="ctr">
                        <a:lnSpc>
                          <a:spcPct val="100000"/>
                        </a:lnSpc>
                      </a:pPr>
                      <a:r>
                        <a:rPr sz="1100" dirty="0">
                          <a:latin typeface="Microsoft JhengHei Light" panose="020B0304030504040204" pitchFamily="34" charset="-120"/>
                          <a:ea typeface="Microsoft JhengHei Light" panose="020B0304030504040204" pitchFamily="34" charset="-120"/>
                          <a:cs typeface="Times New Roman"/>
                        </a:rPr>
                        <a:t>-</a:t>
                      </a: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778723">
                <a:tc>
                  <a:txBody>
                    <a:bodyPr/>
                    <a:lstStyle/>
                    <a:p>
                      <a:pPr marL="409575" algn="ctr">
                        <a:lnSpc>
                          <a:spcPct val="100000"/>
                        </a:lnSpc>
                        <a:spcBef>
                          <a:spcPts val="1275"/>
                        </a:spcBef>
                      </a:pPr>
                      <a:r>
                        <a:rPr sz="1100" dirty="0">
                          <a:latin typeface="Microsoft JhengHei Light" panose="020B0304030504040204" pitchFamily="34" charset="-120"/>
                          <a:ea typeface="Microsoft JhengHei Light" panose="020B0304030504040204" pitchFamily="34" charset="-120"/>
                          <a:cs typeface="Times New Roman"/>
                        </a:rPr>
                        <a:t>3.</a:t>
                      </a:r>
                      <a:endParaRPr sz="1100">
                        <a:latin typeface="Microsoft JhengHei Light" panose="020B0304030504040204" pitchFamily="34" charset="-120"/>
                        <a:ea typeface="Microsoft JhengHei Light" panose="020B0304030504040204" pitchFamily="34" charset="-120"/>
                        <a:cs typeface="Times New Roman"/>
                      </a:endParaRPr>
                    </a:p>
                  </a:txBody>
                  <a:tcPr marL="0" marR="0" marT="103847"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 algn="ctr">
                        <a:lnSpc>
                          <a:spcPct val="100000"/>
                        </a:lnSpc>
                        <a:spcBef>
                          <a:spcPts val="1275"/>
                        </a:spcBef>
                      </a:pPr>
                      <a:endParaRPr lang="en-US" sz="1100" spc="-5" dirty="0" smtClean="0">
                        <a:latin typeface="Microsoft JhengHei Light" panose="020B0304030504040204" pitchFamily="34" charset="-120"/>
                        <a:ea typeface="Microsoft JhengHei Light" panose="020B0304030504040204" pitchFamily="34" charset="-120"/>
                        <a:cs typeface="Times New Roman"/>
                      </a:endParaRPr>
                    </a:p>
                    <a:p>
                      <a:pPr marL="2540" algn="ctr">
                        <a:lnSpc>
                          <a:spcPct val="100000"/>
                        </a:lnSpc>
                        <a:spcBef>
                          <a:spcPts val="1275"/>
                        </a:spcBef>
                      </a:pPr>
                      <a:r>
                        <a:rPr sz="1100" spc="-5" dirty="0" smtClean="0">
                          <a:latin typeface="Microsoft JhengHei Light" panose="020B0304030504040204" pitchFamily="34" charset="-120"/>
                          <a:ea typeface="Microsoft JhengHei Light" panose="020B0304030504040204" pitchFamily="34" charset="-120"/>
                          <a:cs typeface="Times New Roman"/>
                        </a:rPr>
                        <a:t>Printer</a:t>
                      </a: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103847"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275"/>
                        </a:spcBef>
                      </a:pPr>
                      <a:endParaRPr lang="en-US" sz="1100" spc="-5" dirty="0" smtClean="0">
                        <a:latin typeface="Microsoft JhengHei Light" panose="020B0304030504040204" pitchFamily="34" charset="-120"/>
                        <a:ea typeface="Microsoft JhengHei Light" panose="020B0304030504040204" pitchFamily="34" charset="-120"/>
                        <a:cs typeface="Times New Roman"/>
                      </a:endParaRPr>
                    </a:p>
                    <a:p>
                      <a:pPr algn="ctr">
                        <a:lnSpc>
                          <a:spcPct val="100000"/>
                        </a:lnSpc>
                        <a:spcBef>
                          <a:spcPts val="1275"/>
                        </a:spcBef>
                      </a:pPr>
                      <a:r>
                        <a:rPr sz="1100" spc="-5" dirty="0" smtClean="0">
                          <a:latin typeface="Microsoft JhengHei Light" panose="020B0304030504040204" pitchFamily="34" charset="-120"/>
                          <a:ea typeface="Microsoft JhengHei Light" panose="020B0304030504040204" pitchFamily="34" charset="-120"/>
                          <a:cs typeface="Times New Roman"/>
                        </a:rPr>
                        <a:t>Inkjet/Laser</a:t>
                      </a:r>
                      <a:endParaRPr lang="en-US" sz="1100" spc="-5" dirty="0" smtClean="0">
                        <a:latin typeface="Microsoft JhengHei Light" panose="020B0304030504040204" pitchFamily="34" charset="-120"/>
                        <a:ea typeface="Microsoft JhengHei Light" panose="020B0304030504040204" pitchFamily="34" charset="-120"/>
                        <a:cs typeface="Times New Roman"/>
                      </a:endParaRPr>
                    </a:p>
                    <a:p>
                      <a:pPr algn="ctr">
                        <a:lnSpc>
                          <a:spcPct val="100000"/>
                        </a:lnSpc>
                        <a:spcBef>
                          <a:spcPts val="1275"/>
                        </a:spcBef>
                      </a:pP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103847"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 algn="ctr">
                        <a:lnSpc>
                          <a:spcPct val="100000"/>
                        </a:lnSpc>
                        <a:spcBef>
                          <a:spcPts val="1275"/>
                        </a:spcBef>
                      </a:pPr>
                      <a:r>
                        <a:rPr sz="1100" dirty="0">
                          <a:latin typeface="Microsoft JhengHei Light" panose="020B0304030504040204" pitchFamily="34" charset="-120"/>
                          <a:ea typeface="Microsoft JhengHei Light" panose="020B0304030504040204" pitchFamily="34" charset="-120"/>
                          <a:cs typeface="Times New Roman"/>
                        </a:rPr>
                        <a:t>1</a:t>
                      </a:r>
                      <a:endParaRPr sz="1100">
                        <a:latin typeface="Microsoft JhengHei Light" panose="020B0304030504040204" pitchFamily="34" charset="-120"/>
                        <a:ea typeface="Microsoft JhengHei Light" panose="020B0304030504040204" pitchFamily="34" charset="-120"/>
                        <a:cs typeface="Times New Roman"/>
                      </a:endParaRPr>
                    </a:p>
                  </a:txBody>
                  <a:tcPr marL="0" marR="0" marT="103847"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3810" algn="ctr">
                        <a:lnSpc>
                          <a:spcPct val="100000"/>
                        </a:lnSpc>
                        <a:spcBef>
                          <a:spcPts val="875"/>
                        </a:spcBef>
                      </a:pPr>
                      <a:r>
                        <a:rPr sz="1100" dirty="0">
                          <a:latin typeface="Microsoft JhengHei Light" panose="020B0304030504040204" pitchFamily="34" charset="-120"/>
                          <a:ea typeface="Microsoft JhengHei Light" panose="020B0304030504040204" pitchFamily="34" charset="-120"/>
                          <a:cs typeface="Times New Roman"/>
                        </a:rPr>
                        <a:t>-</a:t>
                      </a:r>
                      <a:endParaRPr sz="1100">
                        <a:latin typeface="Microsoft JhengHei Light" panose="020B0304030504040204" pitchFamily="34" charset="-120"/>
                        <a:ea typeface="Microsoft JhengHei Light" panose="020B0304030504040204" pitchFamily="34" charset="-120"/>
                        <a:cs typeface="Times New Roman"/>
                      </a:endParaRPr>
                    </a:p>
                  </a:txBody>
                  <a:tcPr marL="0" marR="0" marT="71268"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1435713">
                <a:tc>
                  <a:txBody>
                    <a:bodyPr/>
                    <a:lstStyle/>
                    <a:p>
                      <a:pPr algn="ctr">
                        <a:lnSpc>
                          <a:spcPct val="100000"/>
                        </a:lnSpc>
                        <a:spcBef>
                          <a:spcPts val="10"/>
                        </a:spcBef>
                      </a:pPr>
                      <a:endParaRPr sz="900">
                        <a:latin typeface="Microsoft JhengHei Light" panose="020B0304030504040204" pitchFamily="34" charset="-120"/>
                        <a:ea typeface="Microsoft JhengHei Light" panose="020B0304030504040204" pitchFamily="34" charset="-120"/>
                        <a:cs typeface="Times New Roman"/>
                      </a:endParaRPr>
                    </a:p>
                    <a:p>
                      <a:pPr marL="409575" algn="ctr">
                        <a:lnSpc>
                          <a:spcPct val="100000"/>
                        </a:lnSpc>
                      </a:pPr>
                      <a:r>
                        <a:rPr sz="1100" dirty="0">
                          <a:latin typeface="Microsoft JhengHei Light" panose="020B0304030504040204" pitchFamily="34" charset="-120"/>
                          <a:ea typeface="Microsoft JhengHei Light" panose="020B0304030504040204" pitchFamily="34" charset="-120"/>
                          <a:cs typeface="Times New Roman"/>
                        </a:rPr>
                        <a:t>4.</a:t>
                      </a:r>
                      <a:endParaRPr sz="1100">
                        <a:latin typeface="Microsoft JhengHei Light" panose="020B0304030504040204" pitchFamily="34" charset="-120"/>
                        <a:ea typeface="Microsoft JhengHei Light" panose="020B0304030504040204" pitchFamily="34" charset="-120"/>
                        <a:cs typeface="Times New Roman"/>
                      </a:endParaRPr>
                    </a:p>
                  </a:txBody>
                  <a:tcPr marL="0" marR="0" marT="8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0"/>
                        </a:spcBef>
                      </a:pPr>
                      <a:endParaRPr sz="900" dirty="0">
                        <a:latin typeface="Microsoft JhengHei Light" panose="020B0304030504040204" pitchFamily="34" charset="-120"/>
                        <a:ea typeface="Microsoft JhengHei Light" panose="020B0304030504040204" pitchFamily="34" charset="-120"/>
                        <a:cs typeface="Times New Roman"/>
                      </a:endParaRPr>
                    </a:p>
                    <a:p>
                      <a:pPr algn="ctr">
                        <a:lnSpc>
                          <a:spcPct val="100000"/>
                        </a:lnSpc>
                      </a:pPr>
                      <a:r>
                        <a:rPr sz="1100" spc="-5" dirty="0">
                          <a:latin typeface="Microsoft JhengHei Light" panose="020B0304030504040204" pitchFamily="34" charset="-120"/>
                          <a:ea typeface="Microsoft JhengHei Light" panose="020B0304030504040204" pitchFamily="34" charset="-120"/>
                          <a:cs typeface="Times New Roman"/>
                        </a:rPr>
                        <a:t>Stationary</a:t>
                      </a: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8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12750" marR="321310" indent="-85725" algn="ctr">
                        <a:lnSpc>
                          <a:spcPct val="104200"/>
                        </a:lnSpc>
                        <a:spcBef>
                          <a:spcPts val="595"/>
                        </a:spcBef>
                      </a:pPr>
                      <a:endParaRPr lang="en-US" sz="1100" spc="-10" dirty="0" smtClean="0">
                        <a:latin typeface="Microsoft JhengHei Light" panose="020B0304030504040204" pitchFamily="34" charset="-120"/>
                        <a:ea typeface="Microsoft JhengHei Light" panose="020B0304030504040204" pitchFamily="34" charset="-120"/>
                        <a:cs typeface="Times New Roman"/>
                      </a:endParaRPr>
                    </a:p>
                    <a:p>
                      <a:pPr marL="412750" marR="321310" indent="-85725" algn="ctr">
                        <a:lnSpc>
                          <a:spcPct val="104200"/>
                        </a:lnSpc>
                        <a:spcBef>
                          <a:spcPts val="595"/>
                        </a:spcBef>
                      </a:pPr>
                      <a:r>
                        <a:rPr sz="1100" spc="-10" dirty="0" smtClean="0">
                          <a:latin typeface="Microsoft JhengHei Light" panose="020B0304030504040204" pitchFamily="34" charset="-120"/>
                          <a:ea typeface="Microsoft JhengHei Light" panose="020B0304030504040204" pitchFamily="34" charset="-120"/>
                          <a:cs typeface="Times New Roman"/>
                        </a:rPr>
                        <a:t>Papers</a:t>
                      </a:r>
                      <a:r>
                        <a:rPr sz="1100" spc="-10" dirty="0">
                          <a:latin typeface="Microsoft JhengHei Light" panose="020B0304030504040204" pitchFamily="34" charset="-120"/>
                          <a:ea typeface="Microsoft JhengHei Light" panose="020B0304030504040204" pitchFamily="34" charset="-120"/>
                          <a:cs typeface="Times New Roman"/>
                        </a:rPr>
                        <a:t>,</a:t>
                      </a:r>
                      <a:r>
                        <a:rPr sz="1100" spc="-50" dirty="0">
                          <a:latin typeface="Microsoft JhengHei Light" panose="020B0304030504040204" pitchFamily="34" charset="-120"/>
                          <a:ea typeface="Microsoft JhengHei Light" panose="020B0304030504040204" pitchFamily="34" charset="-120"/>
                          <a:cs typeface="Times New Roman"/>
                        </a:rPr>
                        <a:t> </a:t>
                      </a:r>
                      <a:r>
                        <a:rPr sz="1100" spc="-5" dirty="0">
                          <a:latin typeface="Microsoft JhengHei Light" panose="020B0304030504040204" pitchFamily="34" charset="-120"/>
                          <a:ea typeface="Microsoft JhengHei Light" panose="020B0304030504040204" pitchFamily="34" charset="-120"/>
                          <a:cs typeface="Times New Roman"/>
                        </a:rPr>
                        <a:t>Spiral </a:t>
                      </a:r>
                      <a:r>
                        <a:rPr sz="1100" spc="-385" dirty="0">
                          <a:latin typeface="Microsoft JhengHei Light" panose="020B0304030504040204" pitchFamily="34" charset="-120"/>
                          <a:ea typeface="Microsoft JhengHei Light" panose="020B0304030504040204" pitchFamily="34" charset="-120"/>
                          <a:cs typeface="Times New Roman"/>
                        </a:rPr>
                        <a:t> </a:t>
                      </a:r>
                      <a:r>
                        <a:rPr sz="1100" spc="-5" dirty="0">
                          <a:latin typeface="Microsoft JhengHei Light" panose="020B0304030504040204" pitchFamily="34" charset="-120"/>
                          <a:ea typeface="Microsoft JhengHei Light" panose="020B0304030504040204" pitchFamily="34" charset="-120"/>
                          <a:cs typeface="Times New Roman"/>
                        </a:rPr>
                        <a:t>binding,etc.</a:t>
                      </a: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4846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2075" algn="ctr">
                        <a:lnSpc>
                          <a:spcPct val="100000"/>
                        </a:lnSpc>
                        <a:spcBef>
                          <a:spcPts val="675"/>
                        </a:spcBef>
                      </a:pPr>
                      <a:r>
                        <a:rPr sz="1100" spc="-5" dirty="0">
                          <a:latin typeface="Microsoft JhengHei Light" panose="020B0304030504040204" pitchFamily="34" charset="-120"/>
                          <a:ea typeface="Microsoft JhengHei Light" panose="020B0304030504040204" pitchFamily="34" charset="-120"/>
                          <a:cs typeface="Times New Roman"/>
                        </a:rPr>
                        <a:t>40-50</a:t>
                      </a:r>
                      <a:endParaRPr sz="1100" dirty="0">
                        <a:latin typeface="Microsoft JhengHei Light" panose="020B0304030504040204" pitchFamily="34" charset="-120"/>
                        <a:ea typeface="Microsoft JhengHei Light" panose="020B0304030504040204" pitchFamily="34" charset="-120"/>
                        <a:cs typeface="Times New Roman"/>
                      </a:endParaRPr>
                    </a:p>
                    <a:p>
                      <a:pPr marL="97790" algn="ctr">
                        <a:lnSpc>
                          <a:spcPct val="100000"/>
                        </a:lnSpc>
                        <a:spcBef>
                          <a:spcPts val="80"/>
                        </a:spcBef>
                      </a:pPr>
                      <a:r>
                        <a:rPr sz="1100" spc="-10" dirty="0">
                          <a:latin typeface="Microsoft JhengHei Light" panose="020B0304030504040204" pitchFamily="34" charset="-120"/>
                          <a:ea typeface="Microsoft JhengHei Light" panose="020B0304030504040204" pitchFamily="34" charset="-120"/>
                          <a:cs typeface="Times New Roman"/>
                        </a:rPr>
                        <a:t>pages</a:t>
                      </a: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54979"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3810" algn="ctr">
                        <a:lnSpc>
                          <a:spcPct val="100000"/>
                        </a:lnSpc>
                        <a:spcBef>
                          <a:spcPts val="1275"/>
                        </a:spcBef>
                      </a:pPr>
                      <a:r>
                        <a:rPr sz="1100" dirty="0">
                          <a:latin typeface="Microsoft JhengHei Light" panose="020B0304030504040204" pitchFamily="34" charset="-120"/>
                          <a:ea typeface="Microsoft JhengHei Light" panose="020B0304030504040204" pitchFamily="34" charset="-120"/>
                          <a:cs typeface="Times New Roman"/>
                        </a:rPr>
                        <a:t>-</a:t>
                      </a:r>
                    </a:p>
                  </a:txBody>
                  <a:tcPr marL="0" marR="0" marT="103847"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19274347"/>
              </p:ext>
            </p:extLst>
          </p:nvPr>
        </p:nvGraphicFramePr>
        <p:xfrm>
          <a:off x="126999" y="6286500"/>
          <a:ext cx="6591300" cy="2717802"/>
        </p:xfrm>
        <a:graphic>
          <a:graphicData uri="http://schemas.openxmlformats.org/drawingml/2006/table">
            <a:tbl>
              <a:tblPr firstRow="1" bandRow="1">
                <a:tableStyleId>{2D5ABB26-0587-4C30-8999-92F81FD0307C}</a:tableStyleId>
              </a:tblPr>
              <a:tblGrid>
                <a:gridCol w="2197100">
                  <a:extLst>
                    <a:ext uri="{9D8B030D-6E8A-4147-A177-3AD203B41FA5}">
                      <a16:colId xmlns:a16="http://schemas.microsoft.com/office/drawing/2014/main" val="3769153197"/>
                    </a:ext>
                  </a:extLst>
                </a:gridCol>
                <a:gridCol w="2197100">
                  <a:extLst>
                    <a:ext uri="{9D8B030D-6E8A-4147-A177-3AD203B41FA5}">
                      <a16:colId xmlns:a16="http://schemas.microsoft.com/office/drawing/2014/main" val="282084779"/>
                    </a:ext>
                  </a:extLst>
                </a:gridCol>
                <a:gridCol w="2197100">
                  <a:extLst>
                    <a:ext uri="{9D8B030D-6E8A-4147-A177-3AD203B41FA5}">
                      <a16:colId xmlns:a16="http://schemas.microsoft.com/office/drawing/2014/main" val="2416926453"/>
                    </a:ext>
                  </a:extLst>
                </a:gridCol>
              </a:tblGrid>
              <a:tr h="452967">
                <a:tc>
                  <a:txBody>
                    <a:bodyPr/>
                    <a:lstStyle/>
                    <a:p>
                      <a:pPr algn="ctr"/>
                      <a:r>
                        <a:rPr lang="en-US" sz="1800" b="1" dirty="0" smtClean="0"/>
                        <a:t>Name</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smtClean="0"/>
                        <a:t>Roll No</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smtClean="0"/>
                        <a:t>Enrollment No</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9647403"/>
                  </a:ext>
                </a:extLst>
              </a:tr>
              <a:tr h="452967">
                <a:tc>
                  <a:txBody>
                    <a:bodyPr/>
                    <a:lstStyle/>
                    <a:p>
                      <a:pPr algn="ctr"/>
                      <a:r>
                        <a:rPr lang="en-US" dirty="0" err="1" smtClean="0"/>
                        <a:t>Abdurrahaman</a:t>
                      </a:r>
                      <a:r>
                        <a:rPr lang="en-US" baseline="0" dirty="0" smtClean="0"/>
                        <a:t> Qureshi</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210451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2100020112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3374266"/>
                  </a:ext>
                </a:extLst>
              </a:tr>
              <a:tr h="452967">
                <a:tc>
                  <a:txBody>
                    <a:bodyPr/>
                    <a:lstStyle/>
                    <a:p>
                      <a:pPr algn="ctr"/>
                      <a:r>
                        <a:rPr lang="en-US" dirty="0" err="1" smtClean="0"/>
                        <a:t>Hafsa</a:t>
                      </a:r>
                      <a:r>
                        <a:rPr lang="en-US" dirty="0" smtClean="0"/>
                        <a:t> </a:t>
                      </a:r>
                      <a:r>
                        <a:rPr lang="en-US" dirty="0" err="1" smtClean="0"/>
                        <a:t>Umme</a:t>
                      </a:r>
                      <a:r>
                        <a:rPr lang="en-US" baseline="0" dirty="0" smtClean="0"/>
                        <a:t> Welder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210452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21000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550692"/>
                  </a:ext>
                </a:extLst>
              </a:tr>
              <a:tr h="452967">
                <a:tc>
                  <a:txBody>
                    <a:bodyPr/>
                    <a:lstStyle/>
                    <a:p>
                      <a:pPr algn="ctr"/>
                      <a:r>
                        <a:rPr lang="en-US" dirty="0" err="1" smtClean="0"/>
                        <a:t>Saad</a:t>
                      </a:r>
                      <a:r>
                        <a:rPr lang="en-US" dirty="0" smtClean="0"/>
                        <a:t> Ansari</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210453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21000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6299095"/>
                  </a:ext>
                </a:extLst>
              </a:tr>
              <a:tr h="452967">
                <a:tc>
                  <a:txBody>
                    <a:bodyPr/>
                    <a:lstStyle/>
                    <a:p>
                      <a:pPr algn="ctr"/>
                      <a:r>
                        <a:rPr lang="en-US" dirty="0" err="1" smtClean="0"/>
                        <a:t>Azlan</a:t>
                      </a:r>
                      <a:r>
                        <a:rPr lang="en-US" dirty="0" smtClean="0"/>
                        <a:t> Ahmed Shaikh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210454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21000093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4935829"/>
                  </a:ext>
                </a:extLst>
              </a:tr>
              <a:tr h="452967">
                <a:tc>
                  <a:txBody>
                    <a:bodyPr/>
                    <a:lstStyle/>
                    <a:p>
                      <a:pPr algn="ctr"/>
                      <a:r>
                        <a:rPr lang="en-US" dirty="0" err="1" smtClean="0"/>
                        <a:t>Oaish</a:t>
                      </a:r>
                      <a:r>
                        <a:rPr lang="en-US" dirty="0" smtClean="0"/>
                        <a:t> </a:t>
                      </a:r>
                      <a:r>
                        <a:rPr lang="en-US" dirty="0" err="1" smtClean="0"/>
                        <a:t>Qazi</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210455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21000108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0746976"/>
                  </a:ext>
                </a:extLst>
              </a:tr>
            </a:tbl>
          </a:graphicData>
        </a:graphic>
      </p:graphicFrame>
      <p:sp>
        <p:nvSpPr>
          <p:cNvPr id="6" name="Rectangle 5"/>
          <p:cNvSpPr/>
          <p:nvPr/>
        </p:nvSpPr>
        <p:spPr>
          <a:xfrm>
            <a:off x="126999" y="5640169"/>
            <a:ext cx="6591300" cy="646331"/>
          </a:xfrm>
          <a:prstGeom prst="rect">
            <a:avLst/>
          </a:prstGeom>
          <a:noFill/>
        </p:spPr>
        <p:txBody>
          <a:bodyPr wrap="squar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Participants:</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74220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79401" y="0"/>
            <a:ext cx="4887720" cy="9677449"/>
          </a:xfrm>
          <a:prstGeom prst="rect">
            <a:avLst/>
          </a:prstGeom>
        </p:spPr>
        <p:txBody>
          <a:bodyPr vert="horz" wrap="square" lIns="0" tIns="87559" rIns="0" bIns="0" rtlCol="0">
            <a:spAutoFit/>
          </a:bodyPr>
          <a:lstStyle/>
          <a:p>
            <a:pPr marR="177138" algn="ctr">
              <a:spcBef>
                <a:spcPts val="689"/>
              </a:spcBef>
            </a:pPr>
            <a:r>
              <a:rPr b="1" spc="-3" dirty="0">
                <a:latin typeface="Microsoft JhengHei UI Light" panose="020B0304030504040204" pitchFamily="34" charset="-120"/>
                <a:ea typeface="Microsoft JhengHei UI Light" panose="020B0304030504040204" pitchFamily="34" charset="-120"/>
                <a:cs typeface="Times New Roman"/>
              </a:rPr>
              <a:t>Annexure-II</a:t>
            </a:r>
            <a:endParaRPr dirty="0">
              <a:latin typeface="Microsoft JhengHei UI Light" panose="020B0304030504040204" pitchFamily="34" charset="-120"/>
              <a:ea typeface="Microsoft JhengHei UI Light" panose="020B0304030504040204" pitchFamily="34" charset="-120"/>
              <a:cs typeface="Times New Roman"/>
            </a:endParaRPr>
          </a:p>
          <a:p>
            <a:pPr marL="873885" marR="1053874" algn="ctr">
              <a:lnSpc>
                <a:spcPts val="1956"/>
              </a:lnSpc>
              <a:spcBef>
                <a:spcPts val="151"/>
              </a:spcBef>
            </a:pPr>
            <a:r>
              <a:rPr sz="1600" b="1" spc="-3" dirty="0">
                <a:latin typeface="Microsoft JhengHei UI Light" panose="020B0304030504040204" pitchFamily="34" charset="-120"/>
                <a:ea typeface="Microsoft JhengHei UI Light" panose="020B0304030504040204" pitchFamily="34" charset="-120"/>
                <a:cs typeface="Times New Roman"/>
              </a:rPr>
              <a:t>Micro-project</a:t>
            </a:r>
            <a:r>
              <a:rPr sz="1600" b="1" dirty="0">
                <a:latin typeface="Microsoft JhengHei UI Light" panose="020B0304030504040204" pitchFamily="34" charset="-120"/>
                <a:ea typeface="Microsoft JhengHei UI Light" panose="020B0304030504040204" pitchFamily="34" charset="-120"/>
                <a:cs typeface="Times New Roman"/>
              </a:rPr>
              <a:t> </a:t>
            </a:r>
            <a:r>
              <a:rPr sz="1600" b="1" spc="-3" dirty="0">
                <a:latin typeface="Microsoft JhengHei UI Light" panose="020B0304030504040204" pitchFamily="34" charset="-120"/>
                <a:ea typeface="Microsoft JhengHei UI Light" panose="020B0304030504040204" pitchFamily="34" charset="-120"/>
                <a:cs typeface="Times New Roman"/>
              </a:rPr>
              <a:t>proposal </a:t>
            </a:r>
            <a:r>
              <a:rPr sz="1600" b="1" spc="-279" dirty="0">
                <a:latin typeface="Microsoft JhengHei UI Light" panose="020B0304030504040204" pitchFamily="34" charset="-120"/>
                <a:ea typeface="Microsoft JhengHei UI Light" panose="020B0304030504040204" pitchFamily="34" charset="-120"/>
                <a:cs typeface="Times New Roman"/>
              </a:rPr>
              <a:t> </a:t>
            </a:r>
            <a:r>
              <a:rPr sz="1600" b="1" spc="-3" dirty="0">
                <a:latin typeface="Microsoft JhengHei UI Light" panose="020B0304030504040204" pitchFamily="34" charset="-120"/>
                <a:ea typeface="Microsoft JhengHei UI Light" panose="020B0304030504040204" pitchFamily="34" charset="-120"/>
                <a:cs typeface="Times New Roman"/>
              </a:rPr>
              <a:t>PART-A</a:t>
            </a:r>
            <a:endParaRPr sz="1600" b="1" dirty="0">
              <a:latin typeface="Microsoft JhengHei UI Light" panose="020B0304030504040204" pitchFamily="34" charset="-120"/>
              <a:ea typeface="Microsoft JhengHei UI Light" panose="020B0304030504040204" pitchFamily="34" charset="-120"/>
              <a:cs typeface="Times New Roman"/>
            </a:endParaRPr>
          </a:p>
          <a:p>
            <a:pPr>
              <a:lnSpc>
                <a:spcPct val="100000"/>
              </a:lnSpc>
            </a:pPr>
            <a:endParaRPr dirty="0">
              <a:latin typeface="Microsoft JhengHei UI Light" panose="020B0304030504040204" pitchFamily="34" charset="-120"/>
              <a:ea typeface="Microsoft JhengHei UI Light" panose="020B0304030504040204" pitchFamily="34" charset="-120"/>
              <a:cs typeface="Times New Roman"/>
            </a:endParaRPr>
          </a:p>
          <a:p>
            <a:pPr marL="154743" indent="-146598">
              <a:spcBef>
                <a:spcPts val="879"/>
              </a:spcBef>
              <a:buAutoNum type="arabicPeriod"/>
              <a:tabLst>
                <a:tab pos="154743" algn="l"/>
              </a:tabLst>
            </a:pPr>
            <a:r>
              <a:rPr sz="1200" b="1" spc="-3" dirty="0">
                <a:latin typeface="Microsoft JhengHei UI Light" panose="020B0304030504040204" pitchFamily="34" charset="-120"/>
                <a:ea typeface="Microsoft JhengHei UI Light" panose="020B0304030504040204" pitchFamily="34" charset="-120"/>
                <a:cs typeface="Times New Roman"/>
              </a:rPr>
              <a:t>Aims/Benefits</a:t>
            </a:r>
            <a:r>
              <a:rPr sz="1200" b="1" spc="-13" dirty="0">
                <a:latin typeface="Microsoft JhengHei UI Light" panose="020B0304030504040204" pitchFamily="34" charset="-120"/>
                <a:ea typeface="Microsoft JhengHei UI Light" panose="020B0304030504040204" pitchFamily="34" charset="-120"/>
                <a:cs typeface="Times New Roman"/>
              </a:rPr>
              <a:t> </a:t>
            </a:r>
            <a:r>
              <a:rPr sz="1200" b="1" dirty="0">
                <a:latin typeface="Microsoft JhengHei UI Light" panose="020B0304030504040204" pitchFamily="34" charset="-120"/>
                <a:ea typeface="Microsoft JhengHei UI Light" panose="020B0304030504040204" pitchFamily="34" charset="-120"/>
                <a:cs typeface="Times New Roman"/>
              </a:rPr>
              <a:t>of</a:t>
            </a:r>
            <a:r>
              <a:rPr sz="1200" b="1" spc="-13" dirty="0">
                <a:latin typeface="Microsoft JhengHei UI Light" panose="020B0304030504040204" pitchFamily="34" charset="-120"/>
                <a:ea typeface="Microsoft JhengHei UI Light" panose="020B0304030504040204" pitchFamily="34" charset="-120"/>
                <a:cs typeface="Times New Roman"/>
              </a:rPr>
              <a:t> </a:t>
            </a:r>
            <a:r>
              <a:rPr sz="1200" b="1" dirty="0">
                <a:latin typeface="Microsoft JhengHei UI Light" panose="020B0304030504040204" pitchFamily="34" charset="-120"/>
                <a:ea typeface="Microsoft JhengHei UI Light" panose="020B0304030504040204" pitchFamily="34" charset="-120"/>
                <a:cs typeface="Times New Roman"/>
              </a:rPr>
              <a:t>the</a:t>
            </a:r>
            <a:r>
              <a:rPr sz="1200" b="1" spc="-19" dirty="0">
                <a:latin typeface="Microsoft JhengHei UI Light" panose="020B0304030504040204" pitchFamily="34" charset="-120"/>
                <a:ea typeface="Microsoft JhengHei UI Light" panose="020B0304030504040204" pitchFamily="34" charset="-120"/>
                <a:cs typeface="Times New Roman"/>
              </a:rPr>
              <a:t> </a:t>
            </a:r>
            <a:r>
              <a:rPr sz="1200" b="1" spc="-3" dirty="0">
                <a:latin typeface="Microsoft JhengHei UI Light" panose="020B0304030504040204" pitchFamily="34" charset="-120"/>
                <a:ea typeface="Microsoft JhengHei UI Light" panose="020B0304030504040204" pitchFamily="34" charset="-120"/>
                <a:cs typeface="Times New Roman"/>
              </a:rPr>
              <a:t>microproject:</a:t>
            </a:r>
            <a:endParaRPr sz="1200" b="1" dirty="0">
              <a:latin typeface="Microsoft JhengHei UI Light" panose="020B0304030504040204" pitchFamily="34" charset="-120"/>
              <a:ea typeface="Microsoft JhengHei UI Light" panose="020B0304030504040204" pitchFamily="34" charset="-120"/>
              <a:cs typeface="Times New Roman"/>
            </a:endParaRPr>
          </a:p>
          <a:p>
            <a:pPr>
              <a:spcBef>
                <a:spcPts val="13"/>
              </a:spcBef>
              <a:buFont typeface="Times New Roman"/>
              <a:buAutoNum type="arabicPeriod"/>
            </a:pPr>
            <a:endParaRPr sz="1400" dirty="0">
              <a:latin typeface="Microsoft JhengHei UI Light" panose="020B0304030504040204" pitchFamily="34" charset="-120"/>
              <a:ea typeface="Microsoft JhengHei UI Light" panose="020B0304030504040204" pitchFamily="34" charset="-120"/>
              <a:cs typeface="Times New Roman"/>
            </a:endParaRPr>
          </a:p>
          <a:p>
            <a:pPr marL="337989" marR="3259" indent="-183246">
              <a:lnSpc>
                <a:spcPct val="104200"/>
              </a:lnSpc>
              <a:buFont typeface="Arial" panose="020B0604020202020204" pitchFamily="34" charset="0"/>
              <a:buChar char="•"/>
            </a:pPr>
            <a:r>
              <a:rPr sz="1100" dirty="0">
                <a:latin typeface="Microsoft JhengHei UI Light" panose="020B0304030504040204" pitchFamily="34" charset="-120"/>
                <a:ea typeface="Microsoft JhengHei UI Light" panose="020B0304030504040204" pitchFamily="34" charset="-120"/>
                <a:cs typeface="Times New Roman"/>
              </a:rPr>
              <a:t>The </a:t>
            </a:r>
            <a:r>
              <a:rPr sz="1100" spc="-3" dirty="0">
                <a:latin typeface="Microsoft JhengHei UI Light" panose="020B0304030504040204" pitchFamily="34" charset="-120"/>
                <a:ea typeface="Microsoft JhengHei UI Light" panose="020B0304030504040204" pitchFamily="34" charset="-120"/>
                <a:cs typeface="Times New Roman"/>
              </a:rPr>
              <a:t>aim </a:t>
            </a:r>
            <a:r>
              <a:rPr sz="1100" dirty="0">
                <a:latin typeface="Microsoft JhengHei UI Light" panose="020B0304030504040204" pitchFamily="34" charset="-120"/>
                <a:ea typeface="Microsoft JhengHei UI Light" panose="020B0304030504040204" pitchFamily="34" charset="-120"/>
                <a:cs typeface="Times New Roman"/>
              </a:rPr>
              <a:t>of the </a:t>
            </a:r>
            <a:r>
              <a:rPr sz="1100" spc="-3" dirty="0">
                <a:latin typeface="Microsoft JhengHei UI Light" panose="020B0304030504040204" pitchFamily="34" charset="-120"/>
                <a:ea typeface="Microsoft JhengHei UI Light" panose="020B0304030504040204" pitchFamily="34" charset="-120"/>
                <a:cs typeface="Times New Roman"/>
              </a:rPr>
              <a:t>microproject</a:t>
            </a:r>
            <a:r>
              <a:rPr sz="1100" spc="-3" dirty="0">
                <a:latin typeface="Microsoft JhengHei UI Light" panose="020B0304030504040204" pitchFamily="34" charset="-120"/>
                <a:ea typeface="Microsoft JhengHei UI Light" panose="020B0304030504040204" pitchFamily="34" charset="-120"/>
                <a:cs typeface="Times New Roman"/>
              </a:rPr>
              <a:t> is </a:t>
            </a:r>
            <a:r>
              <a:rPr sz="1100" dirty="0">
                <a:latin typeface="Microsoft JhengHei UI Light" panose="020B0304030504040204" pitchFamily="34" charset="-120"/>
                <a:ea typeface="Microsoft JhengHei UI Light" panose="020B0304030504040204" pitchFamily="34" charset="-120"/>
                <a:cs typeface="Times New Roman"/>
              </a:rPr>
              <a:t>to study </a:t>
            </a:r>
            <a:r>
              <a:rPr sz="1100" spc="-3" dirty="0">
                <a:latin typeface="Microsoft JhengHei UI Light" panose="020B0304030504040204" pitchFamily="34" charset="-120"/>
                <a:ea typeface="Microsoft JhengHei UI Light" panose="020B0304030504040204" pitchFamily="34" charset="-120"/>
                <a:cs typeface="Times New Roman"/>
              </a:rPr>
              <a:t>about </a:t>
            </a:r>
            <a:r>
              <a:rPr lang="en-US" sz="1100" spc="-7" dirty="0" smtClean="0">
                <a:latin typeface="Microsoft JhengHei UI Light" panose="020B0304030504040204" pitchFamily="34" charset="-120"/>
                <a:ea typeface="Microsoft JhengHei UI Light" panose="020B0304030504040204" pitchFamily="34" charset="-120"/>
                <a:cs typeface="Times New Roman"/>
              </a:rPr>
              <a:t>Newton’s law of Cooling.</a:t>
            </a:r>
            <a:endParaRPr lang="en-US" sz="1100" spc="-3" dirty="0">
              <a:latin typeface="Microsoft JhengHei UI Light" panose="020B0304030504040204" pitchFamily="34" charset="-120"/>
              <a:ea typeface="Microsoft JhengHei UI Light" panose="020B0304030504040204" pitchFamily="34" charset="-120"/>
              <a:cs typeface="Times New Roman"/>
            </a:endParaRPr>
          </a:p>
          <a:p>
            <a:pPr marL="154743" marR="3259">
              <a:lnSpc>
                <a:spcPct val="104200"/>
              </a:lnSpc>
            </a:pPr>
            <a:endParaRPr sz="1200" dirty="0">
              <a:latin typeface="Microsoft JhengHei UI Light" panose="020B0304030504040204" pitchFamily="34" charset="-120"/>
              <a:ea typeface="Microsoft JhengHei UI Light" panose="020B0304030504040204" pitchFamily="34" charset="-120"/>
              <a:cs typeface="Times New Roman"/>
            </a:endParaRPr>
          </a:p>
          <a:p>
            <a:pPr marL="154743" indent="-146598">
              <a:spcBef>
                <a:spcPts val="35"/>
              </a:spcBef>
              <a:buAutoNum type="arabicPeriod" startAt="2"/>
              <a:tabLst>
                <a:tab pos="154743" algn="l"/>
              </a:tabLst>
            </a:pPr>
            <a:r>
              <a:rPr sz="1200" b="1" spc="-3" dirty="0">
                <a:latin typeface="Microsoft JhengHei UI Light" panose="020B0304030504040204" pitchFamily="34" charset="-120"/>
                <a:ea typeface="Microsoft JhengHei UI Light" panose="020B0304030504040204" pitchFamily="34" charset="-120"/>
                <a:cs typeface="Times New Roman"/>
              </a:rPr>
              <a:t>Course</a:t>
            </a:r>
            <a:r>
              <a:rPr sz="1200" b="1" spc="-16" dirty="0">
                <a:latin typeface="Microsoft JhengHei UI Light" panose="020B0304030504040204" pitchFamily="34" charset="-120"/>
                <a:ea typeface="Microsoft JhengHei UI Light" panose="020B0304030504040204" pitchFamily="34" charset="-120"/>
                <a:cs typeface="Times New Roman"/>
              </a:rPr>
              <a:t> </a:t>
            </a:r>
            <a:r>
              <a:rPr sz="1200" b="1" spc="-3" dirty="0">
                <a:latin typeface="Microsoft JhengHei UI Light" panose="020B0304030504040204" pitchFamily="34" charset="-120"/>
                <a:ea typeface="Microsoft JhengHei UI Light" panose="020B0304030504040204" pitchFamily="34" charset="-120"/>
                <a:cs typeface="Times New Roman"/>
              </a:rPr>
              <a:t>outcomes</a:t>
            </a:r>
            <a:r>
              <a:rPr sz="1200" b="1" spc="-7" dirty="0">
                <a:latin typeface="Microsoft JhengHei UI Light" panose="020B0304030504040204" pitchFamily="34" charset="-120"/>
                <a:ea typeface="Microsoft JhengHei UI Light" panose="020B0304030504040204" pitchFamily="34" charset="-120"/>
                <a:cs typeface="Times New Roman"/>
              </a:rPr>
              <a:t> </a:t>
            </a:r>
            <a:r>
              <a:rPr sz="1200" b="1" spc="-3" dirty="0">
                <a:latin typeface="Microsoft JhengHei UI Light" panose="020B0304030504040204" pitchFamily="34" charset="-120"/>
                <a:ea typeface="Microsoft JhengHei UI Light" panose="020B0304030504040204" pitchFamily="34" charset="-120"/>
                <a:cs typeface="Times New Roman"/>
              </a:rPr>
              <a:t>addressed</a:t>
            </a:r>
            <a:r>
              <a:rPr sz="1200" b="1" spc="-3" dirty="0" smtClean="0">
                <a:latin typeface="Microsoft JhengHei UI Light" panose="020B0304030504040204" pitchFamily="34" charset="-120"/>
                <a:ea typeface="Microsoft JhengHei UI Light" panose="020B0304030504040204" pitchFamily="34" charset="-120"/>
                <a:cs typeface="Times New Roman"/>
              </a:rPr>
              <a:t>:</a:t>
            </a:r>
            <a:endParaRPr sz="1200" b="1" dirty="0">
              <a:latin typeface="Microsoft JhengHei UI Light" panose="020B0304030504040204" pitchFamily="34" charset="-120"/>
              <a:ea typeface="Microsoft JhengHei UI Light" panose="020B0304030504040204" pitchFamily="34" charset="-120"/>
              <a:cs typeface="Times New Roman"/>
            </a:endParaRPr>
          </a:p>
          <a:p>
            <a:pPr>
              <a:spcBef>
                <a:spcPts val="23"/>
              </a:spcBef>
            </a:pPr>
            <a:r>
              <a:rPr lang="en-US" sz="1050" dirty="0" smtClean="0">
                <a:latin typeface="Microsoft JhengHei UI Light" panose="020B0304030504040204" pitchFamily="34" charset="-120"/>
                <a:ea typeface="Microsoft JhengHei UI Light" panose="020B0304030504040204" pitchFamily="34" charset="-120"/>
                <a:cs typeface="Times New Roman"/>
              </a:rPr>
              <a:t> </a:t>
            </a:r>
            <a:endParaRPr sz="1050" dirty="0">
              <a:latin typeface="Microsoft JhengHei UI Light" panose="020B0304030504040204" pitchFamily="34" charset="-120"/>
              <a:ea typeface="Microsoft JhengHei UI Light" panose="020B0304030504040204" pitchFamily="34" charset="-120"/>
              <a:cs typeface="Times New Roman"/>
            </a:endParaRPr>
          </a:p>
          <a:p>
            <a:pPr marL="40722">
              <a:spcBef>
                <a:spcPts val="548"/>
              </a:spcBef>
            </a:pPr>
            <a:r>
              <a:rPr lang="en-US" sz="1400" spc="-3" dirty="0" smtClean="0">
                <a:latin typeface="Microsoft JhengHei UI Light" panose="020B0304030504040204" pitchFamily="34" charset="-120"/>
                <a:ea typeface="Microsoft JhengHei UI Light" panose="020B0304030504040204" pitchFamily="34" charset="-120"/>
                <a:cs typeface="Times New Roman"/>
              </a:rPr>
              <a:t>Solve the differential equation of first order and first degree using suitable methods</a:t>
            </a:r>
          </a:p>
          <a:p>
            <a:pPr marL="337989" marR="239035" lvl="1" indent="-183246">
              <a:lnSpc>
                <a:spcPct val="102899"/>
              </a:lnSpc>
              <a:buFont typeface="Arial" panose="020B0604020202020204" pitchFamily="34" charset="0"/>
              <a:buChar char="•"/>
              <a:tabLst>
                <a:tab pos="301339" algn="l"/>
              </a:tabLst>
            </a:pPr>
            <a:endParaRPr lang="en-US" sz="1100" spc="-7" dirty="0" smtClean="0">
              <a:latin typeface="Microsoft JhengHei UI Light" panose="020B0304030504040204" pitchFamily="34" charset="-120"/>
              <a:ea typeface="Microsoft JhengHei UI Light" panose="020B0304030504040204" pitchFamily="34" charset="-120"/>
              <a:cs typeface="Times New Roman"/>
            </a:endParaRPr>
          </a:p>
          <a:p>
            <a:pPr marL="162887" indent="-146598">
              <a:spcBef>
                <a:spcPts val="64"/>
              </a:spcBef>
              <a:buAutoNum type="arabicPeriod" startAt="3"/>
              <a:tabLst>
                <a:tab pos="162887" algn="l"/>
              </a:tabLst>
            </a:pPr>
            <a:r>
              <a:rPr lang="en-US" sz="1200" b="1" spc="-3" dirty="0" smtClean="0">
                <a:latin typeface="Microsoft JhengHei UI Light" panose="020B0304030504040204" pitchFamily="34" charset="-120"/>
                <a:ea typeface="Microsoft JhengHei UI Light" panose="020B0304030504040204" pitchFamily="34" charset="-120"/>
                <a:cs typeface="Times New Roman"/>
              </a:rPr>
              <a:t>Proposed</a:t>
            </a:r>
            <a:r>
              <a:rPr lang="en-US" sz="1200" b="1" spc="-13" dirty="0" smtClean="0">
                <a:latin typeface="Microsoft JhengHei UI Light" panose="020B0304030504040204" pitchFamily="34" charset="-120"/>
                <a:ea typeface="Microsoft JhengHei UI Light" panose="020B0304030504040204" pitchFamily="34" charset="-120"/>
                <a:cs typeface="Times New Roman"/>
              </a:rPr>
              <a:t> </a:t>
            </a:r>
            <a:r>
              <a:rPr lang="en-US" sz="1200" b="1" spc="-3" dirty="0" smtClean="0">
                <a:latin typeface="Microsoft JhengHei UI Light" panose="020B0304030504040204" pitchFamily="34" charset="-120"/>
                <a:ea typeface="Microsoft JhengHei UI Light" panose="020B0304030504040204" pitchFamily="34" charset="-120"/>
                <a:cs typeface="Times New Roman"/>
              </a:rPr>
              <a:t>methodology</a:t>
            </a:r>
            <a:endParaRPr lang="en-US" sz="1200" b="1" dirty="0" smtClean="0">
              <a:latin typeface="Microsoft JhengHei UI Light" panose="020B0304030504040204" pitchFamily="34" charset="-120"/>
              <a:ea typeface="Microsoft JhengHei UI Light" panose="020B0304030504040204" pitchFamily="34" charset="-120"/>
              <a:cs typeface="Times New Roman"/>
            </a:endParaRPr>
          </a:p>
          <a:p>
            <a:pPr>
              <a:spcBef>
                <a:spcPts val="19"/>
              </a:spcBef>
            </a:pPr>
            <a:endParaRPr lang="en-US" sz="1200" dirty="0" smtClean="0">
              <a:latin typeface="Microsoft JhengHei UI Light" panose="020B0304030504040204" pitchFamily="34" charset="-120"/>
              <a:ea typeface="Microsoft JhengHei UI Light" panose="020B0304030504040204" pitchFamily="34" charset="-120"/>
              <a:cs typeface="Times New Roman"/>
            </a:endParaRPr>
          </a:p>
          <a:p>
            <a:pPr marL="456082" lvl="1" indent="-147004">
              <a:spcBef>
                <a:spcPts val="3"/>
              </a:spcBef>
              <a:buFont typeface="Wingdings"/>
              <a:buChar char=""/>
              <a:tabLst>
                <a:tab pos="456082" algn="l"/>
                <a:tab pos="456489" algn="l"/>
              </a:tabLst>
            </a:pPr>
            <a:r>
              <a:rPr lang="en-US" sz="1400" dirty="0" smtClean="0">
                <a:latin typeface="Microsoft JhengHei UI Light" panose="020B0304030504040204" pitchFamily="34" charset="-120"/>
                <a:ea typeface="Microsoft JhengHei UI Light" panose="020B0304030504040204" pitchFamily="34" charset="-120"/>
                <a:cs typeface="Times New Roman"/>
              </a:rPr>
              <a:t>The</a:t>
            </a:r>
            <a:r>
              <a:rPr lang="en-US" sz="1400" spc="-13" dirty="0" smtClean="0">
                <a:latin typeface="Microsoft JhengHei UI Light" panose="020B0304030504040204" pitchFamily="34" charset="-120"/>
                <a:ea typeface="Microsoft JhengHei UI Light" panose="020B0304030504040204" pitchFamily="34" charset="-120"/>
                <a:cs typeface="Times New Roman"/>
              </a:rPr>
              <a:t> </a:t>
            </a:r>
            <a:r>
              <a:rPr lang="en-US" sz="1400" dirty="0" smtClean="0">
                <a:latin typeface="Microsoft JhengHei UI Light" panose="020B0304030504040204" pitchFamily="34" charset="-120"/>
                <a:ea typeface="Microsoft JhengHei UI Light" panose="020B0304030504040204" pitchFamily="34" charset="-120"/>
                <a:cs typeface="Times New Roman"/>
              </a:rPr>
              <a:t>topic</a:t>
            </a:r>
            <a:r>
              <a:rPr lang="en-US" sz="1400" spc="-11" dirty="0" smtClean="0">
                <a:latin typeface="Microsoft JhengHei UI Light" panose="020B0304030504040204" pitchFamily="34" charset="-120"/>
                <a:ea typeface="Microsoft JhengHei UI Light" panose="020B0304030504040204" pitchFamily="34" charset="-120"/>
                <a:cs typeface="Times New Roman"/>
              </a:rPr>
              <a:t> </a:t>
            </a:r>
            <a:r>
              <a:rPr lang="en-US" sz="1400" spc="-7" dirty="0" smtClean="0">
                <a:latin typeface="Microsoft JhengHei UI Light" panose="020B0304030504040204" pitchFamily="34" charset="-120"/>
                <a:ea typeface="Microsoft JhengHei UI Light" panose="020B0304030504040204" pitchFamily="34" charset="-120"/>
                <a:cs typeface="Times New Roman"/>
              </a:rPr>
              <a:t>was</a:t>
            </a:r>
            <a:r>
              <a:rPr lang="en-US" sz="1400" spc="-3" dirty="0" smtClean="0">
                <a:latin typeface="Microsoft JhengHei UI Light" panose="020B0304030504040204" pitchFamily="34" charset="-120"/>
                <a:ea typeface="Microsoft JhengHei UI Light" panose="020B0304030504040204" pitchFamily="34" charset="-120"/>
                <a:cs typeface="Times New Roman"/>
              </a:rPr>
              <a:t> assigned</a:t>
            </a:r>
            <a:r>
              <a:rPr lang="en-US" sz="1400" dirty="0" smtClean="0">
                <a:latin typeface="Microsoft JhengHei UI Light" panose="020B0304030504040204" pitchFamily="34" charset="-120"/>
                <a:ea typeface="Microsoft JhengHei UI Light" panose="020B0304030504040204" pitchFamily="34" charset="-120"/>
                <a:cs typeface="Times New Roman"/>
              </a:rPr>
              <a:t> to</a:t>
            </a:r>
            <a:r>
              <a:rPr lang="en-US" sz="1400" spc="-3" dirty="0" smtClean="0">
                <a:latin typeface="Microsoft JhengHei UI Light" panose="020B0304030504040204" pitchFamily="34" charset="-120"/>
                <a:ea typeface="Microsoft JhengHei UI Light" panose="020B0304030504040204" pitchFamily="34" charset="-120"/>
                <a:cs typeface="Times New Roman"/>
              </a:rPr>
              <a:t> us</a:t>
            </a:r>
            <a:r>
              <a:rPr lang="en-US" sz="1400" dirty="0" smtClean="0">
                <a:latin typeface="Microsoft JhengHei UI Light" panose="020B0304030504040204" pitchFamily="34" charset="-120"/>
                <a:ea typeface="Microsoft JhengHei UI Light" panose="020B0304030504040204" pitchFamily="34" charset="-120"/>
                <a:cs typeface="Times New Roman"/>
              </a:rPr>
              <a:t> by our</a:t>
            </a:r>
            <a:r>
              <a:rPr lang="en-US" sz="1400" spc="7"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respective</a:t>
            </a:r>
            <a:r>
              <a:rPr lang="en-US" sz="1400" spc="-11"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faculty.</a:t>
            </a:r>
            <a:endParaRPr lang="en-US" sz="1400" dirty="0" smtClean="0">
              <a:latin typeface="Microsoft JhengHei UI Light" panose="020B0304030504040204" pitchFamily="34" charset="-120"/>
              <a:ea typeface="Microsoft JhengHei UI Light" panose="020B0304030504040204" pitchFamily="34" charset="-120"/>
              <a:cs typeface="Times New Roman"/>
            </a:endParaRPr>
          </a:p>
          <a:p>
            <a:pPr marL="456082" lvl="1" indent="-147004">
              <a:spcBef>
                <a:spcPts val="35"/>
              </a:spcBef>
              <a:buFont typeface="Wingdings"/>
              <a:buChar char=""/>
              <a:tabLst>
                <a:tab pos="456082" algn="l"/>
                <a:tab pos="456489" algn="l"/>
              </a:tabLst>
            </a:pPr>
            <a:r>
              <a:rPr lang="en-US" sz="1400" spc="-7" dirty="0" smtClean="0">
                <a:latin typeface="Microsoft JhengHei UI Light" panose="020B0304030504040204" pitchFamily="34" charset="-120"/>
                <a:ea typeface="Microsoft JhengHei UI Light" panose="020B0304030504040204" pitchFamily="34" charset="-120"/>
                <a:cs typeface="Times New Roman"/>
              </a:rPr>
              <a:t>Each</a:t>
            </a:r>
            <a:r>
              <a:rPr lang="en-US" sz="1400" spc="-3" dirty="0" smtClean="0">
                <a:latin typeface="Microsoft JhengHei UI Light" panose="020B0304030504040204" pitchFamily="34" charset="-120"/>
                <a:ea typeface="Microsoft JhengHei UI Light" panose="020B0304030504040204" pitchFamily="34" charset="-120"/>
                <a:cs typeface="Times New Roman"/>
              </a:rPr>
              <a:t> group member</a:t>
            </a:r>
            <a:r>
              <a:rPr lang="en-US" sz="1400" spc="-11"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was</a:t>
            </a:r>
            <a:r>
              <a:rPr lang="en-US" sz="1400"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assigned </a:t>
            </a:r>
            <a:r>
              <a:rPr lang="en-US" sz="1400" dirty="0" smtClean="0">
                <a:latin typeface="Microsoft JhengHei UI Light" panose="020B0304030504040204" pitchFamily="34" charset="-120"/>
                <a:ea typeface="Microsoft JhengHei UI Light" panose="020B0304030504040204" pitchFamily="34" charset="-120"/>
                <a:cs typeface="Times New Roman"/>
              </a:rPr>
              <a:t>work.</a:t>
            </a:r>
          </a:p>
          <a:p>
            <a:pPr marL="456082" lvl="1" indent="-147004">
              <a:spcBef>
                <a:spcPts val="51"/>
              </a:spcBef>
              <a:buFont typeface="Wingdings"/>
              <a:buChar char=""/>
              <a:tabLst>
                <a:tab pos="456082" algn="l"/>
                <a:tab pos="456489" algn="l"/>
              </a:tabLst>
            </a:pPr>
            <a:r>
              <a:rPr lang="en-US" sz="1400" dirty="0" smtClean="0">
                <a:latin typeface="Microsoft JhengHei UI Light" panose="020B0304030504040204" pitchFamily="34" charset="-120"/>
                <a:ea typeface="Microsoft JhengHei UI Light" panose="020B0304030504040204" pitchFamily="34" charset="-120"/>
                <a:cs typeface="Times New Roman"/>
              </a:rPr>
              <a:t>The</a:t>
            </a:r>
            <a:r>
              <a:rPr lang="en-US" sz="1400" spc="-13"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information</a:t>
            </a:r>
            <a:r>
              <a:rPr lang="en-US" sz="1400" dirty="0" smtClean="0">
                <a:latin typeface="Microsoft JhengHei UI Light" panose="020B0304030504040204" pitchFamily="34" charset="-120"/>
                <a:ea typeface="Microsoft JhengHei UI Light" panose="020B0304030504040204" pitchFamily="34" charset="-120"/>
                <a:cs typeface="Times New Roman"/>
              </a:rPr>
              <a:t> </a:t>
            </a:r>
            <a:r>
              <a:rPr lang="en-US" sz="1400" spc="-7" dirty="0" smtClean="0">
                <a:latin typeface="Microsoft JhengHei UI Light" panose="020B0304030504040204" pitchFamily="34" charset="-120"/>
                <a:ea typeface="Microsoft JhengHei UI Light" panose="020B0304030504040204" pitchFamily="34" charset="-120"/>
                <a:cs typeface="Times New Roman"/>
              </a:rPr>
              <a:t>was</a:t>
            </a:r>
            <a:r>
              <a:rPr lang="en-US" sz="1400"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gathered</a:t>
            </a:r>
            <a:r>
              <a:rPr lang="en-US" sz="1400"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from</a:t>
            </a:r>
            <a:r>
              <a:rPr lang="en-US" sz="1400"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different</a:t>
            </a:r>
            <a:r>
              <a:rPr lang="en-US" sz="1400"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sources.</a:t>
            </a:r>
            <a:endParaRPr lang="en-US" sz="1400" dirty="0" smtClean="0">
              <a:latin typeface="Microsoft JhengHei UI Light" panose="020B0304030504040204" pitchFamily="34" charset="-120"/>
              <a:ea typeface="Microsoft JhengHei UI Light" panose="020B0304030504040204" pitchFamily="34" charset="-120"/>
              <a:cs typeface="Times New Roman"/>
            </a:endParaRPr>
          </a:p>
          <a:p>
            <a:pPr marL="456082" marR="264283" lvl="1" indent="-147004">
              <a:lnSpc>
                <a:spcPts val="1283"/>
              </a:lnSpc>
              <a:spcBef>
                <a:spcPts val="35"/>
              </a:spcBef>
              <a:buFont typeface="Wingdings"/>
              <a:buChar char=""/>
              <a:tabLst>
                <a:tab pos="456082" algn="l"/>
                <a:tab pos="456489" algn="l"/>
              </a:tabLst>
            </a:pPr>
            <a:r>
              <a:rPr lang="en-US" sz="1400" spc="-7" dirty="0" smtClean="0">
                <a:latin typeface="Microsoft JhengHei UI Light" panose="020B0304030504040204" pitchFamily="34" charset="-120"/>
                <a:ea typeface="Microsoft JhengHei UI Light" panose="020B0304030504040204" pitchFamily="34" charset="-120"/>
                <a:cs typeface="Times New Roman"/>
              </a:rPr>
              <a:t>After</a:t>
            </a:r>
            <a:r>
              <a:rPr lang="en-US" sz="1400" spc="-3" dirty="0" smtClean="0">
                <a:latin typeface="Microsoft JhengHei UI Light" panose="020B0304030504040204" pitchFamily="34" charset="-120"/>
                <a:ea typeface="Microsoft JhengHei UI Light" panose="020B0304030504040204" pitchFamily="34" charset="-120"/>
                <a:cs typeface="Times New Roman"/>
              </a:rPr>
              <a:t> </a:t>
            </a:r>
            <a:r>
              <a:rPr lang="en-US" sz="1400" dirty="0" smtClean="0">
                <a:latin typeface="Microsoft JhengHei UI Light" panose="020B0304030504040204" pitchFamily="34" charset="-120"/>
                <a:ea typeface="Microsoft JhengHei UI Light" panose="020B0304030504040204" pitchFamily="34" charset="-120"/>
                <a:cs typeface="Times New Roman"/>
              </a:rPr>
              <a:t>the</a:t>
            </a:r>
            <a:r>
              <a:rPr lang="en-US" sz="1400" spc="11"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resources</a:t>
            </a:r>
            <a:r>
              <a:rPr lang="en-US" sz="1400" spc="3"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were</a:t>
            </a:r>
            <a:r>
              <a:rPr lang="en-US" sz="1400" spc="-7"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gathered,</a:t>
            </a:r>
            <a:r>
              <a:rPr lang="en-US" sz="1400" spc="7"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compilation</a:t>
            </a:r>
            <a:r>
              <a:rPr lang="en-US" sz="1400" spc="3" dirty="0" smtClean="0">
                <a:latin typeface="Microsoft JhengHei UI Light" panose="020B0304030504040204" pitchFamily="34" charset="-120"/>
                <a:ea typeface="Microsoft JhengHei UI Light" panose="020B0304030504040204" pitchFamily="34" charset="-120"/>
                <a:cs typeface="Times New Roman"/>
              </a:rPr>
              <a:t> was </a:t>
            </a:r>
            <a:r>
              <a:rPr lang="en-US" sz="1400" spc="-247" dirty="0" smtClean="0">
                <a:latin typeface="Microsoft JhengHei UI Light" panose="020B0304030504040204" pitchFamily="34" charset="-120"/>
                <a:ea typeface="Microsoft JhengHei UI Light" panose="020B0304030504040204" pitchFamily="34" charset="-120"/>
                <a:cs typeface="Times New Roman"/>
              </a:rPr>
              <a:t> </a:t>
            </a:r>
            <a:r>
              <a:rPr lang="en-US" sz="1400" dirty="0" smtClean="0">
                <a:latin typeface="Microsoft JhengHei UI Light" panose="020B0304030504040204" pitchFamily="34" charset="-120"/>
                <a:ea typeface="Microsoft JhengHei UI Light" panose="020B0304030504040204" pitchFamily="34" charset="-120"/>
                <a:cs typeface="Times New Roman"/>
              </a:rPr>
              <a:t>done</a:t>
            </a:r>
            <a:r>
              <a:rPr lang="en-US" sz="1400" spc="-13"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and</a:t>
            </a:r>
            <a:r>
              <a:rPr lang="en-US" sz="1400" dirty="0" smtClean="0">
                <a:latin typeface="Microsoft JhengHei UI Light" panose="020B0304030504040204" pitchFamily="34" charset="-120"/>
                <a:ea typeface="Microsoft JhengHei UI Light" panose="020B0304030504040204" pitchFamily="34" charset="-120"/>
                <a:cs typeface="Times New Roman"/>
              </a:rPr>
              <a:t> a</a:t>
            </a:r>
            <a:r>
              <a:rPr lang="en-US" sz="1400" spc="-11"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booklet</a:t>
            </a:r>
            <a:r>
              <a:rPr lang="en-US" sz="1400"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was prepared.</a:t>
            </a:r>
            <a:endParaRPr lang="en-US" sz="1400" dirty="0" smtClean="0">
              <a:latin typeface="Microsoft JhengHei UI Light" panose="020B0304030504040204" pitchFamily="34" charset="-120"/>
              <a:ea typeface="Microsoft JhengHei UI Light" panose="020B0304030504040204" pitchFamily="34" charset="-120"/>
              <a:cs typeface="Times New Roman"/>
            </a:endParaRPr>
          </a:p>
          <a:p>
            <a:pPr marL="456082" lvl="1" indent="-147004">
              <a:lnSpc>
                <a:spcPts val="1219"/>
              </a:lnSpc>
              <a:buFont typeface="Wingdings"/>
              <a:buChar char=""/>
              <a:tabLst>
                <a:tab pos="456082" algn="l"/>
                <a:tab pos="456489" algn="l"/>
              </a:tabLst>
            </a:pPr>
            <a:r>
              <a:rPr lang="en-US" sz="1400" spc="-7" dirty="0" smtClean="0">
                <a:latin typeface="Microsoft JhengHei UI Light" panose="020B0304030504040204" pitchFamily="34" charset="-120"/>
                <a:ea typeface="Microsoft JhengHei UI Light" panose="020B0304030504040204" pitchFamily="34" charset="-120"/>
                <a:cs typeface="Times New Roman"/>
              </a:rPr>
              <a:t>After</a:t>
            </a:r>
            <a:r>
              <a:rPr lang="en-US" sz="1400" spc="-11"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completing </a:t>
            </a:r>
            <a:r>
              <a:rPr lang="en-US" sz="1400" dirty="0" smtClean="0">
                <a:latin typeface="Microsoft JhengHei UI Light" panose="020B0304030504040204" pitchFamily="34" charset="-120"/>
                <a:ea typeface="Microsoft JhengHei UI Light" panose="020B0304030504040204" pitchFamily="34" charset="-120"/>
                <a:cs typeface="Times New Roman"/>
              </a:rPr>
              <a:t>the</a:t>
            </a:r>
            <a:r>
              <a:rPr lang="en-US" sz="1400" spc="-13"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micro project</a:t>
            </a:r>
            <a:r>
              <a:rPr lang="en-US" sz="1400" dirty="0" smtClean="0">
                <a:latin typeface="Microsoft JhengHei UI Light" panose="020B0304030504040204" pitchFamily="34" charset="-120"/>
                <a:ea typeface="Microsoft JhengHei UI Light" panose="020B0304030504040204" pitchFamily="34" charset="-120"/>
                <a:cs typeface="Times New Roman"/>
              </a:rPr>
              <a:t> report</a:t>
            </a:r>
            <a:r>
              <a:rPr lang="en-US" sz="1400" spc="-3" dirty="0" smtClean="0">
                <a:latin typeface="Microsoft JhengHei UI Light" panose="020B0304030504040204" pitchFamily="34" charset="-120"/>
                <a:ea typeface="Microsoft JhengHei UI Light" panose="020B0304030504040204" pitchFamily="34" charset="-120"/>
                <a:cs typeface="Times New Roman"/>
              </a:rPr>
              <a:t> </a:t>
            </a:r>
            <a:r>
              <a:rPr lang="en-US" sz="1400" spc="-7" dirty="0" smtClean="0">
                <a:latin typeface="Microsoft JhengHei UI Light" panose="020B0304030504040204" pitchFamily="34" charset="-120"/>
                <a:ea typeface="Microsoft JhengHei UI Light" panose="020B0304030504040204" pitchFamily="34" charset="-120"/>
                <a:cs typeface="Times New Roman"/>
              </a:rPr>
              <a:t>was</a:t>
            </a:r>
            <a:r>
              <a:rPr lang="en-US" sz="1400" spc="-3" dirty="0" smtClean="0">
                <a:latin typeface="Microsoft JhengHei UI Light" panose="020B0304030504040204" pitchFamily="34" charset="-120"/>
                <a:ea typeface="Microsoft JhengHei UI Light" panose="020B0304030504040204" pitchFamily="34" charset="-120"/>
                <a:cs typeface="Times New Roman"/>
              </a:rPr>
              <a:t> prepared</a:t>
            </a:r>
            <a:endParaRPr lang="en-US" sz="1400" dirty="0" smtClean="0">
              <a:latin typeface="Microsoft JhengHei UI Light" panose="020B0304030504040204" pitchFamily="34" charset="-120"/>
              <a:ea typeface="Microsoft JhengHei UI Light" panose="020B0304030504040204" pitchFamily="34" charset="-120"/>
              <a:cs typeface="Times New Roman"/>
            </a:endParaRPr>
          </a:p>
          <a:p>
            <a:pPr marL="456082">
              <a:spcBef>
                <a:spcPts val="35"/>
              </a:spcBef>
            </a:pPr>
            <a:r>
              <a:rPr lang="en-US" sz="1400" spc="-3" dirty="0" smtClean="0">
                <a:latin typeface="Microsoft JhengHei UI Light" panose="020B0304030504040204" pitchFamily="34" charset="-120"/>
                <a:ea typeface="Microsoft JhengHei UI Light" panose="020B0304030504040204" pitchFamily="34" charset="-120"/>
                <a:cs typeface="Times New Roman"/>
              </a:rPr>
              <a:t>along with </a:t>
            </a:r>
            <a:r>
              <a:rPr lang="en-US" sz="1400" dirty="0" smtClean="0">
                <a:latin typeface="Microsoft JhengHei UI Light" panose="020B0304030504040204" pitchFamily="34" charset="-120"/>
                <a:ea typeface="Microsoft JhengHei UI Light" panose="020B0304030504040204" pitchFamily="34" charset="-120"/>
                <a:cs typeface="Times New Roman"/>
              </a:rPr>
              <a:t>the</a:t>
            </a:r>
            <a:r>
              <a:rPr lang="en-US" sz="1400" spc="-13"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annexures</a:t>
            </a:r>
            <a:r>
              <a:rPr lang="en-US" sz="1400" spc="11"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(Format </a:t>
            </a:r>
            <a:r>
              <a:rPr lang="en-US" sz="1400" dirty="0" smtClean="0">
                <a:latin typeface="Microsoft JhengHei UI Light" panose="020B0304030504040204" pitchFamily="34" charset="-120"/>
                <a:ea typeface="Microsoft JhengHei UI Light" panose="020B0304030504040204" pitchFamily="34" charset="-120"/>
                <a:cs typeface="Times New Roman"/>
              </a:rPr>
              <a:t>provided</a:t>
            </a:r>
            <a:r>
              <a:rPr lang="en-US" sz="1400" spc="-3" dirty="0" smtClean="0">
                <a:latin typeface="Microsoft JhengHei UI Light" panose="020B0304030504040204" pitchFamily="34" charset="-120"/>
                <a:ea typeface="Microsoft JhengHei UI Light" panose="020B0304030504040204" pitchFamily="34" charset="-120"/>
                <a:cs typeface="Times New Roman"/>
              </a:rPr>
              <a:t> </a:t>
            </a:r>
            <a:r>
              <a:rPr lang="en-US" sz="1400" dirty="0" smtClean="0">
                <a:latin typeface="Microsoft JhengHei UI Light" panose="020B0304030504040204" pitchFamily="34" charset="-120"/>
                <a:ea typeface="Microsoft JhengHei UI Light" panose="020B0304030504040204" pitchFamily="34" charset="-120"/>
                <a:cs typeface="Times New Roman"/>
              </a:rPr>
              <a:t>by</a:t>
            </a:r>
            <a:r>
              <a:rPr lang="en-US" sz="1400" spc="-3" dirty="0" smtClean="0">
                <a:latin typeface="Microsoft JhengHei UI Light" panose="020B0304030504040204" pitchFamily="34" charset="-120"/>
                <a:ea typeface="Microsoft JhengHei UI Light" panose="020B0304030504040204" pitchFamily="34" charset="-120"/>
                <a:cs typeface="Times New Roman"/>
              </a:rPr>
              <a:t> faculty).</a:t>
            </a:r>
            <a:endParaRPr lang="en-US" sz="1400" dirty="0" smtClean="0">
              <a:latin typeface="Microsoft JhengHei UI Light" panose="020B0304030504040204" pitchFamily="34" charset="-120"/>
              <a:ea typeface="Microsoft JhengHei UI Light" panose="020B0304030504040204" pitchFamily="34" charset="-120"/>
              <a:cs typeface="Times New Roman"/>
            </a:endParaRPr>
          </a:p>
          <a:p>
            <a:pPr marL="456082" marR="390113" lvl="1" indent="-147004">
              <a:lnSpc>
                <a:spcPct val="103000"/>
              </a:lnSpc>
              <a:spcBef>
                <a:spcPts val="13"/>
              </a:spcBef>
              <a:buFont typeface="Wingdings"/>
              <a:buChar char=""/>
              <a:tabLst>
                <a:tab pos="488658" algn="l"/>
                <a:tab pos="489066" algn="l"/>
              </a:tabLst>
            </a:pPr>
            <a:r>
              <a:rPr lang="en-US" dirty="0" smtClean="0">
                <a:latin typeface="Microsoft JhengHei UI Light" panose="020B0304030504040204" pitchFamily="34" charset="-120"/>
                <a:ea typeface="Microsoft JhengHei UI Light" panose="020B0304030504040204" pitchFamily="34" charset="-120"/>
              </a:rPr>
              <a:t>	</a:t>
            </a:r>
            <a:r>
              <a:rPr lang="en-US" sz="1400" spc="-7" dirty="0" smtClean="0">
                <a:latin typeface="Microsoft JhengHei UI Light" panose="020B0304030504040204" pitchFamily="34" charset="-120"/>
                <a:ea typeface="Microsoft JhengHei UI Light" panose="020B0304030504040204" pitchFamily="34" charset="-120"/>
                <a:cs typeface="Times New Roman"/>
              </a:rPr>
              <a:t>After</a:t>
            </a:r>
            <a:r>
              <a:rPr lang="en-US" sz="1400" spc="-11" dirty="0" smtClean="0">
                <a:latin typeface="Microsoft JhengHei UI Light" panose="020B0304030504040204" pitchFamily="34" charset="-120"/>
                <a:ea typeface="Microsoft JhengHei UI Light" panose="020B0304030504040204" pitchFamily="34" charset="-120"/>
                <a:cs typeface="Times New Roman"/>
              </a:rPr>
              <a:t> </a:t>
            </a:r>
            <a:r>
              <a:rPr lang="en-US" sz="1400" dirty="0" smtClean="0">
                <a:latin typeface="Microsoft JhengHei UI Light" panose="020B0304030504040204" pitchFamily="34" charset="-120"/>
                <a:ea typeface="Microsoft JhengHei UI Light" panose="020B0304030504040204" pitchFamily="34" charset="-120"/>
                <a:cs typeface="Times New Roman"/>
              </a:rPr>
              <a:t>the</a:t>
            </a:r>
            <a:r>
              <a:rPr lang="en-US" sz="1400" spc="-13"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micro project</a:t>
            </a:r>
            <a:r>
              <a:rPr lang="en-US" sz="1400" spc="16"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report, weekly</a:t>
            </a:r>
            <a:r>
              <a:rPr lang="en-US" sz="1400"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report </a:t>
            </a:r>
            <a:r>
              <a:rPr lang="en-US" sz="1400" spc="-7" dirty="0" smtClean="0">
                <a:latin typeface="Microsoft JhengHei UI Light" panose="020B0304030504040204" pitchFamily="34" charset="-120"/>
                <a:ea typeface="Microsoft JhengHei UI Light" panose="020B0304030504040204" pitchFamily="34" charset="-120"/>
                <a:cs typeface="Times New Roman"/>
              </a:rPr>
              <a:t>was </a:t>
            </a:r>
            <a:r>
              <a:rPr lang="en-US" sz="1400" spc="-247" dirty="0" smtClean="0">
                <a:latin typeface="Microsoft JhengHei UI Light" panose="020B0304030504040204" pitchFamily="34" charset="-120"/>
                <a:ea typeface="Microsoft JhengHei UI Light" panose="020B0304030504040204" pitchFamily="34" charset="-120"/>
                <a:cs typeface="Times New Roman"/>
              </a:rPr>
              <a:t> </a:t>
            </a:r>
            <a:r>
              <a:rPr lang="en-US" sz="1400" spc="-7" dirty="0" smtClean="0">
                <a:latin typeface="Microsoft JhengHei UI Light" panose="020B0304030504040204" pitchFamily="34" charset="-120"/>
                <a:ea typeface="Microsoft JhengHei UI Light" panose="020B0304030504040204" pitchFamily="34" charset="-120"/>
                <a:cs typeface="Times New Roman"/>
              </a:rPr>
              <a:t>drafted</a:t>
            </a:r>
            <a:r>
              <a:rPr lang="en-US" sz="1400" spc="-3" dirty="0" smtClean="0">
                <a:latin typeface="Microsoft JhengHei UI Light" panose="020B0304030504040204" pitchFamily="34" charset="-120"/>
                <a:ea typeface="Microsoft JhengHei UI Light" panose="020B0304030504040204" pitchFamily="34" charset="-120"/>
                <a:cs typeface="Times New Roman"/>
              </a:rPr>
              <a:t> </a:t>
            </a:r>
            <a:r>
              <a:rPr lang="en-US" sz="1400" dirty="0" smtClean="0">
                <a:latin typeface="Microsoft JhengHei UI Light" panose="020B0304030504040204" pitchFamily="34" charset="-120"/>
                <a:ea typeface="Microsoft JhengHei UI Light" panose="020B0304030504040204" pitchFamily="34" charset="-120"/>
                <a:cs typeface="Times New Roman"/>
              </a:rPr>
              <a:t>in </a:t>
            </a:r>
            <a:r>
              <a:rPr lang="en-US" sz="1400" spc="-3" dirty="0" smtClean="0">
                <a:latin typeface="Microsoft JhengHei UI Light" panose="020B0304030504040204" pitchFamily="34" charset="-120"/>
                <a:ea typeface="Microsoft JhengHei UI Light" panose="020B0304030504040204" pitchFamily="34" charset="-120"/>
                <a:cs typeface="Times New Roman"/>
              </a:rPr>
              <a:t>which</a:t>
            </a:r>
            <a:r>
              <a:rPr lang="en-US" sz="1400" spc="11" dirty="0" smtClean="0">
                <a:latin typeface="Microsoft JhengHei UI Light" panose="020B0304030504040204" pitchFamily="34" charset="-120"/>
                <a:ea typeface="Microsoft JhengHei UI Light" panose="020B0304030504040204" pitchFamily="34" charset="-120"/>
                <a:cs typeface="Times New Roman"/>
              </a:rPr>
              <a:t> </a:t>
            </a:r>
            <a:r>
              <a:rPr lang="en-US" sz="1400" spc="-7" dirty="0" smtClean="0">
                <a:latin typeface="Microsoft JhengHei UI Light" panose="020B0304030504040204" pitchFamily="34" charset="-120"/>
                <a:ea typeface="Microsoft JhengHei UI Light" panose="020B0304030504040204" pitchFamily="34" charset="-120"/>
                <a:cs typeface="Times New Roman"/>
              </a:rPr>
              <a:t>week</a:t>
            </a:r>
            <a:r>
              <a:rPr lang="en-US" sz="1400" spc="13"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wise</a:t>
            </a:r>
            <a:r>
              <a:rPr lang="en-US" sz="1400" spc="-11"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work</a:t>
            </a:r>
            <a:r>
              <a:rPr lang="en-US" sz="1400" spc="13" dirty="0" smtClean="0">
                <a:latin typeface="Microsoft JhengHei UI Light" panose="020B0304030504040204" pitchFamily="34" charset="-120"/>
                <a:ea typeface="Microsoft JhengHei UI Light" panose="020B0304030504040204" pitchFamily="34" charset="-120"/>
                <a:cs typeface="Times New Roman"/>
              </a:rPr>
              <a:t> </a:t>
            </a:r>
            <a:r>
              <a:rPr lang="en-US" sz="1400" spc="-7" dirty="0" smtClean="0">
                <a:latin typeface="Microsoft JhengHei UI Light" panose="020B0304030504040204" pitchFamily="34" charset="-120"/>
                <a:ea typeface="Microsoft JhengHei UI Light" panose="020B0304030504040204" pitchFamily="34" charset="-120"/>
                <a:cs typeface="Times New Roman"/>
              </a:rPr>
              <a:t>was</a:t>
            </a:r>
            <a:r>
              <a:rPr lang="en-US" sz="1400" spc="-3" dirty="0" smtClean="0">
                <a:latin typeface="Microsoft JhengHei UI Light" panose="020B0304030504040204" pitchFamily="34" charset="-120"/>
                <a:ea typeface="Microsoft JhengHei UI Light" panose="020B0304030504040204" pitchFamily="34" charset="-120"/>
                <a:cs typeface="Times New Roman"/>
              </a:rPr>
              <a:t> </a:t>
            </a:r>
            <a:r>
              <a:rPr lang="en-US" sz="1400" dirty="0" smtClean="0">
                <a:latin typeface="Microsoft JhengHei UI Light" panose="020B0304030504040204" pitchFamily="34" charset="-120"/>
                <a:ea typeface="Microsoft JhengHei UI Light" panose="020B0304030504040204" pitchFamily="34" charset="-120"/>
                <a:cs typeface="Times New Roman"/>
              </a:rPr>
              <a:t>noted.</a:t>
            </a:r>
          </a:p>
          <a:p>
            <a:pPr marL="456082" lvl="1" indent="-147004">
              <a:spcBef>
                <a:spcPts val="51"/>
              </a:spcBef>
              <a:buFont typeface="Wingdings"/>
              <a:buChar char=""/>
              <a:tabLst>
                <a:tab pos="456082" algn="l"/>
                <a:tab pos="456489" algn="l"/>
              </a:tabLst>
            </a:pPr>
            <a:r>
              <a:rPr lang="en-US" sz="1400" spc="-3" dirty="0" smtClean="0">
                <a:latin typeface="Microsoft JhengHei UI Light" panose="020B0304030504040204" pitchFamily="34" charset="-120"/>
                <a:ea typeface="Microsoft JhengHei UI Light" panose="020B0304030504040204" pitchFamily="34" charset="-120"/>
                <a:cs typeface="Times New Roman"/>
              </a:rPr>
              <a:t>From</a:t>
            </a:r>
            <a:r>
              <a:rPr lang="en-US" sz="1400" spc="-11" dirty="0" smtClean="0">
                <a:latin typeface="Microsoft JhengHei UI Light" panose="020B0304030504040204" pitchFamily="34" charset="-120"/>
                <a:ea typeface="Microsoft JhengHei UI Light" panose="020B0304030504040204" pitchFamily="34" charset="-120"/>
                <a:cs typeface="Times New Roman"/>
              </a:rPr>
              <a:t> </a:t>
            </a:r>
            <a:r>
              <a:rPr lang="en-US" sz="1400" spc="-3" dirty="0" smtClean="0">
                <a:latin typeface="Microsoft JhengHei UI Light" panose="020B0304030504040204" pitchFamily="34" charset="-120"/>
                <a:ea typeface="Microsoft JhengHei UI Light" panose="020B0304030504040204" pitchFamily="34" charset="-120"/>
                <a:cs typeface="Times New Roman"/>
              </a:rPr>
              <a:t>1</a:t>
            </a:r>
            <a:r>
              <a:rPr lang="en-US" sz="1400" spc="-4" baseline="31746" dirty="0" smtClean="0">
                <a:latin typeface="Microsoft JhengHei UI Light" panose="020B0304030504040204" pitchFamily="34" charset="-120"/>
                <a:ea typeface="Microsoft JhengHei UI Light" panose="020B0304030504040204" pitchFamily="34" charset="-120"/>
                <a:cs typeface="Times New Roman"/>
              </a:rPr>
              <a:t>st</a:t>
            </a:r>
            <a:r>
              <a:rPr lang="en-US" sz="1400" spc="131" baseline="31746" dirty="0" smtClean="0">
                <a:latin typeface="Microsoft JhengHei UI Light" panose="020B0304030504040204" pitchFamily="34" charset="-120"/>
                <a:ea typeface="Microsoft JhengHei UI Light" panose="020B0304030504040204" pitchFamily="34" charset="-120"/>
                <a:cs typeface="Times New Roman"/>
              </a:rPr>
              <a:t> </a:t>
            </a:r>
            <a:r>
              <a:rPr lang="en-US" sz="1400" dirty="0" smtClean="0">
                <a:latin typeface="Microsoft JhengHei UI Light" panose="020B0304030504040204" pitchFamily="34" charset="-120"/>
                <a:ea typeface="Microsoft JhengHei UI Light" panose="020B0304030504040204" pitchFamily="34" charset="-120"/>
                <a:cs typeface="Times New Roman"/>
              </a:rPr>
              <a:t>to</a:t>
            </a:r>
            <a:r>
              <a:rPr lang="en-US" sz="1400" spc="-7" dirty="0" smtClean="0">
                <a:latin typeface="Microsoft JhengHei UI Light" panose="020B0304030504040204" pitchFamily="34" charset="-120"/>
                <a:ea typeface="Microsoft JhengHei UI Light" panose="020B0304030504040204" pitchFamily="34" charset="-120"/>
                <a:cs typeface="Times New Roman"/>
              </a:rPr>
              <a:t> </a:t>
            </a:r>
            <a:r>
              <a:rPr lang="en-US" sz="1400" dirty="0" smtClean="0">
                <a:latin typeface="Microsoft JhengHei UI Light" panose="020B0304030504040204" pitchFamily="34" charset="-120"/>
                <a:ea typeface="Microsoft JhengHei UI Light" panose="020B0304030504040204" pitchFamily="34" charset="-120"/>
                <a:cs typeface="Times New Roman"/>
              </a:rPr>
              <a:t>12</a:t>
            </a:r>
            <a:r>
              <a:rPr lang="en-US" sz="1400" baseline="31746" dirty="0" smtClean="0">
                <a:latin typeface="Microsoft JhengHei UI Light" panose="020B0304030504040204" pitchFamily="34" charset="-120"/>
                <a:ea typeface="Microsoft JhengHei UI Light" panose="020B0304030504040204" pitchFamily="34" charset="-120"/>
                <a:cs typeface="Times New Roman"/>
              </a:rPr>
              <a:t>th</a:t>
            </a:r>
            <a:r>
              <a:rPr lang="en-US" sz="1400" spc="120" baseline="31746" dirty="0" smtClean="0">
                <a:latin typeface="Microsoft JhengHei UI Light" panose="020B0304030504040204" pitchFamily="34" charset="-120"/>
                <a:ea typeface="Microsoft JhengHei UI Light" panose="020B0304030504040204" pitchFamily="34" charset="-120"/>
                <a:cs typeface="Times New Roman"/>
              </a:rPr>
              <a:t> </a:t>
            </a:r>
            <a:r>
              <a:rPr lang="en-US" sz="1400" spc="-7" dirty="0" smtClean="0">
                <a:latin typeface="Microsoft JhengHei UI Light" panose="020B0304030504040204" pitchFamily="34" charset="-120"/>
                <a:ea typeface="Microsoft JhengHei UI Light" panose="020B0304030504040204" pitchFamily="34" charset="-120"/>
                <a:cs typeface="Times New Roman"/>
              </a:rPr>
              <a:t>week.</a:t>
            </a:r>
          </a:p>
          <a:p>
            <a:pPr marL="309078" lvl="1">
              <a:spcBef>
                <a:spcPts val="51"/>
              </a:spcBef>
              <a:tabLst>
                <a:tab pos="456082" algn="l"/>
                <a:tab pos="456489" algn="l"/>
              </a:tabLst>
            </a:pPr>
            <a:endParaRPr lang="en-US" sz="1100" spc="-7" dirty="0">
              <a:latin typeface="Microsoft JhengHei UI Light" panose="020B0304030504040204" pitchFamily="34" charset="-120"/>
              <a:ea typeface="Microsoft JhengHei UI Light" panose="020B0304030504040204" pitchFamily="34" charset="-120"/>
              <a:cs typeface="Times New Roman"/>
            </a:endParaRPr>
          </a:p>
          <a:p>
            <a:pPr marL="8145">
              <a:spcBef>
                <a:spcPts val="677"/>
              </a:spcBef>
            </a:pPr>
            <a:r>
              <a:rPr lang="en-US" sz="1200" b="1" spc="-3" dirty="0" smtClean="0">
                <a:latin typeface="Microsoft JhengHei UI Light" panose="020B0304030504040204" pitchFamily="34" charset="-120"/>
                <a:ea typeface="Microsoft JhengHei UI Light" panose="020B0304030504040204" pitchFamily="34" charset="-120"/>
                <a:cs typeface="Times New Roman"/>
              </a:rPr>
              <a:t>And</a:t>
            </a:r>
            <a:r>
              <a:rPr lang="en-US" sz="1200" b="1" spc="-11" dirty="0" smtClean="0">
                <a:latin typeface="Microsoft JhengHei UI Light" panose="020B0304030504040204" pitchFamily="34" charset="-120"/>
                <a:ea typeface="Microsoft JhengHei UI Light" panose="020B0304030504040204" pitchFamily="34" charset="-120"/>
                <a:cs typeface="Times New Roman"/>
              </a:rPr>
              <a:t> </a:t>
            </a:r>
            <a:r>
              <a:rPr lang="en-US" sz="1200" b="1" spc="-3" dirty="0" smtClean="0">
                <a:latin typeface="Microsoft JhengHei UI Light" panose="020B0304030504040204" pitchFamily="34" charset="-120"/>
                <a:ea typeface="Microsoft JhengHei UI Light" panose="020B0304030504040204" pitchFamily="34" charset="-120"/>
                <a:cs typeface="Times New Roman"/>
              </a:rPr>
              <a:t>we</a:t>
            </a:r>
            <a:r>
              <a:rPr lang="en-US" sz="1200" b="1" spc="-19" dirty="0" smtClean="0">
                <a:latin typeface="Microsoft JhengHei UI Light" panose="020B0304030504040204" pitchFamily="34" charset="-120"/>
                <a:ea typeface="Microsoft JhengHei UI Light" panose="020B0304030504040204" pitchFamily="34" charset="-120"/>
                <a:cs typeface="Times New Roman"/>
              </a:rPr>
              <a:t> </a:t>
            </a:r>
            <a:r>
              <a:rPr lang="en-US" sz="1200" b="1" spc="-3" dirty="0" smtClean="0">
                <a:latin typeface="Microsoft JhengHei UI Light" panose="020B0304030504040204" pitchFamily="34" charset="-120"/>
                <a:ea typeface="Microsoft JhengHei UI Light" panose="020B0304030504040204" pitchFamily="34" charset="-120"/>
                <a:cs typeface="Times New Roman"/>
              </a:rPr>
              <a:t>Completed</a:t>
            </a:r>
            <a:r>
              <a:rPr lang="en-US" sz="1200" b="1" spc="-7" dirty="0" smtClean="0">
                <a:latin typeface="Microsoft JhengHei UI Light" panose="020B0304030504040204" pitchFamily="34" charset="-120"/>
                <a:ea typeface="Microsoft JhengHei UI Light" panose="020B0304030504040204" pitchFamily="34" charset="-120"/>
                <a:cs typeface="Times New Roman"/>
              </a:rPr>
              <a:t> </a:t>
            </a:r>
            <a:r>
              <a:rPr lang="en-US" sz="1200" b="1" spc="-3" dirty="0" smtClean="0">
                <a:latin typeface="Microsoft JhengHei UI Light" panose="020B0304030504040204" pitchFamily="34" charset="-120"/>
                <a:ea typeface="Microsoft JhengHei UI Light" panose="020B0304030504040204" pitchFamily="34" charset="-120"/>
                <a:cs typeface="Times New Roman"/>
              </a:rPr>
              <a:t>our:</a:t>
            </a:r>
            <a:endParaRPr lang="en-US" sz="1200" b="1" dirty="0" smtClean="0">
              <a:latin typeface="Microsoft JhengHei UI Light" panose="020B0304030504040204" pitchFamily="34" charset="-120"/>
              <a:ea typeface="Microsoft JhengHei UI Light" panose="020B0304030504040204" pitchFamily="34" charset="-120"/>
              <a:cs typeface="Times New Roman"/>
            </a:endParaRPr>
          </a:p>
          <a:p>
            <a:pPr marL="301339" indent="-147004">
              <a:spcBef>
                <a:spcPts val="612"/>
              </a:spcBef>
              <a:buFont typeface="Symbol"/>
              <a:buChar char=""/>
              <a:tabLst>
                <a:tab pos="301339" algn="l"/>
                <a:tab pos="301746" algn="l"/>
              </a:tabLst>
            </a:pPr>
            <a:r>
              <a:rPr lang="en-US" sz="1100" spc="-3" dirty="0" smtClean="0">
                <a:latin typeface="Microsoft JhengHei UI Light" panose="020B0304030504040204" pitchFamily="34" charset="-120"/>
                <a:ea typeface="Microsoft JhengHei UI Light" panose="020B0304030504040204" pitchFamily="34" charset="-120"/>
                <a:cs typeface="Times New Roman"/>
              </a:rPr>
              <a:t>Micro project</a:t>
            </a:r>
            <a:endParaRPr lang="en-US" sz="1100" dirty="0" smtClean="0">
              <a:latin typeface="Microsoft JhengHei UI Light" panose="020B0304030504040204" pitchFamily="34" charset="-120"/>
              <a:ea typeface="Microsoft JhengHei UI Light" panose="020B0304030504040204" pitchFamily="34" charset="-120"/>
              <a:cs typeface="Times New Roman"/>
            </a:endParaRPr>
          </a:p>
          <a:p>
            <a:pPr marL="301339" indent="-147004">
              <a:spcBef>
                <a:spcPts val="115"/>
              </a:spcBef>
              <a:buFont typeface="Symbol"/>
              <a:buChar char=""/>
              <a:tabLst>
                <a:tab pos="301339" algn="l"/>
                <a:tab pos="301746" algn="l"/>
              </a:tabLst>
            </a:pPr>
            <a:r>
              <a:rPr lang="en-US" sz="1100" spc="-7" dirty="0" smtClean="0">
                <a:latin typeface="Microsoft JhengHei UI Light" panose="020B0304030504040204" pitchFamily="34" charset="-120"/>
                <a:ea typeface="Microsoft JhengHei UI Light" panose="020B0304030504040204" pitchFamily="34" charset="-120"/>
                <a:cs typeface="Times New Roman"/>
              </a:rPr>
              <a:t>Weekly</a:t>
            </a:r>
            <a:r>
              <a:rPr lang="en-US" sz="1100" spc="-19" dirty="0" smtClean="0">
                <a:latin typeface="Microsoft JhengHei UI Light" panose="020B0304030504040204" pitchFamily="34" charset="-120"/>
                <a:ea typeface="Microsoft JhengHei UI Light" panose="020B0304030504040204" pitchFamily="34" charset="-120"/>
                <a:cs typeface="Times New Roman"/>
              </a:rPr>
              <a:t> </a:t>
            </a:r>
            <a:r>
              <a:rPr lang="en-US" sz="1100" spc="-3" dirty="0" smtClean="0">
                <a:latin typeface="Microsoft JhengHei UI Light" panose="020B0304030504040204" pitchFamily="34" charset="-120"/>
                <a:ea typeface="Microsoft JhengHei UI Light" panose="020B0304030504040204" pitchFamily="34" charset="-120"/>
                <a:cs typeface="Times New Roman"/>
              </a:rPr>
              <a:t>report</a:t>
            </a:r>
            <a:endParaRPr lang="en-US" sz="1100" dirty="0" smtClean="0">
              <a:latin typeface="Microsoft JhengHei UI Light" panose="020B0304030504040204" pitchFamily="34" charset="-120"/>
              <a:ea typeface="Microsoft JhengHei UI Light" panose="020B0304030504040204" pitchFamily="34" charset="-120"/>
              <a:cs typeface="Times New Roman"/>
            </a:endParaRPr>
          </a:p>
          <a:p>
            <a:pPr marL="301339" indent="-147004">
              <a:spcBef>
                <a:spcPts val="115"/>
              </a:spcBef>
              <a:buFont typeface="Symbol"/>
              <a:buChar char=""/>
              <a:tabLst>
                <a:tab pos="301339" algn="l"/>
                <a:tab pos="301746" algn="l"/>
              </a:tabLst>
            </a:pPr>
            <a:r>
              <a:rPr lang="en-US" sz="1100" spc="-3" dirty="0" smtClean="0">
                <a:latin typeface="Microsoft JhengHei UI Light" panose="020B0304030504040204" pitchFamily="34" charset="-120"/>
                <a:ea typeface="Microsoft JhengHei UI Light" panose="020B0304030504040204" pitchFamily="34" charset="-120"/>
                <a:cs typeface="Times New Roman"/>
              </a:rPr>
              <a:t>Annexure</a:t>
            </a:r>
            <a:r>
              <a:rPr lang="en-US" sz="1100" spc="-23" dirty="0" smtClean="0">
                <a:latin typeface="Microsoft JhengHei UI Light" panose="020B0304030504040204" pitchFamily="34" charset="-120"/>
                <a:ea typeface="Microsoft JhengHei UI Light" panose="020B0304030504040204" pitchFamily="34" charset="-120"/>
                <a:cs typeface="Times New Roman"/>
              </a:rPr>
              <a:t> </a:t>
            </a:r>
            <a:r>
              <a:rPr lang="en-US" sz="1100" dirty="0" smtClean="0">
                <a:latin typeface="Microsoft JhengHei UI Light" panose="020B0304030504040204" pitchFamily="34" charset="-120"/>
                <a:ea typeface="Microsoft JhengHei UI Light" panose="020B0304030504040204" pitchFamily="34" charset="-120"/>
                <a:cs typeface="Times New Roman"/>
              </a:rPr>
              <a:t>1</a:t>
            </a:r>
            <a:r>
              <a:rPr lang="en-US" sz="1100" spc="-3" dirty="0" smtClean="0">
                <a:latin typeface="Microsoft JhengHei UI Light" panose="020B0304030504040204" pitchFamily="34" charset="-120"/>
                <a:ea typeface="Microsoft JhengHei UI Light" panose="020B0304030504040204" pitchFamily="34" charset="-120"/>
                <a:cs typeface="Times New Roman"/>
              </a:rPr>
              <a:t> and</a:t>
            </a:r>
            <a:r>
              <a:rPr lang="en-US" sz="1100" spc="-13" dirty="0" smtClean="0">
                <a:latin typeface="Microsoft JhengHei UI Light" panose="020B0304030504040204" pitchFamily="34" charset="-120"/>
                <a:ea typeface="Microsoft JhengHei UI Light" panose="020B0304030504040204" pitchFamily="34" charset="-120"/>
                <a:cs typeface="Times New Roman"/>
              </a:rPr>
              <a:t> </a:t>
            </a:r>
            <a:r>
              <a:rPr lang="en-US" sz="1100" dirty="0" smtClean="0">
                <a:latin typeface="Microsoft JhengHei UI Light" panose="020B0304030504040204" pitchFamily="34" charset="-120"/>
                <a:ea typeface="Microsoft JhengHei UI Light" panose="020B0304030504040204" pitchFamily="34" charset="-120"/>
                <a:cs typeface="Times New Roman"/>
              </a:rPr>
              <a:t>2</a:t>
            </a:r>
          </a:p>
          <a:p>
            <a:pPr marL="301339" indent="-147004">
              <a:spcBef>
                <a:spcPts val="115"/>
              </a:spcBef>
              <a:buFont typeface="Symbol"/>
              <a:buChar char=""/>
              <a:tabLst>
                <a:tab pos="301339" algn="l"/>
                <a:tab pos="301746" algn="l"/>
              </a:tabLst>
            </a:pPr>
            <a:endParaRPr lang="en-US" sz="1027" dirty="0" smtClean="0">
              <a:latin typeface="Microsoft JhengHei UI Light" panose="020B0304030504040204" pitchFamily="34" charset="-120"/>
              <a:ea typeface="Microsoft JhengHei UI Light" panose="020B0304030504040204" pitchFamily="34" charset="-120"/>
              <a:cs typeface="Times New Roman"/>
            </a:endParaRPr>
          </a:p>
          <a:p>
            <a:pPr marL="154335">
              <a:spcBef>
                <a:spcPts val="115"/>
              </a:spcBef>
              <a:tabLst>
                <a:tab pos="301339" algn="l"/>
                <a:tab pos="301746" algn="l"/>
              </a:tabLst>
            </a:pPr>
            <a:endParaRPr lang="en-US" sz="1027" dirty="0" smtClean="0">
              <a:latin typeface="Microsoft JhengHei UI Light" panose="020B0304030504040204" pitchFamily="34" charset="-120"/>
              <a:ea typeface="Microsoft JhengHei UI Light" panose="020B0304030504040204" pitchFamily="34" charset="-120"/>
              <a:cs typeface="Times New Roman"/>
            </a:endParaRPr>
          </a:p>
          <a:p>
            <a:pPr marL="154335">
              <a:spcBef>
                <a:spcPts val="115"/>
              </a:spcBef>
              <a:tabLst>
                <a:tab pos="301339" algn="l"/>
                <a:tab pos="301746" algn="l"/>
              </a:tabLst>
            </a:pPr>
            <a:r>
              <a:rPr lang="en-US" sz="2400" b="1" u="sng" dirty="0" smtClean="0">
                <a:latin typeface="Microsoft JhengHei UI Light" panose="020B0304030504040204" pitchFamily="34" charset="-120"/>
                <a:ea typeface="Microsoft JhengHei UI Light" panose="020B0304030504040204" pitchFamily="34" charset="-120"/>
                <a:cs typeface="Times New Roman"/>
              </a:rPr>
              <a:t>Rationale:</a:t>
            </a:r>
            <a:endParaRPr lang="en-US" sz="1600" b="1" u="sng" dirty="0">
              <a:latin typeface="Microsoft JhengHei UI Light" panose="020B0304030504040204" pitchFamily="34" charset="-120"/>
              <a:ea typeface="Microsoft JhengHei UI Light" panose="020B0304030504040204" pitchFamily="34" charset="-120"/>
              <a:cs typeface="Times New Roman"/>
            </a:endParaRPr>
          </a:p>
          <a:p>
            <a:pPr marL="154335">
              <a:spcBef>
                <a:spcPts val="115"/>
              </a:spcBef>
              <a:tabLst>
                <a:tab pos="301339" algn="l"/>
                <a:tab pos="301746" algn="l"/>
              </a:tabLst>
            </a:pPr>
            <a:endParaRPr lang="en-US" sz="1027" b="1" dirty="0" smtClean="0">
              <a:latin typeface="Microsoft JhengHei UI Light" panose="020B0304030504040204" pitchFamily="34" charset="-120"/>
              <a:ea typeface="Microsoft JhengHei UI Light" panose="020B0304030504040204" pitchFamily="34" charset="-120"/>
              <a:cs typeface="Times New Roman"/>
            </a:endParaRPr>
          </a:p>
          <a:p>
            <a:pPr marL="154335">
              <a:spcBef>
                <a:spcPts val="115"/>
              </a:spcBef>
              <a:tabLst>
                <a:tab pos="301339" algn="l"/>
                <a:tab pos="301746" algn="l"/>
              </a:tabLst>
            </a:pPr>
            <a:r>
              <a:rPr lang="en-US" sz="1600" dirty="0">
                <a:latin typeface="Microsoft JhengHei UI Light" panose="020B0304030504040204" pitchFamily="34" charset="-120"/>
                <a:ea typeface="Microsoft JhengHei UI Light" panose="020B0304030504040204" pitchFamily="34" charset="-120"/>
              </a:rPr>
              <a:t>Newton’s law of cooling states that</a:t>
            </a:r>
            <a:r>
              <a:rPr lang="en-US" sz="1600" b="1" dirty="0">
                <a:latin typeface="Microsoft JhengHei UI Light" panose="020B0304030504040204" pitchFamily="34" charset="-120"/>
                <a:ea typeface="Microsoft JhengHei UI Light" panose="020B0304030504040204" pitchFamily="34" charset="-120"/>
              </a:rPr>
              <a:t> the rate of heat loss from a body is directly proportional to the difference in temperature between the body and its surroundings</a:t>
            </a:r>
            <a:r>
              <a:rPr lang="en-US" sz="1600" dirty="0">
                <a:latin typeface="Microsoft JhengHei UI Light" panose="020B0304030504040204" pitchFamily="34" charset="-120"/>
                <a:ea typeface="Microsoft JhengHei UI Light" panose="020B0304030504040204" pitchFamily="34" charset="-120"/>
              </a:rPr>
              <a:t>. Using Newton’s rule of cooling, we can determine how quickly a substance at a given temperature will cool in any given environment.</a:t>
            </a:r>
            <a:endParaRPr lang="en-US" sz="1050" dirty="0" smtClean="0">
              <a:latin typeface="Microsoft JhengHei UI Light" panose="020B0304030504040204" pitchFamily="34" charset="-120"/>
              <a:ea typeface="Microsoft JhengHei UI Light" panose="020B0304030504040204" pitchFamily="34" charset="-120"/>
              <a:cs typeface="Times New Roman"/>
            </a:endParaRPr>
          </a:p>
          <a:p>
            <a:pPr marL="337989" marR="239035" lvl="1" indent="-183246">
              <a:lnSpc>
                <a:spcPct val="102899"/>
              </a:lnSpc>
              <a:buFont typeface="Arial" panose="020B0604020202020204" pitchFamily="34" charset="0"/>
              <a:buChar char="•"/>
              <a:tabLst>
                <a:tab pos="301339" algn="l"/>
              </a:tabLst>
            </a:pPr>
            <a:endParaRPr lang="en-US" sz="1100" spc="-7" dirty="0">
              <a:latin typeface="Microsoft JhengHei UI Light" panose="020B0304030504040204" pitchFamily="34" charset="-120"/>
              <a:ea typeface="Microsoft JhengHei UI Light" panose="020B0304030504040204" pitchFamily="34" charset="-120"/>
              <a:cs typeface="Times New Roman"/>
            </a:endParaRPr>
          </a:p>
        </p:txBody>
      </p:sp>
    </p:spTree>
    <p:extLst>
      <p:ext uri="{BB962C8B-B14F-4D97-AF65-F5344CB8AC3E}">
        <p14:creationId xmlns:p14="http://schemas.microsoft.com/office/powerpoint/2010/main" val="2739039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6057" y="0"/>
            <a:ext cx="5471886" cy="9144000"/>
          </a:xfrm>
        </p:spPr>
        <p:txBody>
          <a:bodyPr>
            <a:noAutofit/>
          </a:bodyPr>
          <a:lstStyle/>
          <a:p>
            <a:r>
              <a:rPr lang="en-US" sz="2800" b="1" u="sng" dirty="0" smtClean="0">
                <a:latin typeface="Microsoft JhengHei UI Light" panose="020B0304030504040204" pitchFamily="34" charset="-120"/>
                <a:ea typeface="Microsoft JhengHei UI Light" panose="020B0304030504040204" pitchFamily="34" charset="-120"/>
              </a:rPr>
              <a:t>Aims and benefits for this Micro Project:</a:t>
            </a:r>
            <a:r>
              <a:rPr lang="en-US" sz="2800" dirty="0" smtClean="0">
                <a:latin typeface="Microsoft JhengHei UI Light" panose="020B0304030504040204" pitchFamily="34" charset="-120"/>
                <a:ea typeface="Microsoft JhengHei UI Light" panose="020B0304030504040204" pitchFamily="34" charset="-120"/>
              </a:rPr>
              <a:t/>
            </a:r>
            <a:br>
              <a:rPr lang="en-US" sz="2800" dirty="0" smtClean="0">
                <a:latin typeface="Microsoft JhengHei UI Light" panose="020B0304030504040204" pitchFamily="34" charset="-120"/>
                <a:ea typeface="Microsoft JhengHei UI Light" panose="020B0304030504040204" pitchFamily="34" charset="-120"/>
              </a:rPr>
            </a:br>
            <a:r>
              <a:rPr lang="en-US" sz="2800" dirty="0" smtClean="0">
                <a:latin typeface="Microsoft JhengHei UI Light" panose="020B0304030504040204" pitchFamily="34" charset="-120"/>
                <a:ea typeface="Microsoft JhengHei UI Light" panose="020B0304030504040204" pitchFamily="34" charset="-120"/>
              </a:rPr>
              <a:t/>
            </a:r>
            <a:br>
              <a:rPr lang="en-US" sz="2800" dirty="0" smtClean="0">
                <a:latin typeface="Microsoft JhengHei UI Light" panose="020B0304030504040204" pitchFamily="34" charset="-120"/>
                <a:ea typeface="Microsoft JhengHei UI Light" panose="020B0304030504040204" pitchFamily="34" charset="-120"/>
              </a:rPr>
            </a:br>
            <a:r>
              <a:rPr lang="en-US" sz="1800" dirty="0" smtClean="0">
                <a:latin typeface="Microsoft JhengHei UI Light" panose="020B0304030504040204" pitchFamily="34" charset="-120"/>
                <a:ea typeface="Microsoft JhengHei UI Light" panose="020B0304030504040204" pitchFamily="34" charset="-120"/>
              </a:rPr>
              <a:t>Newton's </a:t>
            </a:r>
            <a:r>
              <a:rPr lang="en-US" sz="1800" dirty="0">
                <a:latin typeface="Microsoft JhengHei UI Light" panose="020B0304030504040204" pitchFamily="34" charset="-120"/>
                <a:ea typeface="Microsoft JhengHei UI Light" panose="020B0304030504040204" pitchFamily="34" charset="-120"/>
              </a:rPr>
              <a:t>Law of Cooling is useful for</a:t>
            </a:r>
            <a:r>
              <a:rPr lang="en-US" sz="1800" b="1" dirty="0">
                <a:latin typeface="Microsoft JhengHei UI Light" panose="020B0304030504040204" pitchFamily="34" charset="-120"/>
                <a:ea typeface="Microsoft JhengHei UI Light" panose="020B0304030504040204" pitchFamily="34" charset="-120"/>
              </a:rPr>
              <a:t> studying water heating</a:t>
            </a:r>
            <a:r>
              <a:rPr lang="en-US" sz="1800" dirty="0">
                <a:latin typeface="Microsoft JhengHei UI Light" panose="020B0304030504040204" pitchFamily="34" charset="-120"/>
                <a:ea typeface="Microsoft JhengHei UI Light" panose="020B0304030504040204" pitchFamily="34" charset="-120"/>
              </a:rPr>
              <a:t> because it can tell us how fast the hot water in pipes cools off. A practical application is that it can tell us how fast a water heater cools down if you turn off the breaker when you go on vacation</a:t>
            </a:r>
            <a:r>
              <a:rPr lang="en-US" sz="1800" dirty="0" smtClean="0">
                <a:latin typeface="Microsoft JhengHei UI Light" panose="020B0304030504040204" pitchFamily="34" charset="-120"/>
                <a:ea typeface="Microsoft JhengHei UI Light" panose="020B0304030504040204" pitchFamily="34" charset="-120"/>
              </a:rPr>
              <a:t>.</a:t>
            </a:r>
            <a:r>
              <a:rPr lang="en-US" sz="2800" dirty="0" smtClean="0">
                <a:latin typeface="Microsoft JhengHei UI Light" panose="020B0304030504040204" pitchFamily="34" charset="-120"/>
                <a:ea typeface="Microsoft JhengHei UI Light" panose="020B0304030504040204" pitchFamily="34" charset="-120"/>
              </a:rPr>
              <a:t/>
            </a:r>
            <a:br>
              <a:rPr lang="en-US" sz="2800" dirty="0" smtClean="0">
                <a:latin typeface="Microsoft JhengHei UI Light" panose="020B0304030504040204" pitchFamily="34" charset="-120"/>
                <a:ea typeface="Microsoft JhengHei UI Light" panose="020B0304030504040204" pitchFamily="34" charset="-120"/>
              </a:rPr>
            </a:br>
            <a:r>
              <a:rPr lang="en-US" sz="2800" dirty="0">
                <a:latin typeface="Microsoft JhengHei UI Light" panose="020B0304030504040204" pitchFamily="34" charset="-120"/>
                <a:ea typeface="Microsoft JhengHei UI Light" panose="020B0304030504040204" pitchFamily="34" charset="-120"/>
              </a:rPr>
              <a:t/>
            </a:r>
            <a:br>
              <a:rPr lang="en-US" sz="2800" dirty="0">
                <a:latin typeface="Microsoft JhengHei UI Light" panose="020B0304030504040204" pitchFamily="34" charset="-120"/>
                <a:ea typeface="Microsoft JhengHei UI Light" panose="020B0304030504040204" pitchFamily="34" charset="-120"/>
              </a:rPr>
            </a:br>
            <a:r>
              <a:rPr lang="en-US" sz="2800" b="1" u="sng" dirty="0" smtClean="0">
                <a:latin typeface="Microsoft JhengHei UI Light" panose="020B0304030504040204" pitchFamily="34" charset="-120"/>
                <a:ea typeface="Microsoft JhengHei UI Light" panose="020B0304030504040204" pitchFamily="34" charset="-120"/>
              </a:rPr>
              <a:t>Course Outcomes Achieved:</a:t>
            </a:r>
            <a:br>
              <a:rPr lang="en-US" sz="2800" b="1" u="sng" dirty="0" smtClean="0">
                <a:latin typeface="Microsoft JhengHei UI Light" panose="020B0304030504040204" pitchFamily="34" charset="-120"/>
                <a:ea typeface="Microsoft JhengHei UI Light" panose="020B0304030504040204" pitchFamily="34" charset="-120"/>
              </a:rPr>
            </a:br>
            <a:r>
              <a:rPr lang="en-US" sz="2800" b="1" u="sng" dirty="0">
                <a:latin typeface="Microsoft JhengHei UI Light" panose="020B0304030504040204" pitchFamily="34" charset="-120"/>
                <a:ea typeface="Microsoft JhengHei UI Light" panose="020B0304030504040204" pitchFamily="34" charset="-120"/>
              </a:rPr>
              <a:t/>
            </a:r>
            <a:br>
              <a:rPr lang="en-US" sz="2800" b="1" u="sng" dirty="0">
                <a:latin typeface="Microsoft JhengHei UI Light" panose="020B0304030504040204" pitchFamily="34" charset="-120"/>
                <a:ea typeface="Microsoft JhengHei UI Light" panose="020B0304030504040204" pitchFamily="34" charset="-120"/>
              </a:rPr>
            </a:br>
            <a:r>
              <a:rPr lang="en-US" sz="1800" spc="-3" dirty="0" smtClean="0">
                <a:latin typeface="Microsoft JhengHei UI Light" panose="020B0304030504040204" pitchFamily="34" charset="-120"/>
                <a:ea typeface="Microsoft JhengHei UI Light" panose="020B0304030504040204" pitchFamily="34" charset="-120"/>
                <a:cs typeface="Times New Roman"/>
              </a:rPr>
              <a:t>Solve the differential equation of first order and first degree using suitable methods.</a:t>
            </a:r>
            <a:br>
              <a:rPr lang="en-US" sz="1800" spc="-3" dirty="0" smtClean="0">
                <a:latin typeface="Microsoft JhengHei UI Light" panose="020B0304030504040204" pitchFamily="34" charset="-120"/>
                <a:ea typeface="Microsoft JhengHei UI Light" panose="020B0304030504040204" pitchFamily="34" charset="-120"/>
                <a:cs typeface="Times New Roman"/>
              </a:rPr>
            </a:br>
            <a:r>
              <a:rPr lang="en-US" sz="1800" spc="-3" dirty="0">
                <a:latin typeface="Microsoft JhengHei UI Light" panose="020B0304030504040204" pitchFamily="34" charset="-120"/>
                <a:ea typeface="Microsoft JhengHei UI Light" panose="020B0304030504040204" pitchFamily="34" charset="-120"/>
                <a:cs typeface="Times New Roman"/>
              </a:rPr>
              <a:t/>
            </a:r>
            <a:br>
              <a:rPr lang="en-US" sz="1800" spc="-3" dirty="0">
                <a:latin typeface="Microsoft JhengHei UI Light" panose="020B0304030504040204" pitchFamily="34" charset="-120"/>
                <a:ea typeface="Microsoft JhengHei UI Light" panose="020B0304030504040204" pitchFamily="34" charset="-120"/>
                <a:cs typeface="Times New Roman"/>
              </a:rPr>
            </a:br>
            <a:r>
              <a:rPr lang="en-US" sz="3200" b="1" u="sng" spc="-3" dirty="0" smtClean="0">
                <a:latin typeface="Microsoft JhengHei UI Light" panose="020B0304030504040204" pitchFamily="34" charset="-120"/>
                <a:ea typeface="Microsoft JhengHei UI Light" panose="020B0304030504040204" pitchFamily="34" charset="-120"/>
                <a:cs typeface="Times New Roman"/>
              </a:rPr>
              <a:t>Literature Review:</a:t>
            </a:r>
            <a:br>
              <a:rPr lang="en-US" sz="3200" b="1" u="sng" spc="-3" dirty="0" smtClean="0">
                <a:latin typeface="Microsoft JhengHei UI Light" panose="020B0304030504040204" pitchFamily="34" charset="-120"/>
                <a:ea typeface="Microsoft JhengHei UI Light" panose="020B0304030504040204" pitchFamily="34" charset="-120"/>
                <a:cs typeface="Times New Roman"/>
              </a:rPr>
            </a:br>
            <a:r>
              <a:rPr lang="en-US" sz="3200" b="1" u="sng" spc="-3" dirty="0" smtClean="0">
                <a:latin typeface="Microsoft JhengHei UI Light" panose="020B0304030504040204" pitchFamily="34" charset="-120"/>
                <a:ea typeface="Microsoft JhengHei UI Light" panose="020B0304030504040204" pitchFamily="34" charset="-120"/>
                <a:cs typeface="Times New Roman"/>
              </a:rPr>
              <a:t/>
            </a:r>
            <a:br>
              <a:rPr lang="en-US" sz="3200" b="1" u="sng" spc="-3" dirty="0" smtClean="0">
                <a:latin typeface="Microsoft JhengHei UI Light" panose="020B0304030504040204" pitchFamily="34" charset="-120"/>
                <a:ea typeface="Microsoft JhengHei UI Light" panose="020B0304030504040204" pitchFamily="34" charset="-120"/>
                <a:cs typeface="Times New Roman"/>
              </a:rPr>
            </a:br>
            <a:r>
              <a:rPr lang="en-US" sz="2000" dirty="0">
                <a:latin typeface="Microsoft JhengHei UI Light" panose="020B0304030504040204" pitchFamily="34" charset="-120"/>
                <a:ea typeface="Microsoft JhengHei UI Light" panose="020B0304030504040204" pitchFamily="34" charset="-120"/>
                <a:hlinkClick r:id="rId2" tooltip="Isaac Newton"/>
              </a:rPr>
              <a:t>Isaac Newton</a:t>
            </a:r>
            <a:r>
              <a:rPr lang="en-US" sz="2000" dirty="0">
                <a:latin typeface="Microsoft JhengHei UI Light" panose="020B0304030504040204" pitchFamily="34" charset="-120"/>
                <a:ea typeface="Microsoft JhengHei UI Light" panose="020B0304030504040204" pitchFamily="34" charset="-120"/>
              </a:rPr>
              <a:t> published his work on cooling anonymously in 1701 as "Scala </a:t>
            </a:r>
            <a:r>
              <a:rPr lang="en-US" sz="2000" dirty="0" err="1">
                <a:latin typeface="Microsoft JhengHei UI Light" panose="020B0304030504040204" pitchFamily="34" charset="-120"/>
                <a:ea typeface="Microsoft JhengHei UI Light" panose="020B0304030504040204" pitchFamily="34" charset="-120"/>
              </a:rPr>
              <a:t>graduum</a:t>
            </a:r>
            <a:r>
              <a:rPr lang="en-US" sz="2000" dirty="0">
                <a:latin typeface="Microsoft JhengHei UI Light" panose="020B0304030504040204" pitchFamily="34" charset="-120"/>
                <a:ea typeface="Microsoft JhengHei UI Light" panose="020B0304030504040204" pitchFamily="34" charset="-120"/>
              </a:rPr>
              <a:t> </a:t>
            </a:r>
            <a:r>
              <a:rPr lang="en-US" sz="2000" dirty="0" err="1">
                <a:latin typeface="Microsoft JhengHei UI Light" panose="020B0304030504040204" pitchFamily="34" charset="-120"/>
                <a:ea typeface="Microsoft JhengHei UI Light" panose="020B0304030504040204" pitchFamily="34" charset="-120"/>
              </a:rPr>
              <a:t>Caloris</a:t>
            </a:r>
            <a:r>
              <a:rPr lang="en-US" sz="2000" dirty="0">
                <a:latin typeface="Microsoft JhengHei UI Light" panose="020B0304030504040204" pitchFamily="34" charset="-120"/>
                <a:ea typeface="Microsoft JhengHei UI Light" panose="020B0304030504040204" pitchFamily="34" charset="-120"/>
              </a:rPr>
              <a:t>. </a:t>
            </a:r>
            <a:r>
              <a:rPr lang="en-US" sz="2000" dirty="0" err="1">
                <a:latin typeface="Microsoft JhengHei UI Light" panose="020B0304030504040204" pitchFamily="34" charset="-120"/>
                <a:ea typeface="Microsoft JhengHei UI Light" panose="020B0304030504040204" pitchFamily="34" charset="-120"/>
              </a:rPr>
              <a:t>Calorum</a:t>
            </a:r>
            <a:r>
              <a:rPr lang="en-US" sz="2000" dirty="0">
                <a:latin typeface="Microsoft JhengHei UI Light" panose="020B0304030504040204" pitchFamily="34" charset="-120"/>
                <a:ea typeface="Microsoft JhengHei UI Light" panose="020B0304030504040204" pitchFamily="34" charset="-120"/>
              </a:rPr>
              <a:t> </a:t>
            </a:r>
            <a:r>
              <a:rPr lang="en-US" sz="2000" dirty="0" err="1">
                <a:latin typeface="Microsoft JhengHei UI Light" panose="020B0304030504040204" pitchFamily="34" charset="-120"/>
                <a:ea typeface="Microsoft JhengHei UI Light" panose="020B0304030504040204" pitchFamily="34" charset="-120"/>
              </a:rPr>
              <a:t>Descriptiones</a:t>
            </a:r>
            <a:r>
              <a:rPr lang="en-US" sz="2000" dirty="0">
                <a:latin typeface="Microsoft JhengHei UI Light" panose="020B0304030504040204" pitchFamily="34" charset="-120"/>
                <a:ea typeface="Microsoft JhengHei UI Light" panose="020B0304030504040204" pitchFamily="34" charset="-120"/>
              </a:rPr>
              <a:t> &amp; </a:t>
            </a:r>
            <a:r>
              <a:rPr lang="en-US" sz="2000" dirty="0" err="1">
                <a:latin typeface="Microsoft JhengHei UI Light" panose="020B0304030504040204" pitchFamily="34" charset="-120"/>
                <a:ea typeface="Microsoft JhengHei UI Light" panose="020B0304030504040204" pitchFamily="34" charset="-120"/>
              </a:rPr>
              <a:t>signa</a:t>
            </a:r>
            <a:r>
              <a:rPr lang="en-US" sz="2000" dirty="0">
                <a:latin typeface="Microsoft JhengHei UI Light" panose="020B0304030504040204" pitchFamily="34" charset="-120"/>
                <a:ea typeface="Microsoft JhengHei UI Light" panose="020B0304030504040204" pitchFamily="34" charset="-120"/>
              </a:rPr>
              <a:t>" in </a:t>
            </a:r>
            <a:r>
              <a:rPr lang="en-US" sz="2000" u="sng" dirty="0">
                <a:latin typeface="Microsoft JhengHei UI Light" panose="020B0304030504040204" pitchFamily="34" charset="-120"/>
                <a:ea typeface="Microsoft JhengHei UI Light" panose="020B0304030504040204" pitchFamily="34" charset="-120"/>
                <a:hlinkClick r:id="rId3" tooltip="Philosophical Transactions of the Royal Society"/>
              </a:rPr>
              <a:t>Philosophical Transactions</a:t>
            </a:r>
            <a:r>
              <a:rPr lang="en-US" sz="2000" dirty="0">
                <a:latin typeface="Microsoft JhengHei UI Light" panose="020B0304030504040204" pitchFamily="34" charset="-120"/>
                <a:ea typeface="Microsoft JhengHei UI Light" panose="020B0304030504040204" pitchFamily="34" charset="-120"/>
              </a:rPr>
              <a:t>, volume 22, issue 270</a:t>
            </a:r>
            <a:r>
              <a:rPr lang="en-US" sz="2000" dirty="0" smtClean="0">
                <a:latin typeface="Microsoft JhengHei UI Light" panose="020B0304030504040204" pitchFamily="34" charset="-120"/>
                <a:ea typeface="Microsoft JhengHei UI Light" panose="020B0304030504040204" pitchFamily="34" charset="-120"/>
              </a:rPr>
              <a:t>.</a:t>
            </a:r>
            <a:br>
              <a:rPr lang="en-US" sz="2000" dirty="0" smtClean="0">
                <a:latin typeface="Microsoft JhengHei UI Light" panose="020B0304030504040204" pitchFamily="34" charset="-120"/>
                <a:ea typeface="Microsoft JhengHei UI Light" panose="020B0304030504040204" pitchFamily="34" charset="-120"/>
              </a:rPr>
            </a:br>
            <a:r>
              <a:rPr lang="en-US" sz="2000" dirty="0" smtClean="0">
                <a:latin typeface="Microsoft JhengHei UI Light" panose="020B0304030504040204" pitchFamily="34" charset="-120"/>
                <a:ea typeface="Microsoft JhengHei UI Light" panose="020B0304030504040204" pitchFamily="34" charset="-120"/>
              </a:rPr>
              <a:t/>
            </a:r>
            <a:br>
              <a:rPr lang="en-US" sz="2000" dirty="0" smtClean="0">
                <a:latin typeface="Microsoft JhengHei UI Light" panose="020B0304030504040204" pitchFamily="34" charset="-120"/>
                <a:ea typeface="Microsoft JhengHei UI Light" panose="020B0304030504040204" pitchFamily="34" charset="-120"/>
              </a:rPr>
            </a:br>
            <a:r>
              <a:rPr lang="en-US" sz="2000" b="1" dirty="0">
                <a:latin typeface="Microsoft JhengHei UI Light" panose="020B0304030504040204" pitchFamily="34" charset="-120"/>
                <a:ea typeface="Microsoft JhengHei UI Light" panose="020B0304030504040204" pitchFamily="34" charset="-120"/>
              </a:rPr>
              <a:t>Newton's law of cooling</a:t>
            </a:r>
            <a:r>
              <a:rPr lang="en-US" sz="2000" dirty="0">
                <a:latin typeface="Microsoft JhengHei UI Light" panose="020B0304030504040204" pitchFamily="34" charset="-120"/>
                <a:ea typeface="Microsoft JhengHei UI Light" panose="020B0304030504040204" pitchFamily="34" charset="-120"/>
              </a:rPr>
              <a:t> states that the rate of </a:t>
            </a:r>
            <a:r>
              <a:rPr lang="en-US" sz="2000" dirty="0">
                <a:latin typeface="Microsoft JhengHei UI Light" panose="020B0304030504040204" pitchFamily="34" charset="-120"/>
                <a:ea typeface="Microsoft JhengHei UI Light" panose="020B0304030504040204" pitchFamily="34" charset="-120"/>
                <a:hlinkClick r:id="rId4" tooltip="Heat"/>
              </a:rPr>
              <a:t>heat</a:t>
            </a:r>
            <a:r>
              <a:rPr lang="en-US" sz="2000" dirty="0">
                <a:latin typeface="Microsoft JhengHei UI Light" panose="020B0304030504040204" pitchFamily="34" charset="-120"/>
                <a:ea typeface="Microsoft JhengHei UI Light" panose="020B0304030504040204" pitchFamily="34" charset="-120"/>
              </a:rPr>
              <a:t> loss of a body is directly proportional to the difference in the </a:t>
            </a:r>
            <a:r>
              <a:rPr lang="en-US" sz="2000" dirty="0">
                <a:latin typeface="Microsoft JhengHei UI Light" panose="020B0304030504040204" pitchFamily="34" charset="-120"/>
                <a:ea typeface="Microsoft JhengHei UI Light" panose="020B0304030504040204" pitchFamily="34" charset="-120"/>
                <a:hlinkClick r:id="rId5" tooltip="Temperature"/>
              </a:rPr>
              <a:t>temperatures</a:t>
            </a:r>
            <a:r>
              <a:rPr lang="en-US" sz="2000" dirty="0">
                <a:latin typeface="Microsoft JhengHei UI Light" panose="020B0304030504040204" pitchFamily="34" charset="-120"/>
                <a:ea typeface="Microsoft JhengHei UI Light" panose="020B0304030504040204" pitchFamily="34" charset="-120"/>
              </a:rPr>
              <a:t> between the body and its environment</a:t>
            </a:r>
            <a:r>
              <a:rPr lang="en-US" sz="2000" dirty="0" smtClean="0">
                <a:latin typeface="Microsoft JhengHei UI Light" panose="020B0304030504040204" pitchFamily="34" charset="-120"/>
                <a:ea typeface="Microsoft JhengHei UI Light" panose="020B0304030504040204" pitchFamily="34" charset="-120"/>
              </a:rPr>
              <a:t>.</a:t>
            </a:r>
            <a:br>
              <a:rPr lang="en-US" sz="2000" dirty="0" smtClean="0">
                <a:latin typeface="Microsoft JhengHei UI Light" panose="020B0304030504040204" pitchFamily="34" charset="-120"/>
                <a:ea typeface="Microsoft JhengHei UI Light" panose="020B0304030504040204" pitchFamily="34" charset="-120"/>
              </a:rPr>
            </a:br>
            <a:r>
              <a:rPr lang="en-US" sz="2000" dirty="0">
                <a:latin typeface="Microsoft JhengHei UI Light" panose="020B0304030504040204" pitchFamily="34" charset="-120"/>
                <a:ea typeface="Microsoft JhengHei UI Light" panose="020B0304030504040204" pitchFamily="34" charset="-120"/>
              </a:rPr>
              <a:t/>
            </a:r>
            <a:br>
              <a:rPr lang="en-US" sz="2000" dirty="0">
                <a:latin typeface="Microsoft JhengHei UI Light" panose="020B0304030504040204" pitchFamily="34" charset="-120"/>
                <a:ea typeface="Microsoft JhengHei UI Light" panose="020B0304030504040204" pitchFamily="34" charset="-120"/>
              </a:rPr>
            </a:br>
            <a:r>
              <a:rPr lang="en-US" sz="1800" spc="-3" dirty="0" smtClean="0">
                <a:latin typeface="Microsoft JhengHei UI Light" panose="020B0304030504040204" pitchFamily="34" charset="-120"/>
                <a:ea typeface="Microsoft JhengHei UI Light" panose="020B0304030504040204" pitchFamily="34" charset="-120"/>
                <a:cs typeface="Times New Roman"/>
              </a:rPr>
              <a:t/>
            </a:r>
            <a:br>
              <a:rPr lang="en-US" sz="1800" spc="-3" dirty="0" smtClean="0">
                <a:latin typeface="Microsoft JhengHei UI Light" panose="020B0304030504040204" pitchFamily="34" charset="-120"/>
                <a:ea typeface="Microsoft JhengHei UI Light" panose="020B0304030504040204" pitchFamily="34" charset="-120"/>
                <a:cs typeface="Times New Roman"/>
              </a:rPr>
            </a:br>
            <a:endParaRPr lang="en-IN" sz="1800" b="1" u="sng"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466920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7721600"/>
          </a:xfrm>
        </p:spPr>
        <p:txBody>
          <a:bodyPr>
            <a:noAutofit/>
          </a:bodyPr>
          <a:lstStyle/>
          <a:p>
            <a:r>
              <a:rPr lang="en-US" sz="2400" b="1" u="sng" dirty="0" smtClean="0">
                <a:latin typeface="Microsoft JhengHei UI Light" panose="020B0304030504040204" pitchFamily="34" charset="-120"/>
                <a:ea typeface="Microsoft JhengHei UI Light" panose="020B0304030504040204" pitchFamily="34" charset="-120"/>
              </a:rPr>
              <a:t>Definition:</a:t>
            </a:r>
            <a:br>
              <a:rPr lang="en-US" sz="2400" b="1" u="sng" dirty="0" smtClean="0">
                <a:latin typeface="Microsoft JhengHei UI Light" panose="020B0304030504040204" pitchFamily="34" charset="-120"/>
                <a:ea typeface="Microsoft JhengHei UI Light" panose="020B0304030504040204" pitchFamily="34" charset="-120"/>
              </a:rPr>
            </a:br>
            <a:r>
              <a:rPr lang="en-US" sz="2400" b="1" u="sng" dirty="0" smtClean="0">
                <a:latin typeface="Microsoft JhengHei UI Light" panose="020B0304030504040204" pitchFamily="34" charset="-120"/>
                <a:ea typeface="Microsoft JhengHei UI Light" panose="020B0304030504040204" pitchFamily="34" charset="-120"/>
              </a:rPr>
              <a:t/>
            </a:r>
            <a:br>
              <a:rPr lang="en-US" sz="2400" b="1" u="sng" dirty="0" smtClean="0">
                <a:latin typeface="Microsoft JhengHei UI Light" panose="020B0304030504040204" pitchFamily="34" charset="-120"/>
                <a:ea typeface="Microsoft JhengHei UI Light" panose="020B0304030504040204" pitchFamily="34" charset="-120"/>
              </a:rPr>
            </a:br>
            <a:r>
              <a:rPr lang="en-US" sz="2000" dirty="0" smtClean="0">
                <a:latin typeface="Microsoft JhengHei UI Light" panose="020B0304030504040204" pitchFamily="34" charset="-120"/>
                <a:ea typeface="Microsoft JhengHei UI Light" panose="020B0304030504040204" pitchFamily="34" charset="-120"/>
              </a:rPr>
              <a:t>The law is frequently qualified to include the condition that the temperature difference is small and the nature of heat transfer mechanism remains the same. As such, it is equivalent to a statement that the </a:t>
            </a:r>
            <a:r>
              <a:rPr lang="en-US" sz="2000" dirty="0" smtClean="0">
                <a:latin typeface="Microsoft JhengHei UI Light" panose="020B0304030504040204" pitchFamily="34" charset="-120"/>
                <a:ea typeface="Microsoft JhengHei UI Light" panose="020B0304030504040204" pitchFamily="34" charset="-120"/>
                <a:hlinkClick r:id="rId2" tooltip="Heat transfer coefficient"/>
              </a:rPr>
              <a:t>heat transfer coefficient</a:t>
            </a:r>
            <a:r>
              <a:rPr lang="en-US" sz="2000" dirty="0" smtClean="0">
                <a:latin typeface="Microsoft JhengHei UI Light" panose="020B0304030504040204" pitchFamily="34" charset="-120"/>
                <a:ea typeface="Microsoft JhengHei UI Light" panose="020B0304030504040204" pitchFamily="34" charset="-120"/>
              </a:rPr>
              <a:t>, which mediates between heat losses and temperature differences, is a constant.</a:t>
            </a:r>
            <a:br>
              <a:rPr lang="en-US" sz="2000" dirty="0" smtClean="0">
                <a:latin typeface="Microsoft JhengHei UI Light" panose="020B0304030504040204" pitchFamily="34" charset="-120"/>
                <a:ea typeface="Microsoft JhengHei UI Light" panose="020B0304030504040204" pitchFamily="34" charset="-120"/>
              </a:rPr>
            </a:br>
            <a:r>
              <a:rPr lang="en-US" sz="2000" dirty="0" smtClean="0">
                <a:latin typeface="Microsoft JhengHei UI Light" panose="020B0304030504040204" pitchFamily="34" charset="-120"/>
                <a:ea typeface="Microsoft JhengHei UI Light" panose="020B0304030504040204" pitchFamily="34" charset="-120"/>
              </a:rPr>
              <a:t/>
            </a:r>
            <a:br>
              <a:rPr lang="en-US" sz="2000" dirty="0" smtClean="0">
                <a:latin typeface="Microsoft JhengHei UI Light" panose="020B0304030504040204" pitchFamily="34" charset="-120"/>
                <a:ea typeface="Microsoft JhengHei UI Light" panose="020B0304030504040204" pitchFamily="34" charset="-120"/>
              </a:rPr>
            </a:br>
            <a:r>
              <a:rPr lang="en-US" sz="2000" dirty="0" smtClean="0">
                <a:latin typeface="Microsoft JhengHei UI Light" panose="020B0304030504040204" pitchFamily="34" charset="-120"/>
                <a:ea typeface="Microsoft JhengHei UI Light" panose="020B0304030504040204" pitchFamily="34" charset="-120"/>
              </a:rPr>
              <a:t>This condition is generally met in </a:t>
            </a:r>
            <a:r>
              <a:rPr lang="en-US" sz="2000" dirty="0" smtClean="0">
                <a:latin typeface="Microsoft JhengHei UI Light" panose="020B0304030504040204" pitchFamily="34" charset="-120"/>
                <a:ea typeface="Microsoft JhengHei UI Light" panose="020B0304030504040204" pitchFamily="34" charset="-120"/>
                <a:hlinkClick r:id="rId3" tooltip="Thermal conduction"/>
              </a:rPr>
              <a:t>heat conduction</a:t>
            </a:r>
            <a:r>
              <a:rPr lang="en-US" sz="2000" dirty="0" smtClean="0">
                <a:latin typeface="Microsoft JhengHei UI Light" panose="020B0304030504040204" pitchFamily="34" charset="-120"/>
                <a:ea typeface="Microsoft JhengHei UI Light" panose="020B0304030504040204" pitchFamily="34" charset="-120"/>
              </a:rPr>
              <a:t> (where it is guaranteed by </a:t>
            </a:r>
            <a:r>
              <a:rPr lang="en-US" sz="2000" dirty="0" smtClean="0">
                <a:latin typeface="Microsoft JhengHei UI Light" panose="020B0304030504040204" pitchFamily="34" charset="-120"/>
                <a:ea typeface="Microsoft JhengHei UI Light" panose="020B0304030504040204" pitchFamily="34" charset="-120"/>
                <a:hlinkClick r:id="rId4" tooltip="Thermal conduction"/>
              </a:rPr>
              <a:t>Fourier's law</a:t>
            </a:r>
            <a:r>
              <a:rPr lang="en-US" sz="2000" dirty="0" smtClean="0">
                <a:latin typeface="Microsoft JhengHei UI Light" panose="020B0304030504040204" pitchFamily="34" charset="-120"/>
                <a:ea typeface="Microsoft JhengHei UI Light" panose="020B0304030504040204" pitchFamily="34" charset="-120"/>
              </a:rPr>
              <a:t>) as the thermal conductivity of most materials is only weakly dependent on temperature. In </a:t>
            </a:r>
            <a:r>
              <a:rPr lang="en-US" sz="2000" dirty="0" smtClean="0">
                <a:latin typeface="Microsoft JhengHei UI Light" panose="020B0304030504040204" pitchFamily="34" charset="-120"/>
                <a:ea typeface="Microsoft JhengHei UI Light" panose="020B0304030504040204" pitchFamily="34" charset="-120"/>
                <a:hlinkClick r:id="rId5" tooltip="Convection (heat transfer)"/>
              </a:rPr>
              <a:t>convective heat transfer</a:t>
            </a:r>
            <a:r>
              <a:rPr lang="en-US" sz="2000" dirty="0" smtClean="0">
                <a:latin typeface="Microsoft JhengHei UI Light" panose="020B0304030504040204" pitchFamily="34" charset="-120"/>
                <a:ea typeface="Microsoft JhengHei UI Light" panose="020B0304030504040204" pitchFamily="34" charset="-120"/>
              </a:rPr>
              <a:t>, Newton's Law is followed for forced air or pumped fluid cooling, where the properties of the fluid do not vary strongly with temperature, but it is only approximately true for buoyancy-driven convection, where the velocity of the flow increases with temperature difference. </a:t>
            </a:r>
            <a:br>
              <a:rPr lang="en-US" sz="2000" dirty="0" smtClean="0">
                <a:latin typeface="Microsoft JhengHei UI Light" panose="020B0304030504040204" pitchFamily="34" charset="-120"/>
                <a:ea typeface="Microsoft JhengHei UI Light" panose="020B0304030504040204" pitchFamily="34" charset="-120"/>
              </a:rPr>
            </a:br>
            <a:r>
              <a:rPr lang="en-US" sz="2000" dirty="0">
                <a:latin typeface="Microsoft JhengHei UI Light" panose="020B0304030504040204" pitchFamily="34" charset="-120"/>
                <a:ea typeface="Microsoft JhengHei UI Light" panose="020B0304030504040204" pitchFamily="34" charset="-120"/>
              </a:rPr>
              <a:t/>
            </a:r>
            <a:br>
              <a:rPr lang="en-US" sz="2000" dirty="0">
                <a:latin typeface="Microsoft JhengHei UI Light" panose="020B0304030504040204" pitchFamily="34" charset="-120"/>
                <a:ea typeface="Microsoft JhengHei UI Light" panose="020B0304030504040204" pitchFamily="34" charset="-120"/>
              </a:rPr>
            </a:br>
            <a:r>
              <a:rPr lang="en-US" sz="2000" dirty="0" smtClean="0">
                <a:latin typeface="Microsoft JhengHei UI Light" panose="020B0304030504040204" pitchFamily="34" charset="-120"/>
                <a:ea typeface="Microsoft JhengHei UI Light" panose="020B0304030504040204" pitchFamily="34" charset="-120"/>
              </a:rPr>
              <a:t>Finally, in the case of heat transfer by </a:t>
            </a:r>
            <a:r>
              <a:rPr lang="en-US" sz="2000" dirty="0" smtClean="0">
                <a:latin typeface="Microsoft JhengHei UI Light" panose="020B0304030504040204" pitchFamily="34" charset="-120"/>
                <a:ea typeface="Microsoft JhengHei UI Light" panose="020B0304030504040204" pitchFamily="34" charset="-120"/>
                <a:hlinkClick r:id="rId6" tooltip="Thermal radiation"/>
              </a:rPr>
              <a:t>thermal radiation</a:t>
            </a:r>
            <a:r>
              <a:rPr lang="en-US" sz="2000" dirty="0" smtClean="0">
                <a:latin typeface="Microsoft JhengHei UI Light" panose="020B0304030504040204" pitchFamily="34" charset="-120"/>
                <a:ea typeface="Microsoft JhengHei UI Light" panose="020B0304030504040204" pitchFamily="34" charset="-120"/>
              </a:rPr>
              <a:t>, Newton's law of cooling holds only for very small temperature differences.</a:t>
            </a:r>
            <a:r>
              <a:rPr lang="en-US" sz="2400" b="1" u="sng" spc="-3" dirty="0" smtClean="0">
                <a:latin typeface="Microsoft JhengHei UI Light" panose="020B0304030504040204" pitchFamily="34" charset="-120"/>
                <a:ea typeface="Microsoft JhengHei UI Light" panose="020B0304030504040204" pitchFamily="34" charset="-120"/>
                <a:cs typeface="Times New Roman"/>
              </a:rPr>
              <a:t/>
            </a:r>
            <a:br>
              <a:rPr lang="en-US" sz="2400" b="1" u="sng" spc="-3" dirty="0" smtClean="0">
                <a:latin typeface="Microsoft JhengHei UI Light" panose="020B0304030504040204" pitchFamily="34" charset="-120"/>
                <a:ea typeface="Microsoft JhengHei UI Light" panose="020B0304030504040204" pitchFamily="34" charset="-120"/>
                <a:cs typeface="Times New Roman"/>
              </a:rPr>
            </a:br>
            <a:endParaRPr lang="en-IN" sz="1800" dirty="0"/>
          </a:p>
        </p:txBody>
      </p:sp>
    </p:spTree>
    <p:extLst>
      <p:ext uri="{BB962C8B-B14F-4D97-AF65-F5344CB8AC3E}">
        <p14:creationId xmlns:p14="http://schemas.microsoft.com/office/powerpoint/2010/main" val="1984963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3200" y="190500"/>
            <a:ext cx="6375400" cy="6927555"/>
          </a:xfrm>
          <a:prstGeom prst="rect">
            <a:avLst/>
          </a:prstGeom>
        </p:spPr>
        <p:txBody>
          <a:bodyPr vert="horz" wrap="square" lIns="0" tIns="8145" rIns="0" bIns="0" rtlCol="0">
            <a:spAutoFit/>
          </a:bodyPr>
          <a:lstStyle/>
          <a:p>
            <a:pPr marL="154335" algn="ctr">
              <a:spcBef>
                <a:spcPts val="115"/>
              </a:spcBef>
              <a:tabLst>
                <a:tab pos="301339" algn="l"/>
                <a:tab pos="301746" algn="l"/>
              </a:tabLst>
            </a:pPr>
            <a:r>
              <a:rPr lang="en-US" sz="2000" b="1" u="sng" dirty="0">
                <a:latin typeface="Microsoft JhengHei Light" panose="020B0304030504040204" pitchFamily="34" charset="-120"/>
                <a:ea typeface="Microsoft JhengHei Light" panose="020B0304030504040204" pitchFamily="34" charset="-120"/>
                <a:cs typeface="Times New Roman"/>
              </a:rPr>
              <a:t>REPORT</a:t>
            </a:r>
          </a:p>
          <a:p>
            <a:pPr>
              <a:spcBef>
                <a:spcPts val="19"/>
              </a:spcBef>
            </a:pPr>
            <a:endParaRPr lang="en-US" dirty="0">
              <a:latin typeface="Microsoft JhengHei Light" panose="020B0304030504040204" pitchFamily="34" charset="-120"/>
              <a:ea typeface="Microsoft JhengHei Light" panose="020B0304030504040204" pitchFamily="34" charset="-120"/>
              <a:cs typeface="Times New Roman"/>
            </a:endParaRPr>
          </a:p>
          <a:p>
            <a:pPr marL="337989" marR="239035" lvl="1" indent="-183246">
              <a:lnSpc>
                <a:spcPct val="102899"/>
              </a:lnSpc>
              <a:buFont typeface="Arial" panose="020B0604020202020204" pitchFamily="34" charset="0"/>
              <a:buChar char="•"/>
              <a:tabLst>
                <a:tab pos="301339" algn="l"/>
              </a:tabLst>
            </a:pPr>
            <a:r>
              <a:rPr lang="en-US" sz="1200" b="1" spc="-3" dirty="0" smtClean="0">
                <a:latin typeface="Microsoft JhengHei Light" panose="020B0304030504040204" pitchFamily="34" charset="-120"/>
                <a:ea typeface="Microsoft JhengHei Light" panose="020B0304030504040204" pitchFamily="34" charset="-120"/>
                <a:cs typeface="Times New Roman"/>
              </a:rPr>
              <a:t>PART-B:</a:t>
            </a:r>
            <a:r>
              <a:rPr lang="en-US" sz="1200" b="1" spc="-23" dirty="0" smtClean="0">
                <a:latin typeface="Microsoft JhengHei Light" panose="020B0304030504040204" pitchFamily="34" charset="-120"/>
                <a:ea typeface="Microsoft JhengHei Light" panose="020B0304030504040204" pitchFamily="34" charset="-120"/>
                <a:cs typeface="Times New Roman"/>
              </a:rPr>
              <a:t> </a:t>
            </a:r>
            <a:r>
              <a:rPr lang="en-US" sz="1200" b="1" dirty="0" smtClean="0">
                <a:latin typeface="Microsoft JhengHei Light" panose="020B0304030504040204" pitchFamily="34" charset="-120"/>
                <a:ea typeface="Microsoft JhengHei Light" panose="020B0304030504040204" pitchFamily="34" charset="-120"/>
                <a:cs typeface="Times New Roman"/>
              </a:rPr>
              <a:t>Final</a:t>
            </a:r>
            <a:r>
              <a:rPr lang="en-US" sz="1200" b="1" spc="-23" dirty="0" smtClean="0">
                <a:latin typeface="Microsoft JhengHei Light" panose="020B0304030504040204" pitchFamily="34" charset="-120"/>
                <a:ea typeface="Microsoft JhengHei Light" panose="020B0304030504040204" pitchFamily="34" charset="-120"/>
                <a:cs typeface="Times New Roman"/>
              </a:rPr>
              <a:t> </a:t>
            </a:r>
            <a:r>
              <a:rPr lang="en-US" sz="1200" b="1" dirty="0" smtClean="0">
                <a:latin typeface="Microsoft JhengHei Light" panose="020B0304030504040204" pitchFamily="34" charset="-120"/>
                <a:ea typeface="Microsoft JhengHei Light" panose="020B0304030504040204" pitchFamily="34" charset="-120"/>
                <a:cs typeface="Times New Roman"/>
              </a:rPr>
              <a:t>Report </a:t>
            </a:r>
            <a:r>
              <a:rPr lang="en-US" sz="1200" b="1" spc="-279" dirty="0" smtClean="0">
                <a:latin typeface="Microsoft JhengHei Light" panose="020B0304030504040204" pitchFamily="34" charset="-120"/>
                <a:ea typeface="Microsoft JhengHei Light" panose="020B0304030504040204" pitchFamily="34" charset="-120"/>
                <a:cs typeface="Times New Roman"/>
              </a:rPr>
              <a:t> </a:t>
            </a:r>
            <a:r>
              <a:rPr lang="en-US" sz="1200" b="1" spc="-3" dirty="0" smtClean="0">
                <a:latin typeface="Microsoft JhengHei Light" panose="020B0304030504040204" pitchFamily="34" charset="-120"/>
                <a:ea typeface="Microsoft JhengHei Light" panose="020B0304030504040204" pitchFamily="34" charset="-120"/>
                <a:cs typeface="Times New Roman"/>
              </a:rPr>
              <a:t>Title:</a:t>
            </a:r>
            <a:r>
              <a:rPr lang="en-US" sz="1200" b="1" spc="-7" dirty="0" smtClean="0">
                <a:latin typeface="Microsoft JhengHei Light" panose="020B0304030504040204" pitchFamily="34" charset="-120"/>
                <a:ea typeface="Microsoft JhengHei Light" panose="020B0304030504040204" pitchFamily="34" charset="-120"/>
                <a:cs typeface="Times New Roman"/>
              </a:rPr>
              <a:t> </a:t>
            </a:r>
            <a:r>
              <a:rPr lang="en-US" sz="1200" b="1" dirty="0" smtClean="0">
                <a:latin typeface="Microsoft JhengHei Light" panose="020B0304030504040204" pitchFamily="34" charset="-120"/>
                <a:ea typeface="Microsoft JhengHei Light" panose="020B0304030504040204" pitchFamily="34" charset="-120"/>
                <a:cs typeface="Times New Roman"/>
              </a:rPr>
              <a:t>Report</a:t>
            </a:r>
            <a:r>
              <a:rPr lang="en-US" sz="1200" b="1" spc="-3" dirty="0" smtClean="0">
                <a:latin typeface="Microsoft JhengHei Light" panose="020B0304030504040204" pitchFamily="34" charset="-120"/>
                <a:ea typeface="Microsoft JhengHei Light" panose="020B0304030504040204" pitchFamily="34" charset="-120"/>
                <a:cs typeface="Times New Roman"/>
              </a:rPr>
              <a:t> </a:t>
            </a:r>
            <a:r>
              <a:rPr lang="en-US" sz="1200" b="1" dirty="0" smtClean="0">
                <a:latin typeface="Microsoft JhengHei Light" panose="020B0304030504040204" pitchFamily="34" charset="-120"/>
                <a:ea typeface="Microsoft JhengHei Light" panose="020B0304030504040204" pitchFamily="34" charset="-120"/>
                <a:cs typeface="Times New Roman"/>
              </a:rPr>
              <a:t>on</a:t>
            </a:r>
            <a:r>
              <a:rPr lang="en-US" sz="1200" b="1" spc="-7" dirty="0">
                <a:latin typeface="Microsoft JhengHei Light" panose="020B0304030504040204" pitchFamily="34" charset="-120"/>
                <a:ea typeface="Microsoft JhengHei Light" panose="020B0304030504040204" pitchFamily="34" charset="-120"/>
                <a:cs typeface="Times New Roman"/>
              </a:rPr>
              <a:t> </a:t>
            </a:r>
            <a:r>
              <a:rPr lang="en-US" sz="1600" b="1" spc="-7" dirty="0" smtClean="0">
                <a:latin typeface="Microsoft JhengHei Light" panose="020B0304030504040204" pitchFamily="34" charset="-120"/>
                <a:ea typeface="Microsoft JhengHei Light" panose="020B0304030504040204" pitchFamily="34" charset="-120"/>
                <a:cs typeface="Times New Roman"/>
              </a:rPr>
              <a:t>Newton’s law of Cooling</a:t>
            </a:r>
          </a:p>
          <a:p>
            <a:pPr>
              <a:lnSpc>
                <a:spcPct val="100000"/>
              </a:lnSpc>
            </a:pPr>
            <a:endParaRPr lang="en-US" sz="1600" dirty="0">
              <a:latin typeface="Microsoft JhengHei Light" panose="020B0304030504040204" pitchFamily="34" charset="-120"/>
              <a:ea typeface="Microsoft JhengHei Light" panose="020B0304030504040204" pitchFamily="34" charset="-120"/>
              <a:cs typeface="Times New Roman"/>
            </a:endParaRPr>
          </a:p>
          <a:p>
            <a:pPr marL="154743">
              <a:spcBef>
                <a:spcPts val="1051"/>
              </a:spcBef>
            </a:pPr>
            <a:r>
              <a:rPr lang="en-US" sz="1050" dirty="0">
                <a:latin typeface="Microsoft JhengHei Light" panose="020B0304030504040204" pitchFamily="34" charset="-120"/>
                <a:ea typeface="Microsoft JhengHei Light" panose="020B0304030504040204" pitchFamily="34" charset="-120"/>
                <a:cs typeface="Times New Roman"/>
              </a:rPr>
              <a:t>1.</a:t>
            </a:r>
            <a:r>
              <a:rPr lang="en-US" sz="1050" spc="112" dirty="0">
                <a:latin typeface="Microsoft JhengHei Light" panose="020B0304030504040204" pitchFamily="34" charset="-120"/>
                <a:ea typeface="Microsoft JhengHei Light" panose="020B0304030504040204" pitchFamily="34" charset="-120"/>
                <a:cs typeface="Times New Roman"/>
              </a:rPr>
              <a:t> </a:t>
            </a:r>
            <a:r>
              <a:rPr lang="en-US" sz="1200" b="1" spc="-3" dirty="0">
                <a:latin typeface="Microsoft JhengHei Light" panose="020B0304030504040204" pitchFamily="34" charset="-120"/>
                <a:ea typeface="Microsoft JhengHei Light" panose="020B0304030504040204" pitchFamily="34" charset="-120"/>
                <a:cs typeface="Times New Roman"/>
              </a:rPr>
              <a:t>Rationale/Importance</a:t>
            </a:r>
            <a:r>
              <a:rPr lang="en-US" sz="1200" b="1" spc="-16" dirty="0">
                <a:latin typeface="Microsoft JhengHei Light" panose="020B0304030504040204" pitchFamily="34" charset="-120"/>
                <a:ea typeface="Microsoft JhengHei Light" panose="020B0304030504040204" pitchFamily="34" charset="-120"/>
                <a:cs typeface="Times New Roman"/>
              </a:rPr>
              <a:t> </a:t>
            </a:r>
            <a:r>
              <a:rPr lang="en-US" sz="1200" b="1" spc="7" dirty="0">
                <a:latin typeface="Microsoft JhengHei Light" panose="020B0304030504040204" pitchFamily="34" charset="-120"/>
                <a:ea typeface="Microsoft JhengHei Light" panose="020B0304030504040204" pitchFamily="34" charset="-120"/>
                <a:cs typeface="Times New Roman"/>
              </a:rPr>
              <a:t>of</a:t>
            </a:r>
            <a:r>
              <a:rPr lang="en-US" sz="1200" b="1" spc="-16" dirty="0">
                <a:latin typeface="Microsoft JhengHei Light" panose="020B0304030504040204" pitchFamily="34" charset="-120"/>
                <a:ea typeface="Microsoft JhengHei Light" panose="020B0304030504040204" pitchFamily="34" charset="-120"/>
                <a:cs typeface="Times New Roman"/>
              </a:rPr>
              <a:t> </a:t>
            </a:r>
            <a:r>
              <a:rPr lang="en-US" sz="1200" b="1" spc="-3" dirty="0" smtClean="0">
                <a:latin typeface="Microsoft JhengHei Light" panose="020B0304030504040204" pitchFamily="34" charset="-120"/>
                <a:ea typeface="Microsoft JhengHei Light" panose="020B0304030504040204" pitchFamily="34" charset="-120"/>
                <a:cs typeface="Times New Roman"/>
              </a:rPr>
              <a:t>micro project:</a:t>
            </a:r>
            <a:endParaRPr lang="en-US" sz="1600" dirty="0">
              <a:latin typeface="Microsoft JhengHei Light" panose="020B0304030504040204" pitchFamily="34" charset="-120"/>
              <a:ea typeface="Microsoft JhengHei Light" panose="020B0304030504040204" pitchFamily="34" charset="-120"/>
              <a:cs typeface="Times New Roman"/>
            </a:endParaRPr>
          </a:p>
          <a:p>
            <a:pPr marL="183246" indent="-183246">
              <a:spcBef>
                <a:spcPts val="23"/>
              </a:spcBef>
              <a:buFont typeface="Arial" panose="020B0604020202020204" pitchFamily="34" charset="0"/>
              <a:buChar char="•"/>
            </a:pPr>
            <a:endParaRPr lang="en-US" sz="1050" dirty="0">
              <a:latin typeface="Microsoft JhengHei Light" panose="020B0304030504040204" pitchFamily="34" charset="-120"/>
              <a:ea typeface="Microsoft JhengHei Light" panose="020B0304030504040204" pitchFamily="34" charset="-120"/>
              <a:cs typeface="Times New Roman"/>
            </a:endParaRPr>
          </a:p>
          <a:p>
            <a:pPr marL="484587" marR="3259" indent="-183246">
              <a:lnSpc>
                <a:spcPct val="102899"/>
              </a:lnSpc>
              <a:spcBef>
                <a:spcPts val="3"/>
              </a:spcBef>
              <a:buFont typeface="Arial" panose="020B0604020202020204" pitchFamily="34" charset="0"/>
              <a:buChar char="•"/>
            </a:pPr>
            <a:r>
              <a:rPr lang="en-US" sz="1200" spc="-3" dirty="0">
                <a:latin typeface="Microsoft JhengHei Light" panose="020B0304030504040204" pitchFamily="34" charset="-120"/>
                <a:ea typeface="Microsoft JhengHei Light" panose="020B0304030504040204" pitchFamily="34" charset="-120"/>
                <a:cs typeface="Times New Roman"/>
              </a:rPr>
              <a:t>It helps</a:t>
            </a:r>
            <a:r>
              <a:rPr lang="en-US" sz="1200" dirty="0">
                <a:latin typeface="Microsoft JhengHei Light" panose="020B0304030504040204" pitchFamily="34" charset="-120"/>
                <a:ea typeface="Microsoft JhengHei Light" panose="020B0304030504040204" pitchFamily="34" charset="-120"/>
                <a:cs typeface="Times New Roman"/>
              </a:rPr>
              <a:t> </a:t>
            </a:r>
            <a:r>
              <a:rPr lang="en-US" sz="1200" spc="-3" dirty="0">
                <a:latin typeface="Microsoft JhengHei Light" panose="020B0304030504040204" pitchFamily="34" charset="-120"/>
                <a:ea typeface="Microsoft JhengHei Light" panose="020B0304030504040204" pitchFamily="34" charset="-120"/>
                <a:cs typeface="Times New Roman"/>
              </a:rPr>
              <a:t>us</a:t>
            </a:r>
            <a:r>
              <a:rPr lang="en-US" sz="1200" dirty="0">
                <a:latin typeface="Microsoft JhengHei Light" panose="020B0304030504040204" pitchFamily="34" charset="-120"/>
                <a:ea typeface="Microsoft JhengHei Light" panose="020B0304030504040204" pitchFamily="34" charset="-120"/>
                <a:cs typeface="Times New Roman"/>
              </a:rPr>
              <a:t> to know</a:t>
            </a:r>
            <a:r>
              <a:rPr lang="en-US" sz="1200" spc="-7" dirty="0">
                <a:latin typeface="Microsoft JhengHei Light" panose="020B0304030504040204" pitchFamily="34" charset="-120"/>
                <a:ea typeface="Microsoft JhengHei Light" panose="020B0304030504040204" pitchFamily="34" charset="-120"/>
                <a:cs typeface="Times New Roman"/>
              </a:rPr>
              <a:t> </a:t>
            </a:r>
            <a:r>
              <a:rPr lang="en-US" sz="1200" spc="-3" dirty="0">
                <a:latin typeface="Microsoft JhengHei Light" panose="020B0304030504040204" pitchFamily="34" charset="-120"/>
                <a:ea typeface="Microsoft JhengHei Light" panose="020B0304030504040204" pitchFamily="34" charset="-120"/>
                <a:cs typeface="Times New Roman"/>
              </a:rPr>
              <a:t>about</a:t>
            </a:r>
            <a:r>
              <a:rPr lang="en-US" sz="1200" dirty="0">
                <a:latin typeface="Microsoft JhengHei Light" panose="020B0304030504040204" pitchFamily="34" charset="-120"/>
                <a:ea typeface="Microsoft JhengHei Light" panose="020B0304030504040204" pitchFamily="34" charset="-120"/>
                <a:cs typeface="Times New Roman"/>
              </a:rPr>
              <a:t> </a:t>
            </a:r>
            <a:r>
              <a:rPr lang="en-US" sz="1200" spc="-7" dirty="0">
                <a:latin typeface="Microsoft JhengHei Light" panose="020B0304030504040204" pitchFamily="34" charset="-120"/>
                <a:ea typeface="Microsoft JhengHei Light" panose="020B0304030504040204" pitchFamily="34" charset="-120"/>
                <a:cs typeface="Times New Roman"/>
              </a:rPr>
              <a:t>what</a:t>
            </a:r>
            <a:r>
              <a:rPr lang="en-US" sz="1200" dirty="0">
                <a:latin typeface="Microsoft JhengHei Light" panose="020B0304030504040204" pitchFamily="34" charset="-120"/>
                <a:ea typeface="Microsoft JhengHei Light" panose="020B0304030504040204" pitchFamily="34" charset="-120"/>
                <a:cs typeface="Times New Roman"/>
              </a:rPr>
              <a:t> are</a:t>
            </a:r>
            <a:r>
              <a:rPr lang="en-US" sz="1200" spc="-11" dirty="0">
                <a:latin typeface="Microsoft JhengHei Light" panose="020B0304030504040204" pitchFamily="34" charset="-120"/>
                <a:ea typeface="Microsoft JhengHei Light" panose="020B0304030504040204" pitchFamily="34" charset="-120"/>
                <a:cs typeface="Times New Roman"/>
              </a:rPr>
              <a:t> </a:t>
            </a:r>
            <a:r>
              <a:rPr lang="en-US" sz="1200" spc="-3" dirty="0" smtClean="0">
                <a:latin typeface="Microsoft JhengHei Light" panose="020B0304030504040204" pitchFamily="34" charset="-120"/>
                <a:ea typeface="Microsoft JhengHei Light" panose="020B0304030504040204" pitchFamily="34" charset="-120"/>
                <a:cs typeface="Times New Roman"/>
              </a:rPr>
              <a:t>Newton’s Law of cooling, its</a:t>
            </a:r>
            <a:r>
              <a:rPr lang="en-US" sz="1200" spc="-7" dirty="0" smtClean="0">
                <a:latin typeface="Microsoft JhengHei Light" panose="020B0304030504040204" pitchFamily="34" charset="-120"/>
                <a:ea typeface="Microsoft JhengHei Light" panose="020B0304030504040204" pitchFamily="34" charset="-120"/>
                <a:cs typeface="Times New Roman"/>
              </a:rPr>
              <a:t> </a:t>
            </a:r>
            <a:r>
              <a:rPr lang="en-US" sz="1200" dirty="0">
                <a:latin typeface="Microsoft JhengHei Light" panose="020B0304030504040204" pitchFamily="34" charset="-120"/>
                <a:ea typeface="Microsoft JhengHei Light" panose="020B0304030504040204" pitchFamily="34" charset="-120"/>
                <a:cs typeface="Times New Roman"/>
              </a:rPr>
              <a:t>purpose, </a:t>
            </a:r>
            <a:r>
              <a:rPr lang="en-US" sz="1200" spc="-247" dirty="0">
                <a:latin typeface="Microsoft JhengHei Light" panose="020B0304030504040204" pitchFamily="34" charset="-120"/>
                <a:ea typeface="Microsoft JhengHei Light" panose="020B0304030504040204" pitchFamily="34" charset="-120"/>
                <a:cs typeface="Times New Roman"/>
              </a:rPr>
              <a:t> </a:t>
            </a:r>
            <a:r>
              <a:rPr lang="en-US" sz="1200" spc="-3" dirty="0">
                <a:latin typeface="Microsoft JhengHei Light" panose="020B0304030504040204" pitchFamily="34" charset="-120"/>
                <a:ea typeface="Microsoft JhengHei Light" panose="020B0304030504040204" pitchFamily="34" charset="-120"/>
                <a:cs typeface="Times New Roman"/>
              </a:rPr>
              <a:t>description </a:t>
            </a:r>
            <a:r>
              <a:rPr lang="en-US" sz="1200" spc="-7" dirty="0">
                <a:latin typeface="Microsoft JhengHei Light" panose="020B0304030504040204" pitchFamily="34" charset="-120"/>
                <a:ea typeface="Microsoft JhengHei Light" panose="020B0304030504040204" pitchFamily="34" charset="-120"/>
                <a:cs typeface="Times New Roman"/>
              </a:rPr>
              <a:t>was</a:t>
            </a:r>
            <a:r>
              <a:rPr lang="en-US" sz="1200" dirty="0">
                <a:latin typeface="Microsoft JhengHei Light" panose="020B0304030504040204" pitchFamily="34" charset="-120"/>
                <a:ea typeface="Microsoft JhengHei Light" panose="020B0304030504040204" pitchFamily="34" charset="-120"/>
                <a:cs typeface="Times New Roman"/>
              </a:rPr>
              <a:t> </a:t>
            </a:r>
            <a:r>
              <a:rPr lang="en-US" sz="1200" spc="-3" dirty="0">
                <a:latin typeface="Microsoft JhengHei Light" panose="020B0304030504040204" pitchFamily="34" charset="-120"/>
                <a:ea typeface="Microsoft JhengHei Light" panose="020B0304030504040204" pitchFamily="34" charset="-120"/>
                <a:cs typeface="Times New Roman"/>
              </a:rPr>
              <a:t>studied</a:t>
            </a:r>
            <a:r>
              <a:rPr lang="en-US" sz="1200" dirty="0">
                <a:latin typeface="Microsoft JhengHei Light" panose="020B0304030504040204" pitchFamily="34" charset="-120"/>
                <a:ea typeface="Microsoft JhengHei Light" panose="020B0304030504040204" pitchFamily="34" charset="-120"/>
                <a:cs typeface="Times New Roman"/>
              </a:rPr>
              <a:t> in </a:t>
            </a:r>
            <a:r>
              <a:rPr lang="en-US" sz="1200" spc="-3" dirty="0">
                <a:latin typeface="Microsoft JhengHei Light" panose="020B0304030504040204" pitchFamily="34" charset="-120"/>
                <a:ea typeface="Microsoft JhengHei Light" panose="020B0304030504040204" pitchFamily="34" charset="-120"/>
                <a:cs typeface="Times New Roman"/>
              </a:rPr>
              <a:t>detail</a:t>
            </a:r>
            <a:r>
              <a:rPr lang="en-US" sz="1200" spc="-3" dirty="0">
                <a:latin typeface="Microsoft JhengHei Light" panose="020B0304030504040204" pitchFamily="34" charset="-120"/>
                <a:ea typeface="Microsoft JhengHei Light" panose="020B0304030504040204" pitchFamily="34" charset="-120"/>
                <a:cs typeface="Times New Roman"/>
              </a:rPr>
              <a:t>.</a:t>
            </a:r>
            <a:endParaRPr lang="en-US" sz="1600" spc="-3" dirty="0">
              <a:latin typeface="Microsoft JhengHei Light" panose="020B0304030504040204" pitchFamily="34" charset="-120"/>
              <a:ea typeface="Microsoft JhengHei Light" panose="020B0304030504040204" pitchFamily="34" charset="-120"/>
              <a:cs typeface="Times New Roman"/>
            </a:endParaRPr>
          </a:p>
          <a:p>
            <a:pPr marL="154743" indent="-146598">
              <a:spcBef>
                <a:spcPts val="64"/>
              </a:spcBef>
              <a:buAutoNum type="arabicPeriod" startAt="2"/>
              <a:tabLst>
                <a:tab pos="154743" algn="l"/>
              </a:tabLst>
            </a:pPr>
            <a:endParaRPr lang="en-US" sz="1200" spc="-3" dirty="0">
              <a:latin typeface="Microsoft JhengHei Light" panose="020B0304030504040204" pitchFamily="34" charset="-120"/>
              <a:ea typeface="Microsoft JhengHei Light" panose="020B0304030504040204" pitchFamily="34" charset="-120"/>
              <a:cs typeface="Times New Roman"/>
            </a:endParaRPr>
          </a:p>
          <a:p>
            <a:pPr marL="154743" indent="-146598">
              <a:spcBef>
                <a:spcPts val="64"/>
              </a:spcBef>
              <a:buAutoNum type="arabicPeriod" startAt="2"/>
              <a:tabLst>
                <a:tab pos="154743" algn="l"/>
              </a:tabLst>
            </a:pPr>
            <a:r>
              <a:rPr sz="1200" b="1" spc="-3" dirty="0">
                <a:latin typeface="Microsoft JhengHei Light" panose="020B0304030504040204" pitchFamily="34" charset="-120"/>
                <a:ea typeface="Microsoft JhengHei Light" panose="020B0304030504040204" pitchFamily="34" charset="-120"/>
                <a:cs typeface="Times New Roman"/>
              </a:rPr>
              <a:t>Aims</a:t>
            </a:r>
            <a:r>
              <a:rPr sz="1200" b="1" spc="-13" dirty="0">
                <a:latin typeface="Microsoft JhengHei Light" panose="020B0304030504040204" pitchFamily="34" charset="-120"/>
                <a:ea typeface="Microsoft JhengHei Light" panose="020B0304030504040204" pitchFamily="34" charset="-120"/>
                <a:cs typeface="Times New Roman"/>
              </a:rPr>
              <a:t> </a:t>
            </a:r>
            <a:r>
              <a:rPr sz="1200" b="1" dirty="0">
                <a:latin typeface="Microsoft JhengHei Light" panose="020B0304030504040204" pitchFamily="34" charset="-120"/>
                <a:ea typeface="Microsoft JhengHei Light" panose="020B0304030504040204" pitchFamily="34" charset="-120"/>
                <a:cs typeface="Times New Roman"/>
              </a:rPr>
              <a:t>of</a:t>
            </a:r>
            <a:r>
              <a:rPr sz="1200" b="1" spc="-16" dirty="0">
                <a:latin typeface="Microsoft JhengHei Light" panose="020B0304030504040204" pitchFamily="34" charset="-120"/>
                <a:ea typeface="Microsoft JhengHei Light" panose="020B0304030504040204" pitchFamily="34" charset="-120"/>
                <a:cs typeface="Times New Roman"/>
              </a:rPr>
              <a:t> </a:t>
            </a:r>
            <a:r>
              <a:rPr sz="1200" b="1" dirty="0">
                <a:latin typeface="Microsoft JhengHei Light" panose="020B0304030504040204" pitchFamily="34" charset="-120"/>
                <a:ea typeface="Microsoft JhengHei Light" panose="020B0304030504040204" pitchFamily="34" charset="-120"/>
                <a:cs typeface="Times New Roman"/>
              </a:rPr>
              <a:t>the</a:t>
            </a:r>
            <a:r>
              <a:rPr sz="1200" b="1" spc="-23" dirty="0">
                <a:latin typeface="Microsoft JhengHei Light" panose="020B0304030504040204" pitchFamily="34" charset="-120"/>
                <a:ea typeface="Microsoft JhengHei Light" panose="020B0304030504040204" pitchFamily="34" charset="-120"/>
                <a:cs typeface="Times New Roman"/>
              </a:rPr>
              <a:t> </a:t>
            </a:r>
            <a:r>
              <a:rPr sz="1200" b="1" spc="-3" dirty="0" err="1" smtClean="0">
                <a:latin typeface="Microsoft JhengHei Light" panose="020B0304030504040204" pitchFamily="34" charset="-120"/>
                <a:ea typeface="Microsoft JhengHei Light" panose="020B0304030504040204" pitchFamily="34" charset="-120"/>
                <a:cs typeface="Times New Roman"/>
              </a:rPr>
              <a:t>microproject</a:t>
            </a:r>
            <a:r>
              <a:rPr sz="1200" b="1" spc="-3" dirty="0" smtClean="0">
                <a:latin typeface="Microsoft JhengHei Light" panose="020B0304030504040204" pitchFamily="34" charset="-120"/>
                <a:ea typeface="Microsoft JhengHei Light" panose="020B0304030504040204" pitchFamily="34" charset="-120"/>
                <a:cs typeface="Times New Roman"/>
              </a:rPr>
              <a:t>:</a:t>
            </a:r>
            <a:endParaRPr lang="en-US" sz="1200" b="1" spc="-3" dirty="0">
              <a:latin typeface="Microsoft JhengHei Light" panose="020B0304030504040204" pitchFamily="34" charset="-120"/>
              <a:ea typeface="Microsoft JhengHei Light" panose="020B0304030504040204" pitchFamily="34" charset="-120"/>
              <a:cs typeface="Times New Roman"/>
            </a:endParaRPr>
          </a:p>
          <a:p>
            <a:pPr marL="154743" indent="-146598">
              <a:spcBef>
                <a:spcPts val="64"/>
              </a:spcBef>
              <a:buAutoNum type="arabicPeriod" startAt="2"/>
              <a:tabLst>
                <a:tab pos="154743" algn="l"/>
              </a:tabLst>
            </a:pPr>
            <a:endParaRPr lang="en-US" sz="1200" b="1" spc="-3" dirty="0" smtClean="0">
              <a:latin typeface="Microsoft JhengHei Light" panose="020B0304030504040204" pitchFamily="34" charset="-120"/>
              <a:ea typeface="Microsoft JhengHei Light" panose="020B0304030504040204" pitchFamily="34" charset="-120"/>
              <a:cs typeface="Times New Roman"/>
            </a:endParaRPr>
          </a:p>
          <a:p>
            <a:pPr marL="179595" indent="-171450">
              <a:spcBef>
                <a:spcPts val="64"/>
              </a:spcBef>
              <a:buFont typeface="Arial" panose="020B0604020202020204" pitchFamily="34" charset="0"/>
              <a:buChar char="•"/>
              <a:tabLst>
                <a:tab pos="154743" algn="l"/>
              </a:tabLst>
            </a:pPr>
            <a:r>
              <a:rPr lang="en-US" sz="1200" spc="-3" dirty="0" smtClean="0">
                <a:latin typeface="Microsoft JhengHei Light" panose="020B0304030504040204" pitchFamily="34" charset="-120"/>
                <a:ea typeface="Microsoft JhengHei Light" panose="020B0304030504040204" pitchFamily="34" charset="-120"/>
                <a:cs typeface="Times New Roman"/>
              </a:rPr>
              <a:t>Solve the differential equation of first order and first degree using suitable methods</a:t>
            </a:r>
          </a:p>
          <a:p>
            <a:pPr marL="179595" indent="-171450">
              <a:spcBef>
                <a:spcPts val="64"/>
              </a:spcBef>
              <a:buFont typeface="Arial" panose="020B0604020202020204" pitchFamily="34" charset="0"/>
              <a:buChar char="•"/>
              <a:tabLst>
                <a:tab pos="154743" algn="l"/>
              </a:tabLst>
            </a:pPr>
            <a:r>
              <a:rPr lang="en-US" sz="1200" spc="-3" dirty="0" smtClean="0">
                <a:latin typeface="Microsoft JhengHei Light" panose="020B0304030504040204" pitchFamily="34" charset="-120"/>
                <a:ea typeface="Microsoft JhengHei Light" panose="020B0304030504040204" pitchFamily="34" charset="-120"/>
                <a:cs typeface="Times New Roman"/>
              </a:rPr>
              <a:t>Understanding Newton’s law of cooling </a:t>
            </a:r>
            <a:endParaRPr lang="en-US" sz="1200" spc="-3" dirty="0" smtClean="0">
              <a:latin typeface="Microsoft JhengHei Light" panose="020B0304030504040204" pitchFamily="34" charset="-120"/>
              <a:ea typeface="Microsoft JhengHei Light" panose="020B0304030504040204" pitchFamily="34" charset="-120"/>
              <a:cs typeface="Times New Roman"/>
            </a:endParaRPr>
          </a:p>
          <a:p>
            <a:pPr>
              <a:spcBef>
                <a:spcPts val="27"/>
              </a:spcBef>
            </a:pPr>
            <a:endParaRPr sz="1600" dirty="0">
              <a:latin typeface="Microsoft JhengHei Light" panose="020B0304030504040204" pitchFamily="34" charset="-120"/>
              <a:ea typeface="Microsoft JhengHei Light" panose="020B0304030504040204" pitchFamily="34" charset="-120"/>
              <a:cs typeface="Times New Roman"/>
            </a:endParaRPr>
          </a:p>
          <a:p>
            <a:pPr marL="154743" indent="-146598">
              <a:buAutoNum type="arabicPeriod" startAt="3"/>
              <a:tabLst>
                <a:tab pos="154743" algn="l"/>
              </a:tabLst>
            </a:pPr>
            <a:r>
              <a:rPr sz="1200" b="1" spc="-3" dirty="0">
                <a:latin typeface="Microsoft JhengHei Light" panose="020B0304030504040204" pitchFamily="34" charset="-120"/>
                <a:ea typeface="Microsoft JhengHei Light" panose="020B0304030504040204" pitchFamily="34" charset="-120"/>
                <a:cs typeface="Times New Roman"/>
              </a:rPr>
              <a:t>Course</a:t>
            </a:r>
            <a:r>
              <a:rPr sz="1200" b="1" spc="-16" dirty="0">
                <a:latin typeface="Microsoft JhengHei Light" panose="020B0304030504040204" pitchFamily="34" charset="-120"/>
                <a:ea typeface="Microsoft JhengHei Light" panose="020B0304030504040204" pitchFamily="34" charset="-120"/>
                <a:cs typeface="Times New Roman"/>
              </a:rPr>
              <a:t> </a:t>
            </a:r>
            <a:r>
              <a:rPr sz="1200" b="1" spc="-3" dirty="0">
                <a:latin typeface="Microsoft JhengHei Light" panose="020B0304030504040204" pitchFamily="34" charset="-120"/>
                <a:ea typeface="Microsoft JhengHei Light" panose="020B0304030504040204" pitchFamily="34" charset="-120"/>
                <a:cs typeface="Times New Roman"/>
              </a:rPr>
              <a:t>outcomes</a:t>
            </a:r>
            <a:r>
              <a:rPr sz="1200" b="1" spc="-13" dirty="0">
                <a:latin typeface="Microsoft JhengHei Light" panose="020B0304030504040204" pitchFamily="34" charset="-120"/>
                <a:ea typeface="Microsoft JhengHei Light" panose="020B0304030504040204" pitchFamily="34" charset="-120"/>
                <a:cs typeface="Times New Roman"/>
              </a:rPr>
              <a:t> </a:t>
            </a:r>
            <a:r>
              <a:rPr sz="1200" b="1" spc="-3" dirty="0">
                <a:latin typeface="Microsoft JhengHei Light" panose="020B0304030504040204" pitchFamily="34" charset="-120"/>
                <a:ea typeface="Microsoft JhengHei Light" panose="020B0304030504040204" pitchFamily="34" charset="-120"/>
                <a:cs typeface="Times New Roman"/>
              </a:rPr>
              <a:t>achieved:</a:t>
            </a:r>
            <a:endParaRPr sz="1200" b="1" dirty="0">
              <a:latin typeface="Microsoft JhengHei Light" panose="020B0304030504040204" pitchFamily="34" charset="-120"/>
              <a:ea typeface="Microsoft JhengHei Light" panose="020B0304030504040204" pitchFamily="34" charset="-120"/>
              <a:cs typeface="Times New Roman"/>
            </a:endParaRPr>
          </a:p>
          <a:p>
            <a:pPr>
              <a:spcBef>
                <a:spcPts val="19"/>
              </a:spcBef>
              <a:buFont typeface="Times New Roman"/>
              <a:buAutoNum type="arabicPeriod" startAt="3"/>
            </a:pPr>
            <a:endParaRPr sz="1600" dirty="0">
              <a:latin typeface="Microsoft JhengHei Light" panose="020B0304030504040204" pitchFamily="34" charset="-120"/>
              <a:ea typeface="Microsoft JhengHei Light" panose="020B0304030504040204" pitchFamily="34" charset="-120"/>
              <a:cs typeface="Times New Roman"/>
            </a:endParaRPr>
          </a:p>
          <a:p>
            <a:pPr marL="447937" lvl="1" indent="-146598">
              <a:buFont typeface="Symbol"/>
              <a:buChar char=""/>
              <a:tabLst>
                <a:tab pos="447530" algn="l"/>
                <a:tab pos="447937" algn="l"/>
              </a:tabLst>
            </a:pPr>
            <a:r>
              <a:rPr sz="1200" spc="-3" dirty="0">
                <a:latin typeface="Microsoft JhengHei Light" panose="020B0304030504040204" pitchFamily="34" charset="-120"/>
                <a:ea typeface="Microsoft JhengHei Light" panose="020B0304030504040204" pitchFamily="34" charset="-120"/>
                <a:cs typeface="Times New Roman"/>
              </a:rPr>
              <a:t>Formulate</a:t>
            </a:r>
            <a:r>
              <a:rPr sz="1200" spc="-13" dirty="0">
                <a:latin typeface="Microsoft JhengHei Light" panose="020B0304030504040204" pitchFamily="34" charset="-120"/>
                <a:ea typeface="Microsoft JhengHei Light" panose="020B0304030504040204" pitchFamily="34" charset="-120"/>
                <a:cs typeface="Times New Roman"/>
              </a:rPr>
              <a:t> </a:t>
            </a:r>
            <a:r>
              <a:rPr sz="1200" spc="-7" dirty="0">
                <a:latin typeface="Microsoft JhengHei Light" panose="020B0304030504040204" pitchFamily="34" charset="-120"/>
                <a:ea typeface="Microsoft JhengHei Light" panose="020B0304030504040204" pitchFamily="34" charset="-120"/>
                <a:cs typeface="Times New Roman"/>
              </a:rPr>
              <a:t>grammatical</a:t>
            </a:r>
            <a:r>
              <a:rPr sz="1200" dirty="0">
                <a:latin typeface="Microsoft JhengHei Light" panose="020B0304030504040204" pitchFamily="34" charset="-120"/>
                <a:ea typeface="Microsoft JhengHei Light" panose="020B0304030504040204" pitchFamily="34" charset="-120"/>
                <a:cs typeface="Times New Roman"/>
              </a:rPr>
              <a:t> </a:t>
            </a:r>
            <a:r>
              <a:rPr sz="1200" spc="-3" dirty="0">
                <a:latin typeface="Microsoft JhengHei Light" panose="020B0304030504040204" pitchFamily="34" charset="-120"/>
                <a:ea typeface="Microsoft JhengHei Light" panose="020B0304030504040204" pitchFamily="34" charset="-120"/>
                <a:cs typeface="Times New Roman"/>
              </a:rPr>
              <a:t>correct</a:t>
            </a:r>
            <a:r>
              <a:rPr sz="1200" dirty="0">
                <a:latin typeface="Microsoft JhengHei Light" panose="020B0304030504040204" pitchFamily="34" charset="-120"/>
                <a:ea typeface="Microsoft JhengHei Light" panose="020B0304030504040204" pitchFamily="34" charset="-120"/>
                <a:cs typeface="Times New Roman"/>
              </a:rPr>
              <a:t> </a:t>
            </a:r>
            <a:r>
              <a:rPr sz="1200" spc="-3" dirty="0">
                <a:latin typeface="Microsoft JhengHei Light" panose="020B0304030504040204" pitchFamily="34" charset="-120"/>
                <a:ea typeface="Microsoft JhengHei Light" panose="020B0304030504040204" pitchFamily="34" charset="-120"/>
                <a:cs typeface="Times New Roman"/>
              </a:rPr>
              <a:t>sentences.</a:t>
            </a:r>
            <a:endParaRPr sz="1200" dirty="0">
              <a:latin typeface="Microsoft JhengHei Light" panose="020B0304030504040204" pitchFamily="34" charset="-120"/>
              <a:ea typeface="Microsoft JhengHei Light" panose="020B0304030504040204" pitchFamily="34" charset="-120"/>
              <a:cs typeface="Times New Roman"/>
            </a:endParaRPr>
          </a:p>
          <a:p>
            <a:pPr marL="447937" lvl="1" indent="-146598">
              <a:spcBef>
                <a:spcPts val="115"/>
              </a:spcBef>
              <a:buFont typeface="Symbol"/>
              <a:buChar char=""/>
              <a:tabLst>
                <a:tab pos="447530" algn="l"/>
                <a:tab pos="447937" algn="l"/>
              </a:tabLst>
            </a:pPr>
            <a:r>
              <a:rPr sz="1200" spc="-3" dirty="0">
                <a:latin typeface="Microsoft JhengHei Light" panose="020B0304030504040204" pitchFamily="34" charset="-120"/>
                <a:ea typeface="Microsoft JhengHei Light" panose="020B0304030504040204" pitchFamily="34" charset="-120"/>
                <a:cs typeface="Times New Roman"/>
              </a:rPr>
              <a:t>Summarize</a:t>
            </a:r>
            <a:r>
              <a:rPr sz="1200" spc="-29" dirty="0">
                <a:latin typeface="Microsoft JhengHei Light" panose="020B0304030504040204" pitchFamily="34" charset="-120"/>
                <a:ea typeface="Microsoft JhengHei Light" panose="020B0304030504040204" pitchFamily="34" charset="-120"/>
                <a:cs typeface="Times New Roman"/>
              </a:rPr>
              <a:t> </a:t>
            </a:r>
            <a:r>
              <a:rPr sz="1200" spc="-3" dirty="0">
                <a:latin typeface="Microsoft JhengHei Light" panose="020B0304030504040204" pitchFamily="34" charset="-120"/>
                <a:ea typeface="Microsoft JhengHei Light" panose="020B0304030504040204" pitchFamily="34" charset="-120"/>
                <a:cs typeface="Times New Roman"/>
              </a:rPr>
              <a:t>reports</a:t>
            </a:r>
            <a:endParaRPr sz="1200" dirty="0">
              <a:latin typeface="Microsoft JhengHei Light" panose="020B0304030504040204" pitchFamily="34" charset="-120"/>
              <a:ea typeface="Microsoft JhengHei Light" panose="020B0304030504040204" pitchFamily="34" charset="-120"/>
              <a:cs typeface="Times New Roman"/>
            </a:endParaRPr>
          </a:p>
          <a:p>
            <a:pPr marL="447937" lvl="1" indent="-146598">
              <a:spcBef>
                <a:spcPts val="115"/>
              </a:spcBef>
              <a:buFont typeface="Symbol"/>
              <a:buChar char=""/>
              <a:tabLst>
                <a:tab pos="447530" algn="l"/>
                <a:tab pos="447937" algn="l"/>
              </a:tabLst>
            </a:pPr>
            <a:r>
              <a:rPr sz="1200" spc="-3" dirty="0">
                <a:latin typeface="Microsoft JhengHei Light" panose="020B0304030504040204" pitchFamily="34" charset="-120"/>
                <a:ea typeface="Microsoft JhengHei Light" panose="020B0304030504040204" pitchFamily="34" charset="-120"/>
                <a:cs typeface="Times New Roman"/>
              </a:rPr>
              <a:t>Use</a:t>
            </a:r>
            <a:r>
              <a:rPr sz="1200" spc="-13" dirty="0">
                <a:latin typeface="Microsoft JhengHei Light" panose="020B0304030504040204" pitchFamily="34" charset="-120"/>
                <a:ea typeface="Microsoft JhengHei Light" panose="020B0304030504040204" pitchFamily="34" charset="-120"/>
                <a:cs typeface="Times New Roman"/>
              </a:rPr>
              <a:t> </a:t>
            </a:r>
            <a:r>
              <a:rPr sz="1200" spc="-3" dirty="0">
                <a:latin typeface="Microsoft JhengHei Light" panose="020B0304030504040204" pitchFamily="34" charset="-120"/>
                <a:ea typeface="Microsoft JhengHei Light" panose="020B0304030504040204" pitchFamily="34" charset="-120"/>
                <a:cs typeface="Times New Roman"/>
              </a:rPr>
              <a:t>relevant words</a:t>
            </a:r>
            <a:r>
              <a:rPr sz="1200" spc="-7" dirty="0">
                <a:latin typeface="Microsoft JhengHei Light" panose="020B0304030504040204" pitchFamily="34" charset="-120"/>
                <a:ea typeface="Microsoft JhengHei Light" panose="020B0304030504040204" pitchFamily="34" charset="-120"/>
                <a:cs typeface="Times New Roman"/>
              </a:rPr>
              <a:t> as</a:t>
            </a:r>
            <a:r>
              <a:rPr sz="1200" spc="-3" dirty="0">
                <a:latin typeface="Microsoft JhengHei Light" panose="020B0304030504040204" pitchFamily="34" charset="-120"/>
                <a:ea typeface="Microsoft JhengHei Light" panose="020B0304030504040204" pitchFamily="34" charset="-120"/>
                <a:cs typeface="Times New Roman"/>
              </a:rPr>
              <a:t> </a:t>
            </a:r>
            <a:r>
              <a:rPr sz="1200" dirty="0">
                <a:latin typeface="Microsoft JhengHei Light" panose="020B0304030504040204" pitchFamily="34" charset="-120"/>
                <a:ea typeface="Microsoft JhengHei Light" panose="020B0304030504040204" pitchFamily="34" charset="-120"/>
                <a:cs typeface="Times New Roman"/>
              </a:rPr>
              <a:t>per</a:t>
            </a:r>
            <a:r>
              <a:rPr sz="1200" spc="-11" dirty="0">
                <a:latin typeface="Microsoft JhengHei Light" panose="020B0304030504040204" pitchFamily="34" charset="-120"/>
                <a:ea typeface="Microsoft JhengHei Light" panose="020B0304030504040204" pitchFamily="34" charset="-120"/>
                <a:cs typeface="Times New Roman"/>
              </a:rPr>
              <a:t> </a:t>
            </a:r>
            <a:r>
              <a:rPr sz="1200" dirty="0">
                <a:latin typeface="Microsoft JhengHei Light" panose="020B0304030504040204" pitchFamily="34" charset="-120"/>
                <a:ea typeface="Microsoft JhengHei Light" panose="020B0304030504040204" pitchFamily="34" charset="-120"/>
                <a:cs typeface="Times New Roman"/>
              </a:rPr>
              <a:t>the </a:t>
            </a:r>
            <a:r>
              <a:rPr sz="1200" spc="-3" dirty="0">
                <a:latin typeface="Microsoft JhengHei Light" panose="020B0304030504040204" pitchFamily="34" charset="-120"/>
                <a:ea typeface="Microsoft JhengHei Light" panose="020B0304030504040204" pitchFamily="34" charset="-120"/>
                <a:cs typeface="Times New Roman"/>
              </a:rPr>
              <a:t>context</a:t>
            </a:r>
            <a:endParaRPr sz="1200" dirty="0">
              <a:latin typeface="Microsoft JhengHei Light" panose="020B0304030504040204" pitchFamily="34" charset="-120"/>
              <a:ea typeface="Microsoft JhengHei Light" panose="020B0304030504040204" pitchFamily="34" charset="-120"/>
              <a:cs typeface="Times New Roman"/>
            </a:endParaRPr>
          </a:p>
          <a:p>
            <a:pPr marL="447937" marR="3259" lvl="1" indent="-146598">
              <a:lnSpc>
                <a:spcPct val="104299"/>
              </a:lnSpc>
              <a:spcBef>
                <a:spcPts val="64"/>
              </a:spcBef>
              <a:buFont typeface="Symbol"/>
              <a:buChar char=""/>
              <a:tabLst>
                <a:tab pos="447530" algn="l"/>
                <a:tab pos="447937" algn="l"/>
              </a:tabLst>
            </a:pPr>
            <a:r>
              <a:rPr sz="1200" spc="-3" dirty="0">
                <a:latin typeface="Microsoft JhengHei Light" panose="020B0304030504040204" pitchFamily="34" charset="-120"/>
                <a:ea typeface="Microsoft JhengHei Light" panose="020B0304030504040204" pitchFamily="34" charset="-120"/>
                <a:cs typeface="Times New Roman"/>
              </a:rPr>
              <a:t>Deliver prepared </a:t>
            </a:r>
            <a:r>
              <a:rPr lang="en-US" sz="1200" spc="-3" dirty="0">
                <a:latin typeface="Microsoft JhengHei Light" panose="020B0304030504040204" pitchFamily="34" charset="-120"/>
                <a:ea typeface="Microsoft JhengHei Light" panose="020B0304030504040204" pitchFamily="34" charset="-120"/>
                <a:cs typeface="Times New Roman"/>
              </a:rPr>
              <a:t>PPT</a:t>
            </a:r>
            <a:r>
              <a:rPr sz="1200" spc="-3" dirty="0">
                <a:latin typeface="Microsoft JhengHei Light" panose="020B0304030504040204" pitchFamily="34" charset="-120"/>
                <a:ea typeface="Microsoft JhengHei Light" panose="020B0304030504040204" pitchFamily="34" charset="-120"/>
                <a:cs typeface="Times New Roman"/>
              </a:rPr>
              <a:t> </a:t>
            </a:r>
            <a:r>
              <a:rPr sz="1200" dirty="0">
                <a:latin typeface="Microsoft JhengHei Light" panose="020B0304030504040204" pitchFamily="34" charset="-120"/>
                <a:ea typeface="Microsoft JhengHei Light" panose="020B0304030504040204" pitchFamily="34" charset="-120"/>
                <a:cs typeface="Times New Roman"/>
              </a:rPr>
              <a:t>to </a:t>
            </a:r>
            <a:r>
              <a:rPr sz="1200" spc="-3" dirty="0">
                <a:latin typeface="Microsoft JhengHei Light" panose="020B0304030504040204" pitchFamily="34" charset="-120"/>
                <a:ea typeface="Microsoft JhengHei Light" panose="020B0304030504040204" pitchFamily="34" charset="-120"/>
                <a:cs typeface="Times New Roman"/>
              </a:rPr>
              <a:t>express </a:t>
            </a:r>
            <a:r>
              <a:rPr lang="en-US" sz="1200" spc="-3" dirty="0">
                <a:latin typeface="Microsoft JhengHei Light" panose="020B0304030504040204" pitchFamily="34" charset="-120"/>
                <a:ea typeface="Microsoft JhengHei Light" panose="020B0304030504040204" pitchFamily="34" charset="-120"/>
                <a:cs typeface="Times New Roman"/>
              </a:rPr>
              <a:t>information about </a:t>
            </a:r>
            <a:r>
              <a:rPr lang="en-US" sz="1200" spc="-3" dirty="0" smtClean="0">
                <a:latin typeface="Microsoft JhengHei Light" panose="020B0304030504040204" pitchFamily="34" charset="-120"/>
                <a:ea typeface="Microsoft JhengHei Light" panose="020B0304030504040204" pitchFamily="34" charset="-120"/>
                <a:cs typeface="Times New Roman"/>
              </a:rPr>
              <a:t>Newton’s Law of cooling.</a:t>
            </a:r>
          </a:p>
          <a:p>
            <a:pPr marL="447937" marR="3259" lvl="1" indent="-146598">
              <a:lnSpc>
                <a:spcPct val="104299"/>
              </a:lnSpc>
              <a:spcBef>
                <a:spcPts val="64"/>
              </a:spcBef>
              <a:buFont typeface="Symbol"/>
              <a:buChar char=""/>
              <a:tabLst>
                <a:tab pos="447530" algn="l"/>
                <a:tab pos="447937" algn="l"/>
              </a:tabLst>
            </a:pPr>
            <a:endParaRPr lang="en-US" sz="1200" spc="-3" dirty="0">
              <a:latin typeface="Microsoft JhengHei Light" panose="020B0304030504040204" pitchFamily="34" charset="-120"/>
              <a:ea typeface="Microsoft JhengHei Light" panose="020B0304030504040204" pitchFamily="34" charset="-120"/>
              <a:cs typeface="Times New Roman"/>
            </a:endParaRPr>
          </a:p>
          <a:p>
            <a:pPr marL="301339" marR="3259" lvl="1">
              <a:lnSpc>
                <a:spcPct val="104299"/>
              </a:lnSpc>
              <a:spcBef>
                <a:spcPts val="64"/>
              </a:spcBef>
              <a:tabLst>
                <a:tab pos="447530" algn="l"/>
                <a:tab pos="447937" algn="l"/>
              </a:tabLst>
            </a:pPr>
            <a:r>
              <a:rPr lang="en-US" sz="1200" b="1" spc="-3" dirty="0" smtClean="0">
                <a:latin typeface="Microsoft JhengHei Light" panose="020B0304030504040204" pitchFamily="34" charset="-120"/>
                <a:ea typeface="Microsoft JhengHei Light" panose="020B0304030504040204" pitchFamily="34" charset="-120"/>
                <a:cs typeface="Times New Roman"/>
              </a:rPr>
              <a:t>4.Links :</a:t>
            </a:r>
          </a:p>
          <a:p>
            <a:pPr marL="447937" marR="3259" lvl="1" indent="-146598">
              <a:lnSpc>
                <a:spcPct val="104299"/>
              </a:lnSpc>
              <a:spcBef>
                <a:spcPts val="64"/>
              </a:spcBef>
              <a:buFont typeface="Symbol"/>
              <a:buChar char=""/>
              <a:tabLst>
                <a:tab pos="447530" algn="l"/>
                <a:tab pos="447937" algn="l"/>
              </a:tabLst>
            </a:pPr>
            <a:endParaRPr lang="en-US" sz="1200" spc="-3" dirty="0">
              <a:latin typeface="Microsoft JhengHei Light" panose="020B0304030504040204" pitchFamily="34" charset="-120"/>
              <a:ea typeface="Microsoft JhengHei Light" panose="020B0304030504040204" pitchFamily="34" charset="-120"/>
              <a:cs typeface="Times New Roman"/>
            </a:endParaRPr>
          </a:p>
          <a:p>
            <a:pPr marL="447937" marR="3259" lvl="1" indent="-146598">
              <a:lnSpc>
                <a:spcPct val="104299"/>
              </a:lnSpc>
              <a:spcBef>
                <a:spcPts val="64"/>
              </a:spcBef>
              <a:buFont typeface="Symbol"/>
              <a:buChar char=""/>
              <a:tabLst>
                <a:tab pos="447530" algn="l"/>
                <a:tab pos="447937" algn="l"/>
              </a:tabLst>
            </a:pPr>
            <a:r>
              <a:rPr lang="en-US" sz="1200" b="1" dirty="0" err="1" smtClean="0">
                <a:latin typeface="Microsoft JhengHei Light" panose="020B0304030504040204" pitchFamily="34" charset="-120"/>
                <a:ea typeface="Microsoft JhengHei Light" panose="020B0304030504040204" pitchFamily="34" charset="-120"/>
                <a:cs typeface="Times New Roman"/>
              </a:rPr>
              <a:t>Byjus</a:t>
            </a:r>
            <a:r>
              <a:rPr lang="en-US" sz="1200" b="1" dirty="0" smtClean="0">
                <a:latin typeface="Microsoft JhengHei Light" panose="020B0304030504040204" pitchFamily="34" charset="-120"/>
                <a:ea typeface="Microsoft JhengHei Light" panose="020B0304030504040204" pitchFamily="34" charset="-120"/>
                <a:cs typeface="Times New Roman"/>
              </a:rPr>
              <a:t> : </a:t>
            </a:r>
            <a:r>
              <a:rPr lang="en-US" sz="1200" b="1" dirty="0" smtClean="0">
                <a:solidFill>
                  <a:srgbClr val="002060"/>
                </a:solidFill>
                <a:latin typeface="Bad Script" panose="020B0604020202020204" charset="0"/>
                <a:ea typeface="Raleway Medium"/>
                <a:cs typeface="Raleway Medium"/>
                <a:sym typeface="Raleway Medium"/>
              </a:rPr>
              <a:t>https://byjus.com/jee/newtons-law-of-cooling/</a:t>
            </a:r>
          </a:p>
          <a:p>
            <a:pPr marL="447937" marR="3259" lvl="1" indent="-146598">
              <a:lnSpc>
                <a:spcPct val="104299"/>
              </a:lnSpc>
              <a:spcBef>
                <a:spcPts val="64"/>
              </a:spcBef>
              <a:buFont typeface="Symbol"/>
              <a:buChar char=""/>
              <a:tabLst>
                <a:tab pos="447530" algn="l"/>
                <a:tab pos="447937" algn="l"/>
              </a:tabLst>
            </a:pPr>
            <a:r>
              <a:rPr lang="en-US" sz="1200" b="1" dirty="0" smtClean="0">
                <a:latin typeface="Microsoft JhengHei Light" panose="020B0304030504040204" pitchFamily="34" charset="-120"/>
                <a:ea typeface="Microsoft JhengHei Light" panose="020B0304030504040204" pitchFamily="34" charset="-120"/>
                <a:cs typeface="Times New Roman"/>
              </a:rPr>
              <a:t>Carolina : </a:t>
            </a:r>
            <a:r>
              <a:rPr lang="en-US" sz="1200" b="1" dirty="0" smtClean="0">
                <a:solidFill>
                  <a:srgbClr val="002060"/>
                </a:solidFill>
                <a:latin typeface="Bad Script" panose="020B0604020202020204" charset="0"/>
                <a:ea typeface="Raleway Medium"/>
                <a:cs typeface="Raleway Medium"/>
                <a:sym typeface="Raleway Medium"/>
              </a:rPr>
              <a:t>https://www.carolina.com/teacher-resources/Interactive/newtons-law-of-cooling/tr36401.tr</a:t>
            </a:r>
          </a:p>
          <a:p>
            <a:pPr marL="447937" marR="3259" lvl="1" indent="-146598">
              <a:lnSpc>
                <a:spcPct val="104299"/>
              </a:lnSpc>
              <a:spcBef>
                <a:spcPts val="64"/>
              </a:spcBef>
              <a:buFont typeface="Symbol"/>
              <a:buChar char=""/>
              <a:tabLst>
                <a:tab pos="447530" algn="l"/>
                <a:tab pos="447937" algn="l"/>
              </a:tabLst>
            </a:pPr>
            <a:endParaRPr lang="en-US" sz="1200" b="1" dirty="0" smtClean="0">
              <a:latin typeface="Microsoft JhengHei Light" panose="020B0304030504040204" pitchFamily="34" charset="-120"/>
              <a:ea typeface="Microsoft JhengHei Light" panose="020B0304030504040204" pitchFamily="34" charset="-120"/>
              <a:cs typeface="Times New Roman"/>
            </a:endParaRPr>
          </a:p>
          <a:p>
            <a:pPr marL="447937" marR="3259" lvl="1" indent="-146598">
              <a:lnSpc>
                <a:spcPct val="104299"/>
              </a:lnSpc>
              <a:spcBef>
                <a:spcPts val="64"/>
              </a:spcBef>
              <a:buFont typeface="Symbol"/>
              <a:buChar char=""/>
              <a:tabLst>
                <a:tab pos="447530" algn="l"/>
                <a:tab pos="447937" algn="l"/>
              </a:tabLst>
            </a:pPr>
            <a:r>
              <a:rPr lang="en-US" sz="1200" b="1" dirty="0" smtClean="0">
                <a:latin typeface="Microsoft JhengHei Light" panose="020B0304030504040204" pitchFamily="34" charset="-120"/>
                <a:ea typeface="Microsoft JhengHei Light" panose="020B0304030504040204" pitchFamily="34" charset="-120"/>
                <a:cs typeface="Times New Roman"/>
              </a:rPr>
              <a:t>Protons Talk : </a:t>
            </a:r>
            <a:r>
              <a:rPr lang="en-US" sz="1200" b="1" dirty="0" smtClean="0">
                <a:solidFill>
                  <a:srgbClr val="002060"/>
                </a:solidFill>
                <a:latin typeface="Bad Script" panose="020B0604020202020204" charset="0"/>
                <a:ea typeface="Raleway Medium"/>
                <a:cs typeface="Raleway Medium"/>
                <a:sym typeface="Raleway Medium"/>
              </a:rPr>
              <a:t>https://protonstalk.com/thermal-properties-of-matter/newtons-law-of-cooling/</a:t>
            </a:r>
          </a:p>
          <a:p>
            <a:pPr marL="447937" marR="3259" lvl="1" indent="-146598">
              <a:lnSpc>
                <a:spcPct val="104299"/>
              </a:lnSpc>
              <a:spcBef>
                <a:spcPts val="64"/>
              </a:spcBef>
              <a:buFont typeface="Symbol"/>
              <a:buChar char=""/>
              <a:tabLst>
                <a:tab pos="447530" algn="l"/>
                <a:tab pos="447937" algn="l"/>
              </a:tabLst>
            </a:pPr>
            <a:endParaRPr sz="1200" dirty="0">
              <a:latin typeface="Microsoft JhengHei Light" panose="020B0304030504040204" pitchFamily="34" charset="-120"/>
              <a:ea typeface="Microsoft JhengHei Light" panose="020B0304030504040204" pitchFamily="34" charset="-120"/>
              <a:cs typeface="Times New Roman"/>
            </a:endParaRPr>
          </a:p>
          <a:p>
            <a:pPr marL="484587" indent="-183246">
              <a:spcBef>
                <a:spcPts val="35"/>
              </a:spcBef>
              <a:buClr>
                <a:srgbClr val="000000"/>
              </a:buClr>
              <a:buFont typeface="Arial" panose="020B0604020202020204" pitchFamily="34" charset="0"/>
              <a:buChar char="•"/>
              <a:tabLst>
                <a:tab pos="447530" algn="l"/>
                <a:tab pos="447937" algn="l"/>
              </a:tabLst>
            </a:pPr>
            <a:endParaRPr sz="1600" b="1" dirty="0">
              <a:latin typeface="Microsoft JhengHei Light" panose="020B0304030504040204" pitchFamily="34" charset="-120"/>
              <a:ea typeface="Microsoft JhengHei Light" panose="020B0304030504040204" pitchFamily="34" charset="-120"/>
              <a:cs typeface="Times New Roman"/>
            </a:endParaRPr>
          </a:p>
        </p:txBody>
      </p:sp>
    </p:spTree>
    <p:extLst>
      <p:ext uri="{BB962C8B-B14F-4D97-AF65-F5344CB8AC3E}">
        <p14:creationId xmlns:p14="http://schemas.microsoft.com/office/powerpoint/2010/main" val="1718115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7000" y="101600"/>
            <a:ext cx="6616700" cy="316001"/>
          </a:xfrm>
          <a:prstGeom prst="rect">
            <a:avLst/>
          </a:prstGeom>
        </p:spPr>
        <p:txBody>
          <a:bodyPr vert="horz" wrap="square" lIns="0" tIns="8145" rIns="0" bIns="0" rtlCol="0">
            <a:spAutoFit/>
          </a:bodyPr>
          <a:lstStyle/>
          <a:p>
            <a:pPr marL="8145">
              <a:spcBef>
                <a:spcPts val="64"/>
              </a:spcBef>
            </a:pPr>
            <a:r>
              <a:rPr sz="2000" b="1" dirty="0">
                <a:latin typeface="Microsoft JhengHei Light" panose="020B0304030504040204" pitchFamily="34" charset="-120"/>
                <a:ea typeface="Microsoft JhengHei Light" panose="020B0304030504040204" pitchFamily="34" charset="-120"/>
                <a:cs typeface="Times New Roman"/>
              </a:rPr>
              <a:t>6</a:t>
            </a:r>
            <a:r>
              <a:rPr sz="2000" b="1" dirty="0">
                <a:latin typeface="Microsoft JhengHei Light" panose="020B0304030504040204" pitchFamily="34" charset="-120"/>
                <a:ea typeface="Microsoft JhengHei Light" panose="020B0304030504040204" pitchFamily="34" charset="-120"/>
                <a:cs typeface="Times New Roman"/>
              </a:rPr>
              <a:t>.</a:t>
            </a:r>
            <a:r>
              <a:rPr sz="2000" b="1" spc="115" dirty="0">
                <a:latin typeface="Microsoft JhengHei Light" panose="020B0304030504040204" pitchFamily="34" charset="-120"/>
                <a:ea typeface="Microsoft JhengHei Light" panose="020B0304030504040204" pitchFamily="34" charset="-120"/>
                <a:cs typeface="Times New Roman"/>
              </a:rPr>
              <a:t> </a:t>
            </a:r>
            <a:r>
              <a:rPr sz="2000" b="1" spc="-7" dirty="0">
                <a:latin typeface="Microsoft JhengHei Light" panose="020B0304030504040204" pitchFamily="34" charset="-120"/>
                <a:ea typeface="Microsoft JhengHei Light" panose="020B0304030504040204" pitchFamily="34" charset="-120"/>
                <a:cs typeface="Times New Roman"/>
              </a:rPr>
              <a:t>Actual</a:t>
            </a:r>
            <a:r>
              <a:rPr sz="2000" b="1" spc="-11" dirty="0">
                <a:latin typeface="Microsoft JhengHei Light" panose="020B0304030504040204" pitchFamily="34" charset="-120"/>
                <a:ea typeface="Microsoft JhengHei Light" panose="020B0304030504040204" pitchFamily="34" charset="-120"/>
                <a:cs typeface="Times New Roman"/>
              </a:rPr>
              <a:t> </a:t>
            </a:r>
            <a:r>
              <a:rPr sz="2000" b="1" spc="-3" dirty="0">
                <a:latin typeface="Microsoft JhengHei Light" panose="020B0304030504040204" pitchFamily="34" charset="-120"/>
                <a:ea typeface="Microsoft JhengHei Light" panose="020B0304030504040204" pitchFamily="34" charset="-120"/>
                <a:cs typeface="Times New Roman"/>
              </a:rPr>
              <a:t>resource</a:t>
            </a:r>
            <a:r>
              <a:rPr sz="2000" b="1" spc="-19" dirty="0">
                <a:latin typeface="Microsoft JhengHei Light" panose="020B0304030504040204" pitchFamily="34" charset="-120"/>
                <a:ea typeface="Microsoft JhengHei Light" panose="020B0304030504040204" pitchFamily="34" charset="-120"/>
                <a:cs typeface="Times New Roman"/>
              </a:rPr>
              <a:t> </a:t>
            </a:r>
            <a:r>
              <a:rPr sz="2000" b="1" dirty="0">
                <a:latin typeface="Microsoft JhengHei Light" panose="020B0304030504040204" pitchFamily="34" charset="-120"/>
                <a:ea typeface="Microsoft JhengHei Light" panose="020B0304030504040204" pitchFamily="34" charset="-120"/>
                <a:cs typeface="Times New Roman"/>
              </a:rPr>
              <a:t>used:</a:t>
            </a:r>
          </a:p>
        </p:txBody>
      </p:sp>
      <p:graphicFrame>
        <p:nvGraphicFramePr>
          <p:cNvPr id="3" name="object 3"/>
          <p:cNvGraphicFramePr>
            <a:graphicFrameLocks noGrp="1"/>
          </p:cNvGraphicFramePr>
          <p:nvPr>
            <p:extLst>
              <p:ext uri="{D42A27DB-BD31-4B8C-83A1-F6EECF244321}">
                <p14:modId xmlns:p14="http://schemas.microsoft.com/office/powerpoint/2010/main" val="3976432560"/>
              </p:ext>
            </p:extLst>
          </p:nvPr>
        </p:nvGraphicFramePr>
        <p:xfrm>
          <a:off x="127000" y="495302"/>
          <a:ext cx="6616699" cy="3126333"/>
        </p:xfrm>
        <a:graphic>
          <a:graphicData uri="http://schemas.openxmlformats.org/drawingml/2006/table">
            <a:tbl>
              <a:tblPr firstRow="1" bandRow="1">
                <a:tableStyleId>{2D5ABB26-0587-4C30-8999-92F81FD0307C}</a:tableStyleId>
              </a:tblPr>
              <a:tblGrid>
                <a:gridCol w="856881">
                  <a:extLst>
                    <a:ext uri="{9D8B030D-6E8A-4147-A177-3AD203B41FA5}">
                      <a16:colId xmlns:a16="http://schemas.microsoft.com/office/drawing/2014/main" val="20000"/>
                    </a:ext>
                  </a:extLst>
                </a:gridCol>
                <a:gridCol w="2140944">
                  <a:extLst>
                    <a:ext uri="{9D8B030D-6E8A-4147-A177-3AD203B41FA5}">
                      <a16:colId xmlns:a16="http://schemas.microsoft.com/office/drawing/2014/main" val="20001"/>
                    </a:ext>
                  </a:extLst>
                </a:gridCol>
                <a:gridCol w="3618874">
                  <a:extLst>
                    <a:ext uri="{9D8B030D-6E8A-4147-A177-3AD203B41FA5}">
                      <a16:colId xmlns:a16="http://schemas.microsoft.com/office/drawing/2014/main" val="20002"/>
                    </a:ext>
                  </a:extLst>
                </a:gridCol>
              </a:tblGrid>
              <a:tr h="558798">
                <a:tc>
                  <a:txBody>
                    <a:bodyPr/>
                    <a:lstStyle/>
                    <a:p>
                      <a:pPr marL="196850">
                        <a:lnSpc>
                          <a:spcPct val="100000"/>
                        </a:lnSpc>
                        <a:spcBef>
                          <a:spcPts val="1125"/>
                        </a:spcBef>
                      </a:pPr>
                      <a:r>
                        <a:rPr sz="1100" b="1" spc="-5" dirty="0">
                          <a:latin typeface="Microsoft JhengHei Light" panose="020B0304030504040204" pitchFamily="34" charset="-120"/>
                          <a:ea typeface="Microsoft JhengHei Light" panose="020B0304030504040204" pitchFamily="34" charset="-120"/>
                          <a:cs typeface="Times New Roman"/>
                        </a:rPr>
                        <a:t>Sr.</a:t>
                      </a:r>
                      <a:endParaRPr sz="1100" dirty="0">
                        <a:latin typeface="Microsoft JhengHei Light" panose="020B0304030504040204" pitchFamily="34" charset="-120"/>
                        <a:ea typeface="Microsoft JhengHei Light" panose="020B0304030504040204" pitchFamily="34" charset="-120"/>
                        <a:cs typeface="Times New Roman"/>
                      </a:endParaRPr>
                    </a:p>
                    <a:p>
                      <a:pPr marL="190500">
                        <a:lnSpc>
                          <a:spcPct val="100000"/>
                        </a:lnSpc>
                        <a:spcBef>
                          <a:spcPts val="55"/>
                        </a:spcBef>
                      </a:pPr>
                      <a:r>
                        <a:rPr sz="1100" b="1" dirty="0">
                          <a:latin typeface="Microsoft JhengHei Light" panose="020B0304030504040204" pitchFamily="34" charset="-120"/>
                          <a:ea typeface="Microsoft JhengHei Light" panose="020B0304030504040204" pitchFamily="34" charset="-120"/>
                          <a:cs typeface="Times New Roman"/>
                        </a:rPr>
                        <a:t>no.</a:t>
                      </a: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91631"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00050" marR="391160" indent="47625">
                        <a:lnSpc>
                          <a:spcPct val="102899"/>
                        </a:lnSpc>
                        <a:spcBef>
                          <a:spcPts val="1070"/>
                        </a:spcBef>
                      </a:pPr>
                      <a:r>
                        <a:rPr sz="1100" b="1" dirty="0">
                          <a:latin typeface="Microsoft JhengHei Light" panose="020B0304030504040204" pitchFamily="34" charset="-120"/>
                          <a:ea typeface="Microsoft JhengHei Light" panose="020B0304030504040204" pitchFamily="34" charset="-120"/>
                          <a:cs typeface="Times New Roman"/>
                        </a:rPr>
                        <a:t>Name of </a:t>
                      </a:r>
                      <a:r>
                        <a:rPr sz="1100" b="1" spc="-385" dirty="0">
                          <a:latin typeface="Microsoft JhengHei Light" panose="020B0304030504040204" pitchFamily="34" charset="-120"/>
                          <a:ea typeface="Microsoft JhengHei Light" panose="020B0304030504040204" pitchFamily="34" charset="-120"/>
                          <a:cs typeface="Times New Roman"/>
                        </a:rPr>
                        <a:t> </a:t>
                      </a:r>
                      <a:r>
                        <a:rPr sz="1100" b="1" spc="-15" dirty="0">
                          <a:latin typeface="Microsoft JhengHei Light" panose="020B0304030504040204" pitchFamily="34" charset="-120"/>
                          <a:ea typeface="Microsoft JhengHei Light" panose="020B0304030504040204" pitchFamily="34" charset="-120"/>
                          <a:cs typeface="Times New Roman"/>
                        </a:rPr>
                        <a:t>re</a:t>
                      </a:r>
                      <a:r>
                        <a:rPr sz="1100" b="1" dirty="0">
                          <a:latin typeface="Microsoft JhengHei Light" panose="020B0304030504040204" pitchFamily="34" charset="-120"/>
                          <a:ea typeface="Microsoft JhengHei Light" panose="020B0304030504040204" pitchFamily="34" charset="-120"/>
                          <a:cs typeface="Times New Roman"/>
                        </a:rPr>
                        <a:t>so</a:t>
                      </a:r>
                      <a:r>
                        <a:rPr sz="1100" b="1" spc="10" dirty="0">
                          <a:latin typeface="Microsoft JhengHei Light" panose="020B0304030504040204" pitchFamily="34" charset="-120"/>
                          <a:ea typeface="Microsoft JhengHei Light" panose="020B0304030504040204" pitchFamily="34" charset="-120"/>
                          <a:cs typeface="Times New Roman"/>
                        </a:rPr>
                        <a:t>u</a:t>
                      </a:r>
                      <a:r>
                        <a:rPr sz="1100" b="1" spc="-15" dirty="0">
                          <a:latin typeface="Microsoft JhengHei Light" panose="020B0304030504040204" pitchFamily="34" charset="-120"/>
                          <a:ea typeface="Microsoft JhengHei Light" panose="020B0304030504040204" pitchFamily="34" charset="-120"/>
                          <a:cs typeface="Times New Roman"/>
                        </a:rPr>
                        <a:t>r</a:t>
                      </a:r>
                      <a:r>
                        <a:rPr sz="1100" b="1" spc="10" dirty="0">
                          <a:latin typeface="Microsoft JhengHei Light" panose="020B0304030504040204" pitchFamily="34" charset="-120"/>
                          <a:ea typeface="Microsoft JhengHei Light" panose="020B0304030504040204" pitchFamily="34" charset="-120"/>
                          <a:cs typeface="Times New Roman"/>
                        </a:rPr>
                        <a:t>c</a:t>
                      </a:r>
                      <a:r>
                        <a:rPr sz="1100" b="1" spc="-15" dirty="0">
                          <a:latin typeface="Microsoft JhengHei Light" panose="020B0304030504040204" pitchFamily="34" charset="-120"/>
                          <a:ea typeface="Microsoft JhengHei Light" panose="020B0304030504040204" pitchFamily="34" charset="-120"/>
                          <a:cs typeface="Times New Roman"/>
                        </a:rPr>
                        <a:t>e</a:t>
                      </a:r>
                      <a:r>
                        <a:rPr sz="1100" b="1" dirty="0">
                          <a:latin typeface="Microsoft JhengHei Light" panose="020B0304030504040204" pitchFamily="34" charset="-120"/>
                          <a:ea typeface="Microsoft JhengHei Light" panose="020B0304030504040204" pitchFamily="34" charset="-120"/>
                          <a:cs typeface="Times New Roman"/>
                        </a:rPr>
                        <a:t>s</a:t>
                      </a: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87151"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30"/>
                        </a:spcBef>
                      </a:pPr>
                      <a:endParaRPr sz="900" dirty="0">
                        <a:latin typeface="Microsoft JhengHei Light" panose="020B0304030504040204" pitchFamily="34" charset="-120"/>
                        <a:ea typeface="Microsoft JhengHei Light" panose="020B0304030504040204" pitchFamily="34" charset="-120"/>
                        <a:cs typeface="Times New Roman"/>
                      </a:endParaRPr>
                    </a:p>
                    <a:p>
                      <a:pPr marL="635" algn="ctr">
                        <a:lnSpc>
                          <a:spcPct val="100000"/>
                        </a:lnSpc>
                      </a:pPr>
                      <a:r>
                        <a:rPr sz="1100" b="1" spc="-5" dirty="0">
                          <a:latin typeface="Microsoft JhengHei Light" panose="020B0304030504040204" pitchFamily="34" charset="-120"/>
                          <a:ea typeface="Microsoft JhengHei Light" panose="020B0304030504040204" pitchFamily="34" charset="-120"/>
                          <a:cs typeface="Times New Roman"/>
                        </a:rPr>
                        <a:t>Specifications</a:t>
                      </a: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2443"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571500">
                <a:tc>
                  <a:txBody>
                    <a:bodyPr/>
                    <a:lstStyle/>
                    <a:p>
                      <a:pPr marR="163830" algn="r">
                        <a:lnSpc>
                          <a:spcPct val="100000"/>
                        </a:lnSpc>
                        <a:spcBef>
                          <a:spcPts val="1300"/>
                        </a:spcBef>
                      </a:pPr>
                      <a:r>
                        <a:rPr sz="1100" dirty="0">
                          <a:latin typeface="Microsoft JhengHei Light" panose="020B0304030504040204" pitchFamily="34" charset="-120"/>
                          <a:ea typeface="Microsoft JhengHei Light" panose="020B0304030504040204" pitchFamily="34" charset="-120"/>
                          <a:cs typeface="Times New Roman"/>
                        </a:rPr>
                        <a:t>1.</a:t>
                      </a:r>
                      <a:endParaRPr sz="1100">
                        <a:latin typeface="Microsoft JhengHei Light" panose="020B0304030504040204" pitchFamily="34" charset="-120"/>
                        <a:ea typeface="Microsoft JhengHei Light" panose="020B0304030504040204" pitchFamily="34" charset="-120"/>
                        <a:cs typeface="Times New Roman"/>
                      </a:endParaRPr>
                    </a:p>
                  </a:txBody>
                  <a:tcPr marL="0" marR="0" marT="10588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00"/>
                        </a:spcBef>
                      </a:pPr>
                      <a:r>
                        <a:rPr sz="1100" spc="-5" dirty="0">
                          <a:latin typeface="Microsoft JhengHei Light" panose="020B0304030504040204" pitchFamily="34" charset="-120"/>
                          <a:ea typeface="Microsoft JhengHei Light" panose="020B0304030504040204" pitchFamily="34" charset="-120"/>
                          <a:cs typeface="Times New Roman"/>
                        </a:rPr>
                        <a:t>Online</a:t>
                      </a: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10588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845"/>
                        </a:lnSpc>
                      </a:pPr>
                      <a:r>
                        <a:rPr sz="1100" spc="-5" dirty="0">
                          <a:latin typeface="Microsoft JhengHei Light" panose="020B0304030504040204" pitchFamily="34" charset="-120"/>
                          <a:ea typeface="Microsoft JhengHei Light" panose="020B0304030504040204" pitchFamily="34" charset="-120"/>
                          <a:cs typeface="Times New Roman"/>
                        </a:rPr>
                        <a:t>Learning</a:t>
                      </a:r>
                      <a:r>
                        <a:rPr sz="1100" spc="-15" dirty="0">
                          <a:latin typeface="Microsoft JhengHei Light" panose="020B0304030504040204" pitchFamily="34" charset="-120"/>
                          <a:ea typeface="Microsoft JhengHei Light" panose="020B0304030504040204" pitchFamily="34" charset="-120"/>
                          <a:cs typeface="Times New Roman"/>
                        </a:rPr>
                        <a:t> </a:t>
                      </a:r>
                      <a:r>
                        <a:rPr sz="1100" spc="-5" dirty="0">
                          <a:latin typeface="Microsoft JhengHei Light" panose="020B0304030504040204" pitchFamily="34" charset="-120"/>
                          <a:ea typeface="Microsoft JhengHei Light" panose="020B0304030504040204" pitchFamily="34" charset="-120"/>
                          <a:cs typeface="Times New Roman"/>
                        </a:rPr>
                        <a:t>resources</a:t>
                      </a:r>
                      <a:r>
                        <a:rPr sz="1100" spc="-15" dirty="0">
                          <a:latin typeface="Microsoft JhengHei Light" panose="020B0304030504040204" pitchFamily="34" charset="-120"/>
                          <a:ea typeface="Microsoft JhengHei Light" panose="020B0304030504040204" pitchFamily="34" charset="-120"/>
                          <a:cs typeface="Times New Roman"/>
                        </a:rPr>
                        <a:t> </a:t>
                      </a:r>
                      <a:r>
                        <a:rPr sz="1100" spc="-5" dirty="0">
                          <a:latin typeface="Microsoft JhengHei Light" panose="020B0304030504040204" pitchFamily="34" charset="-120"/>
                          <a:ea typeface="Microsoft JhengHei Light" panose="020B0304030504040204" pitchFamily="34" charset="-120"/>
                          <a:cs typeface="Times New Roman"/>
                        </a:rPr>
                        <a:t>and</a:t>
                      </a:r>
                      <a:r>
                        <a:rPr sz="1100" spc="-15" dirty="0">
                          <a:latin typeface="Microsoft JhengHei Light" panose="020B0304030504040204" pitchFamily="34" charset="-120"/>
                          <a:ea typeface="Microsoft JhengHei Light" panose="020B0304030504040204" pitchFamily="34" charset="-120"/>
                          <a:cs typeface="Times New Roman"/>
                        </a:rPr>
                        <a:t> </a:t>
                      </a:r>
                      <a:r>
                        <a:rPr sz="1100" dirty="0">
                          <a:latin typeface="Microsoft JhengHei Light" panose="020B0304030504040204" pitchFamily="34" charset="-120"/>
                          <a:ea typeface="Microsoft JhengHei Light" panose="020B0304030504040204" pitchFamily="34" charset="-120"/>
                          <a:cs typeface="Times New Roman"/>
                        </a:rPr>
                        <a:t>various</a:t>
                      </a:r>
                      <a:endParaRPr sz="1100">
                        <a:latin typeface="Microsoft JhengHei Light" panose="020B0304030504040204" pitchFamily="34" charset="-120"/>
                        <a:ea typeface="Microsoft JhengHei Light" panose="020B0304030504040204" pitchFamily="34" charset="-120"/>
                        <a:cs typeface="Times New Roman"/>
                      </a:endParaRPr>
                    </a:p>
                    <a:p>
                      <a:pPr algn="ctr">
                        <a:lnSpc>
                          <a:spcPct val="100000"/>
                        </a:lnSpc>
                        <a:spcBef>
                          <a:spcPts val="55"/>
                        </a:spcBef>
                      </a:pPr>
                      <a:r>
                        <a:rPr sz="1100" spc="-5" dirty="0">
                          <a:latin typeface="Microsoft JhengHei Light" panose="020B0304030504040204" pitchFamily="34" charset="-120"/>
                          <a:ea typeface="Microsoft JhengHei Light" panose="020B0304030504040204" pitchFamily="34" charset="-120"/>
                          <a:cs typeface="Times New Roman"/>
                        </a:rPr>
                        <a:t>websites</a:t>
                      </a: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838088">
                <a:tc>
                  <a:txBody>
                    <a:bodyPr/>
                    <a:lstStyle/>
                    <a:p>
                      <a:pPr>
                        <a:lnSpc>
                          <a:spcPct val="100000"/>
                        </a:lnSpc>
                        <a:spcBef>
                          <a:spcPts val="10"/>
                        </a:spcBef>
                      </a:pPr>
                      <a:endParaRPr sz="1500">
                        <a:latin typeface="Microsoft JhengHei Light" panose="020B0304030504040204" pitchFamily="34" charset="-120"/>
                        <a:ea typeface="Microsoft JhengHei Light" panose="020B0304030504040204" pitchFamily="34" charset="-120"/>
                        <a:cs typeface="Times New Roman"/>
                      </a:endParaRPr>
                    </a:p>
                    <a:p>
                      <a:pPr marR="163830" algn="r">
                        <a:lnSpc>
                          <a:spcPct val="100000"/>
                        </a:lnSpc>
                        <a:spcBef>
                          <a:spcPts val="5"/>
                        </a:spcBef>
                      </a:pPr>
                      <a:r>
                        <a:rPr sz="1100" dirty="0">
                          <a:latin typeface="Microsoft JhengHei Light" panose="020B0304030504040204" pitchFamily="34" charset="-120"/>
                          <a:ea typeface="Microsoft JhengHei Light" panose="020B0304030504040204" pitchFamily="34" charset="-120"/>
                          <a:cs typeface="Times New Roman"/>
                        </a:rPr>
                        <a:t>2.</a:t>
                      </a:r>
                      <a:endParaRPr sz="1100">
                        <a:latin typeface="Microsoft JhengHei Light" panose="020B0304030504040204" pitchFamily="34" charset="-120"/>
                        <a:ea typeface="Microsoft JhengHei Light" panose="020B0304030504040204" pitchFamily="34" charset="-120"/>
                        <a:cs typeface="Times New Roman"/>
                      </a:endParaRPr>
                    </a:p>
                  </a:txBody>
                  <a:tcPr marL="0" marR="0" marT="8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10"/>
                        </a:spcBef>
                      </a:pPr>
                      <a:endParaRPr sz="1500">
                        <a:latin typeface="Microsoft JhengHei Light" panose="020B0304030504040204" pitchFamily="34" charset="-120"/>
                        <a:ea typeface="Microsoft JhengHei Light" panose="020B0304030504040204" pitchFamily="34" charset="-120"/>
                        <a:cs typeface="Times New Roman"/>
                      </a:endParaRPr>
                    </a:p>
                    <a:p>
                      <a:pPr marL="1905" algn="ctr">
                        <a:lnSpc>
                          <a:spcPct val="100000"/>
                        </a:lnSpc>
                        <a:spcBef>
                          <a:spcPts val="5"/>
                        </a:spcBef>
                      </a:pPr>
                      <a:r>
                        <a:rPr sz="1100" spc="-5" dirty="0">
                          <a:latin typeface="Microsoft JhengHei Light" panose="020B0304030504040204" pitchFamily="34" charset="-120"/>
                          <a:ea typeface="Microsoft JhengHei Light" panose="020B0304030504040204" pitchFamily="34" charset="-120"/>
                          <a:cs typeface="Times New Roman"/>
                        </a:rPr>
                        <a:t>Desktop</a:t>
                      </a:r>
                      <a:endParaRPr sz="1100">
                        <a:latin typeface="Microsoft JhengHei Light" panose="020B0304030504040204" pitchFamily="34" charset="-120"/>
                        <a:ea typeface="Microsoft JhengHei Light" panose="020B0304030504040204" pitchFamily="34" charset="-120"/>
                        <a:cs typeface="Times New Roman"/>
                      </a:endParaRPr>
                    </a:p>
                  </a:txBody>
                  <a:tcPr marL="0" marR="0" marT="8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6200" marR="72390" indent="635" algn="ctr">
                        <a:lnSpc>
                          <a:spcPct val="103600"/>
                        </a:lnSpc>
                        <a:spcBef>
                          <a:spcPts val="130"/>
                        </a:spcBef>
                      </a:pPr>
                      <a:endParaRPr lang="en-US" sz="1100" spc="-5" dirty="0" smtClean="0">
                        <a:latin typeface="Microsoft JhengHei Light" panose="020B0304030504040204" pitchFamily="34" charset="-120"/>
                        <a:ea typeface="Microsoft JhengHei Light" panose="020B0304030504040204" pitchFamily="34" charset="-120"/>
                        <a:cs typeface="Times New Roman"/>
                      </a:endParaRPr>
                    </a:p>
                    <a:p>
                      <a:pPr marL="76200" marR="72390" indent="635" algn="ctr">
                        <a:lnSpc>
                          <a:spcPct val="103600"/>
                        </a:lnSpc>
                        <a:spcBef>
                          <a:spcPts val="130"/>
                        </a:spcBef>
                      </a:pPr>
                      <a:r>
                        <a:rPr sz="1100" spc="-5" dirty="0" smtClean="0">
                          <a:latin typeface="Microsoft JhengHei Light" panose="020B0304030504040204" pitchFamily="34" charset="-120"/>
                          <a:ea typeface="Microsoft JhengHei Light" panose="020B0304030504040204" pitchFamily="34" charset="-120"/>
                          <a:cs typeface="Times New Roman"/>
                        </a:rPr>
                        <a:t>Microsoft </a:t>
                      </a:r>
                      <a:r>
                        <a:rPr sz="1100" spc="-5" dirty="0">
                          <a:latin typeface="Microsoft JhengHei Light" panose="020B0304030504040204" pitchFamily="34" charset="-120"/>
                          <a:ea typeface="Microsoft JhengHei Light" panose="020B0304030504040204" pitchFamily="34" charset="-120"/>
                          <a:cs typeface="Times New Roman"/>
                        </a:rPr>
                        <a:t>word, Microsoft </a:t>
                      </a:r>
                      <a:r>
                        <a:rPr sz="1100" dirty="0">
                          <a:latin typeface="Microsoft JhengHei Light" panose="020B0304030504040204" pitchFamily="34" charset="-120"/>
                          <a:ea typeface="Microsoft JhengHei Light" panose="020B0304030504040204" pitchFamily="34" charset="-120"/>
                          <a:cs typeface="Times New Roman"/>
                        </a:rPr>
                        <a:t> </a:t>
                      </a:r>
                      <a:r>
                        <a:rPr sz="1100" spc="-5" dirty="0">
                          <a:latin typeface="Microsoft JhengHei Light" panose="020B0304030504040204" pitchFamily="34" charset="-120"/>
                          <a:ea typeface="Microsoft JhengHei Light" panose="020B0304030504040204" pitchFamily="34" charset="-120"/>
                          <a:cs typeface="Times New Roman"/>
                        </a:rPr>
                        <a:t>Powerpoint, </a:t>
                      </a:r>
                      <a:r>
                        <a:rPr sz="1100" dirty="0">
                          <a:latin typeface="Microsoft JhengHei Light" panose="020B0304030504040204" pitchFamily="34" charset="-120"/>
                          <a:ea typeface="Microsoft JhengHei Light" panose="020B0304030504040204" pitchFamily="34" charset="-120"/>
                          <a:cs typeface="Times New Roman"/>
                        </a:rPr>
                        <a:t>Tools </a:t>
                      </a:r>
                      <a:r>
                        <a:rPr sz="1100" spc="-5" dirty="0">
                          <a:latin typeface="Microsoft JhengHei Light" panose="020B0304030504040204" pitchFamily="34" charset="-120"/>
                          <a:ea typeface="Microsoft JhengHei Light" panose="020B0304030504040204" pitchFamily="34" charset="-120"/>
                          <a:cs typeface="Times New Roman"/>
                        </a:rPr>
                        <a:t>with internet </a:t>
                      </a:r>
                      <a:r>
                        <a:rPr sz="1100" spc="-390" dirty="0">
                          <a:latin typeface="Microsoft JhengHei Light" panose="020B0304030504040204" pitchFamily="34" charset="-120"/>
                          <a:ea typeface="Microsoft JhengHei Light" panose="020B0304030504040204" pitchFamily="34" charset="-120"/>
                          <a:cs typeface="Times New Roman"/>
                        </a:rPr>
                        <a:t> </a:t>
                      </a:r>
                      <a:r>
                        <a:rPr sz="1100" spc="-5" dirty="0">
                          <a:latin typeface="Microsoft JhengHei Light" panose="020B0304030504040204" pitchFamily="34" charset="-120"/>
                          <a:ea typeface="Microsoft JhengHei Light" panose="020B0304030504040204" pitchFamily="34" charset="-120"/>
                          <a:cs typeface="Times New Roman"/>
                        </a:rPr>
                        <a:t>facility.</a:t>
                      </a: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10588"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532381">
                <a:tc>
                  <a:txBody>
                    <a:bodyPr/>
                    <a:lstStyle/>
                    <a:p>
                      <a:pPr marR="163830" algn="r">
                        <a:lnSpc>
                          <a:spcPct val="100000"/>
                        </a:lnSpc>
                        <a:spcBef>
                          <a:spcPts val="1250"/>
                        </a:spcBef>
                      </a:pPr>
                      <a:r>
                        <a:rPr sz="1100" dirty="0">
                          <a:latin typeface="Microsoft JhengHei Light" panose="020B0304030504040204" pitchFamily="34" charset="-120"/>
                          <a:ea typeface="Microsoft JhengHei Light" panose="020B0304030504040204" pitchFamily="34" charset="-120"/>
                          <a:cs typeface="Times New Roman"/>
                        </a:rPr>
                        <a:t>3.</a:t>
                      </a:r>
                      <a:endParaRPr sz="1100">
                        <a:latin typeface="Microsoft JhengHei Light" panose="020B0304030504040204" pitchFamily="34" charset="-120"/>
                        <a:ea typeface="Microsoft JhengHei Light" panose="020B0304030504040204" pitchFamily="34" charset="-120"/>
                        <a:cs typeface="Times New Roman"/>
                      </a:endParaRPr>
                    </a:p>
                  </a:txBody>
                  <a:tcPr marL="0" marR="0" marT="101811"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250"/>
                        </a:spcBef>
                      </a:pPr>
                      <a:r>
                        <a:rPr sz="1100" spc="-5" dirty="0">
                          <a:latin typeface="Microsoft JhengHei Light" panose="020B0304030504040204" pitchFamily="34" charset="-120"/>
                          <a:ea typeface="Microsoft JhengHei Light" panose="020B0304030504040204" pitchFamily="34" charset="-120"/>
                          <a:cs typeface="Times New Roman"/>
                        </a:rPr>
                        <a:t>Printer</a:t>
                      </a:r>
                      <a:endParaRPr sz="1100">
                        <a:latin typeface="Microsoft JhengHei Light" panose="020B0304030504040204" pitchFamily="34" charset="-120"/>
                        <a:ea typeface="Microsoft JhengHei Light" panose="020B0304030504040204" pitchFamily="34" charset="-120"/>
                        <a:cs typeface="Times New Roman"/>
                      </a:endParaRPr>
                    </a:p>
                  </a:txBody>
                  <a:tcPr marL="0" marR="0" marT="101811"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50"/>
                        </a:spcBef>
                      </a:pPr>
                      <a:r>
                        <a:rPr sz="1100" spc="-5" dirty="0">
                          <a:latin typeface="Microsoft JhengHei Light" panose="020B0304030504040204" pitchFamily="34" charset="-120"/>
                          <a:ea typeface="Microsoft JhengHei Light" panose="020B0304030504040204" pitchFamily="34" charset="-120"/>
                          <a:cs typeface="Times New Roman"/>
                        </a:rPr>
                        <a:t>Inkjet/Laser</a:t>
                      </a:r>
                      <a:endParaRPr sz="1100">
                        <a:latin typeface="Microsoft JhengHei Light" panose="020B0304030504040204" pitchFamily="34" charset="-120"/>
                        <a:ea typeface="Microsoft JhengHei Light" panose="020B0304030504040204" pitchFamily="34" charset="-120"/>
                        <a:cs typeface="Times New Roman"/>
                      </a:endParaRPr>
                    </a:p>
                  </a:txBody>
                  <a:tcPr marL="0" marR="0" marT="69232"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625566">
                <a:tc>
                  <a:txBody>
                    <a:bodyPr/>
                    <a:lstStyle/>
                    <a:p>
                      <a:pPr>
                        <a:lnSpc>
                          <a:spcPct val="100000"/>
                        </a:lnSpc>
                        <a:spcBef>
                          <a:spcPts val="40"/>
                        </a:spcBef>
                      </a:pPr>
                      <a:endParaRPr sz="900">
                        <a:latin typeface="Microsoft JhengHei Light" panose="020B0304030504040204" pitchFamily="34" charset="-120"/>
                        <a:ea typeface="Microsoft JhengHei Light" panose="020B0304030504040204" pitchFamily="34" charset="-120"/>
                        <a:cs typeface="Times New Roman"/>
                      </a:endParaRPr>
                    </a:p>
                    <a:p>
                      <a:pPr marR="163830" algn="r">
                        <a:lnSpc>
                          <a:spcPct val="100000"/>
                        </a:lnSpc>
                      </a:pPr>
                      <a:r>
                        <a:rPr sz="1100" dirty="0">
                          <a:latin typeface="Microsoft JhengHei Light" panose="020B0304030504040204" pitchFamily="34" charset="-120"/>
                          <a:ea typeface="Microsoft JhengHei Light" panose="020B0304030504040204" pitchFamily="34" charset="-120"/>
                          <a:cs typeface="Times New Roman"/>
                        </a:rPr>
                        <a:t>4.</a:t>
                      </a:r>
                      <a:endParaRPr sz="1100">
                        <a:latin typeface="Microsoft JhengHei Light" panose="020B0304030504040204" pitchFamily="34" charset="-120"/>
                        <a:ea typeface="Microsoft JhengHei Light" panose="020B0304030504040204" pitchFamily="34" charset="-120"/>
                        <a:cs typeface="Times New Roman"/>
                      </a:endParaRPr>
                    </a:p>
                  </a:txBody>
                  <a:tcPr marL="0" marR="0" marT="32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40"/>
                        </a:spcBef>
                      </a:pPr>
                      <a:endParaRPr sz="900" dirty="0">
                        <a:latin typeface="Microsoft JhengHei Light" panose="020B0304030504040204" pitchFamily="34" charset="-120"/>
                        <a:ea typeface="Microsoft JhengHei Light" panose="020B0304030504040204" pitchFamily="34" charset="-120"/>
                        <a:cs typeface="Times New Roman"/>
                      </a:endParaRPr>
                    </a:p>
                    <a:p>
                      <a:pPr marL="1270" algn="ctr">
                        <a:lnSpc>
                          <a:spcPct val="100000"/>
                        </a:lnSpc>
                      </a:pPr>
                      <a:r>
                        <a:rPr sz="1100" spc="-5" dirty="0">
                          <a:latin typeface="Microsoft JhengHei Light" panose="020B0304030504040204" pitchFamily="34" charset="-120"/>
                          <a:ea typeface="Microsoft JhengHei Light" panose="020B0304030504040204" pitchFamily="34" charset="-120"/>
                          <a:cs typeface="Times New Roman"/>
                        </a:rPr>
                        <a:t>Stationary</a:t>
                      </a: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32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250"/>
                        </a:spcBef>
                      </a:pPr>
                      <a:r>
                        <a:rPr sz="1100" spc="-10" dirty="0">
                          <a:latin typeface="Microsoft JhengHei Light" panose="020B0304030504040204" pitchFamily="34" charset="-120"/>
                          <a:ea typeface="Microsoft JhengHei Light" panose="020B0304030504040204" pitchFamily="34" charset="-120"/>
                          <a:cs typeface="Times New Roman"/>
                        </a:rPr>
                        <a:t>Papers, </a:t>
                      </a:r>
                      <a:r>
                        <a:rPr sz="1100" spc="-5" dirty="0">
                          <a:latin typeface="Microsoft JhengHei Light" panose="020B0304030504040204" pitchFamily="34" charset="-120"/>
                          <a:ea typeface="Microsoft JhengHei Light" panose="020B0304030504040204" pitchFamily="34" charset="-120"/>
                          <a:cs typeface="Times New Roman"/>
                        </a:rPr>
                        <a:t>Spiral binding,etc.</a:t>
                      </a: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101811"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bl>
          </a:graphicData>
        </a:graphic>
      </p:graphicFrame>
      <p:sp>
        <p:nvSpPr>
          <p:cNvPr id="4" name="object 4"/>
          <p:cNvSpPr txBox="1"/>
          <p:nvPr/>
        </p:nvSpPr>
        <p:spPr>
          <a:xfrm>
            <a:off x="241299" y="3791669"/>
            <a:ext cx="6248401" cy="4728427"/>
          </a:xfrm>
          <a:prstGeom prst="rect">
            <a:avLst/>
          </a:prstGeom>
        </p:spPr>
        <p:txBody>
          <a:bodyPr vert="horz" wrap="square" lIns="0" tIns="8145" rIns="0" bIns="0" rtlCol="0">
            <a:spAutoFit/>
          </a:bodyPr>
          <a:lstStyle/>
          <a:p>
            <a:pPr marL="154743" indent="-146598">
              <a:spcBef>
                <a:spcPts val="64"/>
              </a:spcBef>
              <a:buAutoNum type="arabicPeriod" startAt="7"/>
              <a:tabLst>
                <a:tab pos="154743" algn="l"/>
              </a:tabLst>
            </a:pPr>
            <a:r>
              <a:rPr sz="1400" b="1" spc="-3" dirty="0">
                <a:latin typeface="Microsoft JhengHei Light" panose="020B0304030504040204" pitchFamily="34" charset="-120"/>
                <a:ea typeface="Microsoft JhengHei Light" panose="020B0304030504040204" pitchFamily="34" charset="-120"/>
                <a:cs typeface="Times New Roman"/>
              </a:rPr>
              <a:t>Outputs</a:t>
            </a:r>
            <a:r>
              <a:rPr sz="1400" b="1" spc="-13" dirty="0">
                <a:latin typeface="Microsoft JhengHei Light" panose="020B0304030504040204" pitchFamily="34" charset="-120"/>
                <a:ea typeface="Microsoft JhengHei Light" panose="020B0304030504040204" pitchFamily="34" charset="-120"/>
                <a:cs typeface="Times New Roman"/>
              </a:rPr>
              <a:t> </a:t>
            </a:r>
            <a:r>
              <a:rPr sz="1400" b="1" dirty="0">
                <a:latin typeface="Microsoft JhengHei Light" panose="020B0304030504040204" pitchFamily="34" charset="-120"/>
                <a:ea typeface="Microsoft JhengHei Light" panose="020B0304030504040204" pitchFamily="34" charset="-120"/>
                <a:cs typeface="Times New Roman"/>
              </a:rPr>
              <a:t>of</a:t>
            </a:r>
            <a:r>
              <a:rPr sz="1400" b="1" spc="-13" dirty="0">
                <a:latin typeface="Microsoft JhengHei Light" panose="020B0304030504040204" pitchFamily="34" charset="-120"/>
                <a:ea typeface="Microsoft JhengHei Light" panose="020B0304030504040204" pitchFamily="34" charset="-120"/>
                <a:cs typeface="Times New Roman"/>
              </a:rPr>
              <a:t> </a:t>
            </a:r>
            <a:r>
              <a:rPr sz="1400" b="1" dirty="0">
                <a:latin typeface="Microsoft JhengHei Light" panose="020B0304030504040204" pitchFamily="34" charset="-120"/>
                <a:ea typeface="Microsoft JhengHei Light" panose="020B0304030504040204" pitchFamily="34" charset="-120"/>
                <a:cs typeface="Times New Roman"/>
              </a:rPr>
              <a:t>the</a:t>
            </a:r>
            <a:r>
              <a:rPr sz="1400" b="1" spc="-13" dirty="0">
                <a:latin typeface="Microsoft JhengHei Light" panose="020B0304030504040204" pitchFamily="34" charset="-120"/>
                <a:ea typeface="Microsoft JhengHei Light" panose="020B0304030504040204" pitchFamily="34" charset="-120"/>
                <a:cs typeface="Times New Roman"/>
              </a:rPr>
              <a:t> </a:t>
            </a:r>
            <a:r>
              <a:rPr sz="1400" b="1" spc="-3" dirty="0">
                <a:latin typeface="Microsoft JhengHei Light" panose="020B0304030504040204" pitchFamily="34" charset="-120"/>
                <a:ea typeface="Microsoft JhengHei Light" panose="020B0304030504040204" pitchFamily="34" charset="-120"/>
                <a:cs typeface="Times New Roman"/>
              </a:rPr>
              <a:t>microproject:</a:t>
            </a:r>
            <a:endParaRPr sz="1400" b="1" dirty="0">
              <a:latin typeface="Microsoft JhengHei Light" panose="020B0304030504040204" pitchFamily="34" charset="-120"/>
              <a:ea typeface="Microsoft JhengHei Light" panose="020B0304030504040204" pitchFamily="34" charset="-120"/>
              <a:cs typeface="Times New Roman"/>
            </a:endParaRPr>
          </a:p>
          <a:p>
            <a:pPr>
              <a:spcBef>
                <a:spcPts val="27"/>
              </a:spcBef>
              <a:buFont typeface="Times New Roman"/>
              <a:buAutoNum type="arabicPeriod" startAt="7"/>
            </a:pPr>
            <a:endParaRPr dirty="0">
              <a:latin typeface="Microsoft JhengHei Light" panose="020B0304030504040204" pitchFamily="34" charset="-120"/>
              <a:ea typeface="Microsoft JhengHei Light" panose="020B0304030504040204" pitchFamily="34" charset="-120"/>
              <a:cs typeface="Times New Roman"/>
            </a:endParaRPr>
          </a:p>
          <a:p>
            <a:pPr marL="484587" lvl="1" indent="-183246">
              <a:buFont typeface="Arial" panose="020B0604020202020204" pitchFamily="34" charset="0"/>
              <a:buChar char="•"/>
              <a:tabLst>
                <a:tab pos="447937" algn="l"/>
              </a:tabLst>
            </a:pPr>
            <a:r>
              <a:rPr lang="en-US" sz="1400" spc="-3" dirty="0" smtClean="0">
                <a:latin typeface="Microsoft JhengHei Light" panose="020B0304030504040204" pitchFamily="34" charset="-120"/>
                <a:ea typeface="Microsoft JhengHei Light" panose="020B0304030504040204" pitchFamily="34" charset="-120"/>
                <a:cs typeface="Times New Roman"/>
              </a:rPr>
              <a:t>Newton’s law of cooling </a:t>
            </a:r>
            <a:r>
              <a:rPr lang="en-US" sz="1400" spc="-7" dirty="0" smtClean="0">
                <a:latin typeface="Microsoft JhengHei Light" panose="020B0304030504040204" pitchFamily="34" charset="-120"/>
                <a:ea typeface="Microsoft JhengHei Light" panose="020B0304030504040204" pitchFamily="34" charset="-120"/>
                <a:cs typeface="Times New Roman"/>
              </a:rPr>
              <a:t>was </a:t>
            </a:r>
            <a:r>
              <a:rPr lang="en-US" sz="1400" spc="-7" dirty="0">
                <a:latin typeface="Microsoft JhengHei Light" panose="020B0304030504040204" pitchFamily="34" charset="-120"/>
                <a:ea typeface="Microsoft JhengHei Light" panose="020B0304030504040204" pitchFamily="34" charset="-120"/>
                <a:cs typeface="Times New Roman"/>
              </a:rPr>
              <a:t>bought to us.</a:t>
            </a:r>
            <a:r>
              <a:rPr sz="1400" spc="11" dirty="0">
                <a:latin typeface="Microsoft JhengHei Light" panose="020B0304030504040204" pitchFamily="34" charset="-120"/>
                <a:ea typeface="Microsoft JhengHei Light" panose="020B0304030504040204" pitchFamily="34" charset="-120"/>
                <a:cs typeface="Times New Roman"/>
              </a:rPr>
              <a:t> </a:t>
            </a:r>
            <a:endParaRPr lang="en-US" sz="1400" spc="11" dirty="0" smtClean="0">
              <a:latin typeface="Microsoft JhengHei Light" panose="020B0304030504040204" pitchFamily="34" charset="-120"/>
              <a:ea typeface="Microsoft JhengHei Light" panose="020B0304030504040204" pitchFamily="34" charset="-120"/>
              <a:cs typeface="Times New Roman"/>
            </a:endParaRPr>
          </a:p>
          <a:p>
            <a:pPr marL="484587" lvl="1" indent="-183246">
              <a:buFont typeface="Arial" panose="020B0604020202020204" pitchFamily="34" charset="0"/>
              <a:buChar char="•"/>
              <a:tabLst>
                <a:tab pos="447937" algn="l"/>
              </a:tabLst>
            </a:pPr>
            <a:endParaRPr dirty="0">
              <a:latin typeface="Microsoft JhengHei Light" panose="020B0304030504040204" pitchFamily="34" charset="-120"/>
              <a:ea typeface="Microsoft JhengHei Light" panose="020B0304030504040204" pitchFamily="34" charset="-120"/>
              <a:cs typeface="Times New Roman"/>
            </a:endParaRPr>
          </a:p>
          <a:p>
            <a:pPr marL="154743" indent="-146598">
              <a:buAutoNum type="arabicPeriod" startAt="7"/>
              <a:tabLst>
                <a:tab pos="154743" algn="l"/>
              </a:tabLst>
            </a:pPr>
            <a:r>
              <a:rPr sz="1400" b="1" dirty="0">
                <a:latin typeface="Microsoft JhengHei Light" panose="020B0304030504040204" pitchFamily="34" charset="-120"/>
                <a:ea typeface="Microsoft JhengHei Light" panose="020B0304030504040204" pitchFamily="34" charset="-120"/>
                <a:cs typeface="Times New Roman"/>
              </a:rPr>
              <a:t>Skills</a:t>
            </a:r>
            <a:r>
              <a:rPr sz="1400" b="1" spc="-7" dirty="0">
                <a:latin typeface="Microsoft JhengHei Light" panose="020B0304030504040204" pitchFamily="34" charset="-120"/>
                <a:ea typeface="Microsoft JhengHei Light" panose="020B0304030504040204" pitchFamily="34" charset="-120"/>
                <a:cs typeface="Times New Roman"/>
              </a:rPr>
              <a:t> </a:t>
            </a:r>
            <a:r>
              <a:rPr sz="1400" b="1" spc="-3" dirty="0">
                <a:latin typeface="Microsoft JhengHei Light" panose="020B0304030504040204" pitchFamily="34" charset="-120"/>
                <a:ea typeface="Microsoft JhengHei Light" panose="020B0304030504040204" pitchFamily="34" charset="-120"/>
                <a:cs typeface="Times New Roman"/>
              </a:rPr>
              <a:t>developed</a:t>
            </a:r>
            <a:r>
              <a:rPr sz="1400" b="1" spc="-7" dirty="0">
                <a:latin typeface="Microsoft JhengHei Light" panose="020B0304030504040204" pitchFamily="34" charset="-120"/>
                <a:ea typeface="Microsoft JhengHei Light" panose="020B0304030504040204" pitchFamily="34" charset="-120"/>
                <a:cs typeface="Times New Roman"/>
              </a:rPr>
              <a:t> </a:t>
            </a:r>
            <a:r>
              <a:rPr sz="1400" b="1" spc="-3" dirty="0">
                <a:latin typeface="Microsoft JhengHei Light" panose="020B0304030504040204" pitchFamily="34" charset="-120"/>
                <a:ea typeface="Microsoft JhengHei Light" panose="020B0304030504040204" pitchFamily="34" charset="-120"/>
                <a:cs typeface="Times New Roman"/>
              </a:rPr>
              <a:t>during</a:t>
            </a:r>
            <a:r>
              <a:rPr sz="1400" b="1" spc="-7" dirty="0">
                <a:latin typeface="Microsoft JhengHei Light" panose="020B0304030504040204" pitchFamily="34" charset="-120"/>
                <a:ea typeface="Microsoft JhengHei Light" panose="020B0304030504040204" pitchFamily="34" charset="-120"/>
                <a:cs typeface="Times New Roman"/>
              </a:rPr>
              <a:t> </a:t>
            </a:r>
            <a:r>
              <a:rPr sz="1400" b="1" dirty="0">
                <a:latin typeface="Microsoft JhengHei Light" panose="020B0304030504040204" pitchFamily="34" charset="-120"/>
                <a:ea typeface="Microsoft JhengHei Light" panose="020B0304030504040204" pitchFamily="34" charset="-120"/>
                <a:cs typeface="Times New Roman"/>
              </a:rPr>
              <a:t>the</a:t>
            </a:r>
            <a:r>
              <a:rPr sz="1400" b="1" spc="-13" dirty="0">
                <a:latin typeface="Microsoft JhengHei Light" panose="020B0304030504040204" pitchFamily="34" charset="-120"/>
                <a:ea typeface="Microsoft JhengHei Light" panose="020B0304030504040204" pitchFamily="34" charset="-120"/>
                <a:cs typeface="Times New Roman"/>
              </a:rPr>
              <a:t> </a:t>
            </a:r>
            <a:r>
              <a:rPr sz="1400" b="1" spc="-3" dirty="0">
                <a:latin typeface="Microsoft JhengHei Light" panose="020B0304030504040204" pitchFamily="34" charset="-120"/>
                <a:ea typeface="Microsoft JhengHei Light" panose="020B0304030504040204" pitchFamily="34" charset="-120"/>
                <a:cs typeface="Times New Roman"/>
              </a:rPr>
              <a:t>microproject:</a:t>
            </a:r>
            <a:endParaRPr sz="1400" b="1" dirty="0">
              <a:latin typeface="Microsoft JhengHei Light" panose="020B0304030504040204" pitchFamily="34" charset="-120"/>
              <a:ea typeface="Microsoft JhengHei Light" panose="020B0304030504040204" pitchFamily="34" charset="-120"/>
              <a:cs typeface="Times New Roman"/>
            </a:endParaRPr>
          </a:p>
          <a:p>
            <a:pPr>
              <a:spcBef>
                <a:spcPts val="29"/>
              </a:spcBef>
            </a:pPr>
            <a:endParaRPr sz="1600" dirty="0">
              <a:latin typeface="Microsoft JhengHei Light" panose="020B0304030504040204" pitchFamily="34" charset="-120"/>
              <a:ea typeface="Microsoft JhengHei Light" panose="020B0304030504040204" pitchFamily="34" charset="-120"/>
              <a:cs typeface="Times New Roman"/>
            </a:endParaRPr>
          </a:p>
          <a:p>
            <a:pPr marL="514720" marR="234557" indent="-183246">
              <a:lnSpc>
                <a:spcPct val="102899"/>
              </a:lnSpc>
              <a:spcBef>
                <a:spcPts val="3"/>
              </a:spcBef>
              <a:buFont typeface="Arial" panose="020B0604020202020204" pitchFamily="34" charset="0"/>
              <a:buChar char="•"/>
              <a:tabLst>
                <a:tab pos="478885" algn="l"/>
              </a:tabLst>
            </a:pPr>
            <a:r>
              <a:rPr sz="1400" spc="-3" dirty="0">
                <a:latin typeface="Microsoft JhengHei Light" panose="020B0304030504040204" pitchFamily="34" charset="-120"/>
                <a:ea typeface="Microsoft JhengHei Light" panose="020B0304030504040204" pitchFamily="34" charset="-120"/>
                <a:cs typeface="Times New Roman"/>
              </a:rPr>
              <a:t>Designing-</a:t>
            </a:r>
            <a:r>
              <a:rPr sz="1400" spc="-7" dirty="0">
                <a:latin typeface="Microsoft JhengHei Light" panose="020B0304030504040204" pitchFamily="34" charset="-120"/>
                <a:ea typeface="Microsoft JhengHei Light" panose="020B0304030504040204" pitchFamily="34" charset="-120"/>
                <a:cs typeface="Times New Roman"/>
              </a:rPr>
              <a:t> </a:t>
            </a:r>
            <a:r>
              <a:rPr sz="1400" spc="-3" dirty="0">
                <a:latin typeface="Microsoft JhengHei Light" panose="020B0304030504040204" pitchFamily="34" charset="-120"/>
                <a:ea typeface="Microsoft JhengHei Light" panose="020B0304030504040204" pitchFamily="34" charset="-120"/>
                <a:cs typeface="Times New Roman"/>
              </a:rPr>
              <a:t>Designing</a:t>
            </a:r>
            <a:r>
              <a:rPr sz="1400" dirty="0">
                <a:latin typeface="Microsoft JhengHei Light" panose="020B0304030504040204" pitchFamily="34" charset="-120"/>
                <a:ea typeface="Microsoft JhengHei Light" panose="020B0304030504040204" pitchFamily="34" charset="-120"/>
                <a:cs typeface="Times New Roman"/>
              </a:rPr>
              <a:t> </a:t>
            </a:r>
            <a:r>
              <a:rPr sz="1400" spc="-3" dirty="0">
                <a:latin typeface="Microsoft JhengHei Light" panose="020B0304030504040204" pitchFamily="34" charset="-120"/>
                <a:ea typeface="Microsoft JhengHei Light" panose="020B0304030504040204" pitchFamily="34" charset="-120"/>
                <a:cs typeface="Times New Roman"/>
              </a:rPr>
              <a:t>microproject</a:t>
            </a:r>
            <a:r>
              <a:rPr sz="1400" dirty="0">
                <a:latin typeface="Microsoft JhengHei Light" panose="020B0304030504040204" pitchFamily="34" charset="-120"/>
                <a:ea typeface="Microsoft JhengHei Light" panose="020B0304030504040204" pitchFamily="34" charset="-120"/>
                <a:cs typeface="Times New Roman"/>
              </a:rPr>
              <a:t> </a:t>
            </a:r>
            <a:r>
              <a:rPr sz="1400" spc="-3" dirty="0">
                <a:latin typeface="Microsoft JhengHei Light" panose="020B0304030504040204" pitchFamily="34" charset="-120"/>
                <a:ea typeface="Microsoft JhengHei Light" panose="020B0304030504040204" pitchFamily="34" charset="-120"/>
                <a:cs typeface="Times New Roman"/>
              </a:rPr>
              <a:t>with</a:t>
            </a:r>
            <a:r>
              <a:rPr sz="1400" dirty="0">
                <a:latin typeface="Microsoft JhengHei Light" panose="020B0304030504040204" pitchFamily="34" charset="-120"/>
                <a:ea typeface="Microsoft JhengHei Light" panose="020B0304030504040204" pitchFamily="34" charset="-120"/>
                <a:cs typeface="Times New Roman"/>
              </a:rPr>
              <a:t> minimum </a:t>
            </a:r>
            <a:r>
              <a:rPr sz="1400" spc="-247" dirty="0">
                <a:latin typeface="Microsoft JhengHei Light" panose="020B0304030504040204" pitchFamily="34" charset="-120"/>
                <a:ea typeface="Microsoft JhengHei Light" panose="020B0304030504040204" pitchFamily="34" charset="-120"/>
                <a:cs typeface="Times New Roman"/>
              </a:rPr>
              <a:t> </a:t>
            </a:r>
            <a:r>
              <a:rPr sz="1400" spc="-7" dirty="0">
                <a:latin typeface="Microsoft JhengHei Light" panose="020B0304030504040204" pitchFamily="34" charset="-120"/>
                <a:ea typeface="Microsoft JhengHei Light" panose="020B0304030504040204" pitchFamily="34" charset="-120"/>
                <a:cs typeface="Times New Roman"/>
              </a:rPr>
              <a:t>required</a:t>
            </a:r>
            <a:r>
              <a:rPr sz="1400" spc="11" dirty="0">
                <a:latin typeface="Microsoft JhengHei Light" panose="020B0304030504040204" pitchFamily="34" charset="-120"/>
                <a:ea typeface="Microsoft JhengHei Light" panose="020B0304030504040204" pitchFamily="34" charset="-120"/>
                <a:cs typeface="Times New Roman"/>
              </a:rPr>
              <a:t> </a:t>
            </a:r>
            <a:r>
              <a:rPr sz="1400" spc="-3" dirty="0">
                <a:latin typeface="Microsoft JhengHei Light" panose="020B0304030504040204" pitchFamily="34" charset="-120"/>
                <a:ea typeface="Microsoft JhengHei Light" panose="020B0304030504040204" pitchFamily="34" charset="-120"/>
                <a:cs typeface="Times New Roman"/>
              </a:rPr>
              <a:t>resources</a:t>
            </a:r>
            <a:r>
              <a:rPr sz="1400" dirty="0">
                <a:latin typeface="Microsoft JhengHei Light" panose="020B0304030504040204" pitchFamily="34" charset="-120"/>
                <a:ea typeface="Microsoft JhengHei Light" panose="020B0304030504040204" pitchFamily="34" charset="-120"/>
                <a:cs typeface="Times New Roman"/>
              </a:rPr>
              <a:t> </a:t>
            </a:r>
            <a:r>
              <a:rPr sz="1400" spc="-3" dirty="0">
                <a:latin typeface="Microsoft JhengHei Light" panose="020B0304030504040204" pitchFamily="34" charset="-120"/>
                <a:ea typeface="Microsoft JhengHei Light" panose="020B0304030504040204" pitchFamily="34" charset="-120"/>
                <a:cs typeface="Times New Roman"/>
              </a:rPr>
              <a:t>and</a:t>
            </a:r>
            <a:r>
              <a:rPr sz="1400" spc="13" dirty="0">
                <a:latin typeface="Microsoft JhengHei Light" panose="020B0304030504040204" pitchFamily="34" charset="-120"/>
                <a:ea typeface="Microsoft JhengHei Light" panose="020B0304030504040204" pitchFamily="34" charset="-120"/>
                <a:cs typeface="Times New Roman"/>
              </a:rPr>
              <a:t> </a:t>
            </a:r>
            <a:r>
              <a:rPr sz="1400" spc="-7" dirty="0">
                <a:latin typeface="Microsoft JhengHei Light" panose="020B0304030504040204" pitchFamily="34" charset="-120"/>
                <a:ea typeface="Microsoft JhengHei Light" panose="020B0304030504040204" pitchFamily="34" charset="-120"/>
                <a:cs typeface="Times New Roman"/>
              </a:rPr>
              <a:t>at</a:t>
            </a:r>
            <a:r>
              <a:rPr sz="1400" dirty="0">
                <a:latin typeface="Microsoft JhengHei Light" panose="020B0304030504040204" pitchFamily="34" charset="-120"/>
                <a:ea typeface="Microsoft JhengHei Light" panose="020B0304030504040204" pitchFamily="34" charset="-120"/>
                <a:cs typeface="Times New Roman"/>
              </a:rPr>
              <a:t> </a:t>
            </a:r>
            <a:r>
              <a:rPr sz="1400" spc="-3" dirty="0">
                <a:latin typeface="Microsoft JhengHei Light" panose="020B0304030504040204" pitchFamily="34" charset="-120"/>
                <a:ea typeface="Microsoft JhengHei Light" panose="020B0304030504040204" pitchFamily="34" charset="-120"/>
                <a:cs typeface="Times New Roman"/>
              </a:rPr>
              <a:t>low cost</a:t>
            </a:r>
            <a:r>
              <a:rPr sz="1400" spc="-3" dirty="0" smtClean="0">
                <a:latin typeface="Microsoft JhengHei Light" panose="020B0304030504040204" pitchFamily="34" charset="-120"/>
                <a:ea typeface="Microsoft JhengHei Light" panose="020B0304030504040204" pitchFamily="34" charset="-120"/>
                <a:cs typeface="Times New Roman"/>
              </a:rPr>
              <a:t>.</a:t>
            </a:r>
            <a:endParaRPr lang="en-US" sz="1400" spc="-3" dirty="0" smtClean="0">
              <a:latin typeface="Microsoft JhengHei Light" panose="020B0304030504040204" pitchFamily="34" charset="-120"/>
              <a:ea typeface="Microsoft JhengHei Light" panose="020B0304030504040204" pitchFamily="34" charset="-120"/>
              <a:cs typeface="Times New Roman"/>
            </a:endParaRPr>
          </a:p>
          <a:p>
            <a:pPr marL="514720" marR="234557" indent="-183246">
              <a:lnSpc>
                <a:spcPct val="102899"/>
              </a:lnSpc>
              <a:spcBef>
                <a:spcPts val="3"/>
              </a:spcBef>
              <a:buFont typeface="Arial" panose="020B0604020202020204" pitchFamily="34" charset="0"/>
              <a:buChar char="•"/>
              <a:tabLst>
                <a:tab pos="478885" algn="l"/>
              </a:tabLst>
            </a:pPr>
            <a:endParaRPr sz="1400" dirty="0">
              <a:latin typeface="Microsoft JhengHei Light" panose="020B0304030504040204" pitchFamily="34" charset="-120"/>
              <a:ea typeface="Microsoft JhengHei Light" panose="020B0304030504040204" pitchFamily="34" charset="-120"/>
              <a:cs typeface="Times New Roman"/>
            </a:endParaRPr>
          </a:p>
          <a:p>
            <a:pPr marL="514720" marR="384412" indent="-183246">
              <a:lnSpc>
                <a:spcPct val="102899"/>
              </a:lnSpc>
              <a:spcBef>
                <a:spcPts val="13"/>
              </a:spcBef>
              <a:buFont typeface="Arial" panose="020B0604020202020204" pitchFamily="34" charset="0"/>
              <a:buChar char="•"/>
              <a:tabLst>
                <a:tab pos="478885" algn="l"/>
              </a:tabLst>
            </a:pPr>
            <a:r>
              <a:rPr sz="1400" spc="-3" dirty="0">
                <a:latin typeface="Microsoft JhengHei Light" panose="020B0304030504040204" pitchFamily="34" charset="-120"/>
                <a:ea typeface="Microsoft JhengHei Light" panose="020B0304030504040204" pitchFamily="34" charset="-120"/>
                <a:cs typeface="Times New Roman"/>
              </a:rPr>
              <a:t>Teamwork- Learning </a:t>
            </a:r>
            <a:r>
              <a:rPr sz="1400" dirty="0">
                <a:latin typeface="Microsoft JhengHei Light" panose="020B0304030504040204" pitchFamily="34" charset="-120"/>
                <a:ea typeface="Microsoft JhengHei Light" panose="020B0304030504040204" pitchFamily="34" charset="-120"/>
                <a:cs typeface="Times New Roman"/>
              </a:rPr>
              <a:t>to </a:t>
            </a:r>
            <a:r>
              <a:rPr sz="1400" spc="-3" dirty="0">
                <a:latin typeface="Microsoft JhengHei Light" panose="020B0304030504040204" pitchFamily="34" charset="-120"/>
                <a:ea typeface="Microsoft JhengHei Light" panose="020B0304030504040204" pitchFamily="34" charset="-120"/>
                <a:cs typeface="Times New Roman"/>
              </a:rPr>
              <a:t>work </a:t>
            </a:r>
            <a:r>
              <a:rPr sz="1400" dirty="0">
                <a:latin typeface="Microsoft JhengHei Light" panose="020B0304030504040204" pitchFamily="34" charset="-120"/>
                <a:ea typeface="Microsoft JhengHei Light" panose="020B0304030504040204" pitchFamily="34" charset="-120"/>
                <a:cs typeface="Times New Roman"/>
              </a:rPr>
              <a:t>in </a:t>
            </a:r>
            <a:r>
              <a:rPr sz="1400" spc="-7" dirty="0">
                <a:latin typeface="Microsoft JhengHei Light" panose="020B0304030504040204" pitchFamily="34" charset="-120"/>
                <a:ea typeface="Microsoft JhengHei Light" panose="020B0304030504040204" pitchFamily="34" charset="-120"/>
                <a:cs typeface="Times New Roman"/>
              </a:rPr>
              <a:t>team </a:t>
            </a:r>
            <a:r>
              <a:rPr sz="1400" dirty="0">
                <a:latin typeface="Microsoft JhengHei Light" panose="020B0304030504040204" pitchFamily="34" charset="-120"/>
                <a:ea typeface="Microsoft JhengHei Light" panose="020B0304030504040204" pitchFamily="34" charset="-120"/>
                <a:cs typeface="Times New Roman"/>
              </a:rPr>
              <a:t>and boost </a:t>
            </a:r>
            <a:r>
              <a:rPr sz="1400" spc="-247" dirty="0">
                <a:latin typeface="Microsoft JhengHei Light" panose="020B0304030504040204" pitchFamily="34" charset="-120"/>
                <a:ea typeface="Microsoft JhengHei Light" panose="020B0304030504040204" pitchFamily="34" charset="-120"/>
                <a:cs typeface="Times New Roman"/>
              </a:rPr>
              <a:t> </a:t>
            </a:r>
            <a:r>
              <a:rPr sz="1400" spc="-3" dirty="0">
                <a:latin typeface="Microsoft JhengHei Light" panose="020B0304030504040204" pitchFamily="34" charset="-120"/>
                <a:ea typeface="Microsoft JhengHei Light" panose="020B0304030504040204" pitchFamily="34" charset="-120"/>
                <a:cs typeface="Times New Roman"/>
              </a:rPr>
              <a:t>individual </a:t>
            </a:r>
            <a:r>
              <a:rPr sz="1400" spc="-7" dirty="0">
                <a:latin typeface="Microsoft JhengHei Light" panose="020B0304030504040204" pitchFamily="34" charset="-120"/>
                <a:ea typeface="Microsoft JhengHei Light" panose="020B0304030504040204" pitchFamily="34" charset="-120"/>
                <a:cs typeface="Times New Roman"/>
              </a:rPr>
              <a:t>confidence</a:t>
            </a:r>
            <a:r>
              <a:rPr sz="1400" spc="-7" dirty="0" smtClean="0">
                <a:latin typeface="Microsoft JhengHei Light" panose="020B0304030504040204" pitchFamily="34" charset="-120"/>
                <a:ea typeface="Microsoft JhengHei Light" panose="020B0304030504040204" pitchFamily="34" charset="-120"/>
                <a:cs typeface="Times New Roman"/>
              </a:rPr>
              <a:t>.</a:t>
            </a:r>
            <a:endParaRPr lang="en-US" sz="1400" spc="-7" dirty="0">
              <a:latin typeface="Microsoft JhengHei Light" panose="020B0304030504040204" pitchFamily="34" charset="-120"/>
              <a:ea typeface="Microsoft JhengHei Light" panose="020B0304030504040204" pitchFamily="34" charset="-120"/>
              <a:cs typeface="Times New Roman"/>
            </a:endParaRPr>
          </a:p>
          <a:p>
            <a:pPr marL="514720" marR="384412" indent="-183246">
              <a:lnSpc>
                <a:spcPct val="102899"/>
              </a:lnSpc>
              <a:spcBef>
                <a:spcPts val="13"/>
              </a:spcBef>
              <a:buFont typeface="Arial" panose="020B0604020202020204" pitchFamily="34" charset="0"/>
              <a:buChar char="•"/>
              <a:tabLst>
                <a:tab pos="478885" algn="l"/>
              </a:tabLst>
            </a:pPr>
            <a:endParaRPr sz="1400" dirty="0">
              <a:latin typeface="Microsoft JhengHei Light" panose="020B0304030504040204" pitchFamily="34" charset="-120"/>
              <a:ea typeface="Microsoft JhengHei Light" panose="020B0304030504040204" pitchFamily="34" charset="-120"/>
              <a:cs typeface="Times New Roman"/>
            </a:endParaRPr>
          </a:p>
          <a:p>
            <a:pPr marL="514720" marR="241886" indent="-183246">
              <a:lnSpc>
                <a:spcPts val="1283"/>
              </a:lnSpc>
              <a:spcBef>
                <a:spcPts val="37"/>
              </a:spcBef>
              <a:buFont typeface="Arial" panose="020B0604020202020204" pitchFamily="34" charset="0"/>
              <a:buChar char="•"/>
              <a:tabLst>
                <a:tab pos="478885" algn="l"/>
              </a:tabLst>
            </a:pPr>
            <a:r>
              <a:rPr sz="1400" dirty="0">
                <a:latin typeface="Microsoft JhengHei Light" panose="020B0304030504040204" pitchFamily="34" charset="-120"/>
                <a:ea typeface="Microsoft JhengHei Light" panose="020B0304030504040204" pitchFamily="34" charset="-120"/>
                <a:cs typeface="Times New Roman"/>
              </a:rPr>
              <a:t>Time </a:t>
            </a:r>
            <a:r>
              <a:rPr sz="1400" spc="-3" dirty="0">
                <a:latin typeface="Microsoft JhengHei Light" panose="020B0304030504040204" pitchFamily="34" charset="-120"/>
                <a:ea typeface="Microsoft JhengHei Light" panose="020B0304030504040204" pitchFamily="34" charset="-120"/>
                <a:cs typeface="Times New Roman"/>
              </a:rPr>
              <a:t>management- Completion </a:t>
            </a:r>
            <a:r>
              <a:rPr sz="1400" dirty="0">
                <a:latin typeface="Microsoft JhengHei Light" panose="020B0304030504040204" pitchFamily="34" charset="-120"/>
                <a:ea typeface="Microsoft JhengHei Light" panose="020B0304030504040204" pitchFamily="34" charset="-120"/>
                <a:cs typeface="Times New Roman"/>
              </a:rPr>
              <a:t>of </a:t>
            </a:r>
            <a:r>
              <a:rPr sz="1400" spc="-3" dirty="0">
                <a:latin typeface="Microsoft JhengHei Light" panose="020B0304030504040204" pitchFamily="34" charset="-120"/>
                <a:ea typeface="Microsoft JhengHei Light" panose="020B0304030504040204" pitchFamily="34" charset="-120"/>
                <a:cs typeface="Times New Roman"/>
              </a:rPr>
              <a:t>microproject</a:t>
            </a:r>
            <a:r>
              <a:rPr sz="1400" spc="-3" dirty="0">
                <a:latin typeface="Microsoft JhengHei Light" panose="020B0304030504040204" pitchFamily="34" charset="-120"/>
                <a:ea typeface="Microsoft JhengHei Light" panose="020B0304030504040204" pitchFamily="34" charset="-120"/>
                <a:cs typeface="Times New Roman"/>
              </a:rPr>
              <a:t> </a:t>
            </a:r>
            <a:r>
              <a:rPr sz="1400" spc="-7" dirty="0">
                <a:latin typeface="Microsoft JhengHei Light" panose="020B0304030504040204" pitchFamily="34" charset="-120"/>
                <a:ea typeface="Microsoft JhengHei Light" panose="020B0304030504040204" pitchFamily="34" charset="-120"/>
                <a:cs typeface="Times New Roman"/>
              </a:rPr>
              <a:t>as </a:t>
            </a:r>
            <a:r>
              <a:rPr sz="1400" spc="-247" dirty="0">
                <a:latin typeface="Microsoft JhengHei Light" panose="020B0304030504040204" pitchFamily="34" charset="-120"/>
                <a:ea typeface="Microsoft JhengHei Light" panose="020B0304030504040204" pitchFamily="34" charset="-120"/>
                <a:cs typeface="Times New Roman"/>
              </a:rPr>
              <a:t> </a:t>
            </a:r>
            <a:r>
              <a:rPr sz="1400" spc="-3" dirty="0">
                <a:latin typeface="Microsoft JhengHei Light" panose="020B0304030504040204" pitchFamily="34" charset="-120"/>
                <a:ea typeface="Microsoft JhengHei Light" panose="020B0304030504040204" pitchFamily="34" charset="-120"/>
                <a:cs typeface="Times New Roman"/>
              </a:rPr>
              <a:t>scheduled</a:t>
            </a:r>
            <a:r>
              <a:rPr sz="1400" spc="-3" dirty="0" smtClean="0">
                <a:latin typeface="Microsoft JhengHei Light" panose="020B0304030504040204" pitchFamily="34" charset="-120"/>
                <a:ea typeface="Microsoft JhengHei Light" panose="020B0304030504040204" pitchFamily="34" charset="-120"/>
                <a:cs typeface="Times New Roman"/>
              </a:rPr>
              <a:t>.</a:t>
            </a:r>
            <a:endParaRPr lang="en-US" sz="1400" spc="-3" dirty="0" smtClean="0">
              <a:latin typeface="Microsoft JhengHei Light" panose="020B0304030504040204" pitchFamily="34" charset="-120"/>
              <a:ea typeface="Microsoft JhengHei Light" panose="020B0304030504040204" pitchFamily="34" charset="-120"/>
              <a:cs typeface="Times New Roman"/>
            </a:endParaRPr>
          </a:p>
          <a:p>
            <a:pPr marL="514720" marR="241886" indent="-183246">
              <a:lnSpc>
                <a:spcPts val="1283"/>
              </a:lnSpc>
              <a:spcBef>
                <a:spcPts val="37"/>
              </a:spcBef>
              <a:buFont typeface="Arial" panose="020B0604020202020204" pitchFamily="34" charset="0"/>
              <a:buChar char="•"/>
              <a:tabLst>
                <a:tab pos="478885" algn="l"/>
              </a:tabLst>
            </a:pPr>
            <a:endParaRPr lang="en-US" sz="1400" spc="-3" dirty="0">
              <a:latin typeface="Microsoft JhengHei Light" panose="020B0304030504040204" pitchFamily="34" charset="-120"/>
              <a:ea typeface="Microsoft JhengHei Light" panose="020B0304030504040204" pitchFamily="34" charset="-120"/>
              <a:cs typeface="Times New Roman"/>
            </a:endParaRPr>
          </a:p>
          <a:p>
            <a:pPr marL="478479" marR="180397" indent="-147004">
              <a:lnSpc>
                <a:spcPct val="102899"/>
              </a:lnSpc>
              <a:spcBef>
                <a:spcPts val="29"/>
              </a:spcBef>
              <a:buFont typeface="Wingdings"/>
              <a:buChar char=""/>
              <a:tabLst>
                <a:tab pos="478885" algn="l"/>
              </a:tabLst>
            </a:pPr>
            <a:r>
              <a:rPr lang="en-US" sz="1400" spc="-3" dirty="0" smtClean="0">
                <a:latin typeface="Microsoft JhengHei Light" panose="020B0304030504040204" pitchFamily="34" charset="-120"/>
                <a:ea typeface="Microsoft JhengHei Light" panose="020B0304030504040204" pitchFamily="34" charset="-120"/>
                <a:cs typeface="Times New Roman"/>
              </a:rPr>
              <a:t>Technical </a:t>
            </a:r>
            <a:r>
              <a:rPr lang="en-US" sz="1400" dirty="0" smtClean="0">
                <a:latin typeface="Microsoft JhengHei Light" panose="020B0304030504040204" pitchFamily="34" charset="-120"/>
                <a:ea typeface="Microsoft JhengHei Light" panose="020B0304030504040204" pitchFamily="34" charset="-120"/>
                <a:cs typeface="Times New Roman"/>
              </a:rPr>
              <a:t>writing- </a:t>
            </a:r>
            <a:r>
              <a:rPr lang="en-US" sz="1400" spc="-3" dirty="0" smtClean="0">
                <a:latin typeface="Microsoft JhengHei Light" panose="020B0304030504040204" pitchFamily="34" charset="-120"/>
                <a:ea typeface="Microsoft JhengHei Light" panose="020B0304030504040204" pitchFamily="34" charset="-120"/>
                <a:cs typeface="Times New Roman"/>
              </a:rPr>
              <a:t>Preparing </a:t>
            </a:r>
            <a:r>
              <a:rPr lang="en-US" sz="1400" dirty="0" smtClean="0">
                <a:latin typeface="Microsoft JhengHei Light" panose="020B0304030504040204" pitchFamily="34" charset="-120"/>
                <a:ea typeface="Microsoft JhengHei Light" panose="020B0304030504040204" pitchFamily="34" charset="-120"/>
                <a:cs typeface="Times New Roman"/>
              </a:rPr>
              <a:t>a </a:t>
            </a:r>
            <a:r>
              <a:rPr lang="en-US" sz="1400" spc="-3" dirty="0" smtClean="0">
                <a:latin typeface="Microsoft JhengHei Light" panose="020B0304030504040204" pitchFamily="34" charset="-120"/>
                <a:ea typeface="Microsoft JhengHei Light" panose="020B0304030504040204" pitchFamily="34" charset="-120"/>
                <a:cs typeface="Times New Roman"/>
              </a:rPr>
              <a:t>report </a:t>
            </a:r>
            <a:r>
              <a:rPr lang="en-US" sz="1400" dirty="0" smtClean="0">
                <a:latin typeface="Microsoft JhengHei Light" panose="020B0304030504040204" pitchFamily="34" charset="-120"/>
                <a:ea typeface="Microsoft JhengHei Light" panose="020B0304030504040204" pitchFamily="34" charset="-120"/>
                <a:cs typeface="Times New Roman"/>
              </a:rPr>
              <a:t>of </a:t>
            </a:r>
            <a:r>
              <a:rPr lang="en-US" sz="1400" spc="-3" dirty="0" smtClean="0">
                <a:latin typeface="Microsoft JhengHei Light" panose="020B0304030504040204" pitchFamily="34" charset="-120"/>
                <a:ea typeface="Microsoft JhengHei Light" panose="020B0304030504040204" pitchFamily="34" charset="-120"/>
                <a:cs typeface="Times New Roman"/>
              </a:rPr>
              <a:t>proposed plan </a:t>
            </a:r>
            <a:r>
              <a:rPr lang="en-US" sz="1400" spc="-247" dirty="0" smtClean="0">
                <a:latin typeface="Microsoft JhengHei Light" panose="020B0304030504040204" pitchFamily="34" charset="-120"/>
                <a:ea typeface="Microsoft JhengHei Light" panose="020B0304030504040204" pitchFamily="34" charset="-120"/>
                <a:cs typeface="Times New Roman"/>
              </a:rPr>
              <a:t> </a:t>
            </a:r>
            <a:r>
              <a:rPr lang="en-US" sz="1400" spc="-3" dirty="0" smtClean="0">
                <a:latin typeface="Microsoft JhengHei Light" panose="020B0304030504040204" pitchFamily="34" charset="-120"/>
                <a:ea typeface="Microsoft JhengHei Light" panose="020B0304030504040204" pitchFamily="34" charset="-120"/>
                <a:cs typeface="Times New Roman"/>
              </a:rPr>
              <a:t>and report.</a:t>
            </a:r>
            <a:endParaRPr lang="en-US" sz="1400" dirty="0" smtClean="0">
              <a:latin typeface="Microsoft JhengHei Light" panose="020B0304030504040204" pitchFamily="34" charset="-120"/>
              <a:ea typeface="Microsoft JhengHei Light" panose="020B0304030504040204" pitchFamily="34" charset="-120"/>
              <a:cs typeface="Times New Roman"/>
            </a:endParaRPr>
          </a:p>
          <a:p>
            <a:pPr>
              <a:spcBef>
                <a:spcPts val="27"/>
              </a:spcBef>
            </a:pPr>
            <a:endParaRPr lang="en-US" sz="1400" dirty="0" smtClean="0">
              <a:latin typeface="Microsoft JhengHei Light" panose="020B0304030504040204" pitchFamily="34" charset="-120"/>
              <a:ea typeface="Microsoft JhengHei Light" panose="020B0304030504040204" pitchFamily="34" charset="-120"/>
              <a:cs typeface="Times New Roman"/>
            </a:endParaRPr>
          </a:p>
          <a:p>
            <a:pPr marL="8145"/>
            <a:r>
              <a:rPr lang="en-US" sz="1400" b="1" dirty="0" smtClean="0">
                <a:latin typeface="Microsoft JhengHei Light" panose="020B0304030504040204" pitchFamily="34" charset="-120"/>
                <a:ea typeface="Microsoft JhengHei Light" panose="020B0304030504040204" pitchFamily="34" charset="-120"/>
                <a:cs typeface="Times New Roman"/>
              </a:rPr>
              <a:t>9.</a:t>
            </a:r>
            <a:r>
              <a:rPr lang="en-US" sz="1400" b="1" spc="115" dirty="0" smtClean="0">
                <a:latin typeface="Microsoft JhengHei Light" panose="020B0304030504040204" pitchFamily="34" charset="-120"/>
                <a:ea typeface="Microsoft JhengHei Light" panose="020B0304030504040204" pitchFamily="34" charset="-120"/>
                <a:cs typeface="Times New Roman"/>
              </a:rPr>
              <a:t> </a:t>
            </a:r>
            <a:r>
              <a:rPr lang="en-US" sz="1400" b="1" spc="-3" dirty="0" smtClean="0">
                <a:latin typeface="Microsoft JhengHei Light" panose="020B0304030504040204" pitchFamily="34" charset="-120"/>
                <a:ea typeface="Microsoft JhengHei Light" panose="020B0304030504040204" pitchFamily="34" charset="-120"/>
                <a:cs typeface="Times New Roman"/>
              </a:rPr>
              <a:t>Applications</a:t>
            </a:r>
            <a:r>
              <a:rPr lang="en-US" sz="1400" b="1" spc="-7" dirty="0" smtClean="0">
                <a:latin typeface="Microsoft JhengHei Light" panose="020B0304030504040204" pitchFamily="34" charset="-120"/>
                <a:ea typeface="Microsoft JhengHei Light" panose="020B0304030504040204" pitchFamily="34" charset="-120"/>
                <a:cs typeface="Times New Roman"/>
              </a:rPr>
              <a:t> </a:t>
            </a:r>
            <a:r>
              <a:rPr lang="en-US" sz="1400" b="1" dirty="0" smtClean="0">
                <a:latin typeface="Microsoft JhengHei Light" panose="020B0304030504040204" pitchFamily="34" charset="-120"/>
                <a:ea typeface="Microsoft JhengHei Light" panose="020B0304030504040204" pitchFamily="34" charset="-120"/>
                <a:cs typeface="Times New Roman"/>
              </a:rPr>
              <a:t>of</a:t>
            </a:r>
            <a:r>
              <a:rPr lang="en-US" sz="1400" b="1" spc="-13" dirty="0" smtClean="0">
                <a:latin typeface="Microsoft JhengHei Light" panose="020B0304030504040204" pitchFamily="34" charset="-120"/>
                <a:ea typeface="Microsoft JhengHei Light" panose="020B0304030504040204" pitchFamily="34" charset="-120"/>
                <a:cs typeface="Times New Roman"/>
              </a:rPr>
              <a:t> </a:t>
            </a:r>
            <a:r>
              <a:rPr lang="en-US" sz="1400" b="1" spc="-3" dirty="0" err="1" smtClean="0">
                <a:latin typeface="Microsoft JhengHei Light" panose="020B0304030504040204" pitchFamily="34" charset="-120"/>
                <a:ea typeface="Microsoft JhengHei Light" panose="020B0304030504040204" pitchFamily="34" charset="-120"/>
                <a:cs typeface="Times New Roman"/>
              </a:rPr>
              <a:t>microproject</a:t>
            </a:r>
            <a:r>
              <a:rPr lang="en-US" sz="1400" b="1" spc="-3" dirty="0" smtClean="0">
                <a:latin typeface="Microsoft JhengHei Light" panose="020B0304030504040204" pitchFamily="34" charset="-120"/>
                <a:ea typeface="Microsoft JhengHei Light" panose="020B0304030504040204" pitchFamily="34" charset="-120"/>
                <a:cs typeface="Times New Roman"/>
              </a:rPr>
              <a:t>:</a:t>
            </a:r>
            <a:endParaRPr lang="en-US" sz="1400" b="1" dirty="0" smtClean="0">
              <a:latin typeface="Microsoft JhengHei Light" panose="020B0304030504040204" pitchFamily="34" charset="-120"/>
              <a:ea typeface="Microsoft JhengHei Light" panose="020B0304030504040204" pitchFamily="34" charset="-120"/>
              <a:cs typeface="Times New Roman"/>
            </a:endParaRPr>
          </a:p>
          <a:p>
            <a:pPr>
              <a:spcBef>
                <a:spcPts val="13"/>
              </a:spcBef>
            </a:pPr>
            <a:endParaRPr lang="en-US" sz="1600" dirty="0" smtClean="0">
              <a:latin typeface="Microsoft JhengHei Light" panose="020B0304030504040204" pitchFamily="34" charset="-120"/>
              <a:ea typeface="Microsoft JhengHei Light" panose="020B0304030504040204" pitchFamily="34" charset="-120"/>
              <a:cs typeface="Times New Roman"/>
            </a:endParaRPr>
          </a:p>
          <a:p>
            <a:pPr marL="154743" marR="3259">
              <a:lnSpc>
                <a:spcPct val="104200"/>
              </a:lnSpc>
            </a:pPr>
            <a:r>
              <a:rPr lang="en-US" sz="1400" dirty="0" smtClean="0">
                <a:latin typeface="Microsoft JhengHei Light" panose="020B0304030504040204" pitchFamily="34" charset="-120"/>
                <a:ea typeface="Microsoft JhengHei Light" panose="020B0304030504040204" pitchFamily="34" charset="-120"/>
                <a:cs typeface="Times New Roman"/>
              </a:rPr>
              <a:t>The </a:t>
            </a:r>
            <a:r>
              <a:rPr lang="en-US" sz="1400" spc="-3" dirty="0" err="1" smtClean="0">
                <a:latin typeface="Microsoft JhengHei Light" panose="020B0304030504040204" pitchFamily="34" charset="-120"/>
                <a:ea typeface="Microsoft JhengHei Light" panose="020B0304030504040204" pitchFamily="34" charset="-120"/>
                <a:cs typeface="Times New Roman"/>
              </a:rPr>
              <a:t>microproject</a:t>
            </a:r>
            <a:r>
              <a:rPr lang="en-US" sz="1400" spc="-3" dirty="0" smtClean="0">
                <a:latin typeface="Microsoft JhengHei Light" panose="020B0304030504040204" pitchFamily="34" charset="-120"/>
                <a:ea typeface="Microsoft JhengHei Light" panose="020B0304030504040204" pitchFamily="34" charset="-120"/>
                <a:cs typeface="Times New Roman"/>
              </a:rPr>
              <a:t> helped us </a:t>
            </a:r>
            <a:r>
              <a:rPr lang="en-US" sz="1400" dirty="0" smtClean="0">
                <a:latin typeface="Microsoft JhengHei Light" panose="020B0304030504040204" pitchFamily="34" charset="-120"/>
                <a:ea typeface="Microsoft JhengHei Light" panose="020B0304030504040204" pitchFamily="34" charset="-120"/>
                <a:cs typeface="Times New Roman"/>
              </a:rPr>
              <a:t>improve </a:t>
            </a:r>
            <a:r>
              <a:rPr lang="en-US" sz="1400" spc="3" dirty="0" smtClean="0">
                <a:latin typeface="Microsoft JhengHei Light" panose="020B0304030504040204" pitchFamily="34" charset="-120"/>
                <a:ea typeface="Microsoft JhengHei Light" panose="020B0304030504040204" pitchFamily="34" charset="-120"/>
                <a:cs typeface="Times New Roman"/>
              </a:rPr>
              <a:t>our knowledge about Newton’s law of cooling.</a:t>
            </a:r>
          </a:p>
          <a:p>
            <a:pPr marL="514720" marR="241886" indent="-183246">
              <a:lnSpc>
                <a:spcPts val="1283"/>
              </a:lnSpc>
              <a:spcBef>
                <a:spcPts val="37"/>
              </a:spcBef>
              <a:buFont typeface="Arial" panose="020B0604020202020204" pitchFamily="34" charset="0"/>
              <a:buChar char="•"/>
              <a:tabLst>
                <a:tab pos="478885" algn="l"/>
              </a:tabLst>
            </a:pPr>
            <a:endParaRPr sz="1400" dirty="0">
              <a:latin typeface="Microsoft JhengHei Light" panose="020B0304030504040204" pitchFamily="34" charset="-120"/>
              <a:ea typeface="Microsoft JhengHei Light" panose="020B0304030504040204" pitchFamily="34" charset="-120"/>
              <a:cs typeface="Times New Roman"/>
            </a:endParaRPr>
          </a:p>
        </p:txBody>
      </p:sp>
    </p:spTree>
    <p:extLst>
      <p:ext uri="{BB962C8B-B14F-4D97-AF65-F5344CB8AC3E}">
        <p14:creationId xmlns:p14="http://schemas.microsoft.com/office/powerpoint/2010/main" val="3186040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900" y="190500"/>
            <a:ext cx="5867400" cy="7242862"/>
          </a:xfrm>
          <a:prstGeom prst="rect">
            <a:avLst/>
          </a:prstGeom>
        </p:spPr>
        <p:txBody>
          <a:bodyPr vert="horz" wrap="square" lIns="0" tIns="3665" rIns="0" bIns="0" rtlCol="0">
            <a:spAutoFit/>
          </a:bodyPr>
          <a:lstStyle/>
          <a:p>
            <a:pPr marL="154743" marR="3259">
              <a:lnSpc>
                <a:spcPct val="104200"/>
              </a:lnSpc>
            </a:pPr>
            <a:endParaRPr lang="en-US" sz="1400" spc="3" dirty="0">
              <a:latin typeface="Microsoft JhengHei Light" panose="020B0304030504040204" pitchFamily="34" charset="-120"/>
              <a:ea typeface="Microsoft JhengHei Light" panose="020B0304030504040204" pitchFamily="34" charset="-120"/>
              <a:cs typeface="Times New Roman"/>
            </a:endParaRPr>
          </a:p>
          <a:p>
            <a:pPr marL="154743" marR="3259">
              <a:lnSpc>
                <a:spcPct val="104200"/>
              </a:lnSpc>
            </a:pPr>
            <a:endParaRPr lang="en-US" sz="1400" spc="3" dirty="0">
              <a:latin typeface="Microsoft JhengHei Light" panose="020B0304030504040204" pitchFamily="34" charset="-120"/>
              <a:ea typeface="Microsoft JhengHei Light" panose="020B0304030504040204" pitchFamily="34" charset="-120"/>
              <a:cs typeface="Times New Roman"/>
            </a:endParaRPr>
          </a:p>
          <a:p>
            <a:pPr marL="21175" algn="ctr">
              <a:spcBef>
                <a:spcPts val="689"/>
              </a:spcBef>
            </a:pPr>
            <a:r>
              <a:rPr lang="en-US" sz="2000" b="1" spc="-3" dirty="0">
                <a:latin typeface="Microsoft JhengHei Light" panose="020B0304030504040204" pitchFamily="34" charset="-120"/>
                <a:ea typeface="Microsoft JhengHei Light" panose="020B0304030504040204" pitchFamily="34" charset="-120"/>
                <a:cs typeface="Times New Roman"/>
              </a:rPr>
              <a:t>Annexure-III</a:t>
            </a:r>
            <a:endParaRPr lang="en-US" sz="2000" dirty="0">
              <a:latin typeface="Microsoft JhengHei Light" panose="020B0304030504040204" pitchFamily="34" charset="-120"/>
              <a:ea typeface="Microsoft JhengHei Light" panose="020B0304030504040204" pitchFamily="34" charset="-120"/>
              <a:cs typeface="Times New Roman"/>
            </a:endParaRPr>
          </a:p>
          <a:p>
            <a:pPr marL="20767" algn="ctr">
              <a:spcBef>
                <a:spcPts val="561"/>
              </a:spcBef>
            </a:pPr>
            <a:r>
              <a:rPr lang="en-US" b="1" dirty="0">
                <a:latin typeface="Microsoft JhengHei Light" panose="020B0304030504040204" pitchFamily="34" charset="-120"/>
                <a:ea typeface="Microsoft JhengHei Light" panose="020B0304030504040204" pitchFamily="34" charset="-120"/>
                <a:cs typeface="Times New Roman"/>
              </a:rPr>
              <a:t>Evaluation</a:t>
            </a:r>
            <a:r>
              <a:rPr lang="en-US" b="1" spc="-13" dirty="0">
                <a:latin typeface="Microsoft JhengHei Light" panose="020B0304030504040204" pitchFamily="34" charset="-120"/>
                <a:ea typeface="Microsoft JhengHei Light" panose="020B0304030504040204" pitchFamily="34" charset="-120"/>
                <a:cs typeface="Times New Roman"/>
              </a:rPr>
              <a:t> </a:t>
            </a:r>
            <a:r>
              <a:rPr lang="en-US" b="1" dirty="0">
                <a:latin typeface="Microsoft JhengHei Light" panose="020B0304030504040204" pitchFamily="34" charset="-120"/>
                <a:ea typeface="Microsoft JhengHei Light" panose="020B0304030504040204" pitchFamily="34" charset="-120"/>
                <a:cs typeface="Times New Roman"/>
              </a:rPr>
              <a:t>sheet</a:t>
            </a:r>
            <a:r>
              <a:rPr lang="en-US" b="1" spc="-13" dirty="0">
                <a:latin typeface="Microsoft JhengHei Light" panose="020B0304030504040204" pitchFamily="34" charset="-120"/>
                <a:ea typeface="Microsoft JhengHei Light" panose="020B0304030504040204" pitchFamily="34" charset="-120"/>
                <a:cs typeface="Times New Roman"/>
              </a:rPr>
              <a:t> </a:t>
            </a:r>
            <a:r>
              <a:rPr lang="en-US" b="1" dirty="0">
                <a:latin typeface="Microsoft JhengHei Light" panose="020B0304030504040204" pitchFamily="34" charset="-120"/>
                <a:ea typeface="Microsoft JhengHei Light" panose="020B0304030504040204" pitchFamily="34" charset="-120"/>
                <a:cs typeface="Times New Roman"/>
              </a:rPr>
              <a:t>for</a:t>
            </a:r>
            <a:r>
              <a:rPr lang="en-US" b="1" spc="-13" dirty="0">
                <a:latin typeface="Microsoft JhengHei Light" panose="020B0304030504040204" pitchFamily="34" charset="-120"/>
                <a:ea typeface="Microsoft JhengHei Light" panose="020B0304030504040204" pitchFamily="34" charset="-120"/>
                <a:cs typeface="Times New Roman"/>
              </a:rPr>
              <a:t> </a:t>
            </a:r>
            <a:r>
              <a:rPr lang="en-US" b="1" dirty="0">
                <a:latin typeface="Microsoft JhengHei Light" panose="020B0304030504040204" pitchFamily="34" charset="-120"/>
                <a:ea typeface="Microsoft JhengHei Light" panose="020B0304030504040204" pitchFamily="34" charset="-120"/>
                <a:cs typeface="Times New Roman"/>
              </a:rPr>
              <a:t>the</a:t>
            </a:r>
            <a:r>
              <a:rPr lang="en-US" b="1" spc="-11" dirty="0">
                <a:latin typeface="Microsoft JhengHei Light" panose="020B0304030504040204" pitchFamily="34" charset="-120"/>
                <a:ea typeface="Microsoft JhengHei Light" panose="020B0304030504040204" pitchFamily="34" charset="-120"/>
                <a:cs typeface="Times New Roman"/>
              </a:rPr>
              <a:t> </a:t>
            </a:r>
            <a:r>
              <a:rPr lang="en-US" b="1" dirty="0" smtClean="0">
                <a:latin typeface="Microsoft JhengHei Light" panose="020B0304030504040204" pitchFamily="34" charset="-120"/>
                <a:ea typeface="Microsoft JhengHei Light" panose="020B0304030504040204" pitchFamily="34" charset="-120"/>
                <a:cs typeface="Times New Roman"/>
              </a:rPr>
              <a:t>micro project</a:t>
            </a:r>
          </a:p>
          <a:p>
            <a:pPr marL="20767" algn="ctr">
              <a:spcBef>
                <a:spcPts val="561"/>
              </a:spcBef>
            </a:pPr>
            <a:endParaRPr lang="en-US" b="1" dirty="0">
              <a:latin typeface="Microsoft JhengHei Light" panose="020B0304030504040204" pitchFamily="34" charset="-120"/>
              <a:ea typeface="Microsoft JhengHei Light" panose="020B0304030504040204" pitchFamily="34" charset="-120"/>
              <a:cs typeface="Times New Roman"/>
            </a:endParaRPr>
          </a:p>
          <a:p>
            <a:pPr marL="20767" algn="ctr">
              <a:spcBef>
                <a:spcPts val="561"/>
              </a:spcBef>
            </a:pPr>
            <a:r>
              <a:rPr lang="en-US" sz="1400" b="1" spc="-3" dirty="0">
                <a:latin typeface="Microsoft JhengHei Light" panose="020B0304030504040204" pitchFamily="34" charset="-120"/>
                <a:ea typeface="Microsoft JhengHei Light" panose="020B0304030504040204" pitchFamily="34" charset="-120"/>
                <a:cs typeface="Times New Roman"/>
              </a:rPr>
              <a:t>Academic year</a:t>
            </a:r>
            <a:r>
              <a:rPr lang="en-US" sz="1400" spc="-3" dirty="0">
                <a:latin typeface="Microsoft JhengHei Light" panose="020B0304030504040204" pitchFamily="34" charset="-120"/>
                <a:ea typeface="Microsoft JhengHei Light" panose="020B0304030504040204" pitchFamily="34" charset="-120"/>
                <a:cs typeface="Times New Roman"/>
              </a:rPr>
              <a:t>:</a:t>
            </a:r>
            <a:r>
              <a:rPr lang="en-US" sz="1400" spc="11" dirty="0">
                <a:latin typeface="Microsoft JhengHei Light" panose="020B0304030504040204" pitchFamily="34" charset="-120"/>
                <a:ea typeface="Microsoft JhengHei Light" panose="020B0304030504040204" pitchFamily="34" charset="-120"/>
                <a:cs typeface="Times New Roman"/>
              </a:rPr>
              <a:t> </a:t>
            </a:r>
            <a:r>
              <a:rPr lang="en-US" sz="1400" spc="-3" dirty="0" smtClean="0">
                <a:latin typeface="Microsoft JhengHei Light" panose="020B0304030504040204" pitchFamily="34" charset="-120"/>
                <a:ea typeface="Microsoft JhengHei Light" panose="020B0304030504040204" pitchFamily="34" charset="-120"/>
                <a:cs typeface="Times New Roman"/>
              </a:rPr>
              <a:t>2021-22</a:t>
            </a:r>
          </a:p>
          <a:p>
            <a:pPr marL="20767" algn="ctr">
              <a:spcBef>
                <a:spcPts val="561"/>
              </a:spcBef>
            </a:pPr>
            <a:r>
              <a:rPr lang="en-US" sz="1400" spc="-3" dirty="0" smtClean="0">
                <a:latin typeface="Microsoft JhengHei Light" panose="020B0304030504040204" pitchFamily="34" charset="-120"/>
                <a:ea typeface="Microsoft JhengHei Light" panose="020B0304030504040204" pitchFamily="34" charset="-120"/>
                <a:cs typeface="Times New Roman"/>
              </a:rPr>
              <a:t> </a:t>
            </a:r>
            <a:r>
              <a:rPr lang="en-US" sz="1400" b="1" dirty="0">
                <a:latin typeface="Microsoft JhengHei Light" panose="020B0304030504040204" pitchFamily="34" charset="-120"/>
                <a:ea typeface="Microsoft JhengHei Light" panose="020B0304030504040204" pitchFamily="34" charset="-120"/>
                <a:cs typeface="Times New Roman"/>
              </a:rPr>
              <a:t>Name</a:t>
            </a:r>
            <a:r>
              <a:rPr lang="en-US" sz="1400" b="1" spc="-16" dirty="0">
                <a:latin typeface="Microsoft JhengHei Light" panose="020B0304030504040204" pitchFamily="34" charset="-120"/>
                <a:ea typeface="Microsoft JhengHei Light" panose="020B0304030504040204" pitchFamily="34" charset="-120"/>
                <a:cs typeface="Times New Roman"/>
              </a:rPr>
              <a:t> </a:t>
            </a:r>
            <a:r>
              <a:rPr lang="en-US" sz="1400" b="1" dirty="0">
                <a:latin typeface="Microsoft JhengHei Light" panose="020B0304030504040204" pitchFamily="34" charset="-120"/>
                <a:ea typeface="Microsoft JhengHei Light" panose="020B0304030504040204" pitchFamily="34" charset="-120"/>
                <a:cs typeface="Times New Roman"/>
              </a:rPr>
              <a:t>of</a:t>
            </a:r>
            <a:r>
              <a:rPr lang="en-US" sz="1400" b="1" spc="7" dirty="0">
                <a:latin typeface="Microsoft JhengHei Light" panose="020B0304030504040204" pitchFamily="34" charset="-120"/>
                <a:ea typeface="Microsoft JhengHei Light" panose="020B0304030504040204" pitchFamily="34" charset="-120"/>
                <a:cs typeface="Times New Roman"/>
              </a:rPr>
              <a:t> </a:t>
            </a:r>
            <a:r>
              <a:rPr lang="en-US" sz="1400" b="1" dirty="0">
                <a:latin typeface="Microsoft JhengHei Light" panose="020B0304030504040204" pitchFamily="34" charset="-120"/>
                <a:ea typeface="Microsoft JhengHei Light" panose="020B0304030504040204" pitchFamily="34" charset="-120"/>
                <a:cs typeface="Times New Roman"/>
              </a:rPr>
              <a:t>faculty</a:t>
            </a:r>
            <a:r>
              <a:rPr lang="en-US" sz="1400" dirty="0">
                <a:latin typeface="Microsoft JhengHei Light" panose="020B0304030504040204" pitchFamily="34" charset="-120"/>
                <a:ea typeface="Microsoft JhengHei Light" panose="020B0304030504040204" pitchFamily="34" charset="-120"/>
                <a:cs typeface="Times New Roman"/>
              </a:rPr>
              <a:t>:</a:t>
            </a:r>
            <a:r>
              <a:rPr lang="en-US" sz="1400" spc="-7" dirty="0">
                <a:latin typeface="Microsoft JhengHei Light" panose="020B0304030504040204" pitchFamily="34" charset="-120"/>
                <a:ea typeface="Microsoft JhengHei Light" panose="020B0304030504040204" pitchFamily="34" charset="-120"/>
                <a:cs typeface="Times New Roman"/>
              </a:rPr>
              <a:t> Ms. </a:t>
            </a:r>
            <a:r>
              <a:rPr lang="en-US" sz="1400" spc="-7" dirty="0" smtClean="0">
                <a:latin typeface="Microsoft JhengHei Light" panose="020B0304030504040204" pitchFamily="34" charset="-120"/>
                <a:ea typeface="Microsoft JhengHei Light" panose="020B0304030504040204" pitchFamily="34" charset="-120"/>
                <a:cs typeface="Times New Roman"/>
              </a:rPr>
              <a:t>Halima Ansari</a:t>
            </a:r>
            <a:endParaRPr lang="en-US" sz="1400" spc="-7" dirty="0">
              <a:latin typeface="Microsoft JhengHei Light" panose="020B0304030504040204" pitchFamily="34" charset="-120"/>
              <a:ea typeface="Microsoft JhengHei Light" panose="020B0304030504040204" pitchFamily="34" charset="-120"/>
              <a:cs typeface="Times New Roman"/>
            </a:endParaRPr>
          </a:p>
          <a:p>
            <a:pPr marL="7737" algn="ctr">
              <a:spcBef>
                <a:spcPts val="587"/>
              </a:spcBef>
              <a:tabLst>
                <a:tab pos="1533572" algn="l"/>
              </a:tabLst>
            </a:pPr>
            <a:r>
              <a:rPr lang="en-US" sz="1400" b="1" spc="-3" dirty="0">
                <a:latin typeface="Microsoft JhengHei Light" panose="020B0304030504040204" pitchFamily="34" charset="-120"/>
                <a:ea typeface="Microsoft JhengHei Light" panose="020B0304030504040204" pitchFamily="34" charset="-120"/>
                <a:cs typeface="Times New Roman"/>
              </a:rPr>
              <a:t>Course</a:t>
            </a:r>
            <a:r>
              <a:rPr lang="en-US" sz="1400" spc="-3" dirty="0">
                <a:latin typeface="Microsoft JhengHei Light" panose="020B0304030504040204" pitchFamily="34" charset="-120"/>
                <a:ea typeface="Microsoft JhengHei Light" panose="020B0304030504040204" pitchFamily="34" charset="-120"/>
                <a:cs typeface="Times New Roman"/>
              </a:rPr>
              <a:t>:</a:t>
            </a:r>
            <a:r>
              <a:rPr lang="en-US" sz="1400" spc="3" dirty="0">
                <a:latin typeface="Microsoft JhengHei Light" panose="020B0304030504040204" pitchFamily="34" charset="-120"/>
                <a:ea typeface="Microsoft JhengHei Light" panose="020B0304030504040204" pitchFamily="34" charset="-120"/>
                <a:cs typeface="Times New Roman"/>
              </a:rPr>
              <a:t> </a:t>
            </a:r>
            <a:r>
              <a:rPr lang="en-US" sz="1400" dirty="0" smtClean="0">
                <a:latin typeface="Microsoft JhengHei Light" panose="020B0304030504040204" pitchFamily="34" charset="-120"/>
                <a:ea typeface="Microsoft JhengHei Light" panose="020B0304030504040204" pitchFamily="34" charset="-120"/>
                <a:cs typeface="Times New Roman"/>
              </a:rPr>
              <a:t>AMI</a:t>
            </a:r>
          </a:p>
          <a:p>
            <a:pPr marL="7737" algn="ctr">
              <a:spcBef>
                <a:spcPts val="587"/>
              </a:spcBef>
              <a:tabLst>
                <a:tab pos="1533572" algn="l"/>
              </a:tabLst>
            </a:pPr>
            <a:r>
              <a:rPr lang="en-US" sz="1400" b="1" spc="-3" dirty="0" smtClean="0">
                <a:latin typeface="Microsoft JhengHei Light" panose="020B0304030504040204" pitchFamily="34" charset="-120"/>
                <a:ea typeface="Microsoft JhengHei Light" panose="020B0304030504040204" pitchFamily="34" charset="-120"/>
                <a:cs typeface="Times New Roman"/>
              </a:rPr>
              <a:t>Course </a:t>
            </a:r>
            <a:r>
              <a:rPr lang="en-US" sz="1400" b="1" spc="-3" dirty="0">
                <a:latin typeface="Microsoft JhengHei Light" panose="020B0304030504040204" pitchFamily="34" charset="-120"/>
                <a:ea typeface="Microsoft JhengHei Light" panose="020B0304030504040204" pitchFamily="34" charset="-120"/>
                <a:cs typeface="Times New Roman"/>
              </a:rPr>
              <a:t>Code</a:t>
            </a:r>
            <a:r>
              <a:rPr lang="en-US" sz="1400" spc="-3" dirty="0">
                <a:latin typeface="Microsoft JhengHei Light" panose="020B0304030504040204" pitchFamily="34" charset="-120"/>
                <a:ea typeface="Microsoft JhengHei Light" panose="020B0304030504040204" pitchFamily="34" charset="-120"/>
                <a:cs typeface="Times New Roman"/>
              </a:rPr>
              <a:t>:</a:t>
            </a:r>
            <a:r>
              <a:rPr lang="en-US" sz="1400" spc="7" dirty="0">
                <a:latin typeface="Microsoft JhengHei Light" panose="020B0304030504040204" pitchFamily="34" charset="-120"/>
                <a:ea typeface="Microsoft JhengHei Light" panose="020B0304030504040204" pitchFamily="34" charset="-120"/>
                <a:cs typeface="Times New Roman"/>
              </a:rPr>
              <a:t> </a:t>
            </a:r>
            <a:r>
              <a:rPr lang="en-US" sz="1400" dirty="0" smtClean="0">
                <a:latin typeface="Microsoft JhengHei Light" panose="020B0304030504040204" pitchFamily="34" charset="-120"/>
                <a:ea typeface="Microsoft JhengHei Light" panose="020B0304030504040204" pitchFamily="34" charset="-120"/>
                <a:cs typeface="Times New Roman"/>
              </a:rPr>
              <a:t>22224 </a:t>
            </a:r>
          </a:p>
          <a:p>
            <a:pPr marL="7737" algn="ctr">
              <a:spcBef>
                <a:spcPts val="587"/>
              </a:spcBef>
              <a:tabLst>
                <a:tab pos="1533572" algn="l"/>
              </a:tabLst>
            </a:pPr>
            <a:r>
              <a:rPr lang="en-US" sz="1400" b="1" spc="-7" dirty="0" smtClean="0">
                <a:latin typeface="Microsoft JhengHei Light" panose="020B0304030504040204" pitchFamily="34" charset="-120"/>
                <a:ea typeface="Microsoft JhengHei Light" panose="020B0304030504040204" pitchFamily="34" charset="-120"/>
                <a:cs typeface="Times New Roman"/>
              </a:rPr>
              <a:t>Semester</a:t>
            </a:r>
            <a:r>
              <a:rPr lang="en-US" sz="1400" b="1" spc="-7" dirty="0">
                <a:latin typeface="Microsoft JhengHei Light" panose="020B0304030504040204" pitchFamily="34" charset="-120"/>
                <a:ea typeface="Microsoft JhengHei Light" panose="020B0304030504040204" pitchFamily="34" charset="-120"/>
                <a:cs typeface="Times New Roman"/>
              </a:rPr>
              <a:t>:</a:t>
            </a:r>
            <a:r>
              <a:rPr lang="en-US" sz="1400" b="1" spc="-19" dirty="0">
                <a:latin typeface="Microsoft JhengHei Light" panose="020B0304030504040204" pitchFamily="34" charset="-120"/>
                <a:ea typeface="Microsoft JhengHei Light" panose="020B0304030504040204" pitchFamily="34" charset="-120"/>
                <a:cs typeface="Times New Roman"/>
              </a:rPr>
              <a:t> </a:t>
            </a:r>
            <a:r>
              <a:rPr lang="en-US" sz="1400" dirty="0" smtClean="0">
                <a:latin typeface="Microsoft JhengHei Light" panose="020B0304030504040204" pitchFamily="34" charset="-120"/>
                <a:ea typeface="Microsoft JhengHei Light" panose="020B0304030504040204" pitchFamily="34" charset="-120"/>
                <a:cs typeface="Times New Roman"/>
              </a:rPr>
              <a:t>2</a:t>
            </a:r>
            <a:r>
              <a:rPr lang="en-US" sz="1400" baseline="30000" dirty="0" smtClean="0">
                <a:latin typeface="Microsoft JhengHei Light" panose="020B0304030504040204" pitchFamily="34" charset="-120"/>
                <a:ea typeface="Microsoft JhengHei Light" panose="020B0304030504040204" pitchFamily="34" charset="-120"/>
                <a:cs typeface="Times New Roman"/>
              </a:rPr>
              <a:t>nd</a:t>
            </a:r>
            <a:endParaRPr lang="en-US" sz="1400" baseline="31746" dirty="0" smtClean="0">
              <a:latin typeface="Microsoft JhengHei Light" panose="020B0304030504040204" pitchFamily="34" charset="-120"/>
              <a:ea typeface="Microsoft JhengHei Light" panose="020B0304030504040204" pitchFamily="34" charset="-120"/>
              <a:cs typeface="Times New Roman"/>
            </a:endParaRPr>
          </a:p>
          <a:p>
            <a:pPr marL="7737" algn="ctr">
              <a:spcBef>
                <a:spcPts val="587"/>
              </a:spcBef>
              <a:tabLst>
                <a:tab pos="1533572" algn="l"/>
              </a:tabLst>
            </a:pPr>
            <a:endParaRPr lang="en-US" sz="1400" baseline="31746" dirty="0">
              <a:latin typeface="Microsoft JhengHei Light" panose="020B0304030504040204" pitchFamily="34" charset="-120"/>
              <a:ea typeface="Microsoft JhengHei Light" panose="020B0304030504040204" pitchFamily="34" charset="-120"/>
              <a:cs typeface="Times New Roman"/>
            </a:endParaRPr>
          </a:p>
          <a:p>
            <a:pPr marL="40722">
              <a:spcBef>
                <a:spcPts val="568"/>
              </a:spcBef>
            </a:pPr>
            <a:r>
              <a:rPr lang="en-US" sz="1400" b="1" spc="-3" dirty="0">
                <a:latin typeface="Microsoft JhengHei Light" panose="020B0304030504040204" pitchFamily="34" charset="-120"/>
                <a:ea typeface="Microsoft JhengHei Light" panose="020B0304030504040204" pitchFamily="34" charset="-120"/>
                <a:cs typeface="Times New Roman"/>
              </a:rPr>
              <a:t>Title</a:t>
            </a:r>
            <a:r>
              <a:rPr lang="en-US" sz="1400" b="1" spc="-13" dirty="0">
                <a:latin typeface="Microsoft JhengHei Light" panose="020B0304030504040204" pitchFamily="34" charset="-120"/>
                <a:ea typeface="Microsoft JhengHei Light" panose="020B0304030504040204" pitchFamily="34" charset="-120"/>
                <a:cs typeface="Times New Roman"/>
              </a:rPr>
              <a:t> </a:t>
            </a:r>
            <a:r>
              <a:rPr lang="en-US" sz="1400" b="1" dirty="0">
                <a:latin typeface="Microsoft JhengHei Light" panose="020B0304030504040204" pitchFamily="34" charset="-120"/>
                <a:ea typeface="Microsoft JhengHei Light" panose="020B0304030504040204" pitchFamily="34" charset="-120"/>
                <a:cs typeface="Times New Roman"/>
              </a:rPr>
              <a:t>of</a:t>
            </a:r>
            <a:r>
              <a:rPr lang="en-US" sz="1400" b="1" spc="-11" dirty="0">
                <a:latin typeface="Microsoft JhengHei Light" panose="020B0304030504040204" pitchFamily="34" charset="-120"/>
                <a:ea typeface="Microsoft JhengHei Light" panose="020B0304030504040204" pitchFamily="34" charset="-120"/>
                <a:cs typeface="Times New Roman"/>
              </a:rPr>
              <a:t> </a:t>
            </a:r>
            <a:r>
              <a:rPr lang="en-US" sz="1400" b="1" spc="-3" dirty="0">
                <a:latin typeface="Microsoft JhengHei Light" panose="020B0304030504040204" pitchFamily="34" charset="-120"/>
                <a:ea typeface="Microsoft JhengHei Light" panose="020B0304030504040204" pitchFamily="34" charset="-120"/>
                <a:cs typeface="Times New Roman"/>
              </a:rPr>
              <a:t>the</a:t>
            </a:r>
            <a:r>
              <a:rPr lang="en-US" sz="1400" b="1" spc="-13" dirty="0">
                <a:latin typeface="Microsoft JhengHei Light" panose="020B0304030504040204" pitchFamily="34" charset="-120"/>
                <a:ea typeface="Microsoft JhengHei Light" panose="020B0304030504040204" pitchFamily="34" charset="-120"/>
                <a:cs typeface="Times New Roman"/>
              </a:rPr>
              <a:t> </a:t>
            </a:r>
            <a:r>
              <a:rPr lang="en-US" sz="1400" b="1" spc="-3" dirty="0">
                <a:latin typeface="Microsoft JhengHei Light" panose="020B0304030504040204" pitchFamily="34" charset="-120"/>
                <a:ea typeface="Microsoft JhengHei Light" panose="020B0304030504040204" pitchFamily="34" charset="-120"/>
                <a:cs typeface="Times New Roman"/>
              </a:rPr>
              <a:t>project</a:t>
            </a:r>
            <a:r>
              <a:rPr lang="en-US" sz="1400" spc="-3" dirty="0">
                <a:latin typeface="Microsoft JhengHei Light" panose="020B0304030504040204" pitchFamily="34" charset="-120"/>
                <a:ea typeface="Microsoft JhengHei Light" panose="020B0304030504040204" pitchFamily="34" charset="-120"/>
                <a:cs typeface="Times New Roman"/>
              </a:rPr>
              <a:t>: </a:t>
            </a:r>
            <a:r>
              <a:rPr lang="en-US" sz="1400" b="1" spc="-3" dirty="0">
                <a:latin typeface="Microsoft JhengHei Light" panose="020B0304030504040204" pitchFamily="34" charset="-120"/>
                <a:ea typeface="Microsoft JhengHei Light" panose="020B0304030504040204" pitchFamily="34" charset="-120"/>
                <a:cs typeface="Times New Roman"/>
              </a:rPr>
              <a:t>Report on </a:t>
            </a:r>
            <a:r>
              <a:rPr lang="en-US" sz="1400" b="1" spc="-3" dirty="0" smtClean="0">
                <a:latin typeface="Microsoft JhengHei Light" panose="020B0304030504040204" pitchFamily="34" charset="-120"/>
                <a:ea typeface="Microsoft JhengHei Light" panose="020B0304030504040204" pitchFamily="34" charset="-120"/>
                <a:cs typeface="Times New Roman"/>
              </a:rPr>
              <a:t>Newton’s law of cooling</a:t>
            </a:r>
          </a:p>
          <a:p>
            <a:pPr marL="40722">
              <a:spcBef>
                <a:spcPts val="568"/>
              </a:spcBef>
            </a:pPr>
            <a:endParaRPr lang="en-US" sz="1400" dirty="0">
              <a:latin typeface="Microsoft JhengHei Light" panose="020B0304030504040204" pitchFamily="34" charset="-120"/>
              <a:ea typeface="Microsoft JhengHei Light" panose="020B0304030504040204" pitchFamily="34" charset="-120"/>
              <a:cs typeface="Times New Roman"/>
            </a:endParaRPr>
          </a:p>
          <a:p>
            <a:pPr marL="40722">
              <a:spcBef>
                <a:spcPts val="548"/>
              </a:spcBef>
            </a:pPr>
            <a:r>
              <a:rPr lang="en-US" sz="1400" b="1" spc="-3" dirty="0">
                <a:latin typeface="Microsoft JhengHei Light" panose="020B0304030504040204" pitchFamily="34" charset="-120"/>
                <a:ea typeface="Microsoft JhengHei Light" panose="020B0304030504040204" pitchFamily="34" charset="-120"/>
                <a:cs typeface="Times New Roman"/>
              </a:rPr>
              <a:t>Cos</a:t>
            </a:r>
            <a:r>
              <a:rPr lang="en-US" sz="1400" b="1" spc="-7" dirty="0">
                <a:latin typeface="Microsoft JhengHei Light" panose="020B0304030504040204" pitchFamily="34" charset="-120"/>
                <a:ea typeface="Microsoft JhengHei Light" panose="020B0304030504040204" pitchFamily="34" charset="-120"/>
                <a:cs typeface="Times New Roman"/>
              </a:rPr>
              <a:t> </a:t>
            </a:r>
            <a:r>
              <a:rPr lang="en-US" sz="1400" b="1" spc="-3" dirty="0">
                <a:latin typeface="Microsoft JhengHei Light" panose="020B0304030504040204" pitchFamily="34" charset="-120"/>
                <a:ea typeface="Microsoft JhengHei Light" panose="020B0304030504040204" pitchFamily="34" charset="-120"/>
                <a:cs typeface="Times New Roman"/>
              </a:rPr>
              <a:t>addressed </a:t>
            </a:r>
            <a:r>
              <a:rPr lang="en-US" sz="1400" b="1" dirty="0">
                <a:latin typeface="Microsoft JhengHei Light" panose="020B0304030504040204" pitchFamily="34" charset="-120"/>
                <a:ea typeface="Microsoft JhengHei Light" panose="020B0304030504040204" pitchFamily="34" charset="-120"/>
                <a:cs typeface="Times New Roman"/>
              </a:rPr>
              <a:t>by</a:t>
            </a:r>
            <a:r>
              <a:rPr lang="en-US" sz="1400" b="1" spc="-3" dirty="0">
                <a:latin typeface="Microsoft JhengHei Light" panose="020B0304030504040204" pitchFamily="34" charset="-120"/>
                <a:ea typeface="Microsoft JhengHei Light" panose="020B0304030504040204" pitchFamily="34" charset="-120"/>
                <a:cs typeface="Times New Roman"/>
              </a:rPr>
              <a:t> the</a:t>
            </a:r>
            <a:r>
              <a:rPr lang="en-US" sz="1400" b="1" spc="-16" dirty="0">
                <a:latin typeface="Microsoft JhengHei Light" panose="020B0304030504040204" pitchFamily="34" charset="-120"/>
                <a:ea typeface="Microsoft JhengHei Light" panose="020B0304030504040204" pitchFamily="34" charset="-120"/>
                <a:cs typeface="Times New Roman"/>
              </a:rPr>
              <a:t> </a:t>
            </a:r>
            <a:r>
              <a:rPr lang="en-US" sz="1400" b="1" spc="-3" dirty="0" smtClean="0">
                <a:latin typeface="Microsoft JhengHei Light" panose="020B0304030504040204" pitchFamily="34" charset="-120"/>
                <a:ea typeface="Microsoft JhengHei Light" panose="020B0304030504040204" pitchFamily="34" charset="-120"/>
                <a:cs typeface="Times New Roman"/>
              </a:rPr>
              <a:t>micro project</a:t>
            </a:r>
            <a:r>
              <a:rPr lang="en-US" sz="1400" spc="-3" dirty="0" smtClean="0">
                <a:latin typeface="Microsoft JhengHei Light" panose="020B0304030504040204" pitchFamily="34" charset="-120"/>
                <a:ea typeface="Microsoft JhengHei Light" panose="020B0304030504040204" pitchFamily="34" charset="-120"/>
                <a:cs typeface="Times New Roman"/>
              </a:rPr>
              <a:t>:: </a:t>
            </a:r>
          </a:p>
          <a:p>
            <a:pPr marL="40722">
              <a:spcBef>
                <a:spcPts val="548"/>
              </a:spcBef>
            </a:pPr>
            <a:r>
              <a:rPr lang="en-US" sz="1400" spc="-3" dirty="0" smtClean="0">
                <a:latin typeface="Microsoft JhengHei Light" panose="020B0304030504040204" pitchFamily="34" charset="-120"/>
                <a:ea typeface="Microsoft JhengHei Light" panose="020B0304030504040204" pitchFamily="34" charset="-120"/>
                <a:cs typeface="Times New Roman"/>
              </a:rPr>
              <a:t>Solve the differential equation of first order and first degree using suitable methods</a:t>
            </a:r>
          </a:p>
          <a:p>
            <a:pPr marL="40722">
              <a:spcBef>
                <a:spcPts val="548"/>
              </a:spcBef>
            </a:pPr>
            <a:endParaRPr lang="en-US" sz="1400" dirty="0">
              <a:latin typeface="Microsoft JhengHei Light" panose="020B0304030504040204" pitchFamily="34" charset="-120"/>
              <a:ea typeface="Microsoft JhengHei Light" panose="020B0304030504040204" pitchFamily="34" charset="-120"/>
              <a:cs typeface="Times New Roman"/>
            </a:endParaRPr>
          </a:p>
          <a:p>
            <a:pPr marL="187319">
              <a:spcBef>
                <a:spcPts val="564"/>
              </a:spcBef>
            </a:pPr>
            <a:r>
              <a:rPr lang="en-US" sz="1400" b="1" spc="-3" dirty="0" smtClean="0">
                <a:latin typeface="Microsoft JhengHei Light" panose="020B0304030504040204" pitchFamily="34" charset="-120"/>
                <a:ea typeface="Microsoft JhengHei Light" panose="020B0304030504040204" pitchFamily="34" charset="-120"/>
                <a:cs typeface="Times New Roman"/>
              </a:rPr>
              <a:t>Major</a:t>
            </a:r>
            <a:r>
              <a:rPr lang="en-US" sz="1400" b="1" spc="-13" dirty="0" smtClean="0">
                <a:latin typeface="Microsoft JhengHei Light" panose="020B0304030504040204" pitchFamily="34" charset="-120"/>
                <a:ea typeface="Microsoft JhengHei Light" panose="020B0304030504040204" pitchFamily="34" charset="-120"/>
                <a:cs typeface="Times New Roman"/>
              </a:rPr>
              <a:t> </a:t>
            </a:r>
            <a:r>
              <a:rPr lang="en-US" sz="1400" b="1" spc="-3" dirty="0">
                <a:latin typeface="Microsoft JhengHei Light" panose="020B0304030504040204" pitchFamily="34" charset="-120"/>
                <a:ea typeface="Microsoft JhengHei Light" panose="020B0304030504040204" pitchFamily="34" charset="-120"/>
                <a:cs typeface="Times New Roman"/>
              </a:rPr>
              <a:t>learning</a:t>
            </a:r>
            <a:r>
              <a:rPr lang="en-US" sz="1400" b="1" spc="7" dirty="0">
                <a:latin typeface="Microsoft JhengHei Light" panose="020B0304030504040204" pitchFamily="34" charset="-120"/>
                <a:ea typeface="Microsoft JhengHei Light" panose="020B0304030504040204" pitchFamily="34" charset="-120"/>
                <a:cs typeface="Times New Roman"/>
              </a:rPr>
              <a:t> </a:t>
            </a:r>
            <a:r>
              <a:rPr lang="en-US" sz="1400" b="1" spc="-3" dirty="0">
                <a:latin typeface="Microsoft JhengHei Light" panose="020B0304030504040204" pitchFamily="34" charset="-120"/>
                <a:ea typeface="Microsoft JhengHei Light" panose="020B0304030504040204" pitchFamily="34" charset="-120"/>
                <a:cs typeface="Times New Roman"/>
              </a:rPr>
              <a:t>outcomes</a:t>
            </a:r>
            <a:r>
              <a:rPr lang="en-US" sz="1400" b="1" dirty="0">
                <a:latin typeface="Microsoft JhengHei Light" panose="020B0304030504040204" pitchFamily="34" charset="-120"/>
                <a:ea typeface="Microsoft JhengHei Light" panose="020B0304030504040204" pitchFamily="34" charset="-120"/>
                <a:cs typeface="Times New Roman"/>
              </a:rPr>
              <a:t> </a:t>
            </a:r>
            <a:r>
              <a:rPr lang="en-US" sz="1400" b="1" spc="-3" dirty="0">
                <a:latin typeface="Microsoft JhengHei Light" panose="020B0304030504040204" pitchFamily="34" charset="-120"/>
                <a:ea typeface="Microsoft JhengHei Light" panose="020B0304030504040204" pitchFamily="34" charset="-120"/>
                <a:cs typeface="Times New Roman"/>
              </a:rPr>
              <a:t>achieved</a:t>
            </a:r>
            <a:r>
              <a:rPr lang="en-US" sz="1400" b="1" spc="3" dirty="0">
                <a:latin typeface="Microsoft JhengHei Light" panose="020B0304030504040204" pitchFamily="34" charset="-120"/>
                <a:ea typeface="Microsoft JhengHei Light" panose="020B0304030504040204" pitchFamily="34" charset="-120"/>
                <a:cs typeface="Times New Roman"/>
              </a:rPr>
              <a:t> </a:t>
            </a:r>
            <a:r>
              <a:rPr lang="en-US" sz="1400" b="1" spc="-7" dirty="0">
                <a:latin typeface="Microsoft JhengHei Light" panose="020B0304030504040204" pitchFamily="34" charset="-120"/>
                <a:ea typeface="Microsoft JhengHei Light" panose="020B0304030504040204" pitchFamily="34" charset="-120"/>
                <a:cs typeface="Times New Roman"/>
              </a:rPr>
              <a:t>by</a:t>
            </a:r>
            <a:r>
              <a:rPr lang="en-US" sz="1400" b="1" dirty="0">
                <a:latin typeface="Microsoft JhengHei Light" panose="020B0304030504040204" pitchFamily="34" charset="-120"/>
                <a:ea typeface="Microsoft JhengHei Light" panose="020B0304030504040204" pitchFamily="34" charset="-120"/>
                <a:cs typeface="Times New Roman"/>
              </a:rPr>
              <a:t> </a:t>
            </a:r>
            <a:r>
              <a:rPr lang="en-US" sz="1400" b="1" spc="-3" dirty="0">
                <a:latin typeface="Microsoft JhengHei Light" panose="020B0304030504040204" pitchFamily="34" charset="-120"/>
                <a:ea typeface="Microsoft JhengHei Light" panose="020B0304030504040204" pitchFamily="34" charset="-120"/>
                <a:cs typeface="Times New Roman"/>
              </a:rPr>
              <a:t>students</a:t>
            </a:r>
            <a:r>
              <a:rPr lang="en-US" sz="1400" b="1" spc="-3" dirty="0" smtClean="0">
                <a:latin typeface="Microsoft JhengHei Light" panose="020B0304030504040204" pitchFamily="34" charset="-120"/>
                <a:ea typeface="Microsoft JhengHei Light" panose="020B0304030504040204" pitchFamily="34" charset="-120"/>
                <a:cs typeface="Times New Roman"/>
              </a:rPr>
              <a:t>:</a:t>
            </a:r>
            <a:endParaRPr lang="en-US" sz="1400" dirty="0">
              <a:latin typeface="Microsoft JhengHei Light" panose="020B0304030504040204" pitchFamily="34" charset="-120"/>
              <a:ea typeface="Microsoft JhengHei Light" panose="020B0304030504040204" pitchFamily="34" charset="-120"/>
              <a:cs typeface="Times New Roman"/>
            </a:endParaRPr>
          </a:p>
          <a:p>
            <a:pPr marL="333917" lvl="1" indent="-147004">
              <a:spcBef>
                <a:spcPts val="548"/>
              </a:spcBef>
              <a:buAutoNum type="arabicPeriod"/>
              <a:tabLst>
                <a:tab pos="334322" algn="l"/>
              </a:tabLst>
            </a:pPr>
            <a:r>
              <a:rPr lang="en-US" sz="1400" b="1" spc="-7" dirty="0">
                <a:latin typeface="Microsoft JhengHei Light" panose="020B0304030504040204" pitchFamily="34" charset="-120"/>
                <a:ea typeface="Microsoft JhengHei Light" panose="020B0304030504040204" pitchFamily="34" charset="-120"/>
                <a:cs typeface="Times New Roman"/>
              </a:rPr>
              <a:t>Practical</a:t>
            </a:r>
            <a:r>
              <a:rPr lang="en-US" sz="1400" b="1" spc="-19" dirty="0">
                <a:latin typeface="Microsoft JhengHei Light" panose="020B0304030504040204" pitchFamily="34" charset="-120"/>
                <a:ea typeface="Microsoft JhengHei Light" panose="020B0304030504040204" pitchFamily="34" charset="-120"/>
                <a:cs typeface="Times New Roman"/>
              </a:rPr>
              <a:t> </a:t>
            </a:r>
            <a:r>
              <a:rPr lang="en-US" sz="1400" b="1" dirty="0">
                <a:latin typeface="Microsoft JhengHei Light" panose="020B0304030504040204" pitchFamily="34" charset="-120"/>
                <a:ea typeface="Microsoft JhengHei Light" panose="020B0304030504040204" pitchFamily="34" charset="-120"/>
                <a:cs typeface="Times New Roman"/>
              </a:rPr>
              <a:t>outcomes</a:t>
            </a:r>
            <a:r>
              <a:rPr lang="en-US" sz="1400" b="1" dirty="0" smtClean="0">
                <a:latin typeface="Microsoft JhengHei Light" panose="020B0304030504040204" pitchFamily="34" charset="-120"/>
                <a:ea typeface="Microsoft JhengHei Light" panose="020B0304030504040204" pitchFamily="34" charset="-120"/>
                <a:cs typeface="Times New Roman"/>
              </a:rPr>
              <a:t>:</a:t>
            </a:r>
            <a:endParaRPr lang="en-US" sz="1400" dirty="0">
              <a:latin typeface="Microsoft JhengHei Light" panose="020B0304030504040204" pitchFamily="34" charset="-120"/>
              <a:ea typeface="Microsoft JhengHei Light" panose="020B0304030504040204" pitchFamily="34" charset="-120"/>
              <a:cs typeface="Times New Roman"/>
            </a:endParaRPr>
          </a:p>
          <a:p>
            <a:pPr marL="154743" marR="3259">
              <a:lnSpc>
                <a:spcPct val="104200"/>
              </a:lnSpc>
            </a:pPr>
            <a:endParaRPr lang="en-US" sz="1400" dirty="0">
              <a:latin typeface="Microsoft JhengHei Light" panose="020B0304030504040204" pitchFamily="34" charset="-120"/>
              <a:ea typeface="Microsoft JhengHei Light" panose="020B0304030504040204" pitchFamily="34" charset="-120"/>
              <a:cs typeface="Times New Roman"/>
            </a:endParaRPr>
          </a:p>
          <a:p>
            <a:pPr marL="154743" marR="3259">
              <a:lnSpc>
                <a:spcPct val="104200"/>
              </a:lnSpc>
            </a:pPr>
            <a:endParaRPr lang="en-US" sz="1400" dirty="0">
              <a:latin typeface="Microsoft JhengHei Light" panose="020B0304030504040204" pitchFamily="34" charset="-120"/>
              <a:ea typeface="Microsoft JhengHei Light" panose="020B0304030504040204" pitchFamily="34" charset="-120"/>
              <a:cs typeface="Times New Roman"/>
            </a:endParaRPr>
          </a:p>
          <a:p>
            <a:pPr marL="154743" marR="3259">
              <a:lnSpc>
                <a:spcPct val="104200"/>
              </a:lnSpc>
            </a:pPr>
            <a:r>
              <a:rPr lang="en-IN" sz="1400" b="1" dirty="0">
                <a:latin typeface="Microsoft JhengHei Light" panose="020B0304030504040204" pitchFamily="34" charset="-120"/>
                <a:ea typeface="Microsoft JhengHei Light" panose="020B0304030504040204" pitchFamily="34" charset="-120"/>
                <a:cs typeface="Times New Roman"/>
              </a:rPr>
              <a:t>2.</a:t>
            </a:r>
            <a:r>
              <a:rPr lang="en-IN" sz="1400" b="1" spc="125" dirty="0">
                <a:latin typeface="Microsoft JhengHei Light" panose="020B0304030504040204" pitchFamily="34" charset="-120"/>
                <a:ea typeface="Microsoft JhengHei Light" panose="020B0304030504040204" pitchFamily="34" charset="-120"/>
                <a:cs typeface="Times New Roman"/>
              </a:rPr>
              <a:t> </a:t>
            </a:r>
            <a:r>
              <a:rPr lang="en-IN" sz="1400" b="1" spc="-3" dirty="0">
                <a:latin typeface="Microsoft JhengHei Light" panose="020B0304030504040204" pitchFamily="34" charset="-120"/>
                <a:ea typeface="Microsoft JhengHei Light" panose="020B0304030504040204" pitchFamily="34" charset="-120"/>
                <a:cs typeface="Times New Roman"/>
              </a:rPr>
              <a:t>Unit</a:t>
            </a:r>
            <a:r>
              <a:rPr lang="en-IN" sz="1400" b="1" spc="-7" dirty="0">
                <a:latin typeface="Microsoft JhengHei Light" panose="020B0304030504040204" pitchFamily="34" charset="-120"/>
                <a:ea typeface="Microsoft JhengHei Light" panose="020B0304030504040204" pitchFamily="34" charset="-120"/>
                <a:cs typeface="Times New Roman"/>
              </a:rPr>
              <a:t> </a:t>
            </a:r>
            <a:r>
              <a:rPr lang="en-IN" sz="1400" b="1" spc="-3" dirty="0">
                <a:latin typeface="Microsoft JhengHei Light" panose="020B0304030504040204" pitchFamily="34" charset="-120"/>
                <a:ea typeface="Microsoft JhengHei Light" panose="020B0304030504040204" pitchFamily="34" charset="-120"/>
                <a:cs typeface="Times New Roman"/>
              </a:rPr>
              <a:t>outcomes</a:t>
            </a:r>
            <a:r>
              <a:rPr lang="en-IN" sz="1400" b="1" dirty="0">
                <a:latin typeface="Microsoft JhengHei Light" panose="020B0304030504040204" pitchFamily="34" charset="-120"/>
                <a:ea typeface="Microsoft JhengHei Light" panose="020B0304030504040204" pitchFamily="34" charset="-120"/>
                <a:cs typeface="Times New Roman"/>
              </a:rPr>
              <a:t> in</a:t>
            </a:r>
            <a:r>
              <a:rPr lang="en-IN" sz="1400" b="1" spc="3" dirty="0">
                <a:latin typeface="Microsoft JhengHei Light" panose="020B0304030504040204" pitchFamily="34" charset="-120"/>
                <a:ea typeface="Microsoft JhengHei Light" panose="020B0304030504040204" pitchFamily="34" charset="-120"/>
                <a:cs typeface="Times New Roman"/>
              </a:rPr>
              <a:t> </a:t>
            </a:r>
            <a:r>
              <a:rPr lang="en-IN" sz="1400" b="1" spc="-3" dirty="0">
                <a:latin typeface="Microsoft JhengHei Light" panose="020B0304030504040204" pitchFamily="34" charset="-120"/>
                <a:ea typeface="Microsoft JhengHei Light" panose="020B0304030504040204" pitchFamily="34" charset="-120"/>
                <a:cs typeface="Times New Roman"/>
              </a:rPr>
              <a:t>cognitive</a:t>
            </a:r>
            <a:r>
              <a:rPr lang="en-IN" sz="1400" b="1" spc="-11" dirty="0">
                <a:latin typeface="Microsoft JhengHei Light" panose="020B0304030504040204" pitchFamily="34" charset="-120"/>
                <a:ea typeface="Microsoft JhengHei Light" panose="020B0304030504040204" pitchFamily="34" charset="-120"/>
                <a:cs typeface="Times New Roman"/>
              </a:rPr>
              <a:t> </a:t>
            </a:r>
            <a:r>
              <a:rPr lang="en-IN" sz="1400" b="1" spc="-3" dirty="0">
                <a:latin typeface="Microsoft JhengHei Light" panose="020B0304030504040204" pitchFamily="34" charset="-120"/>
                <a:ea typeface="Microsoft JhengHei Light" panose="020B0304030504040204" pitchFamily="34" charset="-120"/>
                <a:cs typeface="Times New Roman"/>
              </a:rPr>
              <a:t>domain:</a:t>
            </a:r>
          </a:p>
          <a:p>
            <a:pPr marL="154743" marR="3259">
              <a:lnSpc>
                <a:spcPct val="104200"/>
              </a:lnSpc>
            </a:pPr>
            <a:endParaRPr lang="en-US" sz="1400" b="1" spc="-3" dirty="0">
              <a:latin typeface="Microsoft JhengHei Light" panose="020B0304030504040204" pitchFamily="34" charset="-120"/>
              <a:ea typeface="Microsoft JhengHei Light" panose="020B0304030504040204" pitchFamily="34" charset="-120"/>
              <a:cs typeface="Times New Roman"/>
            </a:endParaRPr>
          </a:p>
          <a:p>
            <a:pPr marL="154743" marR="3259">
              <a:lnSpc>
                <a:spcPct val="104200"/>
              </a:lnSpc>
            </a:pPr>
            <a:endParaRPr lang="en-US" sz="1400" b="1" spc="-3" dirty="0">
              <a:latin typeface="Microsoft JhengHei Light" panose="020B0304030504040204" pitchFamily="34" charset="-120"/>
              <a:ea typeface="Microsoft JhengHei Light" panose="020B0304030504040204" pitchFamily="34" charset="-120"/>
              <a:cs typeface="Times New Roman"/>
            </a:endParaRPr>
          </a:p>
          <a:p>
            <a:pPr marL="154743" marR="3259">
              <a:lnSpc>
                <a:spcPct val="104200"/>
              </a:lnSpc>
            </a:pPr>
            <a:r>
              <a:rPr lang="en-IN" sz="1400" b="1" dirty="0">
                <a:latin typeface="Microsoft JhengHei Light" panose="020B0304030504040204" pitchFamily="34" charset="-120"/>
                <a:ea typeface="Microsoft JhengHei Light" panose="020B0304030504040204" pitchFamily="34" charset="-120"/>
                <a:cs typeface="Times New Roman"/>
              </a:rPr>
              <a:t>3.</a:t>
            </a:r>
            <a:r>
              <a:rPr lang="en-IN" sz="1400" b="1" spc="119" dirty="0">
                <a:latin typeface="Microsoft JhengHei Light" panose="020B0304030504040204" pitchFamily="34" charset="-120"/>
                <a:ea typeface="Microsoft JhengHei Light" panose="020B0304030504040204" pitchFamily="34" charset="-120"/>
                <a:cs typeface="Times New Roman"/>
              </a:rPr>
              <a:t> </a:t>
            </a:r>
            <a:r>
              <a:rPr lang="en-IN" sz="1400" b="1" spc="-3" dirty="0">
                <a:latin typeface="Microsoft JhengHei Light" panose="020B0304030504040204" pitchFamily="34" charset="-120"/>
                <a:ea typeface="Microsoft JhengHei Light" panose="020B0304030504040204" pitchFamily="34" charset="-120"/>
                <a:cs typeface="Times New Roman"/>
              </a:rPr>
              <a:t>Outcomes </a:t>
            </a:r>
            <a:r>
              <a:rPr lang="en-IN" sz="1400" b="1" dirty="0">
                <a:latin typeface="Microsoft JhengHei Light" panose="020B0304030504040204" pitchFamily="34" charset="-120"/>
                <a:ea typeface="Microsoft JhengHei Light" panose="020B0304030504040204" pitchFamily="34" charset="-120"/>
                <a:cs typeface="Times New Roman"/>
              </a:rPr>
              <a:t>in</a:t>
            </a:r>
            <a:r>
              <a:rPr lang="en-IN" sz="1400" b="1" spc="-3" dirty="0">
                <a:latin typeface="Microsoft JhengHei Light" panose="020B0304030504040204" pitchFamily="34" charset="-120"/>
                <a:ea typeface="Microsoft JhengHei Light" panose="020B0304030504040204" pitchFamily="34" charset="-120"/>
                <a:cs typeface="Times New Roman"/>
              </a:rPr>
              <a:t> </a:t>
            </a:r>
            <a:r>
              <a:rPr lang="en-IN" sz="1400" b="1" spc="-7" dirty="0">
                <a:latin typeface="Microsoft JhengHei Light" panose="020B0304030504040204" pitchFamily="34" charset="-120"/>
                <a:ea typeface="Microsoft JhengHei Light" panose="020B0304030504040204" pitchFamily="34" charset="-120"/>
                <a:cs typeface="Times New Roman"/>
              </a:rPr>
              <a:t>effective</a:t>
            </a:r>
            <a:r>
              <a:rPr lang="en-IN" sz="1400" b="1" spc="-13" dirty="0">
                <a:latin typeface="Microsoft JhengHei Light" panose="020B0304030504040204" pitchFamily="34" charset="-120"/>
                <a:ea typeface="Microsoft JhengHei Light" panose="020B0304030504040204" pitchFamily="34" charset="-120"/>
                <a:cs typeface="Times New Roman"/>
              </a:rPr>
              <a:t> </a:t>
            </a:r>
            <a:r>
              <a:rPr lang="en-IN" sz="1400" b="1" dirty="0">
                <a:latin typeface="Microsoft JhengHei Light" panose="020B0304030504040204" pitchFamily="34" charset="-120"/>
                <a:ea typeface="Microsoft JhengHei Light" panose="020B0304030504040204" pitchFamily="34" charset="-120"/>
                <a:cs typeface="Times New Roman"/>
              </a:rPr>
              <a:t>domain:</a:t>
            </a:r>
            <a:endParaRPr lang="en-IN" sz="1400" dirty="0">
              <a:latin typeface="Microsoft JhengHei Light" panose="020B0304030504040204" pitchFamily="34" charset="-120"/>
              <a:ea typeface="Microsoft JhengHei Light" panose="020B0304030504040204" pitchFamily="34" charset="-120"/>
              <a:cs typeface="Times New Roman"/>
            </a:endParaRPr>
          </a:p>
          <a:p>
            <a:pPr marL="154743" marR="3259">
              <a:lnSpc>
                <a:spcPct val="104200"/>
              </a:lnSpc>
            </a:pPr>
            <a:endParaRPr lang="en-IN" sz="1400" dirty="0">
              <a:latin typeface="Microsoft JhengHei Light" panose="020B0304030504040204" pitchFamily="34" charset="-120"/>
              <a:ea typeface="Microsoft JhengHei Light" panose="020B0304030504040204" pitchFamily="34" charset="-120"/>
              <a:cs typeface="Times New Roman"/>
            </a:endParaRPr>
          </a:p>
          <a:p>
            <a:pPr marL="154743" marR="3259">
              <a:lnSpc>
                <a:spcPct val="104200"/>
              </a:lnSpc>
            </a:pPr>
            <a:endParaRPr sz="1400" dirty="0">
              <a:latin typeface="Microsoft JhengHei Light" panose="020B0304030504040204" pitchFamily="34" charset="-120"/>
              <a:ea typeface="Microsoft JhengHei Light" panose="020B0304030504040204" pitchFamily="34" charset="-120"/>
              <a:cs typeface="Times New Roman"/>
            </a:endParaRPr>
          </a:p>
        </p:txBody>
      </p:sp>
    </p:spTree>
    <p:extLst>
      <p:ext uri="{BB962C8B-B14F-4D97-AF65-F5344CB8AC3E}">
        <p14:creationId xmlns:p14="http://schemas.microsoft.com/office/powerpoint/2010/main" val="4118886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650211599"/>
              </p:ext>
            </p:extLst>
          </p:nvPr>
        </p:nvGraphicFramePr>
        <p:xfrm>
          <a:off x="127000" y="228600"/>
          <a:ext cx="6438900" cy="5778501"/>
        </p:xfrm>
        <a:graphic>
          <a:graphicData uri="http://schemas.openxmlformats.org/drawingml/2006/table">
            <a:tbl>
              <a:tblPr firstRow="1" bandRow="1">
                <a:tableStyleId>{2D5ABB26-0587-4C30-8999-92F81FD0307C}</a:tableStyleId>
              </a:tblPr>
              <a:tblGrid>
                <a:gridCol w="992077">
                  <a:extLst>
                    <a:ext uri="{9D8B030D-6E8A-4147-A177-3AD203B41FA5}">
                      <a16:colId xmlns:a16="http://schemas.microsoft.com/office/drawing/2014/main" val="20000"/>
                    </a:ext>
                  </a:extLst>
                </a:gridCol>
                <a:gridCol w="1173891">
                  <a:extLst>
                    <a:ext uri="{9D8B030D-6E8A-4147-A177-3AD203B41FA5}">
                      <a16:colId xmlns:a16="http://schemas.microsoft.com/office/drawing/2014/main" val="20001"/>
                    </a:ext>
                  </a:extLst>
                </a:gridCol>
                <a:gridCol w="1506640">
                  <a:extLst>
                    <a:ext uri="{9D8B030D-6E8A-4147-A177-3AD203B41FA5}">
                      <a16:colId xmlns:a16="http://schemas.microsoft.com/office/drawing/2014/main" val="20002"/>
                    </a:ext>
                  </a:extLst>
                </a:gridCol>
                <a:gridCol w="1959457">
                  <a:extLst>
                    <a:ext uri="{9D8B030D-6E8A-4147-A177-3AD203B41FA5}">
                      <a16:colId xmlns:a16="http://schemas.microsoft.com/office/drawing/2014/main" val="20003"/>
                    </a:ext>
                  </a:extLst>
                </a:gridCol>
                <a:gridCol w="806835">
                  <a:extLst>
                    <a:ext uri="{9D8B030D-6E8A-4147-A177-3AD203B41FA5}">
                      <a16:colId xmlns:a16="http://schemas.microsoft.com/office/drawing/2014/main" val="20004"/>
                    </a:ext>
                  </a:extLst>
                </a:gridCol>
              </a:tblGrid>
              <a:tr h="1138788">
                <a:tc>
                  <a:txBody>
                    <a:bodyPr/>
                    <a:lstStyle/>
                    <a:p>
                      <a:pPr algn="ctr">
                        <a:lnSpc>
                          <a:spcPct val="100000"/>
                        </a:lnSpc>
                        <a:spcBef>
                          <a:spcPts val="50"/>
                        </a:spcBef>
                      </a:pPr>
                      <a:endParaRPr sz="2400">
                        <a:latin typeface="Microsoft JhengHei Light" panose="020B0304030504040204" pitchFamily="34" charset="-120"/>
                        <a:ea typeface="Microsoft JhengHei Light" panose="020B0304030504040204" pitchFamily="34" charset="-120"/>
                        <a:cs typeface="Times New Roman"/>
                      </a:endParaRPr>
                    </a:p>
                    <a:p>
                      <a:pPr marL="2540" algn="ctr">
                        <a:lnSpc>
                          <a:spcPct val="100000"/>
                        </a:lnSpc>
                      </a:pPr>
                      <a:r>
                        <a:rPr sz="1600" b="1" spc="-5" dirty="0">
                          <a:latin typeface="Microsoft JhengHei Light" panose="020B0304030504040204" pitchFamily="34" charset="-120"/>
                          <a:ea typeface="Microsoft JhengHei Light" panose="020B0304030504040204" pitchFamily="34" charset="-120"/>
                          <a:cs typeface="Times New Roman"/>
                        </a:rPr>
                        <a:t>Roll.no:</a:t>
                      </a:r>
                      <a:endParaRPr sz="1600">
                        <a:latin typeface="Microsoft JhengHei Light" panose="020B0304030504040204" pitchFamily="34" charset="-120"/>
                        <a:ea typeface="Microsoft JhengHei Light" panose="020B0304030504040204" pitchFamily="34" charset="-120"/>
                        <a:cs typeface="Times New Roman"/>
                      </a:endParaRPr>
                    </a:p>
                  </a:txBody>
                  <a:tcPr marL="0" marR="0" marT="407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5"/>
                        </a:spcBef>
                      </a:pPr>
                      <a:endParaRPr sz="1600">
                        <a:latin typeface="Microsoft JhengHei Light" panose="020B0304030504040204" pitchFamily="34" charset="-120"/>
                        <a:ea typeface="Microsoft JhengHei Light" panose="020B0304030504040204" pitchFamily="34" charset="-120"/>
                        <a:cs typeface="Times New Roman"/>
                      </a:endParaRPr>
                    </a:p>
                    <a:p>
                      <a:pPr marL="276225" marR="154305" indent="-114300" algn="ctr">
                        <a:lnSpc>
                          <a:spcPts val="2080"/>
                        </a:lnSpc>
                      </a:pPr>
                      <a:r>
                        <a:rPr sz="1600" b="1" dirty="0">
                          <a:latin typeface="Microsoft JhengHei Light" panose="020B0304030504040204" pitchFamily="34" charset="-120"/>
                          <a:ea typeface="Microsoft JhengHei Light" panose="020B0304030504040204" pitchFamily="34" charset="-120"/>
                          <a:cs typeface="Times New Roman"/>
                        </a:rPr>
                        <a:t>Student  </a:t>
                      </a:r>
                      <a:r>
                        <a:rPr sz="1600" b="1" spc="-5" dirty="0">
                          <a:latin typeface="Microsoft JhengHei Light" panose="020B0304030504040204" pitchFamily="34" charset="-120"/>
                          <a:ea typeface="Microsoft JhengHei Light" panose="020B0304030504040204" pitchFamily="34" charset="-120"/>
                          <a:cs typeface="Times New Roman"/>
                        </a:rPr>
                        <a:t>name</a:t>
                      </a:r>
                      <a:endParaRPr sz="1600">
                        <a:latin typeface="Microsoft JhengHei Light" panose="020B0304030504040204" pitchFamily="34" charset="-120"/>
                        <a:ea typeface="Microsoft JhengHei Light" panose="020B0304030504040204" pitchFamily="34" charset="-120"/>
                        <a:cs typeface="Times New Roman"/>
                      </a:endParaRPr>
                    </a:p>
                  </a:txBody>
                  <a:tcPr marL="0" marR="0" marT="2036"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040" marR="64135" algn="ctr">
                        <a:lnSpc>
                          <a:spcPct val="95500"/>
                        </a:lnSpc>
                        <a:spcBef>
                          <a:spcPts val="1145"/>
                        </a:spcBef>
                      </a:pPr>
                      <a:r>
                        <a:rPr sz="1600" b="1" spc="-5" dirty="0">
                          <a:latin typeface="Microsoft JhengHei Light" panose="020B0304030504040204" pitchFamily="34" charset="-120"/>
                          <a:ea typeface="Microsoft JhengHei Light" panose="020B0304030504040204" pitchFamily="34" charset="-120"/>
                          <a:cs typeface="Times New Roman"/>
                        </a:rPr>
                        <a:t>Marks </a:t>
                      </a:r>
                      <a:r>
                        <a:rPr sz="1600" b="1" dirty="0">
                          <a:latin typeface="Microsoft JhengHei Light" panose="020B0304030504040204" pitchFamily="34" charset="-120"/>
                          <a:ea typeface="Microsoft JhengHei Light" panose="020B0304030504040204" pitchFamily="34" charset="-120"/>
                          <a:cs typeface="Times New Roman"/>
                        </a:rPr>
                        <a:t>for </a:t>
                      </a:r>
                      <a:r>
                        <a:rPr sz="1600" b="1" spc="5" dirty="0">
                          <a:latin typeface="Microsoft JhengHei Light" panose="020B0304030504040204" pitchFamily="34" charset="-120"/>
                          <a:ea typeface="Microsoft JhengHei Light" panose="020B0304030504040204" pitchFamily="34" charset="-120"/>
                          <a:cs typeface="Times New Roman"/>
                        </a:rPr>
                        <a:t> </a:t>
                      </a:r>
                      <a:r>
                        <a:rPr sz="1600" b="1" dirty="0">
                          <a:latin typeface="Microsoft JhengHei Light" panose="020B0304030504040204" pitchFamily="34" charset="-120"/>
                          <a:ea typeface="Microsoft JhengHei Light" panose="020B0304030504040204" pitchFamily="34" charset="-120"/>
                          <a:cs typeface="Times New Roman"/>
                        </a:rPr>
                        <a:t>performance  </a:t>
                      </a:r>
                      <a:r>
                        <a:rPr sz="1600" b="1" spc="-5" dirty="0">
                          <a:latin typeface="Microsoft JhengHei Light" panose="020B0304030504040204" pitchFamily="34" charset="-120"/>
                          <a:ea typeface="Microsoft JhengHei Light" panose="020B0304030504040204" pitchFamily="34" charset="-120"/>
                          <a:cs typeface="Times New Roman"/>
                        </a:rPr>
                        <a:t>in</a:t>
                      </a:r>
                      <a:r>
                        <a:rPr sz="1600" b="1" spc="-10"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group</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932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59690" algn="ctr">
                        <a:lnSpc>
                          <a:spcPct val="95500"/>
                        </a:lnSpc>
                        <a:spcBef>
                          <a:spcPts val="1145"/>
                        </a:spcBef>
                      </a:pPr>
                      <a:r>
                        <a:rPr sz="1600" b="1" spc="-5" dirty="0">
                          <a:latin typeface="Microsoft JhengHei Light" panose="020B0304030504040204" pitchFamily="34" charset="-120"/>
                          <a:ea typeface="Microsoft JhengHei Light" panose="020B0304030504040204" pitchFamily="34" charset="-120"/>
                          <a:cs typeface="Times New Roman"/>
                        </a:rPr>
                        <a:t>Marks </a:t>
                      </a:r>
                      <a:r>
                        <a:rPr sz="1600" b="1" dirty="0">
                          <a:latin typeface="Microsoft JhengHei Light" panose="020B0304030504040204" pitchFamily="34" charset="-120"/>
                          <a:ea typeface="Microsoft JhengHei Light" panose="020B0304030504040204" pitchFamily="34" charset="-120"/>
                          <a:cs typeface="Times New Roman"/>
                        </a:rPr>
                        <a:t>for </a:t>
                      </a:r>
                      <a:r>
                        <a:rPr sz="1600" b="1" spc="5" dirty="0">
                          <a:latin typeface="Microsoft JhengHei Light" panose="020B0304030504040204" pitchFamily="34" charset="-120"/>
                          <a:ea typeface="Microsoft JhengHei Light" panose="020B0304030504040204" pitchFamily="34" charset="-120"/>
                          <a:cs typeface="Times New Roman"/>
                        </a:rPr>
                        <a:t> </a:t>
                      </a:r>
                      <a:r>
                        <a:rPr sz="1600" b="1" dirty="0">
                          <a:latin typeface="Microsoft JhengHei Light" panose="020B0304030504040204" pitchFamily="34" charset="-120"/>
                          <a:ea typeface="Microsoft JhengHei Light" panose="020B0304030504040204" pitchFamily="34" charset="-120"/>
                          <a:cs typeface="Times New Roman"/>
                        </a:rPr>
                        <a:t>performance </a:t>
                      </a:r>
                      <a:r>
                        <a:rPr sz="1600" b="1" spc="-5" dirty="0">
                          <a:latin typeface="Microsoft JhengHei Light" panose="020B0304030504040204" pitchFamily="34" charset="-120"/>
                          <a:ea typeface="Microsoft JhengHei Light" panose="020B0304030504040204" pitchFamily="34" charset="-120"/>
                          <a:cs typeface="Times New Roman"/>
                        </a:rPr>
                        <a:t>in </a:t>
                      </a:r>
                      <a:r>
                        <a:rPr sz="1600" b="1" dirty="0">
                          <a:latin typeface="Microsoft JhengHei Light" panose="020B0304030504040204" pitchFamily="34" charset="-120"/>
                          <a:ea typeface="Microsoft JhengHei Light" panose="020B0304030504040204" pitchFamily="34" charset="-120"/>
                          <a:cs typeface="Times New Roman"/>
                        </a:rPr>
                        <a:t> oral/presentation</a:t>
                      </a:r>
                      <a:endParaRPr sz="1600">
                        <a:latin typeface="Microsoft JhengHei Light" panose="020B0304030504040204" pitchFamily="34" charset="-120"/>
                        <a:ea typeface="Microsoft JhengHei Light" panose="020B0304030504040204" pitchFamily="34" charset="-120"/>
                        <a:cs typeface="Times New Roman"/>
                      </a:endParaRPr>
                    </a:p>
                  </a:txBody>
                  <a:tcPr marL="0" marR="0" marT="932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50"/>
                        </a:spcBef>
                      </a:pPr>
                      <a:endParaRPr sz="2400" dirty="0">
                        <a:latin typeface="Microsoft JhengHei Light" panose="020B0304030504040204" pitchFamily="34" charset="-120"/>
                        <a:ea typeface="Microsoft JhengHei Light" panose="020B0304030504040204" pitchFamily="34" charset="-120"/>
                        <a:cs typeface="Times New Roman"/>
                      </a:endParaRPr>
                    </a:p>
                    <a:p>
                      <a:pPr marL="111125" algn="ctr">
                        <a:lnSpc>
                          <a:spcPct val="100000"/>
                        </a:lnSpc>
                      </a:pPr>
                      <a:r>
                        <a:rPr sz="1600" b="1" dirty="0">
                          <a:latin typeface="Microsoft JhengHei Light" panose="020B0304030504040204" pitchFamily="34" charset="-120"/>
                          <a:ea typeface="Microsoft JhengHei Light" panose="020B0304030504040204" pitchFamily="34" charset="-120"/>
                          <a:cs typeface="Times New Roman"/>
                        </a:rPr>
                        <a:t>Total</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407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947769">
                <a:tc>
                  <a:txBody>
                    <a:bodyPr/>
                    <a:lstStyle/>
                    <a:p>
                      <a:pPr marL="2540" algn="ctr">
                        <a:lnSpc>
                          <a:spcPct val="100000"/>
                        </a:lnSpc>
                        <a:spcBef>
                          <a:spcPts val="850"/>
                        </a:spcBef>
                      </a:pPr>
                      <a:endParaRPr lang="en-US" sz="1050" dirty="0" smtClean="0">
                        <a:latin typeface="Microsoft JhengHei Light" panose="020B0304030504040204" pitchFamily="34" charset="-120"/>
                        <a:ea typeface="Microsoft JhengHei Light" panose="020B0304030504040204" pitchFamily="34" charset="-120"/>
                        <a:cs typeface="Times New Roman"/>
                      </a:endParaRPr>
                    </a:p>
                    <a:p>
                      <a:pPr marL="2540" algn="ctr">
                        <a:lnSpc>
                          <a:spcPct val="100000"/>
                        </a:lnSpc>
                        <a:spcBef>
                          <a:spcPts val="850"/>
                        </a:spcBef>
                      </a:pPr>
                      <a:r>
                        <a:rPr sz="1050" dirty="0" smtClean="0">
                          <a:latin typeface="Microsoft JhengHei Light" panose="020B0304030504040204" pitchFamily="34" charset="-120"/>
                          <a:ea typeface="Microsoft JhengHei Light" panose="020B0304030504040204" pitchFamily="34" charset="-120"/>
                          <a:cs typeface="Times New Roman"/>
                        </a:rPr>
                        <a:t>2104</a:t>
                      </a:r>
                      <a:r>
                        <a:rPr lang="en-US" sz="1050" dirty="0" smtClean="0">
                          <a:latin typeface="Microsoft JhengHei Light" panose="020B0304030504040204" pitchFamily="34" charset="-120"/>
                          <a:ea typeface="Microsoft JhengHei Light" panose="020B0304030504040204" pitchFamily="34" charset="-120"/>
                          <a:cs typeface="Times New Roman"/>
                        </a:rPr>
                        <a:t>51</a:t>
                      </a:r>
                      <a:endParaRPr sz="1050" dirty="0">
                        <a:latin typeface="Microsoft JhengHei Light" panose="020B0304030504040204" pitchFamily="34" charset="-120"/>
                        <a:ea typeface="Microsoft JhengHei Light" panose="020B0304030504040204" pitchFamily="34" charset="-120"/>
                        <a:cs typeface="Times New Roman"/>
                      </a:endParaRPr>
                    </a:p>
                  </a:txBody>
                  <a:tcPr marL="0" marR="0" marT="6923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60350" marR="158115" indent="-95250" algn="ctr">
                        <a:lnSpc>
                          <a:spcPts val="1830"/>
                        </a:lnSpc>
                      </a:pPr>
                      <a:endParaRPr lang="en-US" sz="1050" dirty="0" smtClean="0">
                        <a:latin typeface="Microsoft JhengHei Light" panose="020B0304030504040204" pitchFamily="34" charset="-120"/>
                        <a:ea typeface="Microsoft JhengHei Light" panose="020B0304030504040204" pitchFamily="34" charset="-120"/>
                        <a:cs typeface="Times New Roman"/>
                      </a:endParaRPr>
                    </a:p>
                    <a:p>
                      <a:pPr marL="260350" marR="158115" indent="-95250" algn="ctr">
                        <a:lnSpc>
                          <a:spcPts val="1830"/>
                        </a:lnSpc>
                      </a:pPr>
                      <a:r>
                        <a:rPr lang="en-US" sz="1050" dirty="0" smtClean="0">
                          <a:latin typeface="Microsoft JhengHei Light" panose="020B0304030504040204" pitchFamily="34" charset="-120"/>
                          <a:ea typeface="Microsoft JhengHei Light" panose="020B0304030504040204" pitchFamily="34" charset="-120"/>
                          <a:cs typeface="Times New Roman"/>
                        </a:rPr>
                        <a:t>Abdurrahman</a:t>
                      </a:r>
                      <a:r>
                        <a:rPr lang="en-US" sz="1050" baseline="0" dirty="0" smtClean="0">
                          <a:latin typeface="Microsoft JhengHei Light" panose="020B0304030504040204" pitchFamily="34" charset="-120"/>
                          <a:ea typeface="Microsoft JhengHei Light" panose="020B0304030504040204" pitchFamily="34" charset="-120"/>
                          <a:cs typeface="Times New Roman"/>
                        </a:rPr>
                        <a:t> Qureshi</a:t>
                      </a:r>
                    </a:p>
                    <a:p>
                      <a:pPr marL="260350" marR="158115" indent="-95250" algn="ctr">
                        <a:lnSpc>
                          <a:spcPts val="1830"/>
                        </a:lnSpc>
                      </a:pPr>
                      <a:endParaRPr sz="105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05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05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05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998608">
                <a:tc>
                  <a:txBody>
                    <a:bodyPr/>
                    <a:lstStyle/>
                    <a:p>
                      <a:pPr marL="2540" algn="ctr">
                        <a:lnSpc>
                          <a:spcPct val="100000"/>
                        </a:lnSpc>
                        <a:spcBef>
                          <a:spcPts val="850"/>
                        </a:spcBef>
                      </a:pPr>
                      <a:endParaRPr lang="en-US" sz="1050" dirty="0" smtClean="0">
                        <a:latin typeface="Microsoft JhengHei Light" panose="020B0304030504040204" pitchFamily="34" charset="-120"/>
                        <a:ea typeface="Microsoft JhengHei Light" panose="020B0304030504040204" pitchFamily="34" charset="-120"/>
                        <a:cs typeface="Times New Roman"/>
                      </a:endParaRPr>
                    </a:p>
                    <a:p>
                      <a:pPr marL="2540" algn="ctr">
                        <a:lnSpc>
                          <a:spcPct val="100000"/>
                        </a:lnSpc>
                        <a:spcBef>
                          <a:spcPts val="850"/>
                        </a:spcBef>
                      </a:pPr>
                      <a:r>
                        <a:rPr sz="1050" dirty="0" smtClean="0">
                          <a:latin typeface="Microsoft JhengHei Light" panose="020B0304030504040204" pitchFamily="34" charset="-120"/>
                          <a:ea typeface="Microsoft JhengHei Light" panose="020B0304030504040204" pitchFamily="34" charset="-120"/>
                          <a:cs typeface="Times New Roman"/>
                        </a:rPr>
                        <a:t>2104</a:t>
                      </a:r>
                      <a:r>
                        <a:rPr lang="en-US" sz="1050" dirty="0" smtClean="0">
                          <a:latin typeface="Microsoft JhengHei Light" panose="020B0304030504040204" pitchFamily="34" charset="-120"/>
                          <a:ea typeface="Microsoft JhengHei Light" panose="020B0304030504040204" pitchFamily="34" charset="-120"/>
                          <a:cs typeface="Times New Roman"/>
                        </a:rPr>
                        <a:t>52</a:t>
                      </a:r>
                      <a:endParaRPr sz="1050" dirty="0">
                        <a:latin typeface="Microsoft JhengHei Light" panose="020B0304030504040204" pitchFamily="34" charset="-120"/>
                        <a:ea typeface="Microsoft JhengHei Light" panose="020B0304030504040204" pitchFamily="34" charset="-120"/>
                        <a:cs typeface="Times New Roman"/>
                      </a:endParaRPr>
                    </a:p>
                  </a:txBody>
                  <a:tcPr marL="0" marR="0" marT="6923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20675" marR="106045" indent="-206375" algn="ctr">
                        <a:lnSpc>
                          <a:spcPts val="1850"/>
                        </a:lnSpc>
                      </a:pPr>
                      <a:endParaRPr lang="en-US" sz="1050" dirty="0" smtClean="0">
                        <a:latin typeface="Microsoft JhengHei Light" panose="020B0304030504040204" pitchFamily="34" charset="-120"/>
                        <a:ea typeface="Microsoft JhengHei Light" panose="020B0304030504040204" pitchFamily="34" charset="-120"/>
                        <a:cs typeface="Times New Roman"/>
                      </a:endParaRPr>
                    </a:p>
                    <a:p>
                      <a:pPr marL="320675" marR="106045" indent="-206375" algn="ctr">
                        <a:lnSpc>
                          <a:spcPts val="1850"/>
                        </a:lnSpc>
                      </a:pPr>
                      <a:r>
                        <a:rPr lang="en-US" sz="1050" dirty="0" smtClean="0">
                          <a:latin typeface="Microsoft JhengHei Light" panose="020B0304030504040204" pitchFamily="34" charset="-120"/>
                          <a:ea typeface="Microsoft JhengHei Light" panose="020B0304030504040204" pitchFamily="34" charset="-120"/>
                          <a:cs typeface="Times New Roman"/>
                        </a:rPr>
                        <a:t>Welder </a:t>
                      </a:r>
                      <a:r>
                        <a:rPr lang="en-US" sz="1050" dirty="0" err="1" smtClean="0">
                          <a:latin typeface="Microsoft JhengHei Light" panose="020B0304030504040204" pitchFamily="34" charset="-120"/>
                          <a:ea typeface="Microsoft JhengHei Light" panose="020B0304030504040204" pitchFamily="34" charset="-120"/>
                          <a:cs typeface="Times New Roman"/>
                        </a:rPr>
                        <a:t>Umme</a:t>
                      </a:r>
                      <a:r>
                        <a:rPr lang="en-US" sz="1050" dirty="0" smtClean="0">
                          <a:latin typeface="Microsoft JhengHei Light" panose="020B0304030504040204" pitchFamily="34" charset="-120"/>
                          <a:ea typeface="Microsoft JhengHei Light" panose="020B0304030504040204" pitchFamily="34" charset="-120"/>
                          <a:cs typeface="Times New Roman"/>
                        </a:rPr>
                        <a:t> </a:t>
                      </a:r>
                      <a:r>
                        <a:rPr lang="en-US" sz="1050" dirty="0" err="1" smtClean="0">
                          <a:latin typeface="Microsoft JhengHei Light" panose="020B0304030504040204" pitchFamily="34" charset="-120"/>
                          <a:ea typeface="Microsoft JhengHei Light" panose="020B0304030504040204" pitchFamily="34" charset="-120"/>
                          <a:cs typeface="Times New Roman"/>
                        </a:rPr>
                        <a:t>Hafsa</a:t>
                      </a:r>
                      <a:endParaRPr lang="en-US" sz="1050" dirty="0" smtClean="0">
                        <a:latin typeface="Microsoft JhengHei Light" panose="020B0304030504040204" pitchFamily="34" charset="-120"/>
                        <a:ea typeface="Microsoft JhengHei Light" panose="020B0304030504040204" pitchFamily="34" charset="-120"/>
                        <a:cs typeface="Times New Roman"/>
                      </a:endParaRPr>
                    </a:p>
                    <a:p>
                      <a:pPr marL="320675" marR="106045" indent="-206375" algn="ctr">
                        <a:lnSpc>
                          <a:spcPts val="1850"/>
                        </a:lnSpc>
                      </a:pPr>
                      <a:endParaRPr sz="105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05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05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05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947769">
                <a:tc>
                  <a:txBody>
                    <a:bodyPr/>
                    <a:lstStyle/>
                    <a:p>
                      <a:pPr marL="2540" algn="ctr">
                        <a:lnSpc>
                          <a:spcPct val="100000"/>
                        </a:lnSpc>
                        <a:spcBef>
                          <a:spcPts val="825"/>
                        </a:spcBef>
                      </a:pPr>
                      <a:endParaRPr lang="en-US" sz="1050" dirty="0" smtClean="0">
                        <a:latin typeface="Microsoft JhengHei Light" panose="020B0304030504040204" pitchFamily="34" charset="-120"/>
                        <a:ea typeface="Microsoft JhengHei Light" panose="020B0304030504040204" pitchFamily="34" charset="-120"/>
                        <a:cs typeface="Times New Roman"/>
                      </a:endParaRPr>
                    </a:p>
                    <a:p>
                      <a:pPr marL="2540" algn="ctr">
                        <a:lnSpc>
                          <a:spcPct val="100000"/>
                        </a:lnSpc>
                        <a:spcBef>
                          <a:spcPts val="825"/>
                        </a:spcBef>
                      </a:pPr>
                      <a:r>
                        <a:rPr sz="1050" dirty="0" smtClean="0">
                          <a:latin typeface="Microsoft JhengHei Light" panose="020B0304030504040204" pitchFamily="34" charset="-120"/>
                          <a:ea typeface="Microsoft JhengHei Light" panose="020B0304030504040204" pitchFamily="34" charset="-120"/>
                          <a:cs typeface="Times New Roman"/>
                        </a:rPr>
                        <a:t>2104</a:t>
                      </a:r>
                      <a:r>
                        <a:rPr lang="en-US" sz="1050" dirty="0" smtClean="0">
                          <a:latin typeface="Microsoft JhengHei Light" panose="020B0304030504040204" pitchFamily="34" charset="-120"/>
                          <a:ea typeface="Microsoft JhengHei Light" panose="020B0304030504040204" pitchFamily="34" charset="-120"/>
                          <a:cs typeface="Times New Roman"/>
                        </a:rPr>
                        <a:t>53</a:t>
                      </a:r>
                      <a:endParaRPr sz="1050" dirty="0">
                        <a:latin typeface="Microsoft JhengHei Light" panose="020B0304030504040204" pitchFamily="34" charset="-120"/>
                        <a:ea typeface="Microsoft JhengHei Light" panose="020B0304030504040204" pitchFamily="34" charset="-120"/>
                        <a:cs typeface="Times New Roman"/>
                      </a:endParaRPr>
                    </a:p>
                  </a:txBody>
                  <a:tcPr marL="0" marR="0" marT="67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650" marR="244475" indent="25400" algn="ctr">
                        <a:lnSpc>
                          <a:spcPts val="1830"/>
                        </a:lnSpc>
                      </a:pPr>
                      <a:endParaRPr lang="en-US" sz="1050" spc="-5" dirty="0" smtClean="0">
                        <a:latin typeface="Microsoft JhengHei Light" panose="020B0304030504040204" pitchFamily="34" charset="-120"/>
                        <a:ea typeface="Microsoft JhengHei Light" panose="020B0304030504040204" pitchFamily="34" charset="-120"/>
                        <a:cs typeface="Times New Roman"/>
                      </a:endParaRPr>
                    </a:p>
                    <a:p>
                      <a:pPr marL="247650" marR="244475" indent="25400" algn="ctr">
                        <a:lnSpc>
                          <a:spcPts val="1830"/>
                        </a:lnSpc>
                      </a:pPr>
                      <a:r>
                        <a:rPr lang="en-US" sz="1050" spc="-5" dirty="0" err="1" smtClean="0">
                          <a:latin typeface="Microsoft JhengHei Light" panose="020B0304030504040204" pitchFamily="34" charset="-120"/>
                          <a:ea typeface="Microsoft JhengHei Light" panose="020B0304030504040204" pitchFamily="34" charset="-120"/>
                          <a:cs typeface="Times New Roman"/>
                        </a:rPr>
                        <a:t>Saad</a:t>
                      </a:r>
                      <a:r>
                        <a:rPr lang="en-US" sz="1050" spc="-5" dirty="0" smtClean="0">
                          <a:latin typeface="Microsoft JhengHei Light" panose="020B0304030504040204" pitchFamily="34" charset="-120"/>
                          <a:ea typeface="Microsoft JhengHei Light" panose="020B0304030504040204" pitchFamily="34" charset="-120"/>
                          <a:cs typeface="Times New Roman"/>
                        </a:rPr>
                        <a:t> Ansari</a:t>
                      </a:r>
                    </a:p>
                    <a:p>
                      <a:pPr marL="247650" marR="244475" indent="25400" algn="ctr">
                        <a:lnSpc>
                          <a:spcPts val="1830"/>
                        </a:lnSpc>
                      </a:pPr>
                      <a:endParaRPr sz="105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05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05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05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1198975">
                <a:tc>
                  <a:txBody>
                    <a:bodyPr/>
                    <a:lstStyle/>
                    <a:p>
                      <a:pPr marL="2540" algn="ctr">
                        <a:lnSpc>
                          <a:spcPct val="100000"/>
                        </a:lnSpc>
                        <a:spcBef>
                          <a:spcPts val="850"/>
                        </a:spcBef>
                      </a:pPr>
                      <a:endParaRPr lang="en-US" sz="1050" dirty="0" smtClean="0">
                        <a:latin typeface="Microsoft JhengHei Light" panose="020B0304030504040204" pitchFamily="34" charset="-120"/>
                        <a:ea typeface="Microsoft JhengHei Light" panose="020B0304030504040204" pitchFamily="34" charset="-120"/>
                        <a:cs typeface="Times New Roman"/>
                      </a:endParaRPr>
                    </a:p>
                    <a:p>
                      <a:pPr marL="2540" algn="ctr">
                        <a:lnSpc>
                          <a:spcPct val="100000"/>
                        </a:lnSpc>
                        <a:spcBef>
                          <a:spcPts val="850"/>
                        </a:spcBef>
                      </a:pPr>
                      <a:r>
                        <a:rPr lang="en-US" sz="1050" dirty="0" smtClean="0">
                          <a:latin typeface="Microsoft JhengHei Light" panose="020B0304030504040204" pitchFamily="34" charset="-120"/>
                          <a:ea typeface="Microsoft JhengHei Light" panose="020B0304030504040204" pitchFamily="34" charset="-120"/>
                          <a:cs typeface="Times New Roman"/>
                        </a:rPr>
                        <a:t>210454</a:t>
                      </a:r>
                      <a:endParaRPr sz="1050" dirty="0">
                        <a:latin typeface="Microsoft JhengHei Light" panose="020B0304030504040204" pitchFamily="34" charset="-120"/>
                        <a:ea typeface="Microsoft JhengHei Light" panose="020B0304030504040204" pitchFamily="34" charset="-120"/>
                        <a:cs typeface="Times New Roman"/>
                      </a:endParaRPr>
                    </a:p>
                  </a:txBody>
                  <a:tcPr marL="0" marR="0" marT="69232"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60350" marR="253365" indent="63500" algn="ctr">
                        <a:lnSpc>
                          <a:spcPts val="1850"/>
                        </a:lnSpc>
                      </a:pPr>
                      <a:endParaRPr lang="en-US" sz="1050" spc="-10" dirty="0" smtClean="0">
                        <a:latin typeface="Microsoft JhengHei Light" panose="020B0304030504040204" pitchFamily="34" charset="-120"/>
                        <a:ea typeface="Microsoft JhengHei Light" panose="020B0304030504040204" pitchFamily="34" charset="-120"/>
                        <a:cs typeface="Times New Roman"/>
                      </a:endParaRPr>
                    </a:p>
                    <a:p>
                      <a:pPr marL="260350" marR="253365" indent="63500" algn="ctr">
                        <a:lnSpc>
                          <a:spcPts val="1850"/>
                        </a:lnSpc>
                      </a:pPr>
                      <a:r>
                        <a:rPr lang="en-US" sz="1050" spc="-10" dirty="0" smtClean="0">
                          <a:latin typeface="Microsoft JhengHei Light" panose="020B0304030504040204" pitchFamily="34" charset="-120"/>
                          <a:ea typeface="Microsoft JhengHei Light" panose="020B0304030504040204" pitchFamily="34" charset="-120"/>
                          <a:cs typeface="Times New Roman"/>
                        </a:rPr>
                        <a:t>Shaikh</a:t>
                      </a:r>
                      <a:r>
                        <a:rPr lang="en-US" sz="1050" spc="-10" baseline="0" dirty="0" smtClean="0">
                          <a:latin typeface="Microsoft JhengHei Light" panose="020B0304030504040204" pitchFamily="34" charset="-120"/>
                          <a:ea typeface="Microsoft JhengHei Light" panose="020B0304030504040204" pitchFamily="34" charset="-120"/>
                          <a:cs typeface="Times New Roman"/>
                        </a:rPr>
                        <a:t> </a:t>
                      </a:r>
                      <a:r>
                        <a:rPr lang="en-US" sz="1050" spc="-10" baseline="0" dirty="0" err="1" smtClean="0">
                          <a:latin typeface="Microsoft JhengHei Light" panose="020B0304030504040204" pitchFamily="34" charset="-120"/>
                          <a:ea typeface="Microsoft JhengHei Light" panose="020B0304030504040204" pitchFamily="34" charset="-120"/>
                          <a:cs typeface="Times New Roman"/>
                        </a:rPr>
                        <a:t>Azlan</a:t>
                      </a:r>
                      <a:r>
                        <a:rPr lang="en-US" sz="1050" spc="-10" baseline="0" dirty="0" smtClean="0">
                          <a:latin typeface="Microsoft JhengHei Light" panose="020B0304030504040204" pitchFamily="34" charset="-120"/>
                          <a:ea typeface="Microsoft JhengHei Light" panose="020B0304030504040204" pitchFamily="34" charset="-120"/>
                          <a:cs typeface="Times New Roman"/>
                        </a:rPr>
                        <a:t> Ahmed</a:t>
                      </a:r>
                    </a:p>
                    <a:p>
                      <a:pPr marL="260350" marR="253365" indent="63500" algn="ctr">
                        <a:lnSpc>
                          <a:spcPts val="1850"/>
                        </a:lnSpc>
                      </a:pPr>
                      <a:endParaRPr sz="105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05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05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05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546592">
                <a:tc>
                  <a:txBody>
                    <a:bodyPr/>
                    <a:lstStyle/>
                    <a:p>
                      <a:pPr marL="2540" algn="ctr">
                        <a:lnSpc>
                          <a:spcPct val="100000"/>
                        </a:lnSpc>
                        <a:spcBef>
                          <a:spcPts val="825"/>
                        </a:spcBef>
                      </a:pPr>
                      <a:endParaRPr lang="en-US" sz="1050" dirty="0" smtClean="0">
                        <a:latin typeface="Microsoft JhengHei Light" panose="020B0304030504040204" pitchFamily="34" charset="-120"/>
                        <a:ea typeface="Microsoft JhengHei Light" panose="020B0304030504040204" pitchFamily="34" charset="-120"/>
                        <a:cs typeface="Times New Roman"/>
                      </a:endParaRPr>
                    </a:p>
                    <a:p>
                      <a:pPr marL="2540" algn="ctr">
                        <a:lnSpc>
                          <a:spcPct val="100000"/>
                        </a:lnSpc>
                        <a:spcBef>
                          <a:spcPts val="825"/>
                        </a:spcBef>
                      </a:pPr>
                      <a:r>
                        <a:rPr lang="en-US" sz="1050" dirty="0" smtClean="0">
                          <a:latin typeface="Microsoft JhengHei Light" panose="020B0304030504040204" pitchFamily="34" charset="-120"/>
                          <a:ea typeface="Microsoft JhengHei Light" panose="020B0304030504040204" pitchFamily="34" charset="-120"/>
                          <a:cs typeface="Times New Roman"/>
                        </a:rPr>
                        <a:t>210455</a:t>
                      </a:r>
                      <a:endParaRPr sz="1050" dirty="0">
                        <a:latin typeface="Microsoft JhengHei Light" panose="020B0304030504040204" pitchFamily="34" charset="-120"/>
                        <a:ea typeface="Microsoft JhengHei Light" panose="020B0304030504040204" pitchFamily="34" charset="-120"/>
                        <a:cs typeface="Times New Roman"/>
                      </a:endParaRPr>
                    </a:p>
                  </a:txBody>
                  <a:tcPr marL="0" marR="0" marT="671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4475" marR="198755" indent="-38100" algn="ctr">
                        <a:lnSpc>
                          <a:spcPts val="1850"/>
                        </a:lnSpc>
                      </a:pPr>
                      <a:endParaRPr lang="en-US" sz="1050" dirty="0" smtClean="0">
                        <a:latin typeface="Microsoft JhengHei Light" panose="020B0304030504040204" pitchFamily="34" charset="-120"/>
                        <a:ea typeface="Microsoft JhengHei Light" panose="020B0304030504040204" pitchFamily="34" charset="-120"/>
                        <a:cs typeface="Times New Roman"/>
                      </a:endParaRPr>
                    </a:p>
                    <a:p>
                      <a:pPr marL="244475" marR="198755" indent="-38100" algn="ctr">
                        <a:lnSpc>
                          <a:spcPts val="1850"/>
                        </a:lnSpc>
                      </a:pPr>
                      <a:r>
                        <a:rPr lang="en-US" sz="1050" dirty="0" err="1" smtClean="0">
                          <a:latin typeface="Microsoft JhengHei Light" panose="020B0304030504040204" pitchFamily="34" charset="-120"/>
                          <a:ea typeface="Microsoft JhengHei Light" panose="020B0304030504040204" pitchFamily="34" charset="-120"/>
                          <a:cs typeface="Times New Roman"/>
                        </a:rPr>
                        <a:t>Oaish</a:t>
                      </a:r>
                      <a:r>
                        <a:rPr lang="en-US" sz="1050" baseline="0" dirty="0" smtClean="0">
                          <a:latin typeface="Microsoft JhengHei Light" panose="020B0304030504040204" pitchFamily="34" charset="-120"/>
                          <a:ea typeface="Microsoft JhengHei Light" panose="020B0304030504040204" pitchFamily="34" charset="-120"/>
                          <a:cs typeface="Times New Roman"/>
                        </a:rPr>
                        <a:t> </a:t>
                      </a:r>
                      <a:r>
                        <a:rPr lang="en-US" sz="1050" baseline="0" dirty="0" err="1" smtClean="0">
                          <a:latin typeface="Microsoft JhengHei Light" panose="020B0304030504040204" pitchFamily="34" charset="-120"/>
                          <a:ea typeface="Microsoft JhengHei Light" panose="020B0304030504040204" pitchFamily="34" charset="-120"/>
                          <a:cs typeface="Times New Roman"/>
                        </a:rPr>
                        <a:t>Qazi</a:t>
                      </a:r>
                      <a:endParaRPr sz="105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05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05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05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bl>
          </a:graphicData>
        </a:graphic>
      </p:graphicFrame>
      <p:sp>
        <p:nvSpPr>
          <p:cNvPr id="3" name="object 3"/>
          <p:cNvSpPr/>
          <p:nvPr/>
        </p:nvSpPr>
        <p:spPr>
          <a:xfrm>
            <a:off x="576531" y="7404100"/>
            <a:ext cx="1628979" cy="203199"/>
          </a:xfrm>
          <a:custGeom>
            <a:avLst/>
            <a:gdLst/>
            <a:ahLst/>
            <a:cxnLst/>
            <a:rect l="l" t="t" r="r" b="b"/>
            <a:pathLst>
              <a:path w="2540000">
                <a:moveTo>
                  <a:pt x="0" y="0"/>
                </a:moveTo>
                <a:lnTo>
                  <a:pt x="2540000" y="0"/>
                </a:lnTo>
              </a:path>
            </a:pathLst>
          </a:custGeom>
          <a:ln w="8128">
            <a:solidFill>
              <a:srgbClr val="000000"/>
            </a:solidFill>
          </a:ln>
        </p:spPr>
        <p:txBody>
          <a:bodyPr wrap="square" lIns="0" tIns="0" rIns="0" bIns="0" rtlCol="0"/>
          <a:lstStyle/>
          <a:p>
            <a:endParaRPr sz="1153"/>
          </a:p>
        </p:txBody>
      </p:sp>
      <p:sp>
        <p:nvSpPr>
          <p:cNvPr id="5" name="TextBox 4"/>
          <p:cNvSpPr txBox="1"/>
          <p:nvPr/>
        </p:nvSpPr>
        <p:spPr>
          <a:xfrm>
            <a:off x="576531" y="7404100"/>
            <a:ext cx="1628979" cy="461665"/>
          </a:xfrm>
          <a:prstGeom prst="rect">
            <a:avLst/>
          </a:prstGeom>
          <a:noFill/>
        </p:spPr>
        <p:txBody>
          <a:bodyPr wrap="square" rtlCol="0">
            <a:spAutoFit/>
          </a:bodyPr>
          <a:lstStyle/>
          <a:p>
            <a:r>
              <a:rPr lang="en-US" sz="1200" dirty="0" smtClean="0"/>
              <a:t>Name and Signature of Faculty</a:t>
            </a:r>
            <a:endParaRPr lang="en-IN" sz="1200" dirty="0"/>
          </a:p>
        </p:txBody>
      </p:sp>
    </p:spTree>
    <p:extLst>
      <p:ext uri="{BB962C8B-B14F-4D97-AF65-F5344CB8AC3E}">
        <p14:creationId xmlns:p14="http://schemas.microsoft.com/office/powerpoint/2010/main" val="347131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4967" y="593857"/>
            <a:ext cx="5900803" cy="8550143"/>
          </a:xfrm>
          <a:prstGeom prst="rect">
            <a:avLst/>
          </a:prstGeom>
        </p:spPr>
      </p:pic>
      <p:sp>
        <p:nvSpPr>
          <p:cNvPr id="3" name="TextBox 2"/>
          <p:cNvSpPr txBox="1"/>
          <p:nvPr/>
        </p:nvSpPr>
        <p:spPr>
          <a:xfrm>
            <a:off x="863600" y="3225800"/>
            <a:ext cx="500380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210451 Abdurrahman Qureshi</a:t>
            </a:r>
          </a:p>
          <a:p>
            <a:r>
              <a:rPr lang="en-US" dirty="0" smtClean="0"/>
              <a:t>210452 Welder </a:t>
            </a:r>
            <a:r>
              <a:rPr lang="en-US" dirty="0" err="1" smtClean="0"/>
              <a:t>Umme</a:t>
            </a:r>
            <a:r>
              <a:rPr lang="en-US" dirty="0" smtClean="0"/>
              <a:t> </a:t>
            </a:r>
            <a:r>
              <a:rPr lang="en-US" dirty="0" err="1" smtClean="0"/>
              <a:t>Hafsa</a:t>
            </a:r>
            <a:endParaRPr lang="en-US" dirty="0" smtClean="0"/>
          </a:p>
          <a:p>
            <a:r>
              <a:rPr lang="en-US" dirty="0" smtClean="0"/>
              <a:t>210452 </a:t>
            </a:r>
            <a:r>
              <a:rPr lang="en-US" dirty="0" err="1" smtClean="0"/>
              <a:t>Saad</a:t>
            </a:r>
            <a:r>
              <a:rPr lang="en-US" dirty="0" smtClean="0"/>
              <a:t> Ansari</a:t>
            </a:r>
          </a:p>
          <a:p>
            <a:r>
              <a:rPr lang="en-US" dirty="0" smtClean="0"/>
              <a:t>210454 Shaikh </a:t>
            </a:r>
            <a:r>
              <a:rPr lang="en-US" dirty="0" err="1" smtClean="0"/>
              <a:t>Azlan</a:t>
            </a:r>
            <a:r>
              <a:rPr lang="en-US" dirty="0" smtClean="0"/>
              <a:t> Ahmed</a:t>
            </a:r>
          </a:p>
          <a:p>
            <a:r>
              <a:rPr lang="en-US" dirty="0" smtClean="0"/>
              <a:t>210455 </a:t>
            </a:r>
            <a:r>
              <a:rPr lang="en-US" dirty="0" err="1" smtClean="0"/>
              <a:t>Oaish</a:t>
            </a:r>
            <a:r>
              <a:rPr lang="en-US" dirty="0" smtClean="0"/>
              <a:t> </a:t>
            </a:r>
            <a:r>
              <a:rPr lang="en-US" dirty="0" err="1" smtClean="0"/>
              <a:t>Qazi</a:t>
            </a:r>
            <a:endParaRPr lang="en-IN" dirty="0"/>
          </a:p>
        </p:txBody>
      </p:sp>
      <p:sp>
        <p:nvSpPr>
          <p:cNvPr id="4" name="TextBox 3"/>
          <p:cNvSpPr txBox="1"/>
          <p:nvPr/>
        </p:nvSpPr>
        <p:spPr>
          <a:xfrm>
            <a:off x="990600" y="889000"/>
            <a:ext cx="4686300" cy="144655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400" dirty="0" smtClean="0"/>
              <a:t>TOPIC: NEWTON’S LAW OF COOLING</a:t>
            </a:r>
            <a:endParaRPr lang="en-IN" sz="4400" dirty="0"/>
          </a:p>
        </p:txBody>
      </p:sp>
    </p:spTree>
    <p:extLst>
      <p:ext uri="{BB962C8B-B14F-4D97-AF65-F5344CB8AC3E}">
        <p14:creationId xmlns:p14="http://schemas.microsoft.com/office/powerpoint/2010/main" val="158911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144000"/>
          </a:xfrm>
          <a:prstGeom prst="rect">
            <a:avLst/>
          </a:prstGeom>
        </p:spPr>
      </p:pic>
    </p:spTree>
    <p:extLst>
      <p:ext uri="{BB962C8B-B14F-4D97-AF65-F5344CB8AC3E}">
        <p14:creationId xmlns:p14="http://schemas.microsoft.com/office/powerpoint/2010/main" val="221030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144000"/>
          </a:xfrm>
          <a:prstGeom prst="rect">
            <a:avLst/>
          </a:prstGeom>
        </p:spPr>
      </p:pic>
    </p:spTree>
    <p:extLst>
      <p:ext uri="{BB962C8B-B14F-4D97-AF65-F5344CB8AC3E}">
        <p14:creationId xmlns:p14="http://schemas.microsoft.com/office/powerpoint/2010/main" val="213355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144000"/>
          </a:xfrm>
          <a:prstGeom prst="rect">
            <a:avLst/>
          </a:prstGeom>
        </p:spPr>
      </p:pic>
    </p:spTree>
    <p:extLst>
      <p:ext uri="{BB962C8B-B14F-4D97-AF65-F5344CB8AC3E}">
        <p14:creationId xmlns:p14="http://schemas.microsoft.com/office/powerpoint/2010/main" val="577499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144000"/>
          </a:xfrm>
          <a:prstGeom prst="rect">
            <a:avLst/>
          </a:prstGeom>
        </p:spPr>
      </p:pic>
    </p:spTree>
    <p:extLst>
      <p:ext uri="{BB962C8B-B14F-4D97-AF65-F5344CB8AC3E}">
        <p14:creationId xmlns:p14="http://schemas.microsoft.com/office/powerpoint/2010/main" val="98619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144000"/>
          </a:xfrm>
          <a:prstGeom prst="rect">
            <a:avLst/>
          </a:prstGeom>
        </p:spPr>
      </p:pic>
    </p:spTree>
    <p:extLst>
      <p:ext uri="{BB962C8B-B14F-4D97-AF65-F5344CB8AC3E}">
        <p14:creationId xmlns:p14="http://schemas.microsoft.com/office/powerpoint/2010/main" val="2424788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3375" y="238125"/>
            <a:ext cx="6267450" cy="4314589"/>
          </a:xfrm>
          <a:prstGeom prst="rect">
            <a:avLst/>
          </a:prstGeom>
        </p:spPr>
        <p:txBody>
          <a:bodyPr vert="horz" wrap="square" lIns="0" tIns="10996" rIns="0" bIns="0" rtlCol="0">
            <a:spAutoFit/>
          </a:bodyPr>
          <a:lstStyle/>
          <a:p>
            <a:pPr marL="1020481" marR="1002158" indent="274870" algn="ctr">
              <a:lnSpc>
                <a:spcPct val="138900"/>
              </a:lnSpc>
              <a:spcBef>
                <a:spcPts val="87"/>
              </a:spcBef>
            </a:pPr>
            <a:r>
              <a:rPr sz="3200" b="1" spc="-3" dirty="0">
                <a:latin typeface="Microsoft JhengHei UI Light" panose="020B0304030504040204" pitchFamily="34" charset="-120"/>
                <a:ea typeface="Microsoft JhengHei UI Light" panose="020B0304030504040204" pitchFamily="34" charset="-120"/>
                <a:cs typeface="Times New Roman" panose="02020603050405020304" pitchFamily="18" charset="0"/>
              </a:rPr>
              <a:t>Annexure-I </a:t>
            </a:r>
            <a:endParaRPr lang="en-US" sz="3200" b="1" spc="-3" dirty="0" smtClean="0">
              <a:latin typeface="Microsoft JhengHei UI Light" panose="020B0304030504040204" pitchFamily="34" charset="-120"/>
              <a:ea typeface="Microsoft JhengHei UI Light" panose="020B0304030504040204" pitchFamily="34" charset="-120"/>
              <a:cs typeface="Times New Roman" panose="02020603050405020304" pitchFamily="18" charset="0"/>
            </a:endParaRPr>
          </a:p>
          <a:p>
            <a:pPr marL="1020481" marR="1002158" indent="274870" algn="ctr">
              <a:lnSpc>
                <a:spcPct val="138900"/>
              </a:lnSpc>
              <a:spcBef>
                <a:spcPts val="87"/>
              </a:spcBef>
            </a:pPr>
            <a:r>
              <a:rPr sz="3200" b="1" dirty="0" smtClean="0">
                <a:latin typeface="Microsoft JhengHei UI Light" panose="020B0304030504040204" pitchFamily="34" charset="-120"/>
                <a:ea typeface="Microsoft JhengHei UI Light" panose="020B0304030504040204" pitchFamily="34" charset="-120"/>
                <a:cs typeface="Times New Roman" panose="02020603050405020304" pitchFamily="18" charset="0"/>
              </a:rPr>
              <a:t> </a:t>
            </a:r>
            <a:r>
              <a:rPr sz="2400" b="1" spc="-3" dirty="0">
                <a:latin typeface="Microsoft JhengHei UI Light" panose="020B0304030504040204" pitchFamily="34" charset="-120"/>
                <a:ea typeface="Microsoft JhengHei UI Light" panose="020B0304030504040204" pitchFamily="34" charset="-120"/>
                <a:cs typeface="Times New Roman"/>
              </a:rPr>
              <a:t>Micro</a:t>
            </a:r>
            <a:r>
              <a:rPr lang="en-US" sz="2400" b="1" spc="-3" dirty="0">
                <a:latin typeface="Microsoft JhengHei UI Light" panose="020B0304030504040204" pitchFamily="34" charset="-120"/>
                <a:ea typeface="Microsoft JhengHei UI Light" panose="020B0304030504040204" pitchFamily="34" charset="-120"/>
                <a:cs typeface="Times New Roman"/>
              </a:rPr>
              <a:t>-</a:t>
            </a:r>
            <a:r>
              <a:rPr lang="en-US" sz="2400" b="1" spc="-3" dirty="0">
                <a:latin typeface="Microsoft JhengHei UI Light" panose="020B0304030504040204" pitchFamily="34" charset="-120"/>
                <a:ea typeface="Microsoft JhengHei UI Light" panose="020B0304030504040204" pitchFamily="34" charset="-120"/>
                <a:cs typeface="Times New Roman"/>
              </a:rPr>
              <a:t>P</a:t>
            </a:r>
            <a:r>
              <a:rPr sz="2400" b="1" spc="-3" dirty="0">
                <a:latin typeface="Microsoft JhengHei UI Light" panose="020B0304030504040204" pitchFamily="34" charset="-120"/>
                <a:ea typeface="Microsoft JhengHei UI Light" panose="020B0304030504040204" pitchFamily="34" charset="-120"/>
                <a:cs typeface="Times New Roman"/>
              </a:rPr>
              <a:t>roject</a:t>
            </a:r>
            <a:r>
              <a:rPr lang="en-US" sz="2400" b="1" spc="-3" dirty="0">
                <a:latin typeface="Microsoft JhengHei UI Light" panose="020B0304030504040204" pitchFamily="34" charset="-120"/>
                <a:ea typeface="Microsoft JhengHei UI Light" panose="020B0304030504040204" pitchFamily="34" charset="-120"/>
                <a:cs typeface="Times New Roman"/>
              </a:rPr>
              <a:t> </a:t>
            </a:r>
            <a:r>
              <a:rPr lang="en-US" sz="2400" b="1" spc="-3" dirty="0" smtClean="0">
                <a:latin typeface="Microsoft JhengHei UI Light" panose="020B0304030504040204" pitchFamily="34" charset="-120"/>
                <a:ea typeface="Microsoft JhengHei UI Light" panose="020B0304030504040204" pitchFamily="34" charset="-120"/>
                <a:cs typeface="Times New Roman"/>
              </a:rPr>
              <a:t>P</a:t>
            </a:r>
            <a:r>
              <a:rPr sz="2400" b="1" spc="-3" dirty="0" smtClean="0">
                <a:latin typeface="Microsoft JhengHei UI Light" panose="020B0304030504040204" pitchFamily="34" charset="-120"/>
                <a:ea typeface="Microsoft JhengHei UI Light" panose="020B0304030504040204" pitchFamily="34" charset="-120"/>
                <a:cs typeface="Times New Roman"/>
              </a:rPr>
              <a:t>ropo</a:t>
            </a:r>
            <a:r>
              <a:rPr lang="en-US" sz="2400" b="1" spc="-3" dirty="0" smtClean="0">
                <a:latin typeface="Microsoft JhengHei UI Light" panose="020B0304030504040204" pitchFamily="34" charset="-120"/>
                <a:ea typeface="Microsoft JhengHei UI Light" panose="020B0304030504040204" pitchFamily="34" charset="-120"/>
                <a:cs typeface="Times New Roman"/>
              </a:rPr>
              <a:t>s</a:t>
            </a:r>
            <a:r>
              <a:rPr sz="2400" b="1" spc="-3" dirty="0" smtClean="0">
                <a:latin typeface="Microsoft JhengHei UI Light" panose="020B0304030504040204" pitchFamily="34" charset="-120"/>
                <a:ea typeface="Microsoft JhengHei UI Light" panose="020B0304030504040204" pitchFamily="34" charset="-120"/>
                <a:cs typeface="Times New Roman"/>
              </a:rPr>
              <a:t>al</a:t>
            </a:r>
            <a:r>
              <a:rPr lang="en-US" sz="1600" b="1" spc="-3" dirty="0" smtClean="0">
                <a:latin typeface="Microsoft JhengHei Light" panose="020B0304030504040204" pitchFamily="34" charset="-120"/>
                <a:ea typeface="Microsoft JhengHei Light" panose="020B0304030504040204" pitchFamily="34" charset="-120"/>
                <a:cs typeface="Times New Roman"/>
              </a:rPr>
              <a:t>:</a:t>
            </a:r>
          </a:p>
          <a:p>
            <a:pPr marL="1020481" marR="1002158" indent="274870" algn="ctr">
              <a:lnSpc>
                <a:spcPct val="138900"/>
              </a:lnSpc>
              <a:spcBef>
                <a:spcPts val="87"/>
              </a:spcBef>
            </a:pPr>
            <a:r>
              <a:rPr lang="en-US" sz="1600" b="1" u="sng" dirty="0" smtClean="0">
                <a:latin typeface="Microsoft JhengHei UI Light" panose="020B0304030504040204" pitchFamily="34" charset="-120"/>
                <a:ea typeface="Microsoft JhengHei UI Light" panose="020B0304030504040204" pitchFamily="34" charset="-120"/>
                <a:cs typeface="Times New Roman"/>
              </a:rPr>
              <a:t>Newton's law of cooling.</a:t>
            </a:r>
          </a:p>
          <a:p>
            <a:pPr>
              <a:lnSpc>
                <a:spcPct val="100000"/>
              </a:lnSpc>
            </a:pPr>
            <a:endParaRPr dirty="0">
              <a:latin typeface="Microsoft JhengHei Light" panose="020B0304030504040204" pitchFamily="34" charset="-120"/>
              <a:ea typeface="Microsoft JhengHei Light" panose="020B0304030504040204" pitchFamily="34" charset="-120"/>
              <a:cs typeface="Times New Roman"/>
            </a:endParaRPr>
          </a:p>
          <a:p>
            <a:pPr marL="154743" indent="-146598">
              <a:spcBef>
                <a:spcPts val="1035"/>
              </a:spcBef>
              <a:buAutoNum type="arabicPeriod"/>
              <a:tabLst>
                <a:tab pos="154743" algn="l"/>
              </a:tabLst>
            </a:pPr>
            <a:r>
              <a:rPr sz="2400" b="1" spc="-3" dirty="0" smtClean="0">
                <a:latin typeface="Microsoft JhengHei Light" panose="020B0304030504040204" pitchFamily="34" charset="-120"/>
                <a:ea typeface="Microsoft JhengHei Light" panose="020B0304030504040204" pitchFamily="34" charset="-120"/>
                <a:cs typeface="Times New Roman"/>
              </a:rPr>
              <a:t>Aims/Benefits</a:t>
            </a:r>
            <a:r>
              <a:rPr sz="2400" b="1" spc="-16" dirty="0" smtClean="0">
                <a:latin typeface="Microsoft JhengHei Light" panose="020B0304030504040204" pitchFamily="34" charset="-120"/>
                <a:ea typeface="Microsoft JhengHei Light" panose="020B0304030504040204" pitchFamily="34" charset="-120"/>
                <a:cs typeface="Times New Roman"/>
              </a:rPr>
              <a:t> </a:t>
            </a:r>
            <a:r>
              <a:rPr sz="2400" b="1" dirty="0" smtClean="0">
                <a:latin typeface="Microsoft JhengHei Light" panose="020B0304030504040204" pitchFamily="34" charset="-120"/>
                <a:ea typeface="Microsoft JhengHei Light" panose="020B0304030504040204" pitchFamily="34" charset="-120"/>
                <a:cs typeface="Times New Roman"/>
              </a:rPr>
              <a:t>of</a:t>
            </a:r>
            <a:r>
              <a:rPr sz="2400" b="1" spc="-16" dirty="0" smtClean="0">
                <a:latin typeface="Microsoft JhengHei Light" panose="020B0304030504040204" pitchFamily="34" charset="-120"/>
                <a:ea typeface="Microsoft JhengHei Light" panose="020B0304030504040204" pitchFamily="34" charset="-120"/>
                <a:cs typeface="Times New Roman"/>
              </a:rPr>
              <a:t> </a:t>
            </a:r>
            <a:r>
              <a:rPr lang="en-US" sz="2400" b="1" spc="-3" dirty="0">
                <a:latin typeface="Microsoft JhengHei Light" panose="020B0304030504040204" pitchFamily="34" charset="-120"/>
                <a:ea typeface="Microsoft JhengHei Light" panose="020B0304030504040204" pitchFamily="34" charset="-120"/>
                <a:cs typeface="Times New Roman"/>
              </a:rPr>
              <a:t>M</a:t>
            </a:r>
            <a:r>
              <a:rPr sz="2400" b="1" spc="-3" dirty="0" smtClean="0">
                <a:latin typeface="Microsoft JhengHei Light" panose="020B0304030504040204" pitchFamily="34" charset="-120"/>
                <a:ea typeface="Microsoft JhengHei Light" panose="020B0304030504040204" pitchFamily="34" charset="-120"/>
                <a:cs typeface="Times New Roman"/>
              </a:rPr>
              <a:t>icro</a:t>
            </a:r>
            <a:r>
              <a:rPr lang="en-US" sz="2400" b="1" spc="-3" dirty="0" smtClean="0">
                <a:latin typeface="Microsoft JhengHei Light" panose="020B0304030504040204" pitchFamily="34" charset="-120"/>
                <a:ea typeface="Microsoft JhengHei Light" panose="020B0304030504040204" pitchFamily="34" charset="-120"/>
                <a:cs typeface="Times New Roman"/>
              </a:rPr>
              <a:t>-P</a:t>
            </a:r>
            <a:r>
              <a:rPr sz="2400" b="1" spc="-3" dirty="0" smtClean="0">
                <a:latin typeface="Microsoft JhengHei Light" panose="020B0304030504040204" pitchFamily="34" charset="-120"/>
                <a:ea typeface="Microsoft JhengHei Light" panose="020B0304030504040204" pitchFamily="34" charset="-120"/>
                <a:cs typeface="Times New Roman"/>
              </a:rPr>
              <a:t>roject:</a:t>
            </a:r>
            <a:endParaRPr sz="2400" b="1" dirty="0" smtClean="0">
              <a:latin typeface="Microsoft JhengHei Light" panose="020B0304030504040204" pitchFamily="34" charset="-120"/>
              <a:ea typeface="Microsoft JhengHei Light" panose="020B0304030504040204" pitchFamily="34" charset="-120"/>
              <a:cs typeface="Times New Roman"/>
            </a:endParaRPr>
          </a:p>
          <a:p>
            <a:pPr>
              <a:spcBef>
                <a:spcPts val="19"/>
              </a:spcBef>
              <a:buFont typeface="Times New Roman"/>
              <a:buAutoNum type="arabicPeriod"/>
            </a:pPr>
            <a:endParaRPr sz="3200" dirty="0" smtClean="0">
              <a:latin typeface="Microsoft JhengHei Light" panose="020B0304030504040204" pitchFamily="34" charset="-120"/>
              <a:ea typeface="Microsoft JhengHei Light" panose="020B0304030504040204" pitchFamily="34" charset="-120"/>
              <a:cs typeface="Times New Roman"/>
            </a:endParaRPr>
          </a:p>
          <a:p>
            <a:pPr marL="191391" marR="568472" indent="-183246">
              <a:lnSpc>
                <a:spcPct val="102899"/>
              </a:lnSpc>
              <a:spcBef>
                <a:spcPts val="16"/>
              </a:spcBef>
              <a:buFont typeface="Arial" panose="020B0604020202020204" pitchFamily="34" charset="0"/>
              <a:buChar char="•"/>
              <a:tabLst>
                <a:tab pos="154743" algn="l"/>
              </a:tabLst>
            </a:pPr>
            <a:r>
              <a:rPr lang="en-US" dirty="0" smtClean="0">
                <a:latin typeface="Microsoft JhengHei Light" panose="020B0304030504040204" pitchFamily="34" charset="-120"/>
                <a:ea typeface="Microsoft JhengHei Light" panose="020B0304030504040204" pitchFamily="34" charset="-120"/>
              </a:rPr>
              <a:t>Learnt the </a:t>
            </a:r>
            <a:r>
              <a:rPr lang="en-US" dirty="0" smtClean="0">
                <a:latin typeface="Microsoft JhengHei UI Light" panose="020B0304030504040204" pitchFamily="34" charset="-120"/>
                <a:ea typeface="Microsoft JhengHei UI Light" panose="020B0304030504040204" pitchFamily="34" charset="-120"/>
                <a:cs typeface="Times New Roman"/>
              </a:rPr>
              <a:t>Newton's law of cooling.</a:t>
            </a:r>
          </a:p>
          <a:p>
            <a:pPr marL="191391" marR="568472" indent="-183246">
              <a:lnSpc>
                <a:spcPct val="102899"/>
              </a:lnSpc>
              <a:spcBef>
                <a:spcPts val="16"/>
              </a:spcBef>
              <a:buFont typeface="Arial" panose="020B0604020202020204" pitchFamily="34" charset="0"/>
              <a:buChar char="•"/>
              <a:tabLst>
                <a:tab pos="154743" algn="l"/>
              </a:tabLst>
            </a:pPr>
            <a:r>
              <a:rPr lang="en-US" dirty="0" smtClean="0">
                <a:latin typeface="Microsoft JhengHei Light" panose="020B0304030504040204" pitchFamily="34" charset="-120"/>
                <a:ea typeface="Microsoft JhengHei Light" panose="020B0304030504040204" pitchFamily="34" charset="-120"/>
              </a:rPr>
              <a:t>To </a:t>
            </a:r>
            <a:r>
              <a:rPr lang="en-US" dirty="0">
                <a:latin typeface="Microsoft JhengHei Light" panose="020B0304030504040204" pitchFamily="34" charset="-120"/>
                <a:ea typeface="Microsoft JhengHei Light" panose="020B0304030504040204" pitchFamily="34" charset="-120"/>
              </a:rPr>
              <a:t>understand </a:t>
            </a:r>
            <a:r>
              <a:rPr lang="en-US" dirty="0" smtClean="0">
                <a:latin typeface="Microsoft JhengHei UI Light" panose="020B0304030504040204" pitchFamily="34" charset="-120"/>
                <a:ea typeface="Microsoft JhengHei UI Light" panose="020B0304030504040204" pitchFamily="34" charset="-120"/>
                <a:cs typeface="Times New Roman"/>
              </a:rPr>
              <a:t>Newton's law of cooling.</a:t>
            </a:r>
          </a:p>
          <a:p>
            <a:pPr marL="191391" marR="568472" indent="-183246">
              <a:lnSpc>
                <a:spcPct val="102899"/>
              </a:lnSpc>
              <a:spcBef>
                <a:spcPts val="16"/>
              </a:spcBef>
              <a:buFont typeface="Arial" panose="020B0604020202020204" pitchFamily="34" charset="0"/>
              <a:buChar char="•"/>
              <a:tabLst>
                <a:tab pos="154743" algn="l"/>
              </a:tabLst>
            </a:pPr>
            <a:endParaRPr lang="en-US" dirty="0" smtClean="0">
              <a:latin typeface="Microsoft JhengHei UI Light" panose="020B0304030504040204" pitchFamily="34" charset="-120"/>
              <a:ea typeface="Microsoft JhengHei UI Light" panose="020B0304030504040204" pitchFamily="34" charset="-120"/>
              <a:cs typeface="Times New Roman"/>
            </a:endParaRPr>
          </a:p>
          <a:p>
            <a:pPr marL="191391" marR="568472" indent="-183246">
              <a:lnSpc>
                <a:spcPct val="102899"/>
              </a:lnSpc>
              <a:spcBef>
                <a:spcPts val="16"/>
              </a:spcBef>
              <a:buFont typeface="Arial" panose="020B0604020202020204" pitchFamily="34" charset="0"/>
              <a:buChar char="•"/>
              <a:tabLst>
                <a:tab pos="154743" algn="l"/>
              </a:tabLst>
            </a:pPr>
            <a:endParaRPr lang="en-US" dirty="0" smtClean="0">
              <a:latin typeface="Microsoft JhengHei UI Light" panose="020B0304030504040204" pitchFamily="34" charset="-120"/>
              <a:ea typeface="Microsoft JhengHei UI Light" panose="020B0304030504040204" pitchFamily="34" charset="-120"/>
              <a:cs typeface="Times New Roman"/>
            </a:endParaRPr>
          </a:p>
        </p:txBody>
      </p:sp>
      <p:sp>
        <p:nvSpPr>
          <p:cNvPr id="3" name="object 3"/>
          <p:cNvSpPr txBox="1"/>
          <p:nvPr/>
        </p:nvSpPr>
        <p:spPr>
          <a:xfrm>
            <a:off x="388257" y="3933371"/>
            <a:ext cx="6212568" cy="5210629"/>
          </a:xfrm>
          <a:prstGeom prst="rect">
            <a:avLst/>
          </a:prstGeom>
        </p:spPr>
        <p:txBody>
          <a:bodyPr vert="horz" wrap="square" lIns="0" tIns="8145" rIns="0" bIns="0" rtlCol="0">
            <a:spAutoFit/>
          </a:bodyPr>
          <a:lstStyle/>
          <a:p>
            <a:pPr marL="8145">
              <a:spcBef>
                <a:spcPts val="64"/>
              </a:spcBef>
            </a:pPr>
            <a:r>
              <a:rPr lang="en-US" sz="2400" b="1" spc="-3" dirty="0">
                <a:latin typeface="Microsoft JhengHei UI Light" panose="020B0304030504040204" pitchFamily="34" charset="-120"/>
                <a:ea typeface="Microsoft JhengHei UI Light" panose="020B0304030504040204" pitchFamily="34" charset="-120"/>
                <a:cs typeface="Times New Roman"/>
              </a:rPr>
              <a:t>2. </a:t>
            </a:r>
            <a:r>
              <a:rPr sz="2400" b="1" spc="-3" dirty="0">
                <a:latin typeface="Microsoft JhengHei UI Light" panose="020B0304030504040204" pitchFamily="34" charset="-120"/>
                <a:ea typeface="Microsoft JhengHei UI Light" panose="020B0304030504040204" pitchFamily="34" charset="-120"/>
                <a:cs typeface="Times New Roman"/>
              </a:rPr>
              <a:t>Course</a:t>
            </a:r>
            <a:r>
              <a:rPr sz="2400" b="1" spc="-13" dirty="0">
                <a:latin typeface="Microsoft JhengHei UI Light" panose="020B0304030504040204" pitchFamily="34" charset="-120"/>
                <a:ea typeface="Microsoft JhengHei UI Light" panose="020B0304030504040204" pitchFamily="34" charset="-120"/>
                <a:cs typeface="Times New Roman"/>
              </a:rPr>
              <a:t> </a:t>
            </a:r>
            <a:r>
              <a:rPr sz="2400" b="1" spc="-3" dirty="0">
                <a:latin typeface="Microsoft JhengHei UI Light" panose="020B0304030504040204" pitchFamily="34" charset="-120"/>
                <a:ea typeface="Microsoft JhengHei UI Light" panose="020B0304030504040204" pitchFamily="34" charset="-120"/>
                <a:cs typeface="Times New Roman"/>
              </a:rPr>
              <a:t>outcomes </a:t>
            </a:r>
            <a:r>
              <a:rPr sz="2400" b="1" spc="-3" dirty="0">
                <a:latin typeface="Microsoft JhengHei UI Light" panose="020B0304030504040204" pitchFamily="34" charset="-120"/>
                <a:ea typeface="Microsoft JhengHei UI Light" panose="020B0304030504040204" pitchFamily="34" charset="-120"/>
                <a:cs typeface="Times New Roman"/>
              </a:rPr>
              <a:t>Addressed</a:t>
            </a:r>
            <a:r>
              <a:rPr lang="en-US" sz="2400" b="1" spc="-3" dirty="0">
                <a:latin typeface="Microsoft JhengHei UI Light" panose="020B0304030504040204" pitchFamily="34" charset="-120"/>
                <a:ea typeface="Microsoft JhengHei UI Light" panose="020B0304030504040204" pitchFamily="34" charset="-120"/>
                <a:cs typeface="Times New Roman"/>
              </a:rPr>
              <a:t>:</a:t>
            </a:r>
            <a:endParaRPr sz="2400" b="1" dirty="0">
              <a:latin typeface="Microsoft JhengHei UI Light" panose="020B0304030504040204" pitchFamily="34" charset="-120"/>
              <a:ea typeface="Microsoft JhengHei UI Light" panose="020B0304030504040204" pitchFamily="34" charset="-120"/>
              <a:cs typeface="Times New Roman"/>
            </a:endParaRPr>
          </a:p>
          <a:p>
            <a:pPr marL="191391" marR="568472" indent="-183246">
              <a:lnSpc>
                <a:spcPct val="102899"/>
              </a:lnSpc>
              <a:spcBef>
                <a:spcPts val="16"/>
              </a:spcBef>
              <a:buFont typeface="Arial" panose="020B0604020202020204" pitchFamily="34" charset="0"/>
              <a:buChar char="•"/>
              <a:tabLst>
                <a:tab pos="154743" algn="l"/>
              </a:tabLst>
            </a:pPr>
            <a:endParaRPr lang="en-US" sz="1050" dirty="0">
              <a:latin typeface="Microsoft JhengHei UI Light" panose="020B0304030504040204" pitchFamily="34" charset="-120"/>
              <a:ea typeface="Microsoft JhengHei UI Light" panose="020B0304030504040204" pitchFamily="34" charset="-120"/>
              <a:cs typeface="Times New Roman"/>
            </a:endParaRPr>
          </a:p>
          <a:p>
            <a:pPr marL="40722">
              <a:spcBef>
                <a:spcPts val="548"/>
              </a:spcBef>
            </a:pPr>
            <a:r>
              <a:rPr lang="en-US" spc="-3" dirty="0">
                <a:latin typeface="Microsoft JhengHei Light" panose="020B0304030504040204" pitchFamily="34" charset="-120"/>
                <a:ea typeface="Microsoft JhengHei Light" panose="020B0304030504040204" pitchFamily="34" charset="-120"/>
                <a:cs typeface="Times New Roman"/>
              </a:rPr>
              <a:t>Solve the differential equation of first order and first degree using suitable methods</a:t>
            </a:r>
          </a:p>
          <a:p>
            <a:pPr marL="191391" marR="568472" indent="-183246">
              <a:lnSpc>
                <a:spcPct val="102899"/>
              </a:lnSpc>
              <a:spcBef>
                <a:spcPts val="16"/>
              </a:spcBef>
              <a:buFont typeface="Arial" panose="020B0604020202020204" pitchFamily="34" charset="0"/>
              <a:buChar char="•"/>
              <a:tabLst>
                <a:tab pos="154743" algn="l"/>
              </a:tabLst>
            </a:pPr>
            <a:endParaRPr lang="en-US" sz="1050" dirty="0" smtClean="0">
              <a:latin typeface="Microsoft JhengHei UI Light" panose="020B0304030504040204" pitchFamily="34" charset="-120"/>
              <a:ea typeface="Microsoft JhengHei UI Light" panose="020B0304030504040204" pitchFamily="34" charset="-120"/>
              <a:cs typeface="Times New Roman"/>
            </a:endParaRPr>
          </a:p>
          <a:p>
            <a:pPr marL="191391" marR="568472" indent="-183246">
              <a:lnSpc>
                <a:spcPct val="102899"/>
              </a:lnSpc>
              <a:spcBef>
                <a:spcPts val="16"/>
              </a:spcBef>
              <a:buFont typeface="Arial" panose="020B0604020202020204" pitchFamily="34" charset="0"/>
              <a:buChar char="•"/>
              <a:tabLst>
                <a:tab pos="154743" algn="l"/>
              </a:tabLst>
            </a:pPr>
            <a:endParaRPr lang="en-US" sz="1050" dirty="0">
              <a:latin typeface="Microsoft JhengHei UI Light" panose="020B0304030504040204" pitchFamily="34" charset="-120"/>
              <a:ea typeface="Microsoft JhengHei UI Light" panose="020B0304030504040204" pitchFamily="34" charset="-120"/>
              <a:cs typeface="Times New Roman"/>
            </a:endParaRPr>
          </a:p>
          <a:p>
            <a:pPr marL="154743" indent="-146598">
              <a:spcBef>
                <a:spcPts val="64"/>
              </a:spcBef>
              <a:buAutoNum type="arabicPeriod" startAt="3"/>
              <a:tabLst>
                <a:tab pos="154743" algn="l"/>
              </a:tabLst>
            </a:pPr>
            <a:r>
              <a:rPr lang="en-US" sz="2400" b="1" spc="-3" dirty="0">
                <a:latin typeface="Microsoft JhengHei UI Light" panose="020B0304030504040204" pitchFamily="34" charset="-120"/>
                <a:ea typeface="Microsoft JhengHei UI Light" panose="020B0304030504040204" pitchFamily="34" charset="-120"/>
                <a:cs typeface="Times New Roman"/>
              </a:rPr>
              <a:t>Proposed</a:t>
            </a:r>
            <a:r>
              <a:rPr lang="en-US" sz="2400" b="1" spc="-13" dirty="0">
                <a:latin typeface="Microsoft JhengHei UI Light" panose="020B0304030504040204" pitchFamily="34" charset="-120"/>
                <a:ea typeface="Microsoft JhengHei UI Light" panose="020B0304030504040204" pitchFamily="34" charset="-120"/>
                <a:cs typeface="Times New Roman"/>
              </a:rPr>
              <a:t> </a:t>
            </a:r>
            <a:r>
              <a:rPr lang="en-US" sz="2400" b="1" spc="-3" dirty="0" smtClean="0">
                <a:latin typeface="Microsoft JhengHei UI Light" panose="020B0304030504040204" pitchFamily="34" charset="-120"/>
                <a:ea typeface="Microsoft JhengHei UI Light" panose="020B0304030504040204" pitchFamily="34" charset="-120"/>
                <a:cs typeface="Times New Roman"/>
              </a:rPr>
              <a:t>methodology:</a:t>
            </a:r>
            <a:endParaRPr lang="en-US" sz="2800" dirty="0" smtClean="0">
              <a:latin typeface="Microsoft JhengHei UI Light" panose="020B0304030504040204" pitchFamily="34" charset="-120"/>
              <a:ea typeface="Microsoft JhengHei UI Light" panose="020B0304030504040204" pitchFamily="34" charset="-120"/>
              <a:cs typeface="Times New Roman"/>
            </a:endParaRPr>
          </a:p>
          <a:p>
            <a:pPr marL="154743" indent="-146598">
              <a:spcBef>
                <a:spcPts val="64"/>
              </a:spcBef>
              <a:buAutoNum type="arabicPeriod" startAt="3"/>
              <a:tabLst>
                <a:tab pos="154743" algn="l"/>
              </a:tabLst>
            </a:pPr>
            <a:endParaRPr lang="en-US" spc="-3" dirty="0" smtClean="0">
              <a:latin typeface="Microsoft JhengHei UI Light" panose="020B0304030504040204" pitchFamily="34" charset="-120"/>
              <a:ea typeface="Microsoft JhengHei UI Light" panose="020B0304030504040204" pitchFamily="34" charset="-120"/>
              <a:cs typeface="Times New Roman"/>
            </a:endParaRPr>
          </a:p>
          <a:p>
            <a:pPr marL="179595" indent="-171450">
              <a:spcBef>
                <a:spcPts val="64"/>
              </a:spcBef>
              <a:buFont typeface="Arial" panose="020B0604020202020204" pitchFamily="34" charset="0"/>
              <a:buChar char="•"/>
              <a:tabLst>
                <a:tab pos="154743" algn="l"/>
              </a:tabLst>
            </a:pPr>
            <a:r>
              <a:rPr lang="en-US" spc="-3" dirty="0" smtClean="0">
                <a:latin typeface="Microsoft JhengHei UI Light" panose="020B0304030504040204" pitchFamily="34" charset="-120"/>
                <a:ea typeface="Microsoft JhengHei UI Light" panose="020B0304030504040204" pitchFamily="34" charset="-120"/>
                <a:cs typeface="Times New Roman"/>
              </a:rPr>
              <a:t>Discussion </a:t>
            </a:r>
            <a:r>
              <a:rPr lang="en-US" dirty="0">
                <a:latin typeface="Microsoft JhengHei UI Light" panose="020B0304030504040204" pitchFamily="34" charset="-120"/>
                <a:ea typeface="Microsoft JhengHei UI Light" panose="020B0304030504040204" pitchFamily="34" charset="-120"/>
                <a:cs typeface="Times New Roman"/>
              </a:rPr>
              <a:t>of</a:t>
            </a:r>
            <a:r>
              <a:rPr lang="en-US" spc="-11" dirty="0">
                <a:latin typeface="Microsoft JhengHei UI Light" panose="020B0304030504040204" pitchFamily="34" charset="-120"/>
                <a:ea typeface="Microsoft JhengHei UI Light" panose="020B0304030504040204" pitchFamily="34" charset="-120"/>
                <a:cs typeface="Times New Roman"/>
              </a:rPr>
              <a:t> </a:t>
            </a:r>
            <a:r>
              <a:rPr lang="en-US" dirty="0">
                <a:latin typeface="Microsoft JhengHei UI Light" panose="020B0304030504040204" pitchFamily="34" charset="-120"/>
                <a:ea typeface="Microsoft JhengHei UI Light" panose="020B0304030504040204" pitchFamily="34" charset="-120"/>
                <a:cs typeface="Times New Roman"/>
              </a:rPr>
              <a:t>the</a:t>
            </a:r>
            <a:r>
              <a:rPr lang="en-US" spc="-13" dirty="0">
                <a:latin typeface="Microsoft JhengHei UI Light" panose="020B0304030504040204" pitchFamily="34" charset="-120"/>
                <a:ea typeface="Microsoft JhengHei UI Light" panose="020B0304030504040204" pitchFamily="34" charset="-120"/>
                <a:cs typeface="Times New Roman"/>
              </a:rPr>
              <a:t> </a:t>
            </a:r>
            <a:r>
              <a:rPr lang="en-US" spc="-3" dirty="0">
                <a:latin typeface="Microsoft JhengHei UI Light" panose="020B0304030504040204" pitchFamily="34" charset="-120"/>
                <a:ea typeface="Microsoft JhengHei UI Light" panose="020B0304030504040204" pitchFamily="34" charset="-120"/>
                <a:cs typeface="Times New Roman"/>
              </a:rPr>
              <a:t>given </a:t>
            </a:r>
            <a:r>
              <a:rPr lang="en-US" dirty="0">
                <a:latin typeface="Microsoft JhengHei UI Light" panose="020B0304030504040204" pitchFamily="34" charset="-120"/>
                <a:ea typeface="Microsoft JhengHei UI Light" panose="020B0304030504040204" pitchFamily="34" charset="-120"/>
                <a:cs typeface="Times New Roman"/>
              </a:rPr>
              <a:t>topic</a:t>
            </a:r>
            <a:r>
              <a:rPr lang="en-US" spc="-13" dirty="0">
                <a:latin typeface="Microsoft JhengHei UI Light" panose="020B0304030504040204" pitchFamily="34" charset="-120"/>
                <a:ea typeface="Microsoft JhengHei UI Light" panose="020B0304030504040204" pitchFamily="34" charset="-120"/>
                <a:cs typeface="Times New Roman"/>
              </a:rPr>
              <a:t> </a:t>
            </a:r>
            <a:r>
              <a:rPr lang="en-US" spc="-3" dirty="0">
                <a:latin typeface="Microsoft JhengHei UI Light" panose="020B0304030504040204" pitchFamily="34" charset="-120"/>
                <a:ea typeface="Microsoft JhengHei UI Light" panose="020B0304030504040204" pitchFamily="34" charset="-120"/>
                <a:cs typeface="Times New Roman"/>
              </a:rPr>
              <a:t>among </a:t>
            </a:r>
            <a:r>
              <a:rPr lang="en-US" dirty="0">
                <a:latin typeface="Microsoft JhengHei UI Light" panose="020B0304030504040204" pitchFamily="34" charset="-120"/>
                <a:ea typeface="Microsoft JhengHei UI Light" panose="020B0304030504040204" pitchFamily="34" charset="-120"/>
                <a:cs typeface="Times New Roman"/>
              </a:rPr>
              <a:t>group </a:t>
            </a:r>
            <a:r>
              <a:rPr lang="en-US" spc="-3" dirty="0">
                <a:latin typeface="Microsoft JhengHei UI Light" panose="020B0304030504040204" pitchFamily="34" charset="-120"/>
                <a:ea typeface="Microsoft JhengHei UI Light" panose="020B0304030504040204" pitchFamily="34" charset="-120"/>
                <a:cs typeface="Times New Roman"/>
              </a:rPr>
              <a:t>members.</a:t>
            </a:r>
            <a:endParaRPr lang="en-US" dirty="0">
              <a:latin typeface="Microsoft JhengHei UI Light" panose="020B0304030504040204" pitchFamily="34" charset="-120"/>
              <a:ea typeface="Microsoft JhengHei UI Light" panose="020B0304030504040204" pitchFamily="34" charset="-120"/>
              <a:cs typeface="Times New Roman"/>
            </a:endParaRPr>
          </a:p>
          <a:p>
            <a:pPr marL="514720" lvl="1" indent="-183246">
              <a:spcBef>
                <a:spcPts val="51"/>
              </a:spcBef>
              <a:buFont typeface="Arial" panose="020B0604020202020204" pitchFamily="34" charset="0"/>
              <a:buChar char="•"/>
              <a:tabLst>
                <a:tab pos="478479" algn="l"/>
                <a:tab pos="478885" algn="l"/>
              </a:tabLst>
            </a:pPr>
            <a:r>
              <a:rPr lang="en-US" spc="-3" dirty="0">
                <a:latin typeface="Microsoft JhengHei UI Light" panose="020B0304030504040204" pitchFamily="34" charset="-120"/>
                <a:ea typeface="Microsoft JhengHei UI Light" panose="020B0304030504040204" pitchFamily="34" charset="-120"/>
                <a:cs typeface="Times New Roman"/>
              </a:rPr>
              <a:t>Distribution of work.</a:t>
            </a:r>
            <a:endParaRPr lang="en-US" dirty="0">
              <a:latin typeface="Microsoft JhengHei UI Light" panose="020B0304030504040204" pitchFamily="34" charset="-120"/>
              <a:ea typeface="Microsoft JhengHei UI Light" panose="020B0304030504040204" pitchFamily="34" charset="-120"/>
              <a:cs typeface="Times New Roman"/>
            </a:endParaRPr>
          </a:p>
          <a:p>
            <a:pPr marL="514720" lvl="1" indent="-183246">
              <a:spcBef>
                <a:spcPts val="37"/>
              </a:spcBef>
              <a:buFont typeface="Arial" panose="020B0604020202020204" pitchFamily="34" charset="0"/>
              <a:buChar char="•"/>
              <a:tabLst>
                <a:tab pos="478479" algn="l"/>
                <a:tab pos="478885" algn="l"/>
              </a:tabLst>
            </a:pPr>
            <a:r>
              <a:rPr lang="en-US" dirty="0">
                <a:latin typeface="Microsoft JhengHei UI Light" panose="020B0304030504040204" pitchFamily="34" charset="-120"/>
                <a:ea typeface="Microsoft JhengHei UI Light" panose="020B0304030504040204" pitchFamily="34" charset="-120"/>
                <a:cs typeface="Times New Roman"/>
              </a:rPr>
              <a:t>Submission</a:t>
            </a:r>
            <a:r>
              <a:rPr lang="en-US" spc="-11" dirty="0">
                <a:latin typeface="Microsoft JhengHei UI Light" panose="020B0304030504040204" pitchFamily="34" charset="-120"/>
                <a:ea typeface="Microsoft JhengHei UI Light" panose="020B0304030504040204" pitchFamily="34" charset="-120"/>
                <a:cs typeface="Times New Roman"/>
              </a:rPr>
              <a:t> </a:t>
            </a:r>
            <a:r>
              <a:rPr lang="en-US" dirty="0">
                <a:latin typeface="Microsoft JhengHei UI Light" panose="020B0304030504040204" pitchFamily="34" charset="-120"/>
                <a:ea typeface="Microsoft JhengHei UI Light" panose="020B0304030504040204" pitchFamily="34" charset="-120"/>
                <a:cs typeface="Times New Roman"/>
              </a:rPr>
              <a:t>of</a:t>
            </a:r>
            <a:r>
              <a:rPr lang="en-US" spc="-13" dirty="0">
                <a:latin typeface="Microsoft JhengHei UI Light" panose="020B0304030504040204" pitchFamily="34" charset="-120"/>
                <a:ea typeface="Microsoft JhengHei UI Light" panose="020B0304030504040204" pitchFamily="34" charset="-120"/>
                <a:cs typeface="Times New Roman"/>
              </a:rPr>
              <a:t> </a:t>
            </a:r>
            <a:r>
              <a:rPr lang="en-US" spc="-7" dirty="0">
                <a:latin typeface="Microsoft JhengHei UI Light" panose="020B0304030504040204" pitchFamily="34" charset="-120"/>
                <a:ea typeface="Microsoft JhengHei UI Light" panose="020B0304030504040204" pitchFamily="34" charset="-120"/>
                <a:cs typeface="Times New Roman"/>
              </a:rPr>
              <a:t>project </a:t>
            </a:r>
            <a:r>
              <a:rPr lang="en-US" spc="-3" dirty="0">
                <a:latin typeface="Microsoft JhengHei UI Light" panose="020B0304030504040204" pitchFamily="34" charset="-120"/>
                <a:ea typeface="Microsoft JhengHei UI Light" panose="020B0304030504040204" pitchFamily="34" charset="-120"/>
                <a:cs typeface="Times New Roman"/>
              </a:rPr>
              <a:t>proposal.</a:t>
            </a:r>
            <a:endParaRPr lang="en-US" dirty="0">
              <a:latin typeface="Microsoft JhengHei UI Light" panose="020B0304030504040204" pitchFamily="34" charset="-120"/>
              <a:ea typeface="Microsoft JhengHei UI Light" panose="020B0304030504040204" pitchFamily="34" charset="-120"/>
              <a:cs typeface="Times New Roman"/>
            </a:endParaRPr>
          </a:p>
          <a:p>
            <a:pPr marL="514720" lvl="1" indent="-183246">
              <a:spcBef>
                <a:spcPts val="51"/>
              </a:spcBef>
              <a:buFont typeface="Arial" panose="020B0604020202020204" pitchFamily="34" charset="0"/>
              <a:buChar char="•"/>
              <a:tabLst>
                <a:tab pos="478479" algn="l"/>
                <a:tab pos="478885" algn="l"/>
              </a:tabLst>
            </a:pPr>
            <a:r>
              <a:rPr lang="en-US" spc="-3" dirty="0">
                <a:latin typeface="Microsoft JhengHei UI Light" panose="020B0304030504040204" pitchFamily="34" charset="-120"/>
                <a:ea typeface="Microsoft JhengHei UI Light" panose="020B0304030504040204" pitchFamily="34" charset="-120"/>
                <a:cs typeface="Times New Roman"/>
              </a:rPr>
              <a:t>Analysis</a:t>
            </a:r>
            <a:r>
              <a:rPr lang="en-US" spc="-16" dirty="0">
                <a:latin typeface="Microsoft JhengHei UI Light" panose="020B0304030504040204" pitchFamily="34" charset="-120"/>
                <a:ea typeface="Microsoft JhengHei UI Light" panose="020B0304030504040204" pitchFamily="34" charset="-120"/>
                <a:cs typeface="Times New Roman"/>
              </a:rPr>
              <a:t> </a:t>
            </a:r>
            <a:r>
              <a:rPr lang="en-US" dirty="0">
                <a:latin typeface="Microsoft JhengHei UI Light" panose="020B0304030504040204" pitchFamily="34" charset="-120"/>
                <a:ea typeface="Microsoft JhengHei UI Light" panose="020B0304030504040204" pitchFamily="34" charset="-120"/>
                <a:cs typeface="Times New Roman"/>
              </a:rPr>
              <a:t>of</a:t>
            </a:r>
            <a:r>
              <a:rPr lang="en-US" spc="-16" dirty="0">
                <a:latin typeface="Microsoft JhengHei UI Light" panose="020B0304030504040204" pitchFamily="34" charset="-120"/>
                <a:ea typeface="Microsoft JhengHei UI Light" panose="020B0304030504040204" pitchFamily="34" charset="-120"/>
                <a:cs typeface="Times New Roman"/>
              </a:rPr>
              <a:t> </a:t>
            </a:r>
            <a:r>
              <a:rPr lang="en-US" spc="-3" dirty="0">
                <a:latin typeface="Microsoft JhengHei UI Light" panose="020B0304030504040204" pitchFamily="34" charset="-120"/>
                <a:ea typeface="Microsoft JhengHei UI Light" panose="020B0304030504040204" pitchFamily="34" charset="-120"/>
                <a:cs typeface="Times New Roman"/>
              </a:rPr>
              <a:t>data collected.</a:t>
            </a:r>
          </a:p>
          <a:p>
            <a:pPr marL="514720" indent="-183246">
              <a:spcBef>
                <a:spcPts val="64"/>
              </a:spcBef>
              <a:buFont typeface="Arial" panose="020B0604020202020204" pitchFamily="34" charset="0"/>
              <a:buChar char="•"/>
              <a:tabLst>
                <a:tab pos="478479" algn="l"/>
                <a:tab pos="478885" algn="l"/>
              </a:tabLst>
            </a:pPr>
            <a:r>
              <a:rPr lang="en-US" spc="-7" dirty="0">
                <a:latin typeface="Microsoft JhengHei UI Light" panose="020B0304030504040204" pitchFamily="34" charset="-120"/>
                <a:ea typeface="Microsoft JhengHei UI Light" panose="020B0304030504040204" pitchFamily="34" charset="-120"/>
                <a:cs typeface="Times New Roman"/>
              </a:rPr>
              <a:t>Work</a:t>
            </a:r>
            <a:r>
              <a:rPr lang="en-US" spc="-3" dirty="0">
                <a:latin typeface="Microsoft JhengHei UI Light" panose="020B0304030504040204" pitchFamily="34" charset="-120"/>
                <a:ea typeface="Microsoft JhengHei UI Light" panose="020B0304030504040204" pitchFamily="34" charset="-120"/>
                <a:cs typeface="Times New Roman"/>
              </a:rPr>
              <a:t> divided among group members</a:t>
            </a:r>
            <a:endParaRPr lang="en-US" dirty="0">
              <a:latin typeface="Microsoft JhengHei UI Light" panose="020B0304030504040204" pitchFamily="34" charset="-120"/>
              <a:ea typeface="Microsoft JhengHei UI Light" panose="020B0304030504040204" pitchFamily="34" charset="-120"/>
              <a:cs typeface="Times New Roman"/>
            </a:endParaRPr>
          </a:p>
          <a:p>
            <a:pPr marL="514720" indent="-183246">
              <a:spcBef>
                <a:spcPts val="35"/>
              </a:spcBef>
              <a:buFont typeface="Arial" panose="020B0604020202020204" pitchFamily="34" charset="0"/>
              <a:buChar char="•"/>
              <a:tabLst>
                <a:tab pos="478479" algn="l"/>
                <a:tab pos="478885" algn="l"/>
              </a:tabLst>
            </a:pPr>
            <a:r>
              <a:rPr lang="en-US" spc="-3" dirty="0">
                <a:latin typeface="Microsoft JhengHei UI Light" panose="020B0304030504040204" pitchFamily="34" charset="-120"/>
                <a:ea typeface="Microsoft JhengHei UI Light" panose="020B0304030504040204" pitchFamily="34" charset="-120"/>
                <a:cs typeface="Times New Roman"/>
              </a:rPr>
              <a:t>Compilation</a:t>
            </a:r>
            <a:r>
              <a:rPr lang="en-US" spc="-13" dirty="0">
                <a:latin typeface="Microsoft JhengHei UI Light" panose="020B0304030504040204" pitchFamily="34" charset="-120"/>
                <a:ea typeface="Microsoft JhengHei UI Light" panose="020B0304030504040204" pitchFamily="34" charset="-120"/>
                <a:cs typeface="Times New Roman"/>
              </a:rPr>
              <a:t> </a:t>
            </a:r>
            <a:r>
              <a:rPr lang="en-US" dirty="0">
                <a:latin typeface="Microsoft JhengHei UI Light" panose="020B0304030504040204" pitchFamily="34" charset="-120"/>
                <a:ea typeface="Microsoft JhengHei UI Light" panose="020B0304030504040204" pitchFamily="34" charset="-120"/>
                <a:cs typeface="Times New Roman"/>
              </a:rPr>
              <a:t>of</a:t>
            </a:r>
            <a:r>
              <a:rPr lang="en-US" spc="-13" dirty="0">
                <a:latin typeface="Microsoft JhengHei UI Light" panose="020B0304030504040204" pitchFamily="34" charset="-120"/>
                <a:ea typeface="Microsoft JhengHei UI Light" panose="020B0304030504040204" pitchFamily="34" charset="-120"/>
                <a:cs typeface="Times New Roman"/>
              </a:rPr>
              <a:t> </a:t>
            </a:r>
            <a:r>
              <a:rPr lang="en-US" spc="-3" dirty="0">
                <a:latin typeface="Microsoft JhengHei UI Light" panose="020B0304030504040204" pitchFamily="34" charset="-120"/>
                <a:ea typeface="Microsoft JhengHei UI Light" panose="020B0304030504040204" pitchFamily="34" charset="-120"/>
                <a:cs typeface="Times New Roman"/>
              </a:rPr>
              <a:t>content</a:t>
            </a:r>
            <a:endParaRPr lang="en-US" dirty="0">
              <a:latin typeface="Microsoft JhengHei UI Light" panose="020B0304030504040204" pitchFamily="34" charset="-120"/>
              <a:ea typeface="Microsoft JhengHei UI Light" panose="020B0304030504040204" pitchFamily="34" charset="-120"/>
              <a:cs typeface="Times New Roman"/>
            </a:endParaRPr>
          </a:p>
          <a:p>
            <a:pPr marL="514720" indent="-183246">
              <a:spcBef>
                <a:spcPts val="51"/>
              </a:spcBef>
              <a:buFont typeface="Arial" panose="020B0604020202020204" pitchFamily="34" charset="0"/>
              <a:buChar char="•"/>
              <a:tabLst>
                <a:tab pos="478479" algn="l"/>
                <a:tab pos="478885" algn="l"/>
              </a:tabLst>
            </a:pPr>
            <a:r>
              <a:rPr lang="en-US" spc="-3" dirty="0">
                <a:latin typeface="Microsoft JhengHei UI Light" panose="020B0304030504040204" pitchFamily="34" charset="-120"/>
                <a:ea typeface="Microsoft JhengHei UI Light" panose="020B0304030504040204" pitchFamily="34" charset="-120"/>
                <a:cs typeface="Times New Roman"/>
              </a:rPr>
              <a:t>Representation</a:t>
            </a:r>
            <a:endParaRPr lang="en-US" dirty="0">
              <a:latin typeface="Microsoft JhengHei UI Light" panose="020B0304030504040204" pitchFamily="34" charset="-120"/>
              <a:ea typeface="Microsoft JhengHei UI Light" panose="020B0304030504040204" pitchFamily="34" charset="-120"/>
              <a:cs typeface="Times New Roman"/>
            </a:endParaRPr>
          </a:p>
          <a:p>
            <a:pPr marL="514720" indent="-183246">
              <a:spcBef>
                <a:spcPts val="35"/>
              </a:spcBef>
              <a:buFont typeface="Arial" panose="020B0604020202020204" pitchFamily="34" charset="0"/>
              <a:buChar char="•"/>
              <a:tabLst>
                <a:tab pos="478479" algn="l"/>
                <a:tab pos="478885" algn="l"/>
              </a:tabLst>
            </a:pPr>
            <a:r>
              <a:rPr lang="en-US" dirty="0">
                <a:latin typeface="Microsoft JhengHei UI Light" panose="020B0304030504040204" pitchFamily="34" charset="-120"/>
                <a:ea typeface="Microsoft JhengHei UI Light" panose="020B0304030504040204" pitchFamily="34" charset="-120"/>
                <a:cs typeface="Times New Roman"/>
              </a:rPr>
              <a:t>Editing</a:t>
            </a:r>
            <a:r>
              <a:rPr lang="en-US" spc="-11" dirty="0">
                <a:latin typeface="Microsoft JhengHei UI Light" panose="020B0304030504040204" pitchFamily="34" charset="-120"/>
                <a:ea typeface="Microsoft JhengHei UI Light" panose="020B0304030504040204" pitchFamily="34" charset="-120"/>
                <a:cs typeface="Times New Roman"/>
              </a:rPr>
              <a:t> </a:t>
            </a:r>
            <a:r>
              <a:rPr lang="en-US" dirty="0">
                <a:latin typeface="Microsoft JhengHei UI Light" panose="020B0304030504040204" pitchFamily="34" charset="-120"/>
                <a:ea typeface="Microsoft JhengHei UI Light" panose="020B0304030504040204" pitchFamily="34" charset="-120"/>
                <a:cs typeface="Times New Roman"/>
              </a:rPr>
              <a:t>the</a:t>
            </a:r>
            <a:r>
              <a:rPr lang="en-US" spc="-16" dirty="0">
                <a:latin typeface="Microsoft JhengHei UI Light" panose="020B0304030504040204" pitchFamily="34" charset="-120"/>
                <a:ea typeface="Microsoft JhengHei UI Light" panose="020B0304030504040204" pitchFamily="34" charset="-120"/>
                <a:cs typeface="Times New Roman"/>
              </a:rPr>
              <a:t> </a:t>
            </a:r>
            <a:r>
              <a:rPr lang="en-US" spc="-3" dirty="0">
                <a:latin typeface="Microsoft JhengHei UI Light" panose="020B0304030504040204" pitchFamily="34" charset="-120"/>
                <a:ea typeface="Microsoft JhengHei UI Light" panose="020B0304030504040204" pitchFamily="34" charset="-120"/>
                <a:cs typeface="Times New Roman"/>
              </a:rPr>
              <a:t>content</a:t>
            </a:r>
            <a:r>
              <a:rPr lang="en-US" spc="-7" dirty="0">
                <a:latin typeface="Microsoft JhengHei UI Light" panose="020B0304030504040204" pitchFamily="34" charset="-120"/>
                <a:ea typeface="Microsoft JhengHei UI Light" panose="020B0304030504040204" pitchFamily="34" charset="-120"/>
                <a:cs typeface="Times New Roman"/>
              </a:rPr>
              <a:t> as </a:t>
            </a:r>
            <a:r>
              <a:rPr lang="en-US" spc="-3" dirty="0">
                <a:latin typeface="Microsoft JhengHei UI Light" panose="020B0304030504040204" pitchFamily="34" charset="-120"/>
                <a:ea typeface="Microsoft JhengHei UI Light" panose="020B0304030504040204" pitchFamily="34" charset="-120"/>
                <a:cs typeface="Times New Roman"/>
              </a:rPr>
              <a:t>per</a:t>
            </a:r>
            <a:r>
              <a:rPr lang="en-US" spc="-13" dirty="0">
                <a:latin typeface="Microsoft JhengHei UI Light" panose="020B0304030504040204" pitchFamily="34" charset="-120"/>
                <a:ea typeface="Microsoft JhengHei UI Light" panose="020B0304030504040204" pitchFamily="34" charset="-120"/>
                <a:cs typeface="Times New Roman"/>
              </a:rPr>
              <a:t> </a:t>
            </a:r>
            <a:r>
              <a:rPr lang="en-US" dirty="0">
                <a:latin typeface="Microsoft JhengHei UI Light" panose="020B0304030504040204" pitchFamily="34" charset="-120"/>
                <a:ea typeface="Microsoft JhengHei UI Light" panose="020B0304030504040204" pitchFamily="34" charset="-120"/>
                <a:cs typeface="Times New Roman"/>
              </a:rPr>
              <a:t>the</a:t>
            </a:r>
            <a:r>
              <a:rPr lang="en-US" spc="-3" dirty="0">
                <a:latin typeface="Microsoft JhengHei UI Light" panose="020B0304030504040204" pitchFamily="34" charset="-120"/>
                <a:ea typeface="Microsoft JhengHei UI Light" panose="020B0304030504040204" pitchFamily="34" charset="-120"/>
                <a:cs typeface="Times New Roman"/>
              </a:rPr>
              <a:t> </a:t>
            </a:r>
            <a:r>
              <a:rPr lang="en-US" dirty="0">
                <a:latin typeface="Microsoft JhengHei UI Light" panose="020B0304030504040204" pitchFamily="34" charset="-120"/>
                <a:ea typeface="Microsoft JhengHei UI Light" panose="020B0304030504040204" pitchFamily="34" charset="-120"/>
                <a:cs typeface="Times New Roman"/>
              </a:rPr>
              <a:t>instructions</a:t>
            </a:r>
          </a:p>
          <a:p>
            <a:pPr marL="514720" indent="-183246">
              <a:spcBef>
                <a:spcPts val="51"/>
              </a:spcBef>
              <a:buFont typeface="Arial" panose="020B0604020202020204" pitchFamily="34" charset="0"/>
              <a:buChar char="•"/>
              <a:tabLst>
                <a:tab pos="478479" algn="l"/>
                <a:tab pos="478885" algn="l"/>
              </a:tabLst>
            </a:pPr>
            <a:r>
              <a:rPr lang="en-US" spc="-3" dirty="0">
                <a:latin typeface="Microsoft JhengHei UI Light" panose="020B0304030504040204" pitchFamily="34" charset="-120"/>
                <a:ea typeface="Microsoft JhengHei UI Light" panose="020B0304030504040204" pitchFamily="34" charset="-120"/>
                <a:cs typeface="Times New Roman"/>
              </a:rPr>
              <a:t>Report</a:t>
            </a:r>
            <a:r>
              <a:rPr lang="en-US" spc="-23" dirty="0">
                <a:latin typeface="Microsoft JhengHei UI Light" panose="020B0304030504040204" pitchFamily="34" charset="-120"/>
                <a:ea typeface="Microsoft JhengHei UI Light" panose="020B0304030504040204" pitchFamily="34" charset="-120"/>
                <a:cs typeface="Times New Roman"/>
              </a:rPr>
              <a:t> </a:t>
            </a:r>
            <a:r>
              <a:rPr lang="en-US" spc="-3" dirty="0">
                <a:latin typeface="Microsoft JhengHei UI Light" panose="020B0304030504040204" pitchFamily="34" charset="-120"/>
                <a:ea typeface="Microsoft JhengHei UI Light" panose="020B0304030504040204" pitchFamily="34" charset="-120"/>
                <a:cs typeface="Times New Roman"/>
              </a:rPr>
              <a:t>Preparation</a:t>
            </a:r>
            <a:endParaRPr lang="en-US" dirty="0">
              <a:latin typeface="Microsoft JhengHei UI Light" panose="020B0304030504040204" pitchFamily="34" charset="-120"/>
              <a:ea typeface="Microsoft JhengHei UI Light" panose="020B0304030504040204" pitchFamily="34" charset="-120"/>
              <a:cs typeface="Times New Roman"/>
            </a:endParaRPr>
          </a:p>
          <a:p>
            <a:pPr marL="514720" indent="-183246">
              <a:spcBef>
                <a:spcPts val="35"/>
              </a:spcBef>
              <a:buFont typeface="Arial" panose="020B0604020202020204" pitchFamily="34" charset="0"/>
              <a:buChar char="•"/>
              <a:tabLst>
                <a:tab pos="478479" algn="l"/>
                <a:tab pos="478885" algn="l"/>
              </a:tabLst>
            </a:pPr>
            <a:r>
              <a:rPr lang="en-US" spc="-3" dirty="0">
                <a:latin typeface="Microsoft JhengHei UI Light" panose="020B0304030504040204" pitchFamily="34" charset="-120"/>
                <a:ea typeface="Microsoft JhengHei UI Light" panose="020B0304030504040204" pitchFamily="34" charset="-120"/>
                <a:cs typeface="Times New Roman"/>
              </a:rPr>
              <a:t>Viva</a:t>
            </a:r>
            <a:r>
              <a:rPr lang="en-US" spc="-19" dirty="0">
                <a:latin typeface="Microsoft JhengHei UI Light" panose="020B0304030504040204" pitchFamily="34" charset="-120"/>
                <a:ea typeface="Microsoft JhengHei UI Light" panose="020B0304030504040204" pitchFamily="34" charset="-120"/>
                <a:cs typeface="Times New Roman"/>
              </a:rPr>
              <a:t> </a:t>
            </a:r>
            <a:r>
              <a:rPr lang="en-US" spc="-3" dirty="0">
                <a:latin typeface="Microsoft JhengHei UI Light" panose="020B0304030504040204" pitchFamily="34" charset="-120"/>
                <a:ea typeface="Microsoft JhengHei UI Light" panose="020B0304030504040204" pitchFamily="34" charset="-120"/>
                <a:cs typeface="Times New Roman"/>
              </a:rPr>
              <a:t>and</a:t>
            </a:r>
            <a:r>
              <a:rPr lang="en-US" spc="-13" dirty="0">
                <a:latin typeface="Microsoft JhengHei UI Light" panose="020B0304030504040204" pitchFamily="34" charset="-120"/>
                <a:ea typeface="Microsoft JhengHei UI Light" panose="020B0304030504040204" pitchFamily="34" charset="-120"/>
                <a:cs typeface="Times New Roman"/>
              </a:rPr>
              <a:t> </a:t>
            </a:r>
            <a:r>
              <a:rPr lang="en-US" spc="-3" dirty="0">
                <a:latin typeface="Microsoft JhengHei UI Light" panose="020B0304030504040204" pitchFamily="34" charset="-120"/>
                <a:ea typeface="Microsoft JhengHei UI Light" panose="020B0304030504040204" pitchFamily="34" charset="-120"/>
                <a:cs typeface="Times New Roman"/>
              </a:rPr>
              <a:t>presentation</a:t>
            </a:r>
            <a:endParaRPr lang="en-US" dirty="0">
              <a:latin typeface="Microsoft JhengHei UI Light" panose="020B0304030504040204" pitchFamily="34" charset="-120"/>
              <a:ea typeface="Microsoft JhengHei UI Light" panose="020B0304030504040204" pitchFamily="34" charset="-120"/>
              <a:cs typeface="Times New Roman"/>
            </a:endParaRPr>
          </a:p>
          <a:p>
            <a:pPr marL="191391" marR="568472" indent="-183246">
              <a:lnSpc>
                <a:spcPct val="102899"/>
              </a:lnSpc>
              <a:spcBef>
                <a:spcPts val="16"/>
              </a:spcBef>
              <a:buFont typeface="Arial" panose="020B0604020202020204" pitchFamily="34" charset="0"/>
              <a:buChar char="•"/>
              <a:tabLst>
                <a:tab pos="154743" algn="l"/>
              </a:tabLst>
            </a:pPr>
            <a:endParaRPr lang="en-US" sz="1050" dirty="0">
              <a:latin typeface="Microsoft JhengHei UI Light" panose="020B0304030504040204" pitchFamily="34" charset="-120"/>
              <a:ea typeface="Microsoft JhengHei UI Light" panose="020B0304030504040204" pitchFamily="34" charset="-120"/>
              <a:cs typeface="Times New Roman"/>
            </a:endParaRPr>
          </a:p>
        </p:txBody>
      </p:sp>
    </p:spTree>
    <p:extLst>
      <p:ext uri="{BB962C8B-B14F-4D97-AF65-F5344CB8AC3E}">
        <p14:creationId xmlns:p14="http://schemas.microsoft.com/office/powerpoint/2010/main" val="325354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7180" y="251460"/>
            <a:ext cx="6294120" cy="223668"/>
          </a:xfrm>
          <a:prstGeom prst="rect">
            <a:avLst/>
          </a:prstGeom>
        </p:spPr>
        <p:txBody>
          <a:bodyPr vert="horz" wrap="square" lIns="0" tIns="8145" rIns="0" bIns="0" rtlCol="0">
            <a:spAutoFit/>
          </a:bodyPr>
          <a:lstStyle/>
          <a:p>
            <a:pPr marL="8145">
              <a:spcBef>
                <a:spcPts val="1020"/>
              </a:spcBef>
            </a:pPr>
            <a:r>
              <a:rPr sz="1400" b="1" dirty="0" smtClean="0">
                <a:latin typeface="Microsoft JhengHei Light" panose="020B0304030504040204" pitchFamily="34" charset="-120"/>
                <a:ea typeface="Microsoft JhengHei Light" panose="020B0304030504040204" pitchFamily="34" charset="-120"/>
                <a:cs typeface="Times New Roman"/>
              </a:rPr>
              <a:t>4</a:t>
            </a:r>
            <a:r>
              <a:rPr sz="1400" b="1" dirty="0">
                <a:latin typeface="Microsoft JhengHei Light" panose="020B0304030504040204" pitchFamily="34" charset="-120"/>
                <a:ea typeface="Microsoft JhengHei Light" panose="020B0304030504040204" pitchFamily="34" charset="-120"/>
                <a:cs typeface="Times New Roman"/>
              </a:rPr>
              <a:t>.</a:t>
            </a:r>
            <a:r>
              <a:rPr sz="1400" spc="123" dirty="0">
                <a:latin typeface="Microsoft JhengHei Light" panose="020B0304030504040204" pitchFamily="34" charset="-120"/>
                <a:ea typeface="Microsoft JhengHei Light" panose="020B0304030504040204" pitchFamily="34" charset="-120"/>
                <a:cs typeface="Times New Roman"/>
              </a:rPr>
              <a:t> </a:t>
            </a:r>
            <a:r>
              <a:rPr sz="1400" b="1" spc="-3" dirty="0">
                <a:latin typeface="Microsoft JhengHei Light" panose="020B0304030504040204" pitchFamily="34" charset="-120"/>
                <a:ea typeface="Microsoft JhengHei Light" panose="020B0304030504040204" pitchFamily="34" charset="-120"/>
                <a:cs typeface="Times New Roman"/>
              </a:rPr>
              <a:t>Action plan</a:t>
            </a:r>
            <a:r>
              <a:rPr sz="1400" b="1" spc="3" dirty="0">
                <a:latin typeface="Microsoft JhengHei Light" panose="020B0304030504040204" pitchFamily="34" charset="-120"/>
                <a:ea typeface="Microsoft JhengHei Light" panose="020B0304030504040204" pitchFamily="34" charset="-120"/>
                <a:cs typeface="Times New Roman"/>
              </a:rPr>
              <a:t> </a:t>
            </a:r>
            <a:r>
              <a:rPr sz="1400" b="1" spc="-3" dirty="0">
                <a:latin typeface="Microsoft JhengHei Light" panose="020B0304030504040204" pitchFamily="34" charset="-120"/>
                <a:ea typeface="Microsoft JhengHei Light" panose="020B0304030504040204" pitchFamily="34" charset="-120"/>
                <a:cs typeface="Times New Roman"/>
              </a:rPr>
              <a:t>(sequence</a:t>
            </a:r>
            <a:r>
              <a:rPr sz="1400" b="1" dirty="0">
                <a:latin typeface="Microsoft JhengHei Light" panose="020B0304030504040204" pitchFamily="34" charset="-120"/>
                <a:ea typeface="Microsoft JhengHei Light" panose="020B0304030504040204" pitchFamily="34" charset="-120"/>
                <a:cs typeface="Times New Roman"/>
              </a:rPr>
              <a:t> </a:t>
            </a:r>
            <a:r>
              <a:rPr sz="1400" b="1" spc="-3" dirty="0">
                <a:latin typeface="Microsoft JhengHei Light" panose="020B0304030504040204" pitchFamily="34" charset="-120"/>
                <a:ea typeface="Microsoft JhengHei Light" panose="020B0304030504040204" pitchFamily="34" charset="-120"/>
                <a:cs typeface="Times New Roman"/>
              </a:rPr>
              <a:t>and </a:t>
            </a:r>
            <a:r>
              <a:rPr sz="1400" b="1" dirty="0">
                <a:latin typeface="Microsoft JhengHei Light" panose="020B0304030504040204" pitchFamily="34" charset="-120"/>
                <a:ea typeface="Microsoft JhengHei Light" panose="020B0304030504040204" pitchFamily="34" charset="-120"/>
                <a:cs typeface="Times New Roman"/>
              </a:rPr>
              <a:t>time</a:t>
            </a:r>
            <a:r>
              <a:rPr sz="1400" b="1" spc="-13" dirty="0">
                <a:latin typeface="Microsoft JhengHei Light" panose="020B0304030504040204" pitchFamily="34" charset="-120"/>
                <a:ea typeface="Microsoft JhengHei Light" panose="020B0304030504040204" pitchFamily="34" charset="-120"/>
                <a:cs typeface="Times New Roman"/>
              </a:rPr>
              <a:t> </a:t>
            </a:r>
            <a:r>
              <a:rPr sz="1400" b="1" dirty="0">
                <a:latin typeface="Microsoft JhengHei Light" panose="020B0304030504040204" pitchFamily="34" charset="-120"/>
                <a:ea typeface="Microsoft JhengHei Light" panose="020B0304030504040204" pitchFamily="34" charset="-120"/>
                <a:cs typeface="Times New Roman"/>
              </a:rPr>
              <a:t>required</a:t>
            </a:r>
            <a:r>
              <a:rPr sz="1400" b="1" spc="-3" dirty="0">
                <a:latin typeface="Microsoft JhengHei Light" panose="020B0304030504040204" pitchFamily="34" charset="-120"/>
                <a:ea typeface="Microsoft JhengHei Light" panose="020B0304030504040204" pitchFamily="34" charset="-120"/>
                <a:cs typeface="Times New Roman"/>
              </a:rPr>
              <a:t> for</a:t>
            </a:r>
            <a:r>
              <a:rPr sz="1400" b="1" spc="-11" dirty="0">
                <a:latin typeface="Microsoft JhengHei Light" panose="020B0304030504040204" pitchFamily="34" charset="-120"/>
                <a:ea typeface="Microsoft JhengHei Light" panose="020B0304030504040204" pitchFamily="34" charset="-120"/>
                <a:cs typeface="Times New Roman"/>
              </a:rPr>
              <a:t> </a:t>
            </a:r>
            <a:r>
              <a:rPr sz="1400" b="1" spc="-3" dirty="0">
                <a:latin typeface="Microsoft JhengHei Light" panose="020B0304030504040204" pitchFamily="34" charset="-120"/>
                <a:ea typeface="Microsoft JhengHei Light" panose="020B0304030504040204" pitchFamily="34" charset="-120"/>
                <a:cs typeface="Times New Roman"/>
              </a:rPr>
              <a:t>activity)</a:t>
            </a:r>
            <a:endParaRPr sz="1400" b="1" dirty="0">
              <a:latin typeface="Microsoft JhengHei Light" panose="020B0304030504040204" pitchFamily="34" charset="-120"/>
              <a:ea typeface="Microsoft JhengHei Light" panose="020B0304030504040204" pitchFamily="34" charset="-120"/>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3294455947"/>
              </p:ext>
            </p:extLst>
          </p:nvPr>
        </p:nvGraphicFramePr>
        <p:xfrm>
          <a:off x="350521" y="475128"/>
          <a:ext cx="6156958" cy="6548607"/>
        </p:xfrm>
        <a:graphic>
          <a:graphicData uri="http://schemas.openxmlformats.org/drawingml/2006/table">
            <a:tbl>
              <a:tblPr firstRow="1" bandRow="1">
                <a:tableStyleId>{2D5ABB26-0587-4C30-8999-92F81FD0307C}</a:tableStyleId>
              </a:tblPr>
              <a:tblGrid>
                <a:gridCol w="811445">
                  <a:extLst>
                    <a:ext uri="{9D8B030D-6E8A-4147-A177-3AD203B41FA5}">
                      <a16:colId xmlns:a16="http://schemas.microsoft.com/office/drawing/2014/main" val="20000"/>
                    </a:ext>
                  </a:extLst>
                </a:gridCol>
                <a:gridCol w="1921773">
                  <a:extLst>
                    <a:ext uri="{9D8B030D-6E8A-4147-A177-3AD203B41FA5}">
                      <a16:colId xmlns:a16="http://schemas.microsoft.com/office/drawing/2014/main" val="20001"/>
                    </a:ext>
                  </a:extLst>
                </a:gridCol>
                <a:gridCol w="1096586">
                  <a:extLst>
                    <a:ext uri="{9D8B030D-6E8A-4147-A177-3AD203B41FA5}">
                      <a16:colId xmlns:a16="http://schemas.microsoft.com/office/drawing/2014/main" val="20002"/>
                    </a:ext>
                  </a:extLst>
                </a:gridCol>
                <a:gridCol w="1113763">
                  <a:extLst>
                    <a:ext uri="{9D8B030D-6E8A-4147-A177-3AD203B41FA5}">
                      <a16:colId xmlns:a16="http://schemas.microsoft.com/office/drawing/2014/main" val="20003"/>
                    </a:ext>
                  </a:extLst>
                </a:gridCol>
                <a:gridCol w="1213391">
                  <a:extLst>
                    <a:ext uri="{9D8B030D-6E8A-4147-A177-3AD203B41FA5}">
                      <a16:colId xmlns:a16="http://schemas.microsoft.com/office/drawing/2014/main" val="20004"/>
                    </a:ext>
                  </a:extLst>
                </a:gridCol>
              </a:tblGrid>
              <a:tr h="849368">
                <a:tc>
                  <a:txBody>
                    <a:bodyPr/>
                    <a:lstStyle/>
                    <a:p>
                      <a:pPr algn="ctr">
                        <a:lnSpc>
                          <a:spcPct val="100000"/>
                        </a:lnSpc>
                        <a:spcBef>
                          <a:spcPts val="25"/>
                        </a:spcBef>
                      </a:pPr>
                      <a:endParaRPr sz="1600"/>
                    </a:p>
                    <a:p>
                      <a:pPr marL="1905" algn="ctr">
                        <a:lnSpc>
                          <a:spcPct val="100000"/>
                        </a:lnSpc>
                      </a:pPr>
                      <a:r>
                        <a:rPr sz="1100" spc="-10" dirty="0"/>
                        <a:t>Weeks</a:t>
                      </a:r>
                      <a:endParaRPr sz="1100">
                        <a:latin typeface="Microsoft JhengHei Light" panose="020B0304030504040204" pitchFamily="34" charset="-120"/>
                        <a:ea typeface="Microsoft JhengHei Light" panose="020B0304030504040204" pitchFamily="34" charset="-120"/>
                        <a:cs typeface="Times New Roman"/>
                      </a:endParaRPr>
                    </a:p>
                  </a:txBody>
                  <a:tcPr marL="0" marR="0" marT="203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25"/>
                        </a:spcBef>
                      </a:pPr>
                      <a:endParaRPr sz="1600" dirty="0"/>
                    </a:p>
                    <a:p>
                      <a:pPr marL="130175" algn="ctr">
                        <a:lnSpc>
                          <a:spcPct val="100000"/>
                        </a:lnSpc>
                      </a:pPr>
                      <a:r>
                        <a:rPr sz="1100" spc="-5" dirty="0"/>
                        <a:t>Details</a:t>
                      </a:r>
                      <a:r>
                        <a:rPr sz="1100" spc="-30" dirty="0"/>
                        <a:t> </a:t>
                      </a:r>
                      <a:r>
                        <a:rPr sz="1100" dirty="0"/>
                        <a:t>of</a:t>
                      </a:r>
                      <a:r>
                        <a:rPr sz="1100" spc="-30" dirty="0"/>
                        <a:t> </a:t>
                      </a:r>
                      <a:r>
                        <a:rPr sz="1100" spc="-5" dirty="0"/>
                        <a:t>activity</a:t>
                      </a: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203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Bef>
                          <a:spcPts val="35"/>
                        </a:spcBef>
                      </a:pPr>
                      <a:endParaRPr sz="1100" dirty="0"/>
                    </a:p>
                    <a:p>
                      <a:pPr marL="88900" marR="89535" indent="57150" algn="ctr">
                        <a:lnSpc>
                          <a:spcPct val="104200"/>
                        </a:lnSpc>
                        <a:spcBef>
                          <a:spcPts val="5"/>
                        </a:spcBef>
                      </a:pPr>
                      <a:r>
                        <a:rPr sz="1100" spc="-5" dirty="0"/>
                        <a:t>Planned </a:t>
                      </a:r>
                      <a:r>
                        <a:rPr sz="1100" dirty="0"/>
                        <a:t> </a:t>
                      </a:r>
                      <a:r>
                        <a:rPr sz="1100" spc="-5" dirty="0"/>
                        <a:t>start</a:t>
                      </a:r>
                      <a:r>
                        <a:rPr sz="1100" spc="-85" dirty="0"/>
                        <a:t> </a:t>
                      </a:r>
                      <a:r>
                        <a:rPr sz="1100" spc="-5" dirty="0"/>
                        <a:t>date</a:t>
                      </a: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285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5575" marR="153035" algn="ctr">
                        <a:lnSpc>
                          <a:spcPct val="103499"/>
                        </a:lnSpc>
                        <a:spcBef>
                          <a:spcPts val="835"/>
                        </a:spcBef>
                      </a:pPr>
                      <a:r>
                        <a:rPr sz="1100" dirty="0"/>
                        <a:t>Pla</a:t>
                      </a:r>
                      <a:r>
                        <a:rPr sz="1100" spc="10" dirty="0"/>
                        <a:t>n</a:t>
                      </a:r>
                      <a:r>
                        <a:rPr sz="1100" spc="5" dirty="0"/>
                        <a:t>n</a:t>
                      </a:r>
                      <a:r>
                        <a:rPr sz="1100" spc="-15" dirty="0"/>
                        <a:t>e</a:t>
                      </a:r>
                      <a:r>
                        <a:rPr sz="1100" dirty="0"/>
                        <a:t>d  </a:t>
                      </a:r>
                      <a:r>
                        <a:rPr sz="1100" spc="-5" dirty="0"/>
                        <a:t>finish </a:t>
                      </a:r>
                      <a:r>
                        <a:rPr sz="1100" dirty="0"/>
                        <a:t> </a:t>
                      </a:r>
                      <a:r>
                        <a:rPr sz="1100" spc="-5" dirty="0"/>
                        <a:t>date</a:t>
                      </a:r>
                      <a:endParaRPr sz="1100">
                        <a:latin typeface="Microsoft JhengHei Light" panose="020B0304030504040204" pitchFamily="34" charset="-120"/>
                        <a:ea typeface="Microsoft JhengHei Light" panose="020B0304030504040204" pitchFamily="34" charset="-120"/>
                        <a:cs typeface="Times New Roman"/>
                      </a:endParaRPr>
                    </a:p>
                  </a:txBody>
                  <a:tcPr marL="0" marR="0" marT="6801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 algn="ctr">
                        <a:lnSpc>
                          <a:spcPts val="1845"/>
                        </a:lnSpc>
                      </a:pPr>
                      <a:r>
                        <a:rPr sz="1100" dirty="0"/>
                        <a:t>Name</a:t>
                      </a:r>
                      <a:r>
                        <a:rPr sz="1100" spc="-55" dirty="0"/>
                        <a:t> </a:t>
                      </a:r>
                      <a:r>
                        <a:rPr sz="1100" dirty="0"/>
                        <a:t>of</a:t>
                      </a:r>
                    </a:p>
                    <a:p>
                      <a:pPr marL="1905" algn="ctr">
                        <a:lnSpc>
                          <a:spcPct val="100000"/>
                        </a:lnSpc>
                        <a:spcBef>
                          <a:spcPts val="55"/>
                        </a:spcBef>
                      </a:pPr>
                      <a:r>
                        <a:rPr sz="1100" spc="-5" dirty="0"/>
                        <a:t>responsible</a:t>
                      </a:r>
                      <a:endParaRPr sz="1100" dirty="0"/>
                    </a:p>
                    <a:p>
                      <a:pPr marL="158750" marR="152400" indent="-1270" algn="ctr">
                        <a:lnSpc>
                          <a:spcPct val="102899"/>
                        </a:lnSpc>
                        <a:spcBef>
                          <a:spcPts val="25"/>
                        </a:spcBef>
                      </a:pPr>
                      <a:r>
                        <a:rPr sz="1100" spc="-10" dirty="0"/>
                        <a:t>team </a:t>
                      </a:r>
                      <a:r>
                        <a:rPr sz="1100" spc="-5" dirty="0"/>
                        <a:t> </a:t>
                      </a:r>
                      <a:r>
                        <a:rPr sz="1100" spc="15" dirty="0"/>
                        <a:t>m</a:t>
                      </a:r>
                      <a:r>
                        <a:rPr sz="1100" spc="-15" dirty="0"/>
                        <a:t>e</a:t>
                      </a:r>
                      <a:r>
                        <a:rPr sz="1100" spc="15" dirty="0"/>
                        <a:t>m</a:t>
                      </a:r>
                      <a:r>
                        <a:rPr sz="1100" spc="5" dirty="0"/>
                        <a:t>b</a:t>
                      </a:r>
                      <a:r>
                        <a:rPr sz="1100" spc="-15" dirty="0"/>
                        <a:t>er</a:t>
                      </a:r>
                      <a:r>
                        <a:rPr sz="1100" dirty="0"/>
                        <a:t>s</a:t>
                      </a: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18757">
                <a:tc>
                  <a:txBody>
                    <a:bodyPr/>
                    <a:lstStyle/>
                    <a:p>
                      <a:pPr algn="ctr">
                        <a:lnSpc>
                          <a:spcPct val="100000"/>
                        </a:lnSpc>
                        <a:spcBef>
                          <a:spcPts val="1325"/>
                        </a:spcBef>
                      </a:pPr>
                      <a:r>
                        <a:rPr sz="1400" spc="-15" baseline="-20833" dirty="0"/>
                        <a:t>1</a:t>
                      </a:r>
                      <a:r>
                        <a:rPr sz="700" spc="-10" dirty="0"/>
                        <a:t>st</a:t>
                      </a:r>
                      <a:endParaRPr sz="700">
                        <a:latin typeface="Microsoft JhengHei Light" panose="020B0304030504040204" pitchFamily="34" charset="-120"/>
                        <a:ea typeface="Microsoft JhengHei Light" panose="020B0304030504040204" pitchFamily="34" charset="-120"/>
                        <a:cs typeface="Times New Roman"/>
                      </a:endParaRPr>
                    </a:p>
                  </a:txBody>
                  <a:tcPr marL="0" marR="0" marT="1079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845"/>
                        </a:lnSpc>
                      </a:pPr>
                      <a:endParaRPr lang="en-US" sz="1100" spc="-5" dirty="0" smtClean="0"/>
                    </a:p>
                    <a:p>
                      <a:pPr marL="69850" algn="ctr">
                        <a:lnSpc>
                          <a:spcPts val="1845"/>
                        </a:lnSpc>
                      </a:pPr>
                      <a:r>
                        <a:rPr sz="1100" spc="-5" dirty="0" smtClean="0"/>
                        <a:t>Discussions</a:t>
                      </a:r>
                      <a:r>
                        <a:rPr sz="1100" spc="-30" dirty="0" smtClean="0"/>
                        <a:t> </a:t>
                      </a:r>
                      <a:r>
                        <a:rPr sz="1100" dirty="0"/>
                        <a:t>&amp;</a:t>
                      </a:r>
                    </a:p>
                    <a:p>
                      <a:pPr marL="69850" marR="555625" algn="ctr">
                        <a:lnSpc>
                          <a:spcPct val="102899"/>
                        </a:lnSpc>
                        <a:spcBef>
                          <a:spcPts val="25"/>
                        </a:spcBef>
                      </a:pPr>
                      <a:r>
                        <a:rPr sz="1100" spc="-5" dirty="0"/>
                        <a:t>finalization</a:t>
                      </a:r>
                      <a:r>
                        <a:rPr sz="1100" spc="-90" dirty="0"/>
                        <a:t> </a:t>
                      </a:r>
                      <a:r>
                        <a:rPr sz="1100" dirty="0"/>
                        <a:t>of </a:t>
                      </a:r>
                      <a:r>
                        <a:rPr sz="1100" spc="-385" dirty="0"/>
                        <a:t> </a:t>
                      </a:r>
                      <a:r>
                        <a:rPr sz="1100" spc="-5" dirty="0" smtClean="0"/>
                        <a:t>topics</a:t>
                      </a:r>
                      <a:endParaRPr lang="en-US" sz="1100" spc="-5" dirty="0" smtClean="0"/>
                    </a:p>
                    <a:p>
                      <a:pPr marL="69850" marR="555625" algn="ctr">
                        <a:lnSpc>
                          <a:spcPct val="102899"/>
                        </a:lnSpc>
                        <a:spcBef>
                          <a:spcPts val="25"/>
                        </a:spcBef>
                      </a:pP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46083">
                <a:tc>
                  <a:txBody>
                    <a:bodyPr/>
                    <a:lstStyle/>
                    <a:p>
                      <a:pPr algn="ctr">
                        <a:lnSpc>
                          <a:spcPct val="100000"/>
                        </a:lnSpc>
                        <a:spcBef>
                          <a:spcPts val="375"/>
                        </a:spcBef>
                      </a:pPr>
                      <a:r>
                        <a:rPr sz="1400" baseline="-20833" dirty="0"/>
                        <a:t>2</a:t>
                      </a:r>
                      <a:r>
                        <a:rPr sz="700" dirty="0"/>
                        <a:t>nd</a:t>
                      </a:r>
                      <a:endParaRPr sz="700">
                        <a:latin typeface="Microsoft JhengHei Light" panose="020B0304030504040204" pitchFamily="34" charset="-120"/>
                        <a:ea typeface="Microsoft JhengHei Light" panose="020B0304030504040204" pitchFamily="34" charset="-120"/>
                        <a:cs typeface="Times New Roman"/>
                      </a:endParaRPr>
                    </a:p>
                  </a:txBody>
                  <a:tcPr marL="0" marR="0" marT="3054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845"/>
                        </a:lnSpc>
                      </a:pPr>
                      <a:endParaRPr lang="en-US" sz="1100" spc="-10" dirty="0" smtClean="0"/>
                    </a:p>
                    <a:p>
                      <a:pPr marL="69850" algn="ctr">
                        <a:lnSpc>
                          <a:spcPts val="1845"/>
                        </a:lnSpc>
                      </a:pPr>
                      <a:r>
                        <a:rPr sz="1100" spc="-10" dirty="0" smtClean="0"/>
                        <a:t>Preparation</a:t>
                      </a:r>
                      <a:r>
                        <a:rPr sz="1100" spc="-25" dirty="0" smtClean="0"/>
                        <a:t> </a:t>
                      </a:r>
                      <a:r>
                        <a:rPr sz="1100" dirty="0"/>
                        <a:t>of</a:t>
                      </a:r>
                    </a:p>
                    <a:p>
                      <a:pPr marL="69850" algn="ctr">
                        <a:lnSpc>
                          <a:spcPct val="100000"/>
                        </a:lnSpc>
                        <a:spcBef>
                          <a:spcPts val="55"/>
                        </a:spcBef>
                      </a:pPr>
                      <a:r>
                        <a:rPr lang="en-US" sz="1100" spc="-10" dirty="0" smtClean="0"/>
                        <a:t>Data</a:t>
                      </a:r>
                    </a:p>
                    <a:p>
                      <a:pPr marL="69850" algn="ctr">
                        <a:lnSpc>
                          <a:spcPct val="100000"/>
                        </a:lnSpc>
                        <a:spcBef>
                          <a:spcPts val="55"/>
                        </a:spcBef>
                      </a:pP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83502">
                <a:tc>
                  <a:txBody>
                    <a:bodyPr/>
                    <a:lstStyle/>
                    <a:p>
                      <a:pPr marL="3175" algn="ctr">
                        <a:lnSpc>
                          <a:spcPts val="1645"/>
                        </a:lnSpc>
                      </a:pPr>
                      <a:r>
                        <a:rPr sz="1400" baseline="-20833" dirty="0"/>
                        <a:t>3</a:t>
                      </a:r>
                      <a:r>
                        <a:rPr sz="700" dirty="0"/>
                        <a:t>rd</a:t>
                      </a:r>
                      <a:endParaRPr sz="70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845"/>
                        </a:lnSpc>
                      </a:pPr>
                      <a:endParaRPr lang="en-US" sz="1100" spc="-5" dirty="0" smtClean="0"/>
                    </a:p>
                    <a:p>
                      <a:pPr marL="69850" algn="ctr">
                        <a:lnSpc>
                          <a:spcPts val="1845"/>
                        </a:lnSpc>
                      </a:pPr>
                      <a:r>
                        <a:rPr lang="en-US" sz="1100" spc="-5" dirty="0" smtClean="0"/>
                        <a:t>Data</a:t>
                      </a:r>
                      <a:r>
                        <a:rPr sz="1100" spc="-25" dirty="0" smtClean="0"/>
                        <a:t> </a:t>
                      </a:r>
                      <a:r>
                        <a:rPr sz="1100" spc="-10" dirty="0" smtClean="0"/>
                        <a:t>review</a:t>
                      </a:r>
                      <a:endParaRPr lang="en-US" sz="1100" spc="-10" dirty="0" smtClean="0"/>
                    </a:p>
                    <a:p>
                      <a:pPr marL="69850" algn="ctr">
                        <a:lnSpc>
                          <a:spcPts val="1845"/>
                        </a:lnSpc>
                      </a:pP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83038">
                <a:tc>
                  <a:txBody>
                    <a:bodyPr/>
                    <a:lstStyle/>
                    <a:p>
                      <a:pPr marL="2540" algn="ctr">
                        <a:lnSpc>
                          <a:spcPts val="1445"/>
                        </a:lnSpc>
                      </a:pPr>
                      <a:r>
                        <a:rPr sz="1400" baseline="-20833" dirty="0"/>
                        <a:t>4</a:t>
                      </a:r>
                      <a:r>
                        <a:rPr sz="700" dirty="0"/>
                        <a:t>th</a:t>
                      </a:r>
                      <a:r>
                        <a:rPr sz="700" spc="95" dirty="0"/>
                        <a:t> </a:t>
                      </a:r>
                      <a:r>
                        <a:rPr sz="1400" baseline="-20833" dirty="0"/>
                        <a:t>&amp;</a:t>
                      </a:r>
                      <a:endParaRPr sz="1400" baseline="-20833"/>
                    </a:p>
                    <a:p>
                      <a:pPr marL="4445" algn="ctr">
                        <a:lnSpc>
                          <a:spcPct val="100000"/>
                        </a:lnSpc>
                        <a:spcBef>
                          <a:spcPts val="55"/>
                        </a:spcBef>
                      </a:pPr>
                      <a:r>
                        <a:rPr sz="1400" baseline="-20833" dirty="0"/>
                        <a:t>5</a:t>
                      </a:r>
                      <a:r>
                        <a:rPr sz="700" dirty="0"/>
                        <a:t>th</a:t>
                      </a:r>
                      <a:endParaRPr sz="70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845"/>
                        </a:lnSpc>
                      </a:pPr>
                      <a:endParaRPr lang="en-US" sz="1100" spc="-5" dirty="0" smtClean="0"/>
                    </a:p>
                    <a:p>
                      <a:pPr marL="69850" algn="ctr">
                        <a:lnSpc>
                          <a:spcPts val="1845"/>
                        </a:lnSpc>
                      </a:pPr>
                      <a:r>
                        <a:rPr sz="1100" spc="-5" dirty="0" smtClean="0"/>
                        <a:t>Collection</a:t>
                      </a:r>
                      <a:r>
                        <a:rPr sz="1100" spc="-25" dirty="0" smtClean="0"/>
                        <a:t> </a:t>
                      </a:r>
                      <a:r>
                        <a:rPr sz="1100" dirty="0"/>
                        <a:t>of</a:t>
                      </a:r>
                      <a:r>
                        <a:rPr sz="1100" spc="-30" dirty="0"/>
                        <a:t> </a:t>
                      </a:r>
                      <a:r>
                        <a:rPr sz="1100" spc="-5" dirty="0"/>
                        <a:t>data</a:t>
                      </a: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849417">
                <a:tc>
                  <a:txBody>
                    <a:bodyPr/>
                    <a:lstStyle/>
                    <a:p>
                      <a:pPr marL="273050" marR="158115" indent="-104775" algn="ctr">
                        <a:lnSpc>
                          <a:spcPts val="2000"/>
                        </a:lnSpc>
                      </a:pPr>
                      <a:r>
                        <a:rPr sz="1400" baseline="-20833" dirty="0"/>
                        <a:t>6</a:t>
                      </a:r>
                      <a:r>
                        <a:rPr sz="700" dirty="0"/>
                        <a:t>th</a:t>
                      </a:r>
                      <a:r>
                        <a:rPr sz="700" spc="45" dirty="0"/>
                        <a:t> </a:t>
                      </a:r>
                      <a:r>
                        <a:rPr sz="1400" baseline="-20833" dirty="0"/>
                        <a:t>&amp; </a:t>
                      </a:r>
                      <a:r>
                        <a:rPr sz="1400" spc="-585" baseline="-20833" dirty="0"/>
                        <a:t> </a:t>
                      </a:r>
                      <a:r>
                        <a:rPr sz="1400" baseline="-20833" dirty="0"/>
                        <a:t>7</a:t>
                      </a:r>
                      <a:r>
                        <a:rPr sz="700" dirty="0"/>
                        <a:t>th</a:t>
                      </a:r>
                      <a:endParaRPr sz="70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845"/>
                        </a:lnSpc>
                      </a:pPr>
                      <a:endParaRPr lang="en-US" sz="1100" spc="-5" dirty="0" smtClean="0"/>
                    </a:p>
                    <a:p>
                      <a:pPr marL="69850" algn="ctr">
                        <a:lnSpc>
                          <a:spcPts val="1845"/>
                        </a:lnSpc>
                      </a:pPr>
                      <a:r>
                        <a:rPr sz="1100" spc="-5" dirty="0" smtClean="0"/>
                        <a:t>Discussion</a:t>
                      </a:r>
                      <a:r>
                        <a:rPr sz="1100" spc="-30" dirty="0" smtClean="0"/>
                        <a:t> </a:t>
                      </a:r>
                      <a:r>
                        <a:rPr sz="1100" dirty="0"/>
                        <a:t>of</a:t>
                      </a:r>
                    </a:p>
                    <a:p>
                      <a:pPr marL="69850" algn="ctr">
                        <a:lnSpc>
                          <a:spcPct val="100000"/>
                        </a:lnSpc>
                        <a:spcBef>
                          <a:spcPts val="55"/>
                        </a:spcBef>
                      </a:pPr>
                      <a:r>
                        <a:rPr sz="1100" dirty="0"/>
                        <a:t>outline</a:t>
                      </a:r>
                      <a:r>
                        <a:rPr sz="1100" spc="-45" dirty="0"/>
                        <a:t> </a:t>
                      </a:r>
                      <a:r>
                        <a:rPr sz="1100" dirty="0"/>
                        <a:t>of</a:t>
                      </a:r>
                      <a:r>
                        <a:rPr sz="1100" spc="-40" dirty="0"/>
                        <a:t> </a:t>
                      </a:r>
                      <a:r>
                        <a:rPr sz="1100" spc="-5" dirty="0"/>
                        <a:t>content</a:t>
                      </a: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872359">
                <a:tc>
                  <a:txBody>
                    <a:bodyPr/>
                    <a:lstStyle/>
                    <a:p>
                      <a:pPr marL="2540" algn="ctr">
                        <a:lnSpc>
                          <a:spcPts val="1675"/>
                        </a:lnSpc>
                      </a:pPr>
                      <a:r>
                        <a:rPr sz="1400" baseline="-20833" dirty="0"/>
                        <a:t>8</a:t>
                      </a:r>
                      <a:r>
                        <a:rPr sz="700" dirty="0"/>
                        <a:t>th</a:t>
                      </a:r>
                      <a:r>
                        <a:rPr sz="700" spc="95" dirty="0"/>
                        <a:t> </a:t>
                      </a:r>
                      <a:r>
                        <a:rPr sz="1400" baseline="-20833" dirty="0"/>
                        <a:t>&amp;</a:t>
                      </a:r>
                      <a:endParaRPr sz="1400" baseline="-20833"/>
                    </a:p>
                    <a:p>
                      <a:pPr marL="4445" algn="ctr">
                        <a:lnSpc>
                          <a:spcPct val="100000"/>
                        </a:lnSpc>
                        <a:spcBef>
                          <a:spcPts val="55"/>
                        </a:spcBef>
                      </a:pPr>
                      <a:r>
                        <a:rPr sz="1400" baseline="-20833" dirty="0"/>
                        <a:t>9</a:t>
                      </a:r>
                      <a:r>
                        <a:rPr sz="700" dirty="0"/>
                        <a:t>th</a:t>
                      </a:r>
                      <a:endParaRPr sz="70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850"/>
                        </a:lnSpc>
                      </a:pPr>
                      <a:endParaRPr lang="en-US" sz="1100" spc="-5" dirty="0" smtClean="0"/>
                    </a:p>
                    <a:p>
                      <a:pPr marL="69850" algn="ctr">
                        <a:lnSpc>
                          <a:spcPts val="1850"/>
                        </a:lnSpc>
                      </a:pPr>
                      <a:r>
                        <a:rPr sz="1100" spc="-5" dirty="0" smtClean="0"/>
                        <a:t>Formation</a:t>
                      </a:r>
                      <a:r>
                        <a:rPr sz="1100" spc="-35" dirty="0" smtClean="0"/>
                        <a:t> </a:t>
                      </a:r>
                      <a:r>
                        <a:rPr sz="1100" dirty="0"/>
                        <a:t>of</a:t>
                      </a:r>
                    </a:p>
                    <a:p>
                      <a:pPr marL="69850" algn="ctr">
                        <a:lnSpc>
                          <a:spcPct val="100000"/>
                        </a:lnSpc>
                        <a:spcBef>
                          <a:spcPts val="55"/>
                        </a:spcBef>
                      </a:pPr>
                      <a:r>
                        <a:rPr sz="1100" spc="-5" dirty="0" smtClean="0"/>
                        <a:t>content</a:t>
                      </a:r>
                      <a:endParaRPr lang="en-US" sz="1100" spc="-5" dirty="0" smtClean="0"/>
                    </a:p>
                    <a:p>
                      <a:pPr marL="69850" algn="ctr">
                        <a:lnSpc>
                          <a:spcPct val="100000"/>
                        </a:lnSpc>
                        <a:spcBef>
                          <a:spcPts val="55"/>
                        </a:spcBef>
                      </a:pP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846083">
                <a:tc>
                  <a:txBody>
                    <a:bodyPr/>
                    <a:lstStyle/>
                    <a:p>
                      <a:pPr marL="4445" algn="ctr">
                        <a:lnSpc>
                          <a:spcPct val="100000"/>
                        </a:lnSpc>
                        <a:spcBef>
                          <a:spcPts val="300"/>
                        </a:spcBef>
                      </a:pPr>
                      <a:r>
                        <a:rPr sz="1400" baseline="-20833" dirty="0"/>
                        <a:t>10</a:t>
                      </a:r>
                      <a:r>
                        <a:rPr sz="700" dirty="0"/>
                        <a:t>th</a:t>
                      </a:r>
                      <a:endParaRPr sz="700" dirty="0">
                        <a:latin typeface="Microsoft JhengHei Light" panose="020B0304030504040204" pitchFamily="34" charset="-120"/>
                        <a:ea typeface="Microsoft JhengHei Light" panose="020B0304030504040204" pitchFamily="34" charset="-120"/>
                        <a:cs typeface="Times New Roman"/>
                      </a:endParaRPr>
                    </a:p>
                  </a:txBody>
                  <a:tcPr marL="0" marR="0" marT="244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845"/>
                        </a:lnSpc>
                      </a:pPr>
                      <a:endParaRPr lang="en-US" sz="1100" dirty="0" smtClean="0"/>
                    </a:p>
                    <a:p>
                      <a:pPr marL="69850" algn="ctr">
                        <a:lnSpc>
                          <a:spcPts val="1845"/>
                        </a:lnSpc>
                      </a:pPr>
                      <a:r>
                        <a:rPr sz="1100" dirty="0" smtClean="0"/>
                        <a:t>Editing</a:t>
                      </a:r>
                      <a:r>
                        <a:rPr sz="1100" spc="-25" dirty="0" smtClean="0"/>
                        <a:t> </a:t>
                      </a:r>
                      <a:r>
                        <a:rPr sz="1100" dirty="0"/>
                        <a:t>&amp;</a:t>
                      </a:r>
                      <a:r>
                        <a:rPr sz="1100" spc="-25" dirty="0"/>
                        <a:t> </a:t>
                      </a:r>
                      <a:r>
                        <a:rPr sz="1100" spc="-5" dirty="0"/>
                        <a:t>proof</a:t>
                      </a:r>
                      <a:endParaRPr sz="1100" dirty="0"/>
                    </a:p>
                    <a:p>
                      <a:pPr marL="69850" algn="ctr">
                        <a:lnSpc>
                          <a:spcPct val="100000"/>
                        </a:lnSpc>
                        <a:spcBef>
                          <a:spcPts val="55"/>
                        </a:spcBef>
                      </a:pPr>
                      <a:r>
                        <a:rPr sz="1100" spc="-10" dirty="0"/>
                        <a:t>reading</a:t>
                      </a:r>
                      <a:r>
                        <a:rPr sz="1100" spc="-20" dirty="0"/>
                        <a:t> </a:t>
                      </a:r>
                      <a:r>
                        <a:rPr sz="1100" dirty="0"/>
                        <a:t>of</a:t>
                      </a:r>
                      <a:r>
                        <a:rPr sz="1100" spc="-5" dirty="0"/>
                        <a:t> </a:t>
                      </a:r>
                      <a:r>
                        <a:rPr sz="1100" spc="-5" dirty="0" smtClean="0"/>
                        <a:t>content</a:t>
                      </a:r>
                      <a:endParaRPr lang="en-US" sz="1100" spc="-5" dirty="0" smtClean="0"/>
                    </a:p>
                    <a:p>
                      <a:pPr marL="69850" algn="ctr">
                        <a:lnSpc>
                          <a:spcPct val="100000"/>
                        </a:lnSpc>
                        <a:spcBef>
                          <a:spcPts val="55"/>
                        </a:spcBef>
                      </a:pP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sz="1100" dirty="0">
                        <a:latin typeface="Microsoft JhengHei Light" panose="020B0304030504040204" pitchFamily="34" charset="-120"/>
                        <a:ea typeface="Microsoft JhengHei Light" panose="020B0304030504040204" pitchFamily="34" charset="-12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885146723"/>
              </p:ext>
            </p:extLst>
          </p:nvPr>
        </p:nvGraphicFramePr>
        <p:xfrm>
          <a:off x="1" y="8448674"/>
          <a:ext cx="208280" cy="561975"/>
        </p:xfrm>
        <a:graphic>
          <a:graphicData uri="http://schemas.openxmlformats.org/drawingml/2006/table">
            <a:tbl>
              <a:tblPr/>
              <a:tblGrid>
                <a:gridCol w="208280">
                  <a:extLst>
                    <a:ext uri="{9D8B030D-6E8A-4147-A177-3AD203B41FA5}">
                      <a16:colId xmlns:a16="http://schemas.microsoft.com/office/drawing/2014/main" val="3744563899"/>
                    </a:ext>
                  </a:extLst>
                </a:gridCol>
              </a:tblGrid>
              <a:tr h="561975">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2892493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1021155"/>
              </p:ext>
            </p:extLst>
          </p:nvPr>
        </p:nvGraphicFramePr>
        <p:xfrm>
          <a:off x="0" y="7620000"/>
          <a:ext cx="208280" cy="609600"/>
        </p:xfrm>
        <a:graphic>
          <a:graphicData uri="http://schemas.openxmlformats.org/drawingml/2006/table">
            <a:tbl>
              <a:tblPr/>
              <a:tblGrid>
                <a:gridCol w="208280">
                  <a:extLst>
                    <a:ext uri="{9D8B030D-6E8A-4147-A177-3AD203B41FA5}">
                      <a16:colId xmlns:a16="http://schemas.microsoft.com/office/drawing/2014/main" val="2712478492"/>
                    </a:ext>
                  </a:extLst>
                </a:gridCol>
              </a:tblGrid>
              <a:tr h="60960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0820995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63639367"/>
              </p:ext>
            </p:extLst>
          </p:nvPr>
        </p:nvGraphicFramePr>
        <p:xfrm>
          <a:off x="350518" y="7023734"/>
          <a:ext cx="6156960" cy="1918212"/>
        </p:xfrm>
        <a:graphic>
          <a:graphicData uri="http://schemas.openxmlformats.org/drawingml/2006/table">
            <a:tbl>
              <a:tblPr firstRow="1" bandRow="1">
                <a:tableStyleId>{2D5ABB26-0587-4C30-8999-92F81FD0307C}</a:tableStyleId>
              </a:tblPr>
              <a:tblGrid>
                <a:gridCol w="807722">
                  <a:extLst>
                    <a:ext uri="{9D8B030D-6E8A-4147-A177-3AD203B41FA5}">
                      <a16:colId xmlns:a16="http://schemas.microsoft.com/office/drawing/2014/main" val="80807359"/>
                    </a:ext>
                  </a:extLst>
                </a:gridCol>
                <a:gridCol w="1927860">
                  <a:extLst>
                    <a:ext uri="{9D8B030D-6E8A-4147-A177-3AD203B41FA5}">
                      <a16:colId xmlns:a16="http://schemas.microsoft.com/office/drawing/2014/main" val="4027696526"/>
                    </a:ext>
                  </a:extLst>
                </a:gridCol>
                <a:gridCol w="1104900">
                  <a:extLst>
                    <a:ext uri="{9D8B030D-6E8A-4147-A177-3AD203B41FA5}">
                      <a16:colId xmlns:a16="http://schemas.microsoft.com/office/drawing/2014/main" val="3177828777"/>
                    </a:ext>
                  </a:extLst>
                </a:gridCol>
                <a:gridCol w="1120140">
                  <a:extLst>
                    <a:ext uri="{9D8B030D-6E8A-4147-A177-3AD203B41FA5}">
                      <a16:colId xmlns:a16="http://schemas.microsoft.com/office/drawing/2014/main" val="2278996544"/>
                    </a:ext>
                  </a:extLst>
                </a:gridCol>
                <a:gridCol w="1196338">
                  <a:extLst>
                    <a:ext uri="{9D8B030D-6E8A-4147-A177-3AD203B41FA5}">
                      <a16:colId xmlns:a16="http://schemas.microsoft.com/office/drawing/2014/main" val="2197412423"/>
                    </a:ext>
                  </a:extLst>
                </a:gridCol>
              </a:tblGrid>
              <a:tr h="824866">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IN" sz="1800" baseline="-20833" dirty="0" smtClean="0">
                          <a:latin typeface="+mn-lt"/>
                          <a:ea typeface="Microsoft JhengHei Light" panose="020B0304030504040204" pitchFamily="34" charset="-120"/>
                          <a:cs typeface="Times New Roman"/>
                        </a:rPr>
                        <a:t>11</a:t>
                      </a:r>
                      <a:endParaRPr lang="en-IN" sz="300" dirty="0" smtClean="0">
                        <a:latin typeface="+mn-lt"/>
                        <a:ea typeface="Microsoft JhengHei Light" panose="020B0304030504040204" pitchFamily="34" charset="-120"/>
                        <a:cs typeface="Times New Roman"/>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0" algn="ctr">
                        <a:lnSpc>
                          <a:spcPts val="1845"/>
                        </a:lnSpc>
                      </a:pPr>
                      <a:r>
                        <a:rPr lang="en-IN" sz="1050" spc="-5" dirty="0" smtClean="0">
                          <a:latin typeface="+mn-lt"/>
                          <a:ea typeface="Microsoft JhengHei Light" panose="020B0304030504040204" pitchFamily="34" charset="-120"/>
                          <a:cs typeface="Times New Roman"/>
                        </a:rPr>
                        <a:t>Compilation</a:t>
                      </a:r>
                      <a:r>
                        <a:rPr lang="en-IN" sz="1050" spc="-25" dirty="0" smtClean="0">
                          <a:latin typeface="+mn-lt"/>
                          <a:ea typeface="Microsoft JhengHei Light" panose="020B0304030504040204" pitchFamily="34" charset="-120"/>
                          <a:cs typeface="Times New Roman"/>
                        </a:rPr>
                        <a:t> </a:t>
                      </a:r>
                      <a:r>
                        <a:rPr lang="en-IN" sz="1050" dirty="0" smtClean="0">
                          <a:latin typeface="+mn-lt"/>
                          <a:ea typeface="Microsoft JhengHei Light" panose="020B0304030504040204" pitchFamily="34" charset="-120"/>
                          <a:cs typeface="Times New Roman"/>
                        </a:rPr>
                        <a:t>of</a:t>
                      </a:r>
                    </a:p>
                    <a:p>
                      <a:pPr marL="69850" marR="775335" algn="ctr">
                        <a:lnSpc>
                          <a:spcPts val="2000"/>
                        </a:lnSpc>
                        <a:spcBef>
                          <a:spcPts val="55"/>
                        </a:spcBef>
                      </a:pPr>
                      <a:r>
                        <a:rPr lang="en-IN" sz="1050" spc="-10" dirty="0" smtClean="0">
                          <a:latin typeface="+mn-lt"/>
                          <a:ea typeface="Microsoft JhengHei Light" panose="020B0304030504040204" pitchFamily="34" charset="-120"/>
                          <a:cs typeface="Times New Roman"/>
                        </a:rPr>
                        <a:t>report </a:t>
                      </a:r>
                      <a:r>
                        <a:rPr lang="en-IN" sz="1050" dirty="0" smtClean="0">
                          <a:latin typeface="+mn-lt"/>
                          <a:ea typeface="Microsoft JhengHei Light" panose="020B0304030504040204" pitchFamily="34" charset="-120"/>
                          <a:cs typeface="Times New Roman"/>
                        </a:rPr>
                        <a:t>&amp;</a:t>
                      </a:r>
                      <a:r>
                        <a:rPr lang="en-IN" sz="1050" baseline="0" dirty="0" smtClean="0">
                          <a:latin typeface="+mn-lt"/>
                          <a:ea typeface="Microsoft JhengHei Light" panose="020B0304030504040204" pitchFamily="34" charset="-120"/>
                          <a:cs typeface="Times New Roman"/>
                        </a:rPr>
                        <a:t> </a:t>
                      </a:r>
                      <a:r>
                        <a:rPr lang="en-IN" sz="1050" dirty="0" smtClean="0">
                          <a:latin typeface="+mn-lt"/>
                          <a:ea typeface="Microsoft JhengHei Light" panose="020B0304030504040204" pitchFamily="34" charset="-120"/>
                          <a:cs typeface="Times New Roman"/>
                        </a:rPr>
                        <a:t>p</a:t>
                      </a:r>
                      <a:r>
                        <a:rPr lang="en-IN" sz="1050" spc="-10" dirty="0" smtClean="0">
                          <a:latin typeface="+mn-lt"/>
                          <a:ea typeface="Microsoft JhengHei Light" panose="020B0304030504040204" pitchFamily="34" charset="-120"/>
                          <a:cs typeface="Times New Roman"/>
                        </a:rPr>
                        <a:t>r</a:t>
                      </a:r>
                      <a:r>
                        <a:rPr lang="en-IN" sz="1050" spc="-15" dirty="0" smtClean="0">
                          <a:latin typeface="+mn-lt"/>
                          <a:ea typeface="Microsoft JhengHei Light" panose="020B0304030504040204" pitchFamily="34" charset="-120"/>
                          <a:cs typeface="Times New Roman"/>
                        </a:rPr>
                        <a:t>e</a:t>
                      </a:r>
                      <a:r>
                        <a:rPr lang="en-IN" sz="1050" dirty="0" smtClean="0">
                          <a:latin typeface="+mn-lt"/>
                          <a:ea typeface="Microsoft JhengHei Light" panose="020B0304030504040204" pitchFamily="34" charset="-120"/>
                          <a:cs typeface="Times New Roman"/>
                        </a:rPr>
                        <a:t>p</a:t>
                      </a:r>
                      <a:r>
                        <a:rPr lang="en-IN" sz="1050" spc="-15" dirty="0" smtClean="0">
                          <a:latin typeface="+mn-lt"/>
                          <a:ea typeface="Microsoft JhengHei Light" panose="020B0304030504040204" pitchFamily="34" charset="-120"/>
                          <a:cs typeface="Times New Roman"/>
                        </a:rPr>
                        <a:t>a</a:t>
                      </a:r>
                      <a:r>
                        <a:rPr lang="en-IN" sz="1050" spc="15" dirty="0" smtClean="0">
                          <a:latin typeface="+mn-lt"/>
                          <a:ea typeface="Microsoft JhengHei Light" panose="020B0304030504040204" pitchFamily="34" charset="-120"/>
                          <a:cs typeface="Times New Roman"/>
                        </a:rPr>
                        <a:t>r</a:t>
                      </a:r>
                      <a:r>
                        <a:rPr lang="en-IN" sz="1050" spc="-15" dirty="0" smtClean="0">
                          <a:latin typeface="+mn-lt"/>
                          <a:ea typeface="Microsoft JhengHei Light" panose="020B0304030504040204" pitchFamily="34" charset="-120"/>
                          <a:cs typeface="Times New Roman"/>
                        </a:rPr>
                        <a:t>a</a:t>
                      </a:r>
                      <a:r>
                        <a:rPr lang="en-IN" sz="1050" dirty="0" smtClean="0">
                          <a:latin typeface="+mn-lt"/>
                          <a:ea typeface="Microsoft JhengHei Light" panose="020B0304030504040204" pitchFamily="34" charset="-120"/>
                          <a:cs typeface="Times New Roman"/>
                        </a:rPr>
                        <a:t>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8104699"/>
                  </a:ext>
                </a:extLst>
              </a:tr>
              <a:tr h="546673">
                <a:tc>
                  <a:txBody>
                    <a:bodyPr/>
                    <a:lstStyle/>
                    <a:p>
                      <a:pPr algn="ctr"/>
                      <a:r>
                        <a:rPr lang="en-US" sz="1100" dirty="0" smtClean="0"/>
                        <a:t>12</a:t>
                      </a:r>
                      <a:endParaRPr lang="en-IN"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dirty="0" smtClean="0">
                        <a:latin typeface="+mn-lt"/>
                      </a:endParaRPr>
                    </a:p>
                    <a:p>
                      <a:pPr algn="ctr"/>
                      <a:r>
                        <a:rPr lang="en-US" sz="1100" dirty="0" smtClean="0">
                          <a:latin typeface="+mn-lt"/>
                        </a:rPr>
                        <a:t>Final submission</a:t>
                      </a:r>
                      <a:endParaRPr lang="en-IN" sz="11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5255706"/>
                  </a:ext>
                </a:extLst>
              </a:tr>
              <a:tr h="546673">
                <a:tc>
                  <a:txBody>
                    <a:bodyPr/>
                    <a:lstStyle/>
                    <a:p>
                      <a:pPr algn="ctr"/>
                      <a:r>
                        <a:rPr lang="en-US" sz="1200" dirty="0" smtClean="0"/>
                        <a:t>13</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dirty="0" smtClean="0">
                        <a:latin typeface="+mn-lt"/>
                      </a:endParaRPr>
                    </a:p>
                    <a:p>
                      <a:pPr algn="ctr"/>
                      <a:r>
                        <a:rPr lang="en-US" sz="1100" dirty="0" smtClean="0">
                          <a:latin typeface="+mn-lt"/>
                        </a:rPr>
                        <a:t>Viva</a:t>
                      </a:r>
                      <a:endParaRPr lang="en-IN" sz="11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0088937"/>
                  </a:ext>
                </a:extLst>
              </a:tr>
            </a:tbl>
          </a:graphicData>
        </a:graphic>
      </p:graphicFrame>
    </p:spTree>
    <p:extLst>
      <p:ext uri="{BB962C8B-B14F-4D97-AF65-F5344CB8AC3E}">
        <p14:creationId xmlns:p14="http://schemas.microsoft.com/office/powerpoint/2010/main" val="2084821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TotalTime>
  <Words>784</Words>
  <Application>Microsoft Office PowerPoint</Application>
  <PresentationFormat>On-screen Show (4:3)</PresentationFormat>
  <Paragraphs>301</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Microsoft JhengHei Light</vt:lpstr>
      <vt:lpstr>Microsoft JhengHei UI Light</vt:lpstr>
      <vt:lpstr>Arial</vt:lpstr>
      <vt:lpstr>Bad Script</vt:lpstr>
      <vt:lpstr>Calibri</vt:lpstr>
      <vt:lpstr>Calibri Light</vt:lpstr>
      <vt:lpstr>Raleway Medium</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Aims and benefits for this Micro Project:  Newton's Law of Cooling is useful for studying water heating because it can tell us how fast the hot water in pipes cools off. A practical application is that it can tell us how fast a water heater cools down if you turn off the breaker when you go on vacation.  Course Outcomes Achieved:  Solve the differential equation of first order and first degree using suitable methods.  Literature Review:  Isaac Newton published his work on cooling anonymously in 1701 as "Scala graduum Caloris. Calorum Descriptiones &amp; signa" in Philosophical Transactions, volume 22, issue 270.  Newton's law of cooling states that the rate of heat loss of a body is directly proportional to the difference in the temperatures between the body and its environment.   </vt:lpstr>
      <vt:lpstr>Definition:  The law is frequently qualified to include the condition that the temperature difference is small and the nature of heat transfer mechanism remains the same. As such, it is equivalent to a statement that the heat transfer coefficient, which mediates between heat losses and temperature differences, is a constant.  This condition is generally met in heat conduction (where it is guaranteed by Fourier's law) as the thermal conductivity of most materials is only weakly dependent on temperature. In convective heat transfer, Newton's Law is followed for forced air or pumped fluid cooling, where the properties of the fluid do not vary strongly with temperature, but it is only approximately true for buoyancy-driven convection, where the velocity of the flow increases with temperature difference.   Finally, in the case of heat transfer by thermal radiation, Newton's law of cooling holds only for very small temperature differences.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Gold Roger</dc:creator>
  <cp:lastModifiedBy>Gold Roger</cp:lastModifiedBy>
  <cp:revision>19</cp:revision>
  <dcterms:created xsi:type="dcterms:W3CDTF">2022-05-26T09:17:10Z</dcterms:created>
  <dcterms:modified xsi:type="dcterms:W3CDTF">2022-05-26T11:04:46Z</dcterms:modified>
</cp:coreProperties>
</file>