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 id="2147483683" r:id="rId2"/>
  </p:sldMasterIdLst>
  <p:notesMasterIdLst>
    <p:notesMasterId r:id="rId29"/>
  </p:notesMasterIdLst>
  <p:sldIdLst>
    <p:sldId id="256" r:id="rId3"/>
    <p:sldId id="257" r:id="rId4"/>
    <p:sldId id="258" r:id="rId5"/>
    <p:sldId id="262" r:id="rId6"/>
    <p:sldId id="266" r:id="rId7"/>
    <p:sldId id="319" r:id="rId8"/>
    <p:sldId id="260" r:id="rId9"/>
    <p:sldId id="320" r:id="rId10"/>
    <p:sldId id="322" r:id="rId11"/>
    <p:sldId id="321" r:id="rId12"/>
    <p:sldId id="279" r:id="rId13"/>
    <p:sldId id="327" r:id="rId14"/>
    <p:sldId id="323" r:id="rId15"/>
    <p:sldId id="285" r:id="rId16"/>
    <p:sldId id="326" r:id="rId17"/>
    <p:sldId id="283" r:id="rId18"/>
    <p:sldId id="290" r:id="rId19"/>
    <p:sldId id="328" r:id="rId20"/>
    <p:sldId id="329" r:id="rId21"/>
    <p:sldId id="324" r:id="rId22"/>
    <p:sldId id="278" r:id="rId23"/>
    <p:sldId id="325" r:id="rId24"/>
    <p:sldId id="284" r:id="rId25"/>
    <p:sldId id="261" r:id="rId26"/>
    <p:sldId id="259" r:id="rId27"/>
    <p:sldId id="270" r:id="rId28"/>
  </p:sldIdLst>
  <p:sldSz cx="9144000" cy="5143500" type="screen16x9"/>
  <p:notesSz cx="6858000" cy="9144000"/>
  <p:embeddedFontLst>
    <p:embeddedFont>
      <p:font typeface="Roboto" panose="020B0604020202020204" charset="0"/>
      <p:regular r:id="rId30"/>
      <p:bold r:id="rId31"/>
      <p:italic r:id="rId32"/>
      <p:boldItalic r:id="rId33"/>
    </p:embeddedFont>
    <p:embeddedFont>
      <p:font typeface="Raleway" panose="020B0604020202020204" charset="0"/>
      <p:regular r:id="rId34"/>
      <p:bold r:id="rId35"/>
      <p:italic r:id="rId36"/>
      <p:boldItalic r:id="rId37"/>
    </p:embeddedFont>
    <p:embeddedFont>
      <p:font typeface="Raleway SemiBold" panose="020B0604020202020204" charset="0"/>
      <p:regular r:id="rId38"/>
      <p:bold r:id="rId39"/>
      <p:italic r:id="rId40"/>
      <p:boldItalic r:id="rId41"/>
    </p:embeddedFont>
    <p:embeddedFont>
      <p:font typeface="Raleway Medium" panose="020B0604020202020204" charset="0"/>
      <p:regular r:id="rId42"/>
      <p:bold r:id="rId43"/>
      <p:italic r:id="rId44"/>
      <p:boldItalic r:id="rId45"/>
    </p:embeddedFont>
    <p:embeddedFont>
      <p:font typeface="Bad Script" panose="020B0604020202020204" charset="0"/>
      <p:regular r:id="rId46"/>
    </p:embeddedFont>
    <p:embeddedFont>
      <p:font typeface="Comic Sans MS" panose="030F0702030302020204" pitchFamily="66" charset="0"/>
      <p:regular r:id="rId47"/>
      <p:bold r:id="rId48"/>
      <p:italic r:id="rId49"/>
      <p:boldItalic r:id="rId50"/>
    </p:embeddedFont>
    <p:embeddedFont>
      <p:font typeface="Raleway Black" panose="020B0604020202020204" charset="0"/>
      <p:bold r:id="rId51"/>
      <p:boldItalic r:id="rId52"/>
    </p:embeddedFont>
    <p:embeddedFont>
      <p:font typeface="Cambria Math" panose="02040503050406030204" pitchFamily="18" charset="0"/>
      <p:regular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4CF"/>
    <a:srgbClr val="2E8E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F7E64C-2B77-4B53-ADB3-79CB514D01E4}">
  <a:tblStyle styleId="{2CF7E64C-2B77-4B53-ADB3-79CB514D01E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9" autoAdjust="0"/>
    <p:restoredTop sz="94660"/>
  </p:normalViewPr>
  <p:slideViewPr>
    <p:cSldViewPr snapToGrid="0">
      <p:cViewPr varScale="1">
        <p:scale>
          <a:sx n="92" d="100"/>
          <a:sy n="92" d="100"/>
        </p:scale>
        <p:origin x="6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0.fntdata"/><Relationship Id="rId21" Type="http://schemas.openxmlformats.org/officeDocument/2006/relationships/slide" Target="slides/slide19.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font" Target="fonts/font21.fntdata"/><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notesMaster" Target="notesMasters/notesMaster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font" Target="fonts/font24.fntdata"/><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2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8.xml"/><Relationship Id="rId41" Type="http://schemas.openxmlformats.org/officeDocument/2006/relationships/font" Target="fonts/font12.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7.fntdata"/><Relationship Id="rId49" Type="http://schemas.openxmlformats.org/officeDocument/2006/relationships/font" Target="fonts/font20.fntdata"/><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0"/>
        <p:cNvGrpSpPr/>
        <p:nvPr/>
      </p:nvGrpSpPr>
      <p:grpSpPr>
        <a:xfrm>
          <a:off x="0" y="0"/>
          <a:ext cx="0" cy="0"/>
          <a:chOff x="0" y="0"/>
          <a:chExt cx="0" cy="0"/>
        </a:xfrm>
      </p:grpSpPr>
      <p:sp>
        <p:nvSpPr>
          <p:cNvPr id="1331" name="Google Shape;1331;gafead7cb4c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2" name="Google Shape;1332;gafead7cb4c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274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6"/>
        <p:cNvGrpSpPr/>
        <p:nvPr/>
      </p:nvGrpSpPr>
      <p:grpSpPr>
        <a:xfrm>
          <a:off x="0" y="0"/>
          <a:ext cx="0" cy="0"/>
          <a:chOff x="0" y="0"/>
          <a:chExt cx="0" cy="0"/>
        </a:xfrm>
      </p:grpSpPr>
      <p:sp>
        <p:nvSpPr>
          <p:cNvPr id="1987" name="Google Shape;1987;gd76cbbe960_5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8" name="Google Shape;1988;gd76cbbe960_5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0128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6"/>
        <p:cNvGrpSpPr/>
        <p:nvPr/>
      </p:nvGrpSpPr>
      <p:grpSpPr>
        <a:xfrm>
          <a:off x="0" y="0"/>
          <a:ext cx="0" cy="0"/>
          <a:chOff x="0" y="0"/>
          <a:chExt cx="0" cy="0"/>
        </a:xfrm>
      </p:grpSpPr>
      <p:sp>
        <p:nvSpPr>
          <p:cNvPr id="1987" name="Google Shape;1987;gd76cbbe960_5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8" name="Google Shape;1988;gd76cbbe960_5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4218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0"/>
        <p:cNvGrpSpPr/>
        <p:nvPr/>
      </p:nvGrpSpPr>
      <p:grpSpPr>
        <a:xfrm>
          <a:off x="0" y="0"/>
          <a:ext cx="0" cy="0"/>
          <a:chOff x="0" y="0"/>
          <a:chExt cx="0" cy="0"/>
        </a:xfrm>
      </p:grpSpPr>
      <p:sp>
        <p:nvSpPr>
          <p:cNvPr id="1331" name="Google Shape;1331;gafead7cb4c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2" name="Google Shape;1332;gafead7cb4c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513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0"/>
        <p:cNvGrpSpPr/>
        <p:nvPr/>
      </p:nvGrpSpPr>
      <p:grpSpPr>
        <a:xfrm>
          <a:off x="0" y="0"/>
          <a:ext cx="0" cy="0"/>
          <a:chOff x="0" y="0"/>
          <a:chExt cx="0" cy="0"/>
        </a:xfrm>
      </p:grpSpPr>
      <p:sp>
        <p:nvSpPr>
          <p:cNvPr id="2161" name="Google Shape;2161;gd4a2f4a51a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2" name="Google Shape;2162;gd4a2f4a51a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0"/>
        <p:cNvGrpSpPr/>
        <p:nvPr/>
      </p:nvGrpSpPr>
      <p:grpSpPr>
        <a:xfrm>
          <a:off x="0" y="0"/>
          <a:ext cx="0" cy="0"/>
          <a:chOff x="0" y="0"/>
          <a:chExt cx="0" cy="0"/>
        </a:xfrm>
      </p:grpSpPr>
      <p:sp>
        <p:nvSpPr>
          <p:cNvPr id="1331" name="Google Shape;1331;gafead7cb4c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2" name="Google Shape;1332;gafead7cb4c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969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3"/>
        <p:cNvGrpSpPr/>
        <p:nvPr/>
      </p:nvGrpSpPr>
      <p:grpSpPr>
        <a:xfrm>
          <a:off x="0" y="0"/>
          <a:ext cx="0" cy="0"/>
          <a:chOff x="0" y="0"/>
          <a:chExt cx="0" cy="0"/>
        </a:xfrm>
      </p:grpSpPr>
      <p:sp>
        <p:nvSpPr>
          <p:cNvPr id="2124" name="Google Shape;2124;gd830ba5413_1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5" name="Google Shape;2125;gd830ba5413_1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8"/>
        <p:cNvGrpSpPr/>
        <p:nvPr/>
      </p:nvGrpSpPr>
      <p:grpSpPr>
        <a:xfrm>
          <a:off x="0" y="0"/>
          <a:ext cx="0" cy="0"/>
          <a:chOff x="0" y="0"/>
          <a:chExt cx="0" cy="0"/>
        </a:xfrm>
      </p:grpSpPr>
      <p:sp>
        <p:nvSpPr>
          <p:cNvPr id="2249" name="Google Shape;2249;gaf5f55f87b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0" name="Google Shape;2250;gaf5f55f87b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8"/>
        <p:cNvGrpSpPr/>
        <p:nvPr/>
      </p:nvGrpSpPr>
      <p:grpSpPr>
        <a:xfrm>
          <a:off x="0" y="0"/>
          <a:ext cx="0" cy="0"/>
          <a:chOff x="0" y="0"/>
          <a:chExt cx="0" cy="0"/>
        </a:xfrm>
      </p:grpSpPr>
      <p:sp>
        <p:nvSpPr>
          <p:cNvPr id="2249" name="Google Shape;2249;gaf5f55f87b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0" name="Google Shape;2250;gaf5f55f87b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27282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8"/>
        <p:cNvGrpSpPr/>
        <p:nvPr/>
      </p:nvGrpSpPr>
      <p:grpSpPr>
        <a:xfrm>
          <a:off x="0" y="0"/>
          <a:ext cx="0" cy="0"/>
          <a:chOff x="0" y="0"/>
          <a:chExt cx="0" cy="0"/>
        </a:xfrm>
      </p:grpSpPr>
      <p:sp>
        <p:nvSpPr>
          <p:cNvPr id="2249" name="Google Shape;2249;gaf5f55f87b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0" name="Google Shape;2250;gaf5f55f87b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2395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af5f55f87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af5f55f87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0"/>
        <p:cNvGrpSpPr/>
        <p:nvPr/>
      </p:nvGrpSpPr>
      <p:grpSpPr>
        <a:xfrm>
          <a:off x="0" y="0"/>
          <a:ext cx="0" cy="0"/>
          <a:chOff x="0" y="0"/>
          <a:chExt cx="0" cy="0"/>
        </a:xfrm>
      </p:grpSpPr>
      <p:sp>
        <p:nvSpPr>
          <p:cNvPr id="1331" name="Google Shape;1331;gafead7cb4c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2" name="Google Shape;1332;gafead7cb4c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22890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9"/>
        <p:cNvGrpSpPr/>
        <p:nvPr/>
      </p:nvGrpSpPr>
      <p:grpSpPr>
        <a:xfrm>
          <a:off x="0" y="0"/>
          <a:ext cx="0" cy="0"/>
          <a:chOff x="0" y="0"/>
          <a:chExt cx="0" cy="0"/>
        </a:xfrm>
      </p:grpSpPr>
      <p:sp>
        <p:nvSpPr>
          <p:cNvPr id="1950" name="Google Shape;1950;gd762304e39_1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1" name="Google Shape;1951;gd762304e39_1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0"/>
        <p:cNvGrpSpPr/>
        <p:nvPr/>
      </p:nvGrpSpPr>
      <p:grpSpPr>
        <a:xfrm>
          <a:off x="0" y="0"/>
          <a:ext cx="0" cy="0"/>
          <a:chOff x="0" y="0"/>
          <a:chExt cx="0" cy="0"/>
        </a:xfrm>
      </p:grpSpPr>
      <p:sp>
        <p:nvSpPr>
          <p:cNvPr id="1331" name="Google Shape;1331;gafead7cb4c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2" name="Google Shape;1332;gafead7cb4c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72336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5"/>
        <p:cNvGrpSpPr/>
        <p:nvPr/>
      </p:nvGrpSpPr>
      <p:grpSpPr>
        <a:xfrm>
          <a:off x="0" y="0"/>
          <a:ext cx="0" cy="0"/>
          <a:chOff x="0" y="0"/>
          <a:chExt cx="0" cy="0"/>
        </a:xfrm>
      </p:grpSpPr>
      <p:sp>
        <p:nvSpPr>
          <p:cNvPr id="2136" name="Google Shape;2136;gd830ba541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7" name="Google Shape;2137;gd830ba541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0"/>
        <p:cNvGrpSpPr/>
        <p:nvPr/>
      </p:nvGrpSpPr>
      <p:grpSpPr>
        <a:xfrm>
          <a:off x="0" y="0"/>
          <a:ext cx="0" cy="0"/>
          <a:chOff x="0" y="0"/>
          <a:chExt cx="0" cy="0"/>
        </a:xfrm>
      </p:grpSpPr>
      <p:sp>
        <p:nvSpPr>
          <p:cNvPr id="1321" name="Google Shape;1321;gd762304e39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2" name="Google Shape;1322;gd762304e39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9"/>
        <p:cNvGrpSpPr/>
        <p:nvPr/>
      </p:nvGrpSpPr>
      <p:grpSpPr>
        <a:xfrm>
          <a:off x="0" y="0"/>
          <a:ext cx="0" cy="0"/>
          <a:chOff x="0" y="0"/>
          <a:chExt cx="0" cy="0"/>
        </a:xfrm>
      </p:grpSpPr>
      <p:sp>
        <p:nvSpPr>
          <p:cNvPr id="1270" name="Google Shape;1270;gaf5f55f87b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1" name="Google Shape;1271;gaf5f55f87b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0"/>
        <p:cNvGrpSpPr/>
        <p:nvPr/>
      </p:nvGrpSpPr>
      <p:grpSpPr>
        <a:xfrm>
          <a:off x="0" y="0"/>
          <a:ext cx="0" cy="0"/>
          <a:chOff x="0" y="0"/>
          <a:chExt cx="0" cy="0"/>
        </a:xfrm>
      </p:grpSpPr>
      <p:sp>
        <p:nvSpPr>
          <p:cNvPr id="1691" name="Google Shape;1691;gd4a2f4a51a_1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2" name="Google Shape;1692;gd4a2f4a51a_1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afead7cb4c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afead7cb4c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0"/>
        <p:cNvGrpSpPr/>
        <p:nvPr/>
      </p:nvGrpSpPr>
      <p:grpSpPr>
        <a:xfrm>
          <a:off x="0" y="0"/>
          <a:ext cx="0" cy="0"/>
          <a:chOff x="0" y="0"/>
          <a:chExt cx="0" cy="0"/>
        </a:xfrm>
      </p:grpSpPr>
      <p:sp>
        <p:nvSpPr>
          <p:cNvPr id="1331" name="Google Shape;1331;gafead7cb4c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2" name="Google Shape;1332;gafead7cb4c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d762304e39_1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d762304e39_1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0"/>
        <p:cNvGrpSpPr/>
        <p:nvPr/>
      </p:nvGrpSpPr>
      <p:grpSpPr>
        <a:xfrm>
          <a:off x="0" y="0"/>
          <a:ext cx="0" cy="0"/>
          <a:chOff x="0" y="0"/>
          <a:chExt cx="0" cy="0"/>
        </a:xfrm>
      </p:grpSpPr>
      <p:sp>
        <p:nvSpPr>
          <p:cNvPr id="1331" name="Google Shape;1331;gafead7cb4c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2" name="Google Shape;1332;gafead7cb4c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5770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8"/>
        <p:cNvGrpSpPr/>
        <p:nvPr/>
      </p:nvGrpSpPr>
      <p:grpSpPr>
        <a:xfrm>
          <a:off x="0" y="0"/>
          <a:ext cx="0" cy="0"/>
          <a:chOff x="0" y="0"/>
          <a:chExt cx="0" cy="0"/>
        </a:xfrm>
      </p:grpSpPr>
      <p:sp>
        <p:nvSpPr>
          <p:cNvPr id="1299" name="Google Shape;1299;gaf5f55f87b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0" name="Google Shape;1300;gaf5f55f87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0"/>
        <p:cNvGrpSpPr/>
        <p:nvPr/>
      </p:nvGrpSpPr>
      <p:grpSpPr>
        <a:xfrm>
          <a:off x="0" y="0"/>
          <a:ext cx="0" cy="0"/>
          <a:chOff x="0" y="0"/>
          <a:chExt cx="0" cy="0"/>
        </a:xfrm>
      </p:grpSpPr>
      <p:sp>
        <p:nvSpPr>
          <p:cNvPr id="1331" name="Google Shape;1331;gafead7cb4c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2" name="Google Shape;1332;gafead7cb4c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908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6"/>
        <p:cNvGrpSpPr/>
        <p:nvPr/>
      </p:nvGrpSpPr>
      <p:grpSpPr>
        <a:xfrm>
          <a:off x="0" y="0"/>
          <a:ext cx="0" cy="0"/>
          <a:chOff x="0" y="0"/>
          <a:chExt cx="0" cy="0"/>
        </a:xfrm>
      </p:grpSpPr>
      <p:sp>
        <p:nvSpPr>
          <p:cNvPr id="2097" name="Google Shape;2097;gd762304e39_1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8" name="Google Shape;2098;gd762304e39_1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3801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768100"/>
            <a:ext cx="4752000" cy="225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4600"/>
              <a:buFont typeface="Raleway Black"/>
              <a:buNone/>
              <a:defRPr sz="4600">
                <a:latin typeface="Raleway Black"/>
                <a:ea typeface="Raleway Black"/>
                <a:cs typeface="Raleway Black"/>
                <a:sym typeface="Raleway Black"/>
              </a:defRPr>
            </a:lvl1pPr>
            <a:lvl2pPr lvl="1" rtl="0">
              <a:spcBef>
                <a:spcPts val="0"/>
              </a:spcBef>
              <a:spcAft>
                <a:spcPts val="0"/>
              </a:spcAft>
              <a:buSzPts val="4600"/>
              <a:buNone/>
              <a:defRPr sz="4600" b="1"/>
            </a:lvl2pPr>
            <a:lvl3pPr lvl="2" rtl="0">
              <a:spcBef>
                <a:spcPts val="0"/>
              </a:spcBef>
              <a:spcAft>
                <a:spcPts val="0"/>
              </a:spcAft>
              <a:buSzPts val="4600"/>
              <a:buNone/>
              <a:defRPr sz="4600" b="1"/>
            </a:lvl3pPr>
            <a:lvl4pPr lvl="3" rtl="0">
              <a:spcBef>
                <a:spcPts val="0"/>
              </a:spcBef>
              <a:spcAft>
                <a:spcPts val="0"/>
              </a:spcAft>
              <a:buSzPts val="4600"/>
              <a:buNone/>
              <a:defRPr sz="4600" b="1"/>
            </a:lvl4pPr>
            <a:lvl5pPr lvl="4" rtl="0">
              <a:spcBef>
                <a:spcPts val="0"/>
              </a:spcBef>
              <a:spcAft>
                <a:spcPts val="0"/>
              </a:spcAft>
              <a:buSzPts val="4600"/>
              <a:buNone/>
              <a:defRPr sz="4600" b="1"/>
            </a:lvl5pPr>
            <a:lvl6pPr lvl="5" rtl="0">
              <a:spcBef>
                <a:spcPts val="0"/>
              </a:spcBef>
              <a:spcAft>
                <a:spcPts val="0"/>
              </a:spcAft>
              <a:buSzPts val="4600"/>
              <a:buNone/>
              <a:defRPr sz="4600" b="1"/>
            </a:lvl6pPr>
            <a:lvl7pPr lvl="6" rtl="0">
              <a:spcBef>
                <a:spcPts val="0"/>
              </a:spcBef>
              <a:spcAft>
                <a:spcPts val="0"/>
              </a:spcAft>
              <a:buSzPts val="4600"/>
              <a:buNone/>
              <a:defRPr sz="4600" b="1"/>
            </a:lvl7pPr>
            <a:lvl8pPr lvl="7" rtl="0">
              <a:spcBef>
                <a:spcPts val="0"/>
              </a:spcBef>
              <a:spcAft>
                <a:spcPts val="0"/>
              </a:spcAft>
              <a:buSzPts val="4600"/>
              <a:buNone/>
              <a:defRPr sz="4600" b="1"/>
            </a:lvl8pPr>
            <a:lvl9pPr lvl="8" rtl="0">
              <a:spcBef>
                <a:spcPts val="0"/>
              </a:spcBef>
              <a:spcAft>
                <a:spcPts val="0"/>
              </a:spcAft>
              <a:buSzPts val="4600"/>
              <a:buNone/>
              <a:defRPr sz="4600" b="1"/>
            </a:lvl9pPr>
          </a:lstStyle>
          <a:p>
            <a:endParaRPr/>
          </a:p>
        </p:txBody>
      </p:sp>
      <p:sp>
        <p:nvSpPr>
          <p:cNvPr id="10" name="Google Shape;10;p2"/>
          <p:cNvSpPr txBox="1">
            <a:spLocks noGrp="1"/>
          </p:cNvSpPr>
          <p:nvPr>
            <p:ph type="subTitle" idx="1"/>
          </p:nvPr>
        </p:nvSpPr>
        <p:spPr>
          <a:xfrm>
            <a:off x="1024800" y="3519925"/>
            <a:ext cx="37800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Font typeface="Bad Script"/>
              <a:buNone/>
              <a:defRPr sz="2800" b="1">
                <a:solidFill>
                  <a:schemeClr val="dk1"/>
                </a:solidFill>
                <a:latin typeface="Bad Script"/>
                <a:ea typeface="Bad Script"/>
                <a:cs typeface="Bad Script"/>
                <a:sym typeface="Bad Script"/>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grpSp>
        <p:nvGrpSpPr>
          <p:cNvPr id="11" name="Google Shape;11;p2"/>
          <p:cNvGrpSpPr/>
          <p:nvPr/>
        </p:nvGrpSpPr>
        <p:grpSpPr>
          <a:xfrm rot="2836504">
            <a:off x="8461173" y="4650540"/>
            <a:ext cx="838616" cy="763331"/>
            <a:chOff x="4779800" y="3121700"/>
            <a:chExt cx="150800" cy="137250"/>
          </a:xfrm>
        </p:grpSpPr>
        <p:sp>
          <p:nvSpPr>
            <p:cNvPr id="12" name="Google Shape;12;p2"/>
            <p:cNvSpPr/>
            <p:nvPr/>
          </p:nvSpPr>
          <p:spPr>
            <a:xfrm>
              <a:off x="4806475" y="3207375"/>
              <a:ext cx="51150" cy="51575"/>
            </a:xfrm>
            <a:custGeom>
              <a:avLst/>
              <a:gdLst/>
              <a:ahLst/>
              <a:cxnLst/>
              <a:rect l="l" t="t" r="r" b="b"/>
              <a:pathLst>
                <a:path w="2046" h="2063" extrusionOk="0">
                  <a:moveTo>
                    <a:pt x="1014" y="297"/>
                  </a:moveTo>
                  <a:cubicBezTo>
                    <a:pt x="1171" y="297"/>
                    <a:pt x="1329" y="350"/>
                    <a:pt x="1468" y="437"/>
                  </a:cubicBezTo>
                  <a:cubicBezTo>
                    <a:pt x="1661" y="594"/>
                    <a:pt x="1766" y="804"/>
                    <a:pt x="1766" y="1031"/>
                  </a:cubicBezTo>
                  <a:cubicBezTo>
                    <a:pt x="1766" y="1189"/>
                    <a:pt x="1713" y="1346"/>
                    <a:pt x="1608" y="1468"/>
                  </a:cubicBezTo>
                  <a:cubicBezTo>
                    <a:pt x="1468" y="1661"/>
                    <a:pt x="1241" y="1766"/>
                    <a:pt x="1014" y="1766"/>
                  </a:cubicBezTo>
                  <a:cubicBezTo>
                    <a:pt x="857" y="1766"/>
                    <a:pt x="717" y="1713"/>
                    <a:pt x="577" y="1608"/>
                  </a:cubicBezTo>
                  <a:cubicBezTo>
                    <a:pt x="385" y="1468"/>
                    <a:pt x="280" y="1259"/>
                    <a:pt x="280" y="1031"/>
                  </a:cubicBezTo>
                  <a:cubicBezTo>
                    <a:pt x="280" y="874"/>
                    <a:pt x="332" y="717"/>
                    <a:pt x="437" y="577"/>
                  </a:cubicBezTo>
                  <a:cubicBezTo>
                    <a:pt x="577" y="385"/>
                    <a:pt x="804" y="297"/>
                    <a:pt x="1014" y="297"/>
                  </a:cubicBezTo>
                  <a:close/>
                  <a:moveTo>
                    <a:pt x="1014" y="0"/>
                  </a:moveTo>
                  <a:cubicBezTo>
                    <a:pt x="717" y="0"/>
                    <a:pt x="402" y="140"/>
                    <a:pt x="210" y="402"/>
                  </a:cubicBezTo>
                  <a:cubicBezTo>
                    <a:pt x="70" y="594"/>
                    <a:pt x="0" y="804"/>
                    <a:pt x="0" y="1031"/>
                  </a:cubicBezTo>
                  <a:cubicBezTo>
                    <a:pt x="0" y="1346"/>
                    <a:pt x="140" y="1643"/>
                    <a:pt x="402" y="1853"/>
                  </a:cubicBezTo>
                  <a:cubicBezTo>
                    <a:pt x="577" y="1993"/>
                    <a:pt x="804" y="2063"/>
                    <a:pt x="1014" y="2063"/>
                  </a:cubicBezTo>
                  <a:cubicBezTo>
                    <a:pt x="1329" y="2063"/>
                    <a:pt x="1643" y="1923"/>
                    <a:pt x="1836" y="1661"/>
                  </a:cubicBezTo>
                  <a:cubicBezTo>
                    <a:pt x="1975" y="1468"/>
                    <a:pt x="2045" y="1241"/>
                    <a:pt x="2045" y="1031"/>
                  </a:cubicBezTo>
                  <a:cubicBezTo>
                    <a:pt x="2045" y="717"/>
                    <a:pt x="1905" y="420"/>
                    <a:pt x="1643" y="210"/>
                  </a:cubicBezTo>
                  <a:cubicBezTo>
                    <a:pt x="1451" y="70"/>
                    <a:pt x="1241" y="0"/>
                    <a:pt x="1014"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779800" y="3121700"/>
              <a:ext cx="54650" cy="54225"/>
            </a:xfrm>
            <a:custGeom>
              <a:avLst/>
              <a:gdLst/>
              <a:ahLst/>
              <a:cxnLst/>
              <a:rect l="l" t="t" r="r" b="b"/>
              <a:pathLst>
                <a:path w="2186" h="2169" extrusionOk="0">
                  <a:moveTo>
                    <a:pt x="1084" y="280"/>
                  </a:moveTo>
                  <a:cubicBezTo>
                    <a:pt x="1259" y="280"/>
                    <a:pt x="1434" y="333"/>
                    <a:pt x="1574" y="455"/>
                  </a:cubicBezTo>
                  <a:cubicBezTo>
                    <a:pt x="1784" y="613"/>
                    <a:pt x="1889" y="840"/>
                    <a:pt x="1889" y="1085"/>
                  </a:cubicBezTo>
                  <a:cubicBezTo>
                    <a:pt x="1889" y="1259"/>
                    <a:pt x="1836" y="1417"/>
                    <a:pt x="1731" y="1574"/>
                  </a:cubicBezTo>
                  <a:cubicBezTo>
                    <a:pt x="1574" y="1784"/>
                    <a:pt x="1329" y="1889"/>
                    <a:pt x="1084" y="1889"/>
                  </a:cubicBezTo>
                  <a:cubicBezTo>
                    <a:pt x="927" y="1889"/>
                    <a:pt x="752" y="1836"/>
                    <a:pt x="612" y="1714"/>
                  </a:cubicBezTo>
                  <a:cubicBezTo>
                    <a:pt x="403" y="1557"/>
                    <a:pt x="298" y="1329"/>
                    <a:pt x="298" y="1085"/>
                  </a:cubicBezTo>
                  <a:cubicBezTo>
                    <a:pt x="298" y="910"/>
                    <a:pt x="350" y="752"/>
                    <a:pt x="455" y="595"/>
                  </a:cubicBezTo>
                  <a:cubicBezTo>
                    <a:pt x="612" y="385"/>
                    <a:pt x="857" y="280"/>
                    <a:pt x="1084" y="280"/>
                  </a:cubicBezTo>
                  <a:close/>
                  <a:moveTo>
                    <a:pt x="1084" y="1"/>
                  </a:moveTo>
                  <a:cubicBezTo>
                    <a:pt x="770" y="1"/>
                    <a:pt x="438" y="141"/>
                    <a:pt x="228" y="420"/>
                  </a:cubicBezTo>
                  <a:cubicBezTo>
                    <a:pt x="71" y="613"/>
                    <a:pt x="1" y="857"/>
                    <a:pt x="1" y="1085"/>
                  </a:cubicBezTo>
                  <a:cubicBezTo>
                    <a:pt x="1" y="1417"/>
                    <a:pt x="140" y="1731"/>
                    <a:pt x="438" y="1959"/>
                  </a:cubicBezTo>
                  <a:cubicBezTo>
                    <a:pt x="630" y="2098"/>
                    <a:pt x="857" y="2168"/>
                    <a:pt x="1084" y="2168"/>
                  </a:cubicBezTo>
                  <a:cubicBezTo>
                    <a:pt x="1417" y="2168"/>
                    <a:pt x="1749" y="2029"/>
                    <a:pt x="1959" y="1749"/>
                  </a:cubicBezTo>
                  <a:cubicBezTo>
                    <a:pt x="2116" y="1557"/>
                    <a:pt x="2186" y="1312"/>
                    <a:pt x="2186" y="1085"/>
                  </a:cubicBezTo>
                  <a:cubicBezTo>
                    <a:pt x="2186" y="752"/>
                    <a:pt x="2028" y="438"/>
                    <a:pt x="1749" y="211"/>
                  </a:cubicBezTo>
                  <a:cubicBezTo>
                    <a:pt x="1556" y="71"/>
                    <a:pt x="1329" y="1"/>
                    <a:pt x="1084"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879000" y="3147925"/>
              <a:ext cx="51600" cy="51600"/>
            </a:xfrm>
            <a:custGeom>
              <a:avLst/>
              <a:gdLst/>
              <a:ahLst/>
              <a:cxnLst/>
              <a:rect l="l" t="t" r="r" b="b"/>
              <a:pathLst>
                <a:path w="2064" h="2064" extrusionOk="0">
                  <a:moveTo>
                    <a:pt x="1032" y="298"/>
                  </a:moveTo>
                  <a:cubicBezTo>
                    <a:pt x="1190" y="298"/>
                    <a:pt x="1347" y="350"/>
                    <a:pt x="1487" y="438"/>
                  </a:cubicBezTo>
                  <a:cubicBezTo>
                    <a:pt x="1679" y="595"/>
                    <a:pt x="1767" y="805"/>
                    <a:pt x="1767" y="1032"/>
                  </a:cubicBezTo>
                  <a:cubicBezTo>
                    <a:pt x="1767" y="1189"/>
                    <a:pt x="1732" y="1347"/>
                    <a:pt x="1627" y="1487"/>
                  </a:cubicBezTo>
                  <a:cubicBezTo>
                    <a:pt x="1469" y="1661"/>
                    <a:pt x="1260" y="1766"/>
                    <a:pt x="1032" y="1766"/>
                  </a:cubicBezTo>
                  <a:cubicBezTo>
                    <a:pt x="875" y="1766"/>
                    <a:pt x="718" y="1714"/>
                    <a:pt x="595" y="1626"/>
                  </a:cubicBezTo>
                  <a:cubicBezTo>
                    <a:pt x="403" y="1469"/>
                    <a:pt x="298" y="1259"/>
                    <a:pt x="298" y="1032"/>
                  </a:cubicBezTo>
                  <a:cubicBezTo>
                    <a:pt x="298" y="875"/>
                    <a:pt x="351" y="717"/>
                    <a:pt x="455" y="595"/>
                  </a:cubicBezTo>
                  <a:cubicBezTo>
                    <a:pt x="595" y="403"/>
                    <a:pt x="805" y="298"/>
                    <a:pt x="1032" y="298"/>
                  </a:cubicBezTo>
                  <a:close/>
                  <a:moveTo>
                    <a:pt x="1032" y="1"/>
                  </a:moveTo>
                  <a:cubicBezTo>
                    <a:pt x="735" y="1"/>
                    <a:pt x="420" y="140"/>
                    <a:pt x="211" y="403"/>
                  </a:cubicBezTo>
                  <a:cubicBezTo>
                    <a:pt x="71" y="595"/>
                    <a:pt x="1" y="822"/>
                    <a:pt x="1" y="1032"/>
                  </a:cubicBezTo>
                  <a:cubicBezTo>
                    <a:pt x="1" y="1347"/>
                    <a:pt x="141" y="1644"/>
                    <a:pt x="420" y="1854"/>
                  </a:cubicBezTo>
                  <a:cubicBezTo>
                    <a:pt x="595" y="1993"/>
                    <a:pt x="823" y="2063"/>
                    <a:pt x="1032" y="2063"/>
                  </a:cubicBezTo>
                  <a:cubicBezTo>
                    <a:pt x="1347" y="2063"/>
                    <a:pt x="1644" y="1924"/>
                    <a:pt x="1854" y="1661"/>
                  </a:cubicBezTo>
                  <a:cubicBezTo>
                    <a:pt x="1994" y="1469"/>
                    <a:pt x="2064" y="1242"/>
                    <a:pt x="2064" y="1032"/>
                  </a:cubicBezTo>
                  <a:cubicBezTo>
                    <a:pt x="2064" y="717"/>
                    <a:pt x="1924" y="420"/>
                    <a:pt x="1662" y="210"/>
                  </a:cubicBezTo>
                  <a:cubicBezTo>
                    <a:pt x="1469" y="71"/>
                    <a:pt x="1260" y="1"/>
                    <a:pt x="1032"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813900" y="3147850"/>
              <a:ext cx="73450" cy="24225"/>
            </a:xfrm>
            <a:custGeom>
              <a:avLst/>
              <a:gdLst/>
              <a:ahLst/>
              <a:cxnLst/>
              <a:rect l="l" t="t" r="r" b="b"/>
              <a:pathLst>
                <a:path w="2938" h="969" extrusionOk="0">
                  <a:moveTo>
                    <a:pt x="164" y="0"/>
                  </a:moveTo>
                  <a:cubicBezTo>
                    <a:pt x="101" y="0"/>
                    <a:pt x="33" y="48"/>
                    <a:pt x="18" y="109"/>
                  </a:cubicBezTo>
                  <a:cubicBezTo>
                    <a:pt x="0" y="196"/>
                    <a:pt x="53" y="266"/>
                    <a:pt x="123" y="283"/>
                  </a:cubicBezTo>
                  <a:lnTo>
                    <a:pt x="2745" y="965"/>
                  </a:lnTo>
                  <a:cubicBezTo>
                    <a:pt x="2756" y="967"/>
                    <a:pt x="2767" y="968"/>
                    <a:pt x="2778" y="968"/>
                  </a:cubicBezTo>
                  <a:cubicBezTo>
                    <a:pt x="2850" y="968"/>
                    <a:pt x="2904" y="921"/>
                    <a:pt x="2920" y="860"/>
                  </a:cubicBezTo>
                  <a:cubicBezTo>
                    <a:pt x="2937" y="773"/>
                    <a:pt x="2902" y="703"/>
                    <a:pt x="2815" y="668"/>
                  </a:cubicBezTo>
                  <a:lnTo>
                    <a:pt x="192" y="4"/>
                  </a:lnTo>
                  <a:cubicBezTo>
                    <a:pt x="183" y="1"/>
                    <a:pt x="174" y="0"/>
                    <a:pt x="164"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844925" y="3175575"/>
              <a:ext cx="57275" cy="47250"/>
            </a:xfrm>
            <a:custGeom>
              <a:avLst/>
              <a:gdLst/>
              <a:ahLst/>
              <a:cxnLst/>
              <a:rect l="l" t="t" r="r" b="b"/>
              <a:pathLst>
                <a:path w="2291" h="1890" extrusionOk="0">
                  <a:moveTo>
                    <a:pt x="2116" y="0"/>
                  </a:moveTo>
                  <a:cubicBezTo>
                    <a:pt x="2086" y="0"/>
                    <a:pt x="2056" y="10"/>
                    <a:pt x="2028" y="31"/>
                  </a:cubicBezTo>
                  <a:lnTo>
                    <a:pt x="70" y="1639"/>
                  </a:lnTo>
                  <a:cubicBezTo>
                    <a:pt x="18" y="1674"/>
                    <a:pt x="0" y="1779"/>
                    <a:pt x="53" y="1831"/>
                  </a:cubicBezTo>
                  <a:cubicBezTo>
                    <a:pt x="84" y="1872"/>
                    <a:pt x="126" y="1889"/>
                    <a:pt x="170" y="1889"/>
                  </a:cubicBezTo>
                  <a:cubicBezTo>
                    <a:pt x="202" y="1889"/>
                    <a:pt x="234" y="1881"/>
                    <a:pt x="263" y="1866"/>
                  </a:cubicBezTo>
                  <a:lnTo>
                    <a:pt x="2220" y="258"/>
                  </a:lnTo>
                  <a:cubicBezTo>
                    <a:pt x="2273" y="206"/>
                    <a:pt x="2290" y="118"/>
                    <a:pt x="2238" y="66"/>
                  </a:cubicBezTo>
                  <a:cubicBezTo>
                    <a:pt x="2206" y="24"/>
                    <a:pt x="2162" y="0"/>
                    <a:pt x="2116"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rot="-4794679">
            <a:off x="8160123" y="1627240"/>
            <a:ext cx="678761" cy="918614"/>
            <a:chOff x="5408700" y="2855000"/>
            <a:chExt cx="121525" cy="164475"/>
          </a:xfrm>
        </p:grpSpPr>
        <p:sp>
          <p:nvSpPr>
            <p:cNvPr id="18" name="Google Shape;18;p2"/>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rot="-2305022">
            <a:off x="3386827" y="3310278"/>
            <a:ext cx="1097696" cy="577952"/>
            <a:chOff x="5771177" y="4198236"/>
            <a:chExt cx="450550" cy="237228"/>
          </a:xfrm>
        </p:grpSpPr>
        <p:sp>
          <p:nvSpPr>
            <p:cNvPr id="21" name="Google Shape;21;p2"/>
            <p:cNvSpPr/>
            <p:nvPr/>
          </p:nvSpPr>
          <p:spPr>
            <a:xfrm>
              <a:off x="5771177" y="4198236"/>
              <a:ext cx="91541" cy="209240"/>
            </a:xfrm>
            <a:custGeom>
              <a:avLst/>
              <a:gdLst/>
              <a:ahLst/>
              <a:cxnLst/>
              <a:rect l="l" t="t" r="r" b="b"/>
              <a:pathLst>
                <a:path w="2021" h="4620" extrusionOk="0">
                  <a:moveTo>
                    <a:pt x="1814" y="0"/>
                  </a:moveTo>
                  <a:cubicBezTo>
                    <a:pt x="1779" y="0"/>
                    <a:pt x="1743" y="10"/>
                    <a:pt x="1711" y="28"/>
                  </a:cubicBezTo>
                  <a:cubicBezTo>
                    <a:pt x="951" y="479"/>
                    <a:pt x="404" y="1228"/>
                    <a:pt x="190" y="2096"/>
                  </a:cubicBezTo>
                  <a:cubicBezTo>
                    <a:pt x="0" y="2939"/>
                    <a:pt x="166" y="3830"/>
                    <a:pt x="666" y="4543"/>
                  </a:cubicBezTo>
                  <a:cubicBezTo>
                    <a:pt x="701" y="4579"/>
                    <a:pt x="725" y="4603"/>
                    <a:pt x="772" y="4615"/>
                  </a:cubicBezTo>
                  <a:cubicBezTo>
                    <a:pt x="785" y="4618"/>
                    <a:pt x="798" y="4619"/>
                    <a:pt x="811" y="4619"/>
                  </a:cubicBezTo>
                  <a:cubicBezTo>
                    <a:pt x="845" y="4619"/>
                    <a:pt x="880" y="4608"/>
                    <a:pt x="915" y="4591"/>
                  </a:cubicBezTo>
                  <a:cubicBezTo>
                    <a:pt x="998" y="4555"/>
                    <a:pt x="1034" y="4448"/>
                    <a:pt x="974" y="4365"/>
                  </a:cubicBezTo>
                  <a:cubicBezTo>
                    <a:pt x="523" y="3723"/>
                    <a:pt x="357" y="2927"/>
                    <a:pt x="535" y="2155"/>
                  </a:cubicBezTo>
                  <a:cubicBezTo>
                    <a:pt x="725" y="1383"/>
                    <a:pt x="1224" y="705"/>
                    <a:pt x="1913" y="301"/>
                  </a:cubicBezTo>
                  <a:cubicBezTo>
                    <a:pt x="1996" y="254"/>
                    <a:pt x="2020" y="147"/>
                    <a:pt x="1961" y="75"/>
                  </a:cubicBezTo>
                  <a:cubicBezTo>
                    <a:pt x="1924" y="24"/>
                    <a:pt x="1870" y="0"/>
                    <a:pt x="1814"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835768" y="4270653"/>
              <a:ext cx="91541" cy="90671"/>
            </a:xfrm>
            <a:custGeom>
              <a:avLst/>
              <a:gdLst/>
              <a:ahLst/>
              <a:cxnLst/>
              <a:rect l="l" t="t" r="r" b="b"/>
              <a:pathLst>
                <a:path w="2021" h="2002" extrusionOk="0">
                  <a:moveTo>
                    <a:pt x="1824" y="0"/>
                  </a:moveTo>
                  <a:cubicBezTo>
                    <a:pt x="1779" y="0"/>
                    <a:pt x="1735" y="15"/>
                    <a:pt x="1699" y="45"/>
                  </a:cubicBezTo>
                  <a:lnTo>
                    <a:pt x="1034" y="627"/>
                  </a:lnTo>
                  <a:lnTo>
                    <a:pt x="749" y="104"/>
                  </a:lnTo>
                  <a:cubicBezTo>
                    <a:pt x="714" y="43"/>
                    <a:pt x="652" y="7"/>
                    <a:pt x="585" y="7"/>
                  </a:cubicBezTo>
                  <a:cubicBezTo>
                    <a:pt x="561" y="7"/>
                    <a:pt x="536" y="12"/>
                    <a:pt x="511" y="21"/>
                  </a:cubicBezTo>
                  <a:cubicBezTo>
                    <a:pt x="428" y="57"/>
                    <a:pt x="392" y="164"/>
                    <a:pt x="440" y="247"/>
                  </a:cubicBezTo>
                  <a:lnTo>
                    <a:pt x="772" y="853"/>
                  </a:lnTo>
                  <a:lnTo>
                    <a:pt x="71" y="1471"/>
                  </a:lnTo>
                  <a:cubicBezTo>
                    <a:pt x="0" y="1530"/>
                    <a:pt x="0" y="1637"/>
                    <a:pt x="71" y="1697"/>
                  </a:cubicBezTo>
                  <a:cubicBezTo>
                    <a:pt x="95" y="1720"/>
                    <a:pt x="119" y="1732"/>
                    <a:pt x="143" y="1744"/>
                  </a:cubicBezTo>
                  <a:cubicBezTo>
                    <a:pt x="157" y="1747"/>
                    <a:pt x="171" y="1749"/>
                    <a:pt x="186" y="1749"/>
                  </a:cubicBezTo>
                  <a:cubicBezTo>
                    <a:pt x="234" y="1749"/>
                    <a:pt x="285" y="1733"/>
                    <a:pt x="321" y="1697"/>
                  </a:cubicBezTo>
                  <a:lnTo>
                    <a:pt x="939" y="1162"/>
                  </a:lnTo>
                  <a:lnTo>
                    <a:pt x="1343" y="1911"/>
                  </a:lnTo>
                  <a:cubicBezTo>
                    <a:pt x="1367" y="1958"/>
                    <a:pt x="1414" y="1982"/>
                    <a:pt x="1450" y="1994"/>
                  </a:cubicBezTo>
                  <a:cubicBezTo>
                    <a:pt x="1469" y="1999"/>
                    <a:pt x="1489" y="2002"/>
                    <a:pt x="1508" y="2002"/>
                  </a:cubicBezTo>
                  <a:cubicBezTo>
                    <a:pt x="1535" y="2002"/>
                    <a:pt x="1560" y="1996"/>
                    <a:pt x="1580" y="1982"/>
                  </a:cubicBezTo>
                  <a:cubicBezTo>
                    <a:pt x="1676" y="1958"/>
                    <a:pt x="1711" y="1851"/>
                    <a:pt x="1664" y="1768"/>
                  </a:cubicBezTo>
                  <a:lnTo>
                    <a:pt x="1200" y="924"/>
                  </a:lnTo>
                  <a:lnTo>
                    <a:pt x="1949" y="271"/>
                  </a:lnTo>
                  <a:cubicBezTo>
                    <a:pt x="2020" y="211"/>
                    <a:pt x="2020" y="104"/>
                    <a:pt x="1949" y="45"/>
                  </a:cubicBezTo>
                  <a:cubicBezTo>
                    <a:pt x="1913" y="15"/>
                    <a:pt x="1869" y="0"/>
                    <a:pt x="1824"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40717" y="4309738"/>
              <a:ext cx="68939" cy="21875"/>
            </a:xfrm>
            <a:custGeom>
              <a:avLst/>
              <a:gdLst/>
              <a:ahLst/>
              <a:cxnLst/>
              <a:rect l="l" t="t" r="r" b="b"/>
              <a:pathLst>
                <a:path w="1522" h="483" extrusionOk="0">
                  <a:moveTo>
                    <a:pt x="190" y="0"/>
                  </a:moveTo>
                  <a:cubicBezTo>
                    <a:pt x="103" y="0"/>
                    <a:pt x="23" y="58"/>
                    <a:pt x="12" y="145"/>
                  </a:cubicBezTo>
                  <a:cubicBezTo>
                    <a:pt x="0" y="228"/>
                    <a:pt x="48" y="299"/>
                    <a:pt x="131" y="323"/>
                  </a:cubicBezTo>
                  <a:lnTo>
                    <a:pt x="155" y="323"/>
                  </a:lnTo>
                  <a:lnTo>
                    <a:pt x="1307" y="477"/>
                  </a:lnTo>
                  <a:cubicBezTo>
                    <a:pt x="1322" y="481"/>
                    <a:pt x="1335" y="482"/>
                    <a:pt x="1349" y="482"/>
                  </a:cubicBezTo>
                  <a:cubicBezTo>
                    <a:pt x="1426" y="482"/>
                    <a:pt x="1489" y="427"/>
                    <a:pt x="1509" y="347"/>
                  </a:cubicBezTo>
                  <a:cubicBezTo>
                    <a:pt x="1521" y="251"/>
                    <a:pt x="1450" y="180"/>
                    <a:pt x="1367" y="168"/>
                  </a:cubicBezTo>
                  <a:lnTo>
                    <a:pt x="214" y="2"/>
                  </a:lnTo>
                  <a:cubicBezTo>
                    <a:pt x="206" y="1"/>
                    <a:pt x="198" y="0"/>
                    <a:pt x="190"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017130" y="4296604"/>
              <a:ext cx="77545" cy="101903"/>
            </a:xfrm>
            <a:custGeom>
              <a:avLst/>
              <a:gdLst/>
              <a:ahLst/>
              <a:cxnLst/>
              <a:rect l="l" t="t" r="r" b="b"/>
              <a:pathLst>
                <a:path w="1712" h="2250" extrusionOk="0">
                  <a:moveTo>
                    <a:pt x="684" y="1"/>
                  </a:moveTo>
                  <a:cubicBezTo>
                    <a:pt x="639" y="1"/>
                    <a:pt x="595" y="19"/>
                    <a:pt x="559" y="54"/>
                  </a:cubicBezTo>
                  <a:cubicBezTo>
                    <a:pt x="405" y="197"/>
                    <a:pt x="357" y="435"/>
                    <a:pt x="428" y="637"/>
                  </a:cubicBezTo>
                  <a:cubicBezTo>
                    <a:pt x="512" y="850"/>
                    <a:pt x="690" y="1005"/>
                    <a:pt x="916" y="1041"/>
                  </a:cubicBezTo>
                  <a:cubicBezTo>
                    <a:pt x="935" y="1042"/>
                    <a:pt x="954" y="1043"/>
                    <a:pt x="973" y="1043"/>
                  </a:cubicBezTo>
                  <a:cubicBezTo>
                    <a:pt x="1108" y="1043"/>
                    <a:pt x="1241" y="1006"/>
                    <a:pt x="1355" y="934"/>
                  </a:cubicBezTo>
                  <a:cubicBezTo>
                    <a:pt x="1355" y="1005"/>
                    <a:pt x="1355" y="1076"/>
                    <a:pt x="1355" y="1147"/>
                  </a:cubicBezTo>
                  <a:cubicBezTo>
                    <a:pt x="1331" y="1409"/>
                    <a:pt x="1213" y="1658"/>
                    <a:pt x="999" y="1813"/>
                  </a:cubicBezTo>
                  <a:cubicBezTo>
                    <a:pt x="898" y="1884"/>
                    <a:pt x="779" y="1920"/>
                    <a:pt x="660" y="1920"/>
                  </a:cubicBezTo>
                  <a:cubicBezTo>
                    <a:pt x="541" y="1920"/>
                    <a:pt x="422" y="1884"/>
                    <a:pt x="321" y="1813"/>
                  </a:cubicBezTo>
                  <a:cubicBezTo>
                    <a:pt x="286" y="1783"/>
                    <a:pt x="241" y="1768"/>
                    <a:pt x="197" y="1768"/>
                  </a:cubicBezTo>
                  <a:cubicBezTo>
                    <a:pt x="152" y="1768"/>
                    <a:pt x="108" y="1783"/>
                    <a:pt x="72" y="1813"/>
                  </a:cubicBezTo>
                  <a:cubicBezTo>
                    <a:pt x="1" y="1872"/>
                    <a:pt x="1" y="1979"/>
                    <a:pt x="72" y="2039"/>
                  </a:cubicBezTo>
                  <a:cubicBezTo>
                    <a:pt x="167" y="2122"/>
                    <a:pt x="274" y="2181"/>
                    <a:pt x="393" y="2217"/>
                  </a:cubicBezTo>
                  <a:cubicBezTo>
                    <a:pt x="475" y="2238"/>
                    <a:pt x="559" y="2249"/>
                    <a:pt x="643" y="2249"/>
                  </a:cubicBezTo>
                  <a:cubicBezTo>
                    <a:pt x="840" y="2249"/>
                    <a:pt x="1038" y="2191"/>
                    <a:pt x="1213" y="2074"/>
                  </a:cubicBezTo>
                  <a:cubicBezTo>
                    <a:pt x="1498" y="1872"/>
                    <a:pt x="1688" y="1540"/>
                    <a:pt x="1700" y="1171"/>
                  </a:cubicBezTo>
                  <a:cubicBezTo>
                    <a:pt x="1712" y="934"/>
                    <a:pt x="1688" y="684"/>
                    <a:pt x="1640" y="446"/>
                  </a:cubicBezTo>
                  <a:cubicBezTo>
                    <a:pt x="1640" y="351"/>
                    <a:pt x="1617" y="268"/>
                    <a:pt x="1569" y="185"/>
                  </a:cubicBezTo>
                  <a:cubicBezTo>
                    <a:pt x="1534" y="133"/>
                    <a:pt x="1480" y="100"/>
                    <a:pt x="1421" y="100"/>
                  </a:cubicBezTo>
                  <a:cubicBezTo>
                    <a:pt x="1400" y="100"/>
                    <a:pt x="1378" y="104"/>
                    <a:pt x="1355" y="114"/>
                  </a:cubicBezTo>
                  <a:cubicBezTo>
                    <a:pt x="1272" y="137"/>
                    <a:pt x="1225" y="209"/>
                    <a:pt x="1236" y="292"/>
                  </a:cubicBezTo>
                  <a:cubicBezTo>
                    <a:pt x="1248" y="351"/>
                    <a:pt x="1272" y="411"/>
                    <a:pt x="1284" y="470"/>
                  </a:cubicBezTo>
                  <a:cubicBezTo>
                    <a:pt x="1272" y="518"/>
                    <a:pt x="1248" y="553"/>
                    <a:pt x="1213" y="589"/>
                  </a:cubicBezTo>
                  <a:cubicBezTo>
                    <a:pt x="1165" y="672"/>
                    <a:pt x="1070" y="720"/>
                    <a:pt x="975" y="720"/>
                  </a:cubicBezTo>
                  <a:cubicBezTo>
                    <a:pt x="880" y="696"/>
                    <a:pt x="797" y="625"/>
                    <a:pt x="773" y="530"/>
                  </a:cubicBezTo>
                  <a:cubicBezTo>
                    <a:pt x="725" y="446"/>
                    <a:pt x="749" y="351"/>
                    <a:pt x="809" y="280"/>
                  </a:cubicBezTo>
                  <a:cubicBezTo>
                    <a:pt x="880" y="221"/>
                    <a:pt x="880" y="114"/>
                    <a:pt x="809" y="54"/>
                  </a:cubicBezTo>
                  <a:cubicBezTo>
                    <a:pt x="773" y="19"/>
                    <a:pt x="728" y="1"/>
                    <a:pt x="684"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082264" y="4248280"/>
              <a:ext cx="82392" cy="187184"/>
            </a:xfrm>
            <a:custGeom>
              <a:avLst/>
              <a:gdLst/>
              <a:ahLst/>
              <a:cxnLst/>
              <a:rect l="l" t="t" r="r" b="b"/>
              <a:pathLst>
                <a:path w="1819" h="4133" extrusionOk="0">
                  <a:moveTo>
                    <a:pt x="1137" y="0"/>
                  </a:moveTo>
                  <a:cubicBezTo>
                    <a:pt x="1110" y="0"/>
                    <a:pt x="1083" y="5"/>
                    <a:pt x="1058" y="16"/>
                  </a:cubicBezTo>
                  <a:cubicBezTo>
                    <a:pt x="975" y="64"/>
                    <a:pt x="939" y="159"/>
                    <a:pt x="987" y="242"/>
                  </a:cubicBezTo>
                  <a:cubicBezTo>
                    <a:pt x="1343" y="824"/>
                    <a:pt x="1462" y="1525"/>
                    <a:pt x="1296" y="2203"/>
                  </a:cubicBezTo>
                  <a:cubicBezTo>
                    <a:pt x="1117" y="2880"/>
                    <a:pt x="690" y="3462"/>
                    <a:pt x="95" y="3842"/>
                  </a:cubicBezTo>
                  <a:cubicBezTo>
                    <a:pt x="12" y="3890"/>
                    <a:pt x="0" y="3997"/>
                    <a:pt x="60" y="4068"/>
                  </a:cubicBezTo>
                  <a:cubicBezTo>
                    <a:pt x="84" y="4092"/>
                    <a:pt x="107" y="4116"/>
                    <a:pt x="143" y="4128"/>
                  </a:cubicBezTo>
                  <a:cubicBezTo>
                    <a:pt x="159" y="4131"/>
                    <a:pt x="174" y="4132"/>
                    <a:pt x="188" y="4132"/>
                  </a:cubicBezTo>
                  <a:cubicBezTo>
                    <a:pt x="228" y="4132"/>
                    <a:pt x="263" y="4121"/>
                    <a:pt x="297" y="4104"/>
                  </a:cubicBezTo>
                  <a:cubicBezTo>
                    <a:pt x="951" y="3688"/>
                    <a:pt x="1438" y="3023"/>
                    <a:pt x="1628" y="2274"/>
                  </a:cubicBezTo>
                  <a:cubicBezTo>
                    <a:pt x="1819" y="1525"/>
                    <a:pt x="1700" y="741"/>
                    <a:pt x="1296" y="87"/>
                  </a:cubicBezTo>
                  <a:cubicBezTo>
                    <a:pt x="1262" y="29"/>
                    <a:pt x="1200" y="0"/>
                    <a:pt x="1137"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166241" y="4200409"/>
              <a:ext cx="55486" cy="69882"/>
            </a:xfrm>
            <a:custGeom>
              <a:avLst/>
              <a:gdLst/>
              <a:ahLst/>
              <a:cxnLst/>
              <a:rect l="l" t="t" r="r" b="b"/>
              <a:pathLst>
                <a:path w="1225" h="1543" extrusionOk="0">
                  <a:moveTo>
                    <a:pt x="355" y="1"/>
                  </a:moveTo>
                  <a:cubicBezTo>
                    <a:pt x="271" y="1"/>
                    <a:pt x="184" y="21"/>
                    <a:pt x="107" y="63"/>
                  </a:cubicBezTo>
                  <a:cubicBezTo>
                    <a:pt x="24" y="111"/>
                    <a:pt x="0" y="218"/>
                    <a:pt x="60" y="289"/>
                  </a:cubicBezTo>
                  <a:cubicBezTo>
                    <a:pt x="98" y="335"/>
                    <a:pt x="151" y="361"/>
                    <a:pt x="206" y="361"/>
                  </a:cubicBezTo>
                  <a:cubicBezTo>
                    <a:pt x="237" y="361"/>
                    <a:pt x="268" y="353"/>
                    <a:pt x="297" y="336"/>
                  </a:cubicBezTo>
                  <a:cubicBezTo>
                    <a:pt x="317" y="331"/>
                    <a:pt x="337" y="329"/>
                    <a:pt x="355" y="329"/>
                  </a:cubicBezTo>
                  <a:cubicBezTo>
                    <a:pt x="382" y="329"/>
                    <a:pt x="407" y="334"/>
                    <a:pt x="428" y="348"/>
                  </a:cubicBezTo>
                  <a:cubicBezTo>
                    <a:pt x="511" y="396"/>
                    <a:pt x="571" y="479"/>
                    <a:pt x="571" y="574"/>
                  </a:cubicBezTo>
                  <a:cubicBezTo>
                    <a:pt x="571" y="764"/>
                    <a:pt x="404" y="942"/>
                    <a:pt x="226" y="1121"/>
                  </a:cubicBezTo>
                  <a:cubicBezTo>
                    <a:pt x="178" y="1156"/>
                    <a:pt x="167" y="1228"/>
                    <a:pt x="178" y="1275"/>
                  </a:cubicBezTo>
                  <a:cubicBezTo>
                    <a:pt x="202" y="1335"/>
                    <a:pt x="238" y="1370"/>
                    <a:pt x="297" y="1382"/>
                  </a:cubicBezTo>
                  <a:lnTo>
                    <a:pt x="309" y="1382"/>
                  </a:lnTo>
                  <a:lnTo>
                    <a:pt x="998" y="1537"/>
                  </a:lnTo>
                  <a:cubicBezTo>
                    <a:pt x="1013" y="1541"/>
                    <a:pt x="1027" y="1543"/>
                    <a:pt x="1042" y="1543"/>
                  </a:cubicBezTo>
                  <a:cubicBezTo>
                    <a:pt x="1112" y="1543"/>
                    <a:pt x="1183" y="1496"/>
                    <a:pt x="1212" y="1418"/>
                  </a:cubicBezTo>
                  <a:cubicBezTo>
                    <a:pt x="1224" y="1323"/>
                    <a:pt x="1165" y="1239"/>
                    <a:pt x="1082" y="1228"/>
                  </a:cubicBezTo>
                  <a:lnTo>
                    <a:pt x="677" y="1133"/>
                  </a:lnTo>
                  <a:cubicBezTo>
                    <a:pt x="820" y="990"/>
                    <a:pt x="915" y="788"/>
                    <a:pt x="927" y="586"/>
                  </a:cubicBezTo>
                  <a:cubicBezTo>
                    <a:pt x="927" y="360"/>
                    <a:pt x="796" y="158"/>
                    <a:pt x="594" y="63"/>
                  </a:cubicBezTo>
                  <a:cubicBezTo>
                    <a:pt x="523" y="21"/>
                    <a:pt x="440" y="1"/>
                    <a:pt x="355"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6533301" y="121697"/>
            <a:ext cx="795235" cy="427209"/>
            <a:chOff x="6398747" y="583237"/>
            <a:chExt cx="483132" cy="259528"/>
          </a:xfrm>
        </p:grpSpPr>
        <p:sp>
          <p:nvSpPr>
            <p:cNvPr id="28" name="Google Shape;28;p2"/>
            <p:cNvSpPr/>
            <p:nvPr/>
          </p:nvSpPr>
          <p:spPr>
            <a:xfrm>
              <a:off x="6398747" y="583237"/>
              <a:ext cx="483132" cy="251361"/>
            </a:xfrm>
            <a:custGeom>
              <a:avLst/>
              <a:gdLst/>
              <a:ahLst/>
              <a:cxnLst/>
              <a:rect l="l" t="t" r="r" b="b"/>
              <a:pathLst>
                <a:path w="7867" h="4094" extrusionOk="0">
                  <a:moveTo>
                    <a:pt x="2121" y="0"/>
                  </a:moveTo>
                  <a:cubicBezTo>
                    <a:pt x="2095" y="0"/>
                    <a:pt x="2068" y="6"/>
                    <a:pt x="2044" y="18"/>
                  </a:cubicBezTo>
                  <a:cubicBezTo>
                    <a:pt x="1997" y="42"/>
                    <a:pt x="1961" y="77"/>
                    <a:pt x="1949" y="137"/>
                  </a:cubicBezTo>
                  <a:lnTo>
                    <a:pt x="1177" y="3321"/>
                  </a:lnTo>
                  <a:lnTo>
                    <a:pt x="369" y="1028"/>
                  </a:lnTo>
                  <a:cubicBezTo>
                    <a:pt x="340" y="952"/>
                    <a:pt x="273" y="914"/>
                    <a:pt x="199" y="914"/>
                  </a:cubicBezTo>
                  <a:cubicBezTo>
                    <a:pt x="181" y="914"/>
                    <a:pt x="162" y="916"/>
                    <a:pt x="143" y="921"/>
                  </a:cubicBezTo>
                  <a:cubicBezTo>
                    <a:pt x="60" y="945"/>
                    <a:pt x="0" y="1040"/>
                    <a:pt x="36" y="1123"/>
                  </a:cubicBezTo>
                  <a:lnTo>
                    <a:pt x="1034" y="3987"/>
                  </a:lnTo>
                  <a:cubicBezTo>
                    <a:pt x="1058" y="4034"/>
                    <a:pt x="1105" y="4082"/>
                    <a:pt x="1165" y="4094"/>
                  </a:cubicBezTo>
                  <a:lnTo>
                    <a:pt x="1212" y="4094"/>
                  </a:lnTo>
                  <a:cubicBezTo>
                    <a:pt x="1295" y="4094"/>
                    <a:pt x="1355" y="4034"/>
                    <a:pt x="1379" y="3963"/>
                  </a:cubicBezTo>
                  <a:lnTo>
                    <a:pt x="2246" y="398"/>
                  </a:lnTo>
                  <a:cubicBezTo>
                    <a:pt x="3463" y="960"/>
                    <a:pt x="4790" y="1247"/>
                    <a:pt x="6122" y="1247"/>
                  </a:cubicBezTo>
                  <a:cubicBezTo>
                    <a:pt x="6649" y="1247"/>
                    <a:pt x="7178" y="1202"/>
                    <a:pt x="7700" y="1111"/>
                  </a:cubicBezTo>
                  <a:cubicBezTo>
                    <a:pt x="7795" y="1099"/>
                    <a:pt x="7867" y="1004"/>
                    <a:pt x="7843" y="921"/>
                  </a:cubicBezTo>
                  <a:cubicBezTo>
                    <a:pt x="7823" y="840"/>
                    <a:pt x="7751" y="785"/>
                    <a:pt x="7679" y="785"/>
                  </a:cubicBezTo>
                  <a:cubicBezTo>
                    <a:pt x="7666" y="785"/>
                    <a:pt x="7653" y="787"/>
                    <a:pt x="7641" y="790"/>
                  </a:cubicBezTo>
                  <a:cubicBezTo>
                    <a:pt x="7135" y="878"/>
                    <a:pt x="6625" y="921"/>
                    <a:pt x="6118" y="921"/>
                  </a:cubicBezTo>
                  <a:cubicBezTo>
                    <a:pt x="4765" y="921"/>
                    <a:pt x="3425" y="614"/>
                    <a:pt x="2199" y="18"/>
                  </a:cubicBezTo>
                  <a:cubicBezTo>
                    <a:pt x="2175" y="6"/>
                    <a:pt x="2148" y="0"/>
                    <a:pt x="2121"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524948" y="695963"/>
              <a:ext cx="124176" cy="131882"/>
            </a:xfrm>
            <a:custGeom>
              <a:avLst/>
              <a:gdLst/>
              <a:ahLst/>
              <a:cxnLst/>
              <a:rect l="l" t="t" r="r" b="b"/>
              <a:pathLst>
                <a:path w="2022" h="2148" extrusionOk="0">
                  <a:moveTo>
                    <a:pt x="600" y="0"/>
                  </a:moveTo>
                  <a:cubicBezTo>
                    <a:pt x="579" y="0"/>
                    <a:pt x="557" y="4"/>
                    <a:pt x="536" y="12"/>
                  </a:cubicBezTo>
                  <a:cubicBezTo>
                    <a:pt x="452" y="36"/>
                    <a:pt x="405" y="131"/>
                    <a:pt x="429" y="214"/>
                  </a:cubicBezTo>
                  <a:lnTo>
                    <a:pt x="761" y="1070"/>
                  </a:lnTo>
                  <a:lnTo>
                    <a:pt x="84" y="1628"/>
                  </a:lnTo>
                  <a:cubicBezTo>
                    <a:pt x="1" y="1676"/>
                    <a:pt x="1" y="1794"/>
                    <a:pt x="72" y="1854"/>
                  </a:cubicBezTo>
                  <a:cubicBezTo>
                    <a:pt x="96" y="1878"/>
                    <a:pt x="120" y="1901"/>
                    <a:pt x="155" y="1901"/>
                  </a:cubicBezTo>
                  <a:cubicBezTo>
                    <a:pt x="170" y="1904"/>
                    <a:pt x="185" y="1906"/>
                    <a:pt x="200" y="1906"/>
                  </a:cubicBezTo>
                  <a:cubicBezTo>
                    <a:pt x="244" y="1906"/>
                    <a:pt x="286" y="1892"/>
                    <a:pt x="322" y="1866"/>
                  </a:cubicBezTo>
                  <a:lnTo>
                    <a:pt x="892" y="1402"/>
                  </a:lnTo>
                  <a:lnTo>
                    <a:pt x="1142" y="2044"/>
                  </a:lnTo>
                  <a:cubicBezTo>
                    <a:pt x="1165" y="2091"/>
                    <a:pt x="1201" y="2127"/>
                    <a:pt x="1261" y="2139"/>
                  </a:cubicBezTo>
                  <a:cubicBezTo>
                    <a:pt x="1278" y="2145"/>
                    <a:pt x="1296" y="2148"/>
                    <a:pt x="1314" y="2148"/>
                  </a:cubicBezTo>
                  <a:cubicBezTo>
                    <a:pt x="1332" y="2148"/>
                    <a:pt x="1350" y="2145"/>
                    <a:pt x="1367" y="2139"/>
                  </a:cubicBezTo>
                  <a:cubicBezTo>
                    <a:pt x="1451" y="2115"/>
                    <a:pt x="1498" y="2020"/>
                    <a:pt x="1474" y="1937"/>
                  </a:cubicBezTo>
                  <a:lnTo>
                    <a:pt x="1177" y="1177"/>
                  </a:lnTo>
                  <a:lnTo>
                    <a:pt x="1938" y="559"/>
                  </a:lnTo>
                  <a:cubicBezTo>
                    <a:pt x="2009" y="511"/>
                    <a:pt x="2021" y="392"/>
                    <a:pt x="1950" y="333"/>
                  </a:cubicBezTo>
                  <a:cubicBezTo>
                    <a:pt x="1912" y="296"/>
                    <a:pt x="1865" y="278"/>
                    <a:pt x="1819" y="278"/>
                  </a:cubicBezTo>
                  <a:cubicBezTo>
                    <a:pt x="1776" y="278"/>
                    <a:pt x="1734" y="293"/>
                    <a:pt x="1700" y="321"/>
                  </a:cubicBezTo>
                  <a:lnTo>
                    <a:pt x="1047" y="844"/>
                  </a:lnTo>
                  <a:lnTo>
                    <a:pt x="761" y="107"/>
                  </a:lnTo>
                  <a:cubicBezTo>
                    <a:pt x="734" y="43"/>
                    <a:pt x="671" y="0"/>
                    <a:pt x="600"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652684" y="747599"/>
              <a:ext cx="77441" cy="27567"/>
            </a:xfrm>
            <a:custGeom>
              <a:avLst/>
              <a:gdLst/>
              <a:ahLst/>
              <a:cxnLst/>
              <a:rect l="l" t="t" r="r" b="b"/>
              <a:pathLst>
                <a:path w="1261" h="449" extrusionOk="0">
                  <a:moveTo>
                    <a:pt x="205" y="1"/>
                  </a:moveTo>
                  <a:cubicBezTo>
                    <a:pt x="139" y="1"/>
                    <a:pt x="71" y="36"/>
                    <a:pt x="36" y="98"/>
                  </a:cubicBezTo>
                  <a:cubicBezTo>
                    <a:pt x="0" y="181"/>
                    <a:pt x="36" y="276"/>
                    <a:pt x="119" y="312"/>
                  </a:cubicBezTo>
                  <a:cubicBezTo>
                    <a:pt x="348" y="400"/>
                    <a:pt x="591" y="449"/>
                    <a:pt x="836" y="449"/>
                  </a:cubicBezTo>
                  <a:cubicBezTo>
                    <a:pt x="922" y="449"/>
                    <a:pt x="1008" y="443"/>
                    <a:pt x="1094" y="431"/>
                  </a:cubicBezTo>
                  <a:cubicBezTo>
                    <a:pt x="1189" y="419"/>
                    <a:pt x="1260" y="336"/>
                    <a:pt x="1236" y="240"/>
                  </a:cubicBezTo>
                  <a:cubicBezTo>
                    <a:pt x="1226" y="168"/>
                    <a:pt x="1153" y="105"/>
                    <a:pt x="1072" y="105"/>
                  </a:cubicBezTo>
                  <a:cubicBezTo>
                    <a:pt x="1060" y="105"/>
                    <a:pt x="1047" y="107"/>
                    <a:pt x="1034" y="110"/>
                  </a:cubicBezTo>
                  <a:cubicBezTo>
                    <a:pt x="971" y="119"/>
                    <a:pt x="905" y="123"/>
                    <a:pt x="839" y="123"/>
                  </a:cubicBezTo>
                  <a:cubicBezTo>
                    <a:pt x="647" y="123"/>
                    <a:pt x="451" y="85"/>
                    <a:pt x="274" y="15"/>
                  </a:cubicBezTo>
                  <a:cubicBezTo>
                    <a:pt x="252" y="5"/>
                    <a:pt x="229" y="1"/>
                    <a:pt x="205"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740994" y="703822"/>
              <a:ext cx="118280" cy="138943"/>
            </a:xfrm>
            <a:custGeom>
              <a:avLst/>
              <a:gdLst/>
              <a:ahLst/>
              <a:cxnLst/>
              <a:rect l="l" t="t" r="r" b="b"/>
              <a:pathLst>
                <a:path w="1926" h="2263" extrusionOk="0">
                  <a:moveTo>
                    <a:pt x="1733" y="1"/>
                  </a:moveTo>
                  <a:cubicBezTo>
                    <a:pt x="1665" y="1"/>
                    <a:pt x="1604" y="36"/>
                    <a:pt x="1569" y="98"/>
                  </a:cubicBezTo>
                  <a:lnTo>
                    <a:pt x="1094" y="989"/>
                  </a:lnTo>
                  <a:lnTo>
                    <a:pt x="333" y="134"/>
                  </a:lnTo>
                  <a:cubicBezTo>
                    <a:pt x="299" y="93"/>
                    <a:pt x="250" y="72"/>
                    <a:pt x="199" y="72"/>
                  </a:cubicBezTo>
                  <a:cubicBezTo>
                    <a:pt x="160" y="72"/>
                    <a:pt x="119" y="84"/>
                    <a:pt x="83" y="110"/>
                  </a:cubicBezTo>
                  <a:cubicBezTo>
                    <a:pt x="12" y="157"/>
                    <a:pt x="0" y="264"/>
                    <a:pt x="60" y="336"/>
                  </a:cubicBezTo>
                  <a:lnTo>
                    <a:pt x="915" y="1298"/>
                  </a:lnTo>
                  <a:lnTo>
                    <a:pt x="535" y="2023"/>
                  </a:lnTo>
                  <a:cubicBezTo>
                    <a:pt x="488" y="2106"/>
                    <a:pt x="523" y="2213"/>
                    <a:pt x="618" y="2249"/>
                  </a:cubicBezTo>
                  <a:lnTo>
                    <a:pt x="642" y="2261"/>
                  </a:lnTo>
                  <a:cubicBezTo>
                    <a:pt x="653" y="2262"/>
                    <a:pt x="663" y="2263"/>
                    <a:pt x="674" y="2263"/>
                  </a:cubicBezTo>
                  <a:cubicBezTo>
                    <a:pt x="746" y="2263"/>
                    <a:pt x="814" y="2228"/>
                    <a:pt x="856" y="2166"/>
                  </a:cubicBezTo>
                  <a:lnTo>
                    <a:pt x="1878" y="229"/>
                  </a:lnTo>
                  <a:cubicBezTo>
                    <a:pt x="1925" y="145"/>
                    <a:pt x="1890" y="50"/>
                    <a:pt x="1807" y="15"/>
                  </a:cubicBezTo>
                  <a:cubicBezTo>
                    <a:pt x="1782" y="5"/>
                    <a:pt x="1757" y="1"/>
                    <a:pt x="1733"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rot="4176527">
            <a:off x="5376879" y="677719"/>
            <a:ext cx="832748" cy="895724"/>
            <a:chOff x="5629025" y="1269350"/>
            <a:chExt cx="206750" cy="222375"/>
          </a:xfrm>
        </p:grpSpPr>
        <p:sp>
          <p:nvSpPr>
            <p:cNvPr id="33" name="Google Shape;33;p2"/>
            <p:cNvSpPr/>
            <p:nvPr/>
          </p:nvSpPr>
          <p:spPr>
            <a:xfrm>
              <a:off x="5629025" y="1422650"/>
              <a:ext cx="206750" cy="50275"/>
            </a:xfrm>
            <a:custGeom>
              <a:avLst/>
              <a:gdLst/>
              <a:ahLst/>
              <a:cxnLst/>
              <a:rect l="l" t="t" r="r" b="b"/>
              <a:pathLst>
                <a:path w="8270" h="2011" extrusionOk="0">
                  <a:moveTo>
                    <a:pt x="3671" y="0"/>
                  </a:moveTo>
                  <a:cubicBezTo>
                    <a:pt x="3602" y="0"/>
                    <a:pt x="3532" y="70"/>
                    <a:pt x="3532" y="158"/>
                  </a:cubicBezTo>
                  <a:cubicBezTo>
                    <a:pt x="3532" y="228"/>
                    <a:pt x="3602" y="298"/>
                    <a:pt x="3671" y="298"/>
                  </a:cubicBezTo>
                  <a:lnTo>
                    <a:pt x="4213" y="298"/>
                  </a:lnTo>
                  <a:cubicBezTo>
                    <a:pt x="4283" y="298"/>
                    <a:pt x="4353" y="245"/>
                    <a:pt x="4353" y="158"/>
                  </a:cubicBezTo>
                  <a:cubicBezTo>
                    <a:pt x="4353" y="88"/>
                    <a:pt x="4283" y="18"/>
                    <a:pt x="4213" y="18"/>
                  </a:cubicBezTo>
                  <a:cubicBezTo>
                    <a:pt x="4039" y="18"/>
                    <a:pt x="3846" y="18"/>
                    <a:pt x="3671" y="0"/>
                  </a:cubicBezTo>
                  <a:close/>
                  <a:moveTo>
                    <a:pt x="5000" y="18"/>
                  </a:moveTo>
                  <a:cubicBezTo>
                    <a:pt x="4930" y="18"/>
                    <a:pt x="4860" y="88"/>
                    <a:pt x="4860" y="158"/>
                  </a:cubicBezTo>
                  <a:cubicBezTo>
                    <a:pt x="4860" y="245"/>
                    <a:pt x="4930" y="298"/>
                    <a:pt x="5000" y="298"/>
                  </a:cubicBezTo>
                  <a:lnTo>
                    <a:pt x="5542" y="298"/>
                  </a:lnTo>
                  <a:cubicBezTo>
                    <a:pt x="5612" y="298"/>
                    <a:pt x="5682" y="245"/>
                    <a:pt x="5682" y="158"/>
                  </a:cubicBezTo>
                  <a:cubicBezTo>
                    <a:pt x="5682" y="70"/>
                    <a:pt x="5612" y="18"/>
                    <a:pt x="5542" y="18"/>
                  </a:cubicBezTo>
                  <a:close/>
                  <a:moveTo>
                    <a:pt x="6329" y="18"/>
                  </a:moveTo>
                  <a:cubicBezTo>
                    <a:pt x="6259" y="18"/>
                    <a:pt x="6189" y="70"/>
                    <a:pt x="6189" y="158"/>
                  </a:cubicBezTo>
                  <a:cubicBezTo>
                    <a:pt x="6189" y="245"/>
                    <a:pt x="6259" y="298"/>
                    <a:pt x="6329" y="298"/>
                  </a:cubicBezTo>
                  <a:lnTo>
                    <a:pt x="6853" y="298"/>
                  </a:lnTo>
                  <a:cubicBezTo>
                    <a:pt x="6940" y="298"/>
                    <a:pt x="7010" y="245"/>
                    <a:pt x="7010" y="158"/>
                  </a:cubicBezTo>
                  <a:cubicBezTo>
                    <a:pt x="7010" y="70"/>
                    <a:pt x="6940" y="18"/>
                    <a:pt x="6871" y="18"/>
                  </a:cubicBezTo>
                  <a:close/>
                  <a:moveTo>
                    <a:pt x="7657" y="18"/>
                  </a:moveTo>
                  <a:cubicBezTo>
                    <a:pt x="7587" y="18"/>
                    <a:pt x="7517" y="88"/>
                    <a:pt x="7517" y="158"/>
                  </a:cubicBezTo>
                  <a:cubicBezTo>
                    <a:pt x="7517" y="245"/>
                    <a:pt x="7570" y="315"/>
                    <a:pt x="7657" y="315"/>
                  </a:cubicBezTo>
                  <a:lnTo>
                    <a:pt x="8112" y="315"/>
                  </a:lnTo>
                  <a:cubicBezTo>
                    <a:pt x="8199" y="315"/>
                    <a:pt x="8252" y="263"/>
                    <a:pt x="8269" y="175"/>
                  </a:cubicBezTo>
                  <a:cubicBezTo>
                    <a:pt x="8269" y="105"/>
                    <a:pt x="8199" y="35"/>
                    <a:pt x="8112" y="35"/>
                  </a:cubicBezTo>
                  <a:cubicBezTo>
                    <a:pt x="7972" y="18"/>
                    <a:pt x="7815" y="18"/>
                    <a:pt x="7657" y="18"/>
                  </a:cubicBezTo>
                  <a:close/>
                  <a:moveTo>
                    <a:pt x="2906" y="97"/>
                  </a:moveTo>
                  <a:cubicBezTo>
                    <a:pt x="2881" y="97"/>
                    <a:pt x="2856" y="105"/>
                    <a:pt x="2832" y="123"/>
                  </a:cubicBezTo>
                  <a:cubicBezTo>
                    <a:pt x="2675" y="210"/>
                    <a:pt x="2535" y="298"/>
                    <a:pt x="2378" y="385"/>
                  </a:cubicBezTo>
                  <a:cubicBezTo>
                    <a:pt x="2308" y="420"/>
                    <a:pt x="2273" y="507"/>
                    <a:pt x="2325" y="577"/>
                  </a:cubicBezTo>
                  <a:cubicBezTo>
                    <a:pt x="2349" y="624"/>
                    <a:pt x="2395" y="655"/>
                    <a:pt x="2445" y="655"/>
                  </a:cubicBezTo>
                  <a:cubicBezTo>
                    <a:pt x="2469" y="655"/>
                    <a:pt x="2494" y="647"/>
                    <a:pt x="2518" y="630"/>
                  </a:cubicBezTo>
                  <a:cubicBezTo>
                    <a:pt x="2675" y="542"/>
                    <a:pt x="2832" y="455"/>
                    <a:pt x="2972" y="367"/>
                  </a:cubicBezTo>
                  <a:cubicBezTo>
                    <a:pt x="3042" y="333"/>
                    <a:pt x="3077" y="245"/>
                    <a:pt x="3042" y="175"/>
                  </a:cubicBezTo>
                  <a:cubicBezTo>
                    <a:pt x="3007" y="129"/>
                    <a:pt x="2957" y="97"/>
                    <a:pt x="2906" y="97"/>
                  </a:cubicBezTo>
                  <a:close/>
                  <a:moveTo>
                    <a:pt x="1756" y="770"/>
                  </a:moveTo>
                  <a:cubicBezTo>
                    <a:pt x="1729" y="770"/>
                    <a:pt x="1702" y="775"/>
                    <a:pt x="1679" y="787"/>
                  </a:cubicBezTo>
                  <a:cubicBezTo>
                    <a:pt x="1539" y="874"/>
                    <a:pt x="1381" y="962"/>
                    <a:pt x="1224" y="1067"/>
                  </a:cubicBezTo>
                  <a:cubicBezTo>
                    <a:pt x="1154" y="1102"/>
                    <a:pt x="1137" y="1189"/>
                    <a:pt x="1172" y="1259"/>
                  </a:cubicBezTo>
                  <a:cubicBezTo>
                    <a:pt x="1207" y="1306"/>
                    <a:pt x="1257" y="1329"/>
                    <a:pt x="1308" y="1329"/>
                  </a:cubicBezTo>
                  <a:cubicBezTo>
                    <a:pt x="1333" y="1329"/>
                    <a:pt x="1358" y="1323"/>
                    <a:pt x="1381" y="1311"/>
                  </a:cubicBezTo>
                  <a:cubicBezTo>
                    <a:pt x="1539" y="1224"/>
                    <a:pt x="1679" y="1119"/>
                    <a:pt x="1836" y="1032"/>
                  </a:cubicBezTo>
                  <a:cubicBezTo>
                    <a:pt x="1906" y="997"/>
                    <a:pt x="1923" y="909"/>
                    <a:pt x="1888" y="839"/>
                  </a:cubicBezTo>
                  <a:cubicBezTo>
                    <a:pt x="1865" y="793"/>
                    <a:pt x="1811" y="770"/>
                    <a:pt x="1756" y="770"/>
                  </a:cubicBezTo>
                  <a:close/>
                  <a:moveTo>
                    <a:pt x="616" y="1451"/>
                  </a:moveTo>
                  <a:cubicBezTo>
                    <a:pt x="591" y="1451"/>
                    <a:pt x="566" y="1457"/>
                    <a:pt x="542" y="1469"/>
                  </a:cubicBezTo>
                  <a:cubicBezTo>
                    <a:pt x="402" y="1556"/>
                    <a:pt x="245" y="1644"/>
                    <a:pt x="88" y="1749"/>
                  </a:cubicBezTo>
                  <a:cubicBezTo>
                    <a:pt x="18" y="1783"/>
                    <a:pt x="0" y="1871"/>
                    <a:pt x="35" y="1941"/>
                  </a:cubicBezTo>
                  <a:cubicBezTo>
                    <a:pt x="70" y="1987"/>
                    <a:pt x="121" y="2011"/>
                    <a:pt x="171" y="2011"/>
                  </a:cubicBezTo>
                  <a:cubicBezTo>
                    <a:pt x="197" y="2011"/>
                    <a:pt x="222" y="2005"/>
                    <a:pt x="245" y="1993"/>
                  </a:cubicBezTo>
                  <a:cubicBezTo>
                    <a:pt x="402" y="1906"/>
                    <a:pt x="542" y="1801"/>
                    <a:pt x="700" y="1714"/>
                  </a:cubicBezTo>
                  <a:cubicBezTo>
                    <a:pt x="770" y="1679"/>
                    <a:pt x="787" y="1591"/>
                    <a:pt x="752" y="1521"/>
                  </a:cubicBezTo>
                  <a:cubicBezTo>
                    <a:pt x="717" y="1475"/>
                    <a:pt x="667" y="1451"/>
                    <a:pt x="616" y="145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702450" y="1277125"/>
              <a:ext cx="21000" cy="152600"/>
            </a:xfrm>
            <a:custGeom>
              <a:avLst/>
              <a:gdLst/>
              <a:ahLst/>
              <a:cxnLst/>
              <a:rect l="l" t="t" r="r" b="b"/>
              <a:pathLst>
                <a:path w="840" h="6104" extrusionOk="0">
                  <a:moveTo>
                    <a:pt x="700" y="0"/>
                  </a:moveTo>
                  <a:cubicBezTo>
                    <a:pt x="612" y="0"/>
                    <a:pt x="542" y="53"/>
                    <a:pt x="542" y="140"/>
                  </a:cubicBezTo>
                  <a:cubicBezTo>
                    <a:pt x="525" y="315"/>
                    <a:pt x="507" y="490"/>
                    <a:pt x="490" y="664"/>
                  </a:cubicBezTo>
                  <a:cubicBezTo>
                    <a:pt x="490" y="752"/>
                    <a:pt x="542" y="822"/>
                    <a:pt x="630" y="822"/>
                  </a:cubicBezTo>
                  <a:cubicBezTo>
                    <a:pt x="700" y="822"/>
                    <a:pt x="769" y="769"/>
                    <a:pt x="787" y="699"/>
                  </a:cubicBezTo>
                  <a:cubicBezTo>
                    <a:pt x="804" y="507"/>
                    <a:pt x="822" y="332"/>
                    <a:pt x="839" y="157"/>
                  </a:cubicBezTo>
                  <a:cubicBezTo>
                    <a:pt x="839" y="88"/>
                    <a:pt x="769" y="18"/>
                    <a:pt x="700" y="0"/>
                  </a:cubicBezTo>
                  <a:close/>
                  <a:moveTo>
                    <a:pt x="555" y="1326"/>
                  </a:moveTo>
                  <a:cubicBezTo>
                    <a:pt x="493" y="1326"/>
                    <a:pt x="435" y="1389"/>
                    <a:pt x="420" y="1451"/>
                  </a:cubicBezTo>
                  <a:cubicBezTo>
                    <a:pt x="402" y="1626"/>
                    <a:pt x="385" y="1818"/>
                    <a:pt x="367" y="1993"/>
                  </a:cubicBezTo>
                  <a:cubicBezTo>
                    <a:pt x="367" y="2063"/>
                    <a:pt x="420" y="2133"/>
                    <a:pt x="507" y="2150"/>
                  </a:cubicBezTo>
                  <a:cubicBezTo>
                    <a:pt x="577" y="2150"/>
                    <a:pt x="665" y="2098"/>
                    <a:pt x="665" y="2010"/>
                  </a:cubicBezTo>
                  <a:cubicBezTo>
                    <a:pt x="682" y="1836"/>
                    <a:pt x="700" y="1661"/>
                    <a:pt x="717" y="1486"/>
                  </a:cubicBezTo>
                  <a:cubicBezTo>
                    <a:pt x="717" y="1399"/>
                    <a:pt x="665" y="1329"/>
                    <a:pt x="577" y="1329"/>
                  </a:cubicBezTo>
                  <a:cubicBezTo>
                    <a:pt x="570" y="1327"/>
                    <a:pt x="562" y="1326"/>
                    <a:pt x="555" y="1326"/>
                  </a:cubicBezTo>
                  <a:close/>
                  <a:moveTo>
                    <a:pt x="455" y="2640"/>
                  </a:moveTo>
                  <a:cubicBezTo>
                    <a:pt x="385" y="2640"/>
                    <a:pt x="315" y="2692"/>
                    <a:pt x="297" y="2780"/>
                  </a:cubicBezTo>
                  <a:cubicBezTo>
                    <a:pt x="280" y="2954"/>
                    <a:pt x="262" y="3129"/>
                    <a:pt x="245" y="3304"/>
                  </a:cubicBezTo>
                  <a:cubicBezTo>
                    <a:pt x="245" y="3391"/>
                    <a:pt x="297" y="3461"/>
                    <a:pt x="385" y="3461"/>
                  </a:cubicBezTo>
                  <a:cubicBezTo>
                    <a:pt x="392" y="3463"/>
                    <a:pt x="400" y="3464"/>
                    <a:pt x="407" y="3464"/>
                  </a:cubicBezTo>
                  <a:cubicBezTo>
                    <a:pt x="469" y="3464"/>
                    <a:pt x="527" y="3402"/>
                    <a:pt x="542" y="3339"/>
                  </a:cubicBezTo>
                  <a:cubicBezTo>
                    <a:pt x="560" y="3164"/>
                    <a:pt x="577" y="2989"/>
                    <a:pt x="595" y="2797"/>
                  </a:cubicBezTo>
                  <a:cubicBezTo>
                    <a:pt x="595" y="2727"/>
                    <a:pt x="542" y="2657"/>
                    <a:pt x="455" y="2640"/>
                  </a:cubicBezTo>
                  <a:close/>
                  <a:moveTo>
                    <a:pt x="305" y="3966"/>
                  </a:moveTo>
                  <a:cubicBezTo>
                    <a:pt x="231" y="3966"/>
                    <a:pt x="175" y="4028"/>
                    <a:pt x="175" y="4091"/>
                  </a:cubicBezTo>
                  <a:cubicBezTo>
                    <a:pt x="158" y="4266"/>
                    <a:pt x="140" y="4458"/>
                    <a:pt x="123" y="4633"/>
                  </a:cubicBezTo>
                  <a:cubicBezTo>
                    <a:pt x="123" y="4703"/>
                    <a:pt x="175" y="4773"/>
                    <a:pt x="262" y="4790"/>
                  </a:cubicBezTo>
                  <a:cubicBezTo>
                    <a:pt x="332" y="4790"/>
                    <a:pt x="402" y="4738"/>
                    <a:pt x="420" y="4650"/>
                  </a:cubicBezTo>
                  <a:cubicBezTo>
                    <a:pt x="437" y="4475"/>
                    <a:pt x="455" y="4301"/>
                    <a:pt x="472" y="4126"/>
                  </a:cubicBezTo>
                  <a:cubicBezTo>
                    <a:pt x="472" y="4038"/>
                    <a:pt x="420" y="3968"/>
                    <a:pt x="332" y="3968"/>
                  </a:cubicBezTo>
                  <a:cubicBezTo>
                    <a:pt x="323" y="3967"/>
                    <a:pt x="314" y="3966"/>
                    <a:pt x="305" y="3966"/>
                  </a:cubicBezTo>
                  <a:close/>
                  <a:moveTo>
                    <a:pt x="183" y="5294"/>
                  </a:moveTo>
                  <a:cubicBezTo>
                    <a:pt x="123" y="5294"/>
                    <a:pt x="68" y="5343"/>
                    <a:pt x="53" y="5419"/>
                  </a:cubicBezTo>
                  <a:cubicBezTo>
                    <a:pt x="35" y="5594"/>
                    <a:pt x="18" y="5769"/>
                    <a:pt x="0" y="5944"/>
                  </a:cubicBezTo>
                  <a:cubicBezTo>
                    <a:pt x="0" y="6031"/>
                    <a:pt x="70" y="6101"/>
                    <a:pt x="140" y="6101"/>
                  </a:cubicBezTo>
                  <a:cubicBezTo>
                    <a:pt x="149" y="6103"/>
                    <a:pt x="158" y="6104"/>
                    <a:pt x="167" y="6104"/>
                  </a:cubicBezTo>
                  <a:cubicBezTo>
                    <a:pt x="242" y="6104"/>
                    <a:pt x="297" y="6041"/>
                    <a:pt x="297" y="5979"/>
                  </a:cubicBezTo>
                  <a:cubicBezTo>
                    <a:pt x="315" y="5804"/>
                    <a:pt x="332" y="5629"/>
                    <a:pt x="350" y="5454"/>
                  </a:cubicBezTo>
                  <a:cubicBezTo>
                    <a:pt x="350" y="5367"/>
                    <a:pt x="297" y="5297"/>
                    <a:pt x="210" y="5297"/>
                  </a:cubicBezTo>
                  <a:cubicBezTo>
                    <a:pt x="201" y="5295"/>
                    <a:pt x="192" y="5294"/>
                    <a:pt x="183" y="5294"/>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629450" y="1269575"/>
              <a:ext cx="169600" cy="222150"/>
            </a:xfrm>
            <a:custGeom>
              <a:avLst/>
              <a:gdLst/>
              <a:ahLst/>
              <a:cxnLst/>
              <a:rect l="l" t="t" r="r" b="b"/>
              <a:pathLst>
                <a:path w="6784" h="8886" extrusionOk="0">
                  <a:moveTo>
                    <a:pt x="3559" y="539"/>
                  </a:moveTo>
                  <a:lnTo>
                    <a:pt x="3559" y="539"/>
                  </a:lnTo>
                  <a:cubicBezTo>
                    <a:pt x="4427" y="3124"/>
                    <a:pt x="5318" y="5746"/>
                    <a:pt x="6418" y="8578"/>
                  </a:cubicBezTo>
                  <a:lnTo>
                    <a:pt x="6418" y="8578"/>
                  </a:lnTo>
                  <a:cubicBezTo>
                    <a:pt x="4400" y="8333"/>
                    <a:pt x="2368" y="8103"/>
                    <a:pt x="350" y="7858"/>
                  </a:cubicBezTo>
                  <a:lnTo>
                    <a:pt x="350" y="7858"/>
                  </a:lnTo>
                  <a:cubicBezTo>
                    <a:pt x="1333" y="5195"/>
                    <a:pt x="2394" y="2845"/>
                    <a:pt x="3559" y="539"/>
                  </a:cubicBezTo>
                  <a:close/>
                  <a:moveTo>
                    <a:pt x="3573" y="0"/>
                  </a:moveTo>
                  <a:cubicBezTo>
                    <a:pt x="3526" y="0"/>
                    <a:pt x="3477" y="32"/>
                    <a:pt x="3462" y="75"/>
                  </a:cubicBezTo>
                  <a:cubicBezTo>
                    <a:pt x="2204" y="2540"/>
                    <a:pt x="1067" y="5075"/>
                    <a:pt x="18" y="7941"/>
                  </a:cubicBezTo>
                  <a:cubicBezTo>
                    <a:pt x="1" y="7976"/>
                    <a:pt x="1" y="8029"/>
                    <a:pt x="18" y="8064"/>
                  </a:cubicBezTo>
                  <a:cubicBezTo>
                    <a:pt x="53" y="8099"/>
                    <a:pt x="88" y="8134"/>
                    <a:pt x="141" y="8134"/>
                  </a:cubicBezTo>
                  <a:cubicBezTo>
                    <a:pt x="2291" y="8378"/>
                    <a:pt x="4459" y="8641"/>
                    <a:pt x="6626" y="8885"/>
                  </a:cubicBezTo>
                  <a:cubicBezTo>
                    <a:pt x="6661" y="8885"/>
                    <a:pt x="6714" y="8868"/>
                    <a:pt x="6749" y="8833"/>
                  </a:cubicBezTo>
                  <a:cubicBezTo>
                    <a:pt x="6784" y="8798"/>
                    <a:pt x="6784" y="8728"/>
                    <a:pt x="6766" y="8693"/>
                  </a:cubicBezTo>
                  <a:cubicBezTo>
                    <a:pt x="5577" y="5651"/>
                    <a:pt x="4651" y="2872"/>
                    <a:pt x="3724" y="92"/>
                  </a:cubicBezTo>
                  <a:cubicBezTo>
                    <a:pt x="3707" y="40"/>
                    <a:pt x="3654" y="5"/>
                    <a:pt x="3602" y="5"/>
                  </a:cubicBezTo>
                  <a:cubicBezTo>
                    <a:pt x="3593" y="2"/>
                    <a:pt x="3583" y="0"/>
                    <a:pt x="3573"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715125" y="1269350"/>
              <a:ext cx="120650" cy="222375"/>
            </a:xfrm>
            <a:custGeom>
              <a:avLst/>
              <a:gdLst/>
              <a:ahLst/>
              <a:cxnLst/>
              <a:rect l="l" t="t" r="r" b="b"/>
              <a:pathLst>
                <a:path w="4826" h="8895" extrusionOk="0">
                  <a:moveTo>
                    <a:pt x="158" y="1"/>
                  </a:moveTo>
                  <a:cubicBezTo>
                    <a:pt x="128" y="1"/>
                    <a:pt x="98" y="11"/>
                    <a:pt x="70" y="31"/>
                  </a:cubicBezTo>
                  <a:cubicBezTo>
                    <a:pt x="18" y="84"/>
                    <a:pt x="0" y="171"/>
                    <a:pt x="53" y="241"/>
                  </a:cubicBezTo>
                  <a:lnTo>
                    <a:pt x="4503" y="6312"/>
                  </a:lnTo>
                  <a:lnTo>
                    <a:pt x="4503" y="6312"/>
                  </a:lnTo>
                  <a:cubicBezTo>
                    <a:pt x="4057" y="7093"/>
                    <a:pt x="3534" y="7889"/>
                    <a:pt x="3077" y="8685"/>
                  </a:cubicBezTo>
                  <a:cubicBezTo>
                    <a:pt x="3042" y="8755"/>
                    <a:pt x="3059" y="8842"/>
                    <a:pt x="3129" y="8877"/>
                  </a:cubicBezTo>
                  <a:cubicBezTo>
                    <a:pt x="3153" y="8889"/>
                    <a:pt x="3178" y="8894"/>
                    <a:pt x="3203" y="8894"/>
                  </a:cubicBezTo>
                  <a:cubicBezTo>
                    <a:pt x="3254" y="8894"/>
                    <a:pt x="3304" y="8871"/>
                    <a:pt x="3339" y="8824"/>
                  </a:cubicBezTo>
                  <a:cubicBezTo>
                    <a:pt x="3794" y="8020"/>
                    <a:pt x="4336" y="7199"/>
                    <a:pt x="4790" y="6377"/>
                  </a:cubicBezTo>
                  <a:cubicBezTo>
                    <a:pt x="4825" y="6325"/>
                    <a:pt x="4825" y="6272"/>
                    <a:pt x="4790" y="6220"/>
                  </a:cubicBezTo>
                  <a:lnTo>
                    <a:pt x="280" y="66"/>
                  </a:lnTo>
                  <a:cubicBezTo>
                    <a:pt x="248" y="24"/>
                    <a:pt x="204" y="1"/>
                    <a:pt x="158"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42324" y="-280065"/>
            <a:ext cx="1023323" cy="1094037"/>
            <a:chOff x="319900" y="315700"/>
            <a:chExt cx="342123" cy="365691"/>
          </a:xfrm>
        </p:grpSpPr>
        <p:sp>
          <p:nvSpPr>
            <p:cNvPr id="38" name="Google Shape;38;p2"/>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124287" y="4465215"/>
            <a:ext cx="963614" cy="507249"/>
            <a:chOff x="1449934" y="4565833"/>
            <a:chExt cx="320467" cy="168684"/>
          </a:xfrm>
        </p:grpSpPr>
        <p:sp>
          <p:nvSpPr>
            <p:cNvPr id="44" name="Google Shape;44;p2"/>
            <p:cNvSpPr/>
            <p:nvPr/>
          </p:nvSpPr>
          <p:spPr>
            <a:xfrm>
              <a:off x="1449934" y="4565833"/>
              <a:ext cx="65112" cy="148810"/>
            </a:xfrm>
            <a:custGeom>
              <a:avLst/>
              <a:gdLst/>
              <a:ahLst/>
              <a:cxnLst/>
              <a:rect l="l" t="t" r="r" b="b"/>
              <a:pathLst>
                <a:path w="2021" h="4620" extrusionOk="0">
                  <a:moveTo>
                    <a:pt x="1806" y="0"/>
                  </a:moveTo>
                  <a:cubicBezTo>
                    <a:pt x="1773" y="0"/>
                    <a:pt x="1741" y="8"/>
                    <a:pt x="1712" y="25"/>
                  </a:cubicBezTo>
                  <a:cubicBezTo>
                    <a:pt x="951" y="489"/>
                    <a:pt x="404" y="1225"/>
                    <a:pt x="191" y="2093"/>
                  </a:cubicBezTo>
                  <a:cubicBezTo>
                    <a:pt x="0" y="2936"/>
                    <a:pt x="179" y="3828"/>
                    <a:pt x="678" y="4541"/>
                  </a:cubicBezTo>
                  <a:cubicBezTo>
                    <a:pt x="702" y="4576"/>
                    <a:pt x="737" y="4600"/>
                    <a:pt x="773" y="4612"/>
                  </a:cubicBezTo>
                  <a:cubicBezTo>
                    <a:pt x="793" y="4617"/>
                    <a:pt x="814" y="4620"/>
                    <a:pt x="836" y="4620"/>
                  </a:cubicBezTo>
                  <a:cubicBezTo>
                    <a:pt x="868" y="4620"/>
                    <a:pt x="899" y="4614"/>
                    <a:pt x="927" y="4600"/>
                  </a:cubicBezTo>
                  <a:cubicBezTo>
                    <a:pt x="1010" y="4553"/>
                    <a:pt x="1034" y="4446"/>
                    <a:pt x="975" y="4374"/>
                  </a:cubicBezTo>
                  <a:cubicBezTo>
                    <a:pt x="523" y="3733"/>
                    <a:pt x="369" y="2925"/>
                    <a:pt x="535" y="2164"/>
                  </a:cubicBezTo>
                  <a:cubicBezTo>
                    <a:pt x="725" y="1380"/>
                    <a:pt x="1224" y="714"/>
                    <a:pt x="1914" y="298"/>
                  </a:cubicBezTo>
                  <a:cubicBezTo>
                    <a:pt x="1997" y="251"/>
                    <a:pt x="2021" y="144"/>
                    <a:pt x="1961" y="73"/>
                  </a:cubicBezTo>
                  <a:cubicBezTo>
                    <a:pt x="1923" y="27"/>
                    <a:pt x="1865" y="0"/>
                    <a:pt x="1806"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876" y="4617241"/>
              <a:ext cx="65112" cy="64774"/>
            </a:xfrm>
            <a:custGeom>
              <a:avLst/>
              <a:gdLst/>
              <a:ahLst/>
              <a:cxnLst/>
              <a:rect l="l" t="t" r="r" b="b"/>
              <a:pathLst>
                <a:path w="2021" h="2011" extrusionOk="0">
                  <a:moveTo>
                    <a:pt x="1824" y="1"/>
                  </a:moveTo>
                  <a:cubicBezTo>
                    <a:pt x="1780" y="1"/>
                    <a:pt x="1735" y="15"/>
                    <a:pt x="1700" y="45"/>
                  </a:cubicBezTo>
                  <a:lnTo>
                    <a:pt x="1034" y="627"/>
                  </a:lnTo>
                  <a:lnTo>
                    <a:pt x="749" y="105"/>
                  </a:lnTo>
                  <a:cubicBezTo>
                    <a:pt x="716" y="47"/>
                    <a:pt x="660" y="12"/>
                    <a:pt x="601" y="12"/>
                  </a:cubicBezTo>
                  <a:cubicBezTo>
                    <a:pt x="575" y="12"/>
                    <a:pt x="549" y="19"/>
                    <a:pt x="523" y="33"/>
                  </a:cubicBezTo>
                  <a:cubicBezTo>
                    <a:pt x="428" y="57"/>
                    <a:pt x="393" y="164"/>
                    <a:pt x="440" y="247"/>
                  </a:cubicBezTo>
                  <a:lnTo>
                    <a:pt x="773" y="853"/>
                  </a:lnTo>
                  <a:lnTo>
                    <a:pt x="72" y="1471"/>
                  </a:lnTo>
                  <a:cubicBezTo>
                    <a:pt x="0" y="1531"/>
                    <a:pt x="0" y="1638"/>
                    <a:pt x="72" y="1697"/>
                  </a:cubicBezTo>
                  <a:cubicBezTo>
                    <a:pt x="95" y="1721"/>
                    <a:pt x="119" y="1733"/>
                    <a:pt x="143" y="1744"/>
                  </a:cubicBezTo>
                  <a:cubicBezTo>
                    <a:pt x="158" y="1747"/>
                    <a:pt x="173" y="1749"/>
                    <a:pt x="189" y="1749"/>
                  </a:cubicBezTo>
                  <a:cubicBezTo>
                    <a:pt x="237" y="1749"/>
                    <a:pt x="286" y="1736"/>
                    <a:pt x="321" y="1709"/>
                  </a:cubicBezTo>
                  <a:lnTo>
                    <a:pt x="939" y="1162"/>
                  </a:lnTo>
                  <a:lnTo>
                    <a:pt x="1355" y="1923"/>
                  </a:lnTo>
                  <a:cubicBezTo>
                    <a:pt x="1379" y="1958"/>
                    <a:pt x="1414" y="1994"/>
                    <a:pt x="1462" y="2006"/>
                  </a:cubicBezTo>
                  <a:cubicBezTo>
                    <a:pt x="1472" y="2009"/>
                    <a:pt x="1484" y="2011"/>
                    <a:pt x="1496" y="2011"/>
                  </a:cubicBezTo>
                  <a:cubicBezTo>
                    <a:pt x="1525" y="2011"/>
                    <a:pt x="1559" y="2002"/>
                    <a:pt x="1593" y="1994"/>
                  </a:cubicBezTo>
                  <a:cubicBezTo>
                    <a:pt x="1676" y="1958"/>
                    <a:pt x="1712" y="1851"/>
                    <a:pt x="1664" y="1768"/>
                  </a:cubicBezTo>
                  <a:lnTo>
                    <a:pt x="1201" y="925"/>
                  </a:lnTo>
                  <a:lnTo>
                    <a:pt x="1949" y="283"/>
                  </a:lnTo>
                  <a:cubicBezTo>
                    <a:pt x="2020" y="223"/>
                    <a:pt x="2020" y="105"/>
                    <a:pt x="1949" y="45"/>
                  </a:cubicBezTo>
                  <a:cubicBezTo>
                    <a:pt x="1914" y="15"/>
                    <a:pt x="1869" y="1"/>
                    <a:pt x="1824"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70524" y="4645295"/>
              <a:ext cx="49035" cy="15557"/>
            </a:xfrm>
            <a:custGeom>
              <a:avLst/>
              <a:gdLst/>
              <a:ahLst/>
              <a:cxnLst/>
              <a:rect l="l" t="t" r="r" b="b"/>
              <a:pathLst>
                <a:path w="1522" h="483" extrusionOk="0">
                  <a:moveTo>
                    <a:pt x="172" y="1"/>
                  </a:moveTo>
                  <a:cubicBezTo>
                    <a:pt x="93" y="1"/>
                    <a:pt x="23" y="56"/>
                    <a:pt x="12" y="137"/>
                  </a:cubicBezTo>
                  <a:cubicBezTo>
                    <a:pt x="1" y="220"/>
                    <a:pt x="48" y="303"/>
                    <a:pt x="131" y="315"/>
                  </a:cubicBezTo>
                  <a:lnTo>
                    <a:pt x="155" y="315"/>
                  </a:lnTo>
                  <a:lnTo>
                    <a:pt x="1308" y="481"/>
                  </a:lnTo>
                  <a:cubicBezTo>
                    <a:pt x="1316" y="482"/>
                    <a:pt x="1324" y="483"/>
                    <a:pt x="1332" y="483"/>
                  </a:cubicBezTo>
                  <a:cubicBezTo>
                    <a:pt x="1418" y="483"/>
                    <a:pt x="1499" y="426"/>
                    <a:pt x="1510" y="339"/>
                  </a:cubicBezTo>
                  <a:cubicBezTo>
                    <a:pt x="1522" y="256"/>
                    <a:pt x="1450" y="172"/>
                    <a:pt x="1367" y="160"/>
                  </a:cubicBezTo>
                  <a:lnTo>
                    <a:pt x="214" y="6"/>
                  </a:lnTo>
                  <a:cubicBezTo>
                    <a:pt x="200" y="2"/>
                    <a:pt x="186" y="1"/>
                    <a:pt x="172"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624875" y="4635987"/>
              <a:ext cx="55543" cy="72183"/>
            </a:xfrm>
            <a:custGeom>
              <a:avLst/>
              <a:gdLst/>
              <a:ahLst/>
              <a:cxnLst/>
              <a:rect l="l" t="t" r="r" b="b"/>
              <a:pathLst>
                <a:path w="1724" h="2241" extrusionOk="0">
                  <a:moveTo>
                    <a:pt x="686" y="1"/>
                  </a:moveTo>
                  <a:cubicBezTo>
                    <a:pt x="640" y="1"/>
                    <a:pt x="595" y="16"/>
                    <a:pt x="559" y="45"/>
                  </a:cubicBezTo>
                  <a:cubicBezTo>
                    <a:pt x="405" y="200"/>
                    <a:pt x="357" y="426"/>
                    <a:pt x="441" y="628"/>
                  </a:cubicBezTo>
                  <a:cubicBezTo>
                    <a:pt x="512" y="842"/>
                    <a:pt x="702" y="996"/>
                    <a:pt x="928" y="1032"/>
                  </a:cubicBezTo>
                  <a:cubicBezTo>
                    <a:pt x="953" y="1036"/>
                    <a:pt x="978" y="1038"/>
                    <a:pt x="1003" y="1038"/>
                  </a:cubicBezTo>
                  <a:cubicBezTo>
                    <a:pt x="1124" y="1038"/>
                    <a:pt x="1248" y="993"/>
                    <a:pt x="1356" y="925"/>
                  </a:cubicBezTo>
                  <a:cubicBezTo>
                    <a:pt x="1356" y="996"/>
                    <a:pt x="1356" y="1067"/>
                    <a:pt x="1356" y="1139"/>
                  </a:cubicBezTo>
                  <a:cubicBezTo>
                    <a:pt x="1344" y="1400"/>
                    <a:pt x="1213" y="1650"/>
                    <a:pt x="999" y="1804"/>
                  </a:cubicBezTo>
                  <a:cubicBezTo>
                    <a:pt x="898" y="1875"/>
                    <a:pt x="779" y="1911"/>
                    <a:pt x="662" y="1911"/>
                  </a:cubicBezTo>
                  <a:cubicBezTo>
                    <a:pt x="545" y="1911"/>
                    <a:pt x="429" y="1875"/>
                    <a:pt x="334" y="1804"/>
                  </a:cubicBezTo>
                  <a:cubicBezTo>
                    <a:pt x="292" y="1774"/>
                    <a:pt x="245" y="1760"/>
                    <a:pt x="198" y="1760"/>
                  </a:cubicBezTo>
                  <a:cubicBezTo>
                    <a:pt x="152" y="1760"/>
                    <a:pt x="108" y="1774"/>
                    <a:pt x="72" y="1804"/>
                  </a:cubicBezTo>
                  <a:cubicBezTo>
                    <a:pt x="1" y="1864"/>
                    <a:pt x="1" y="1982"/>
                    <a:pt x="72" y="2042"/>
                  </a:cubicBezTo>
                  <a:cubicBezTo>
                    <a:pt x="167" y="2113"/>
                    <a:pt x="274" y="2173"/>
                    <a:pt x="393" y="2208"/>
                  </a:cubicBezTo>
                  <a:cubicBezTo>
                    <a:pt x="476" y="2230"/>
                    <a:pt x="563" y="2241"/>
                    <a:pt x="650" y="2241"/>
                  </a:cubicBezTo>
                  <a:cubicBezTo>
                    <a:pt x="848" y="2241"/>
                    <a:pt x="1048" y="2185"/>
                    <a:pt x="1213" y="2077"/>
                  </a:cubicBezTo>
                  <a:cubicBezTo>
                    <a:pt x="1510" y="1864"/>
                    <a:pt x="1688" y="1531"/>
                    <a:pt x="1712" y="1174"/>
                  </a:cubicBezTo>
                  <a:cubicBezTo>
                    <a:pt x="1724" y="925"/>
                    <a:pt x="1700" y="675"/>
                    <a:pt x="1641" y="438"/>
                  </a:cubicBezTo>
                  <a:cubicBezTo>
                    <a:pt x="1641" y="354"/>
                    <a:pt x="1617" y="259"/>
                    <a:pt x="1569" y="188"/>
                  </a:cubicBezTo>
                  <a:cubicBezTo>
                    <a:pt x="1542" y="125"/>
                    <a:pt x="1481" y="96"/>
                    <a:pt x="1417" y="96"/>
                  </a:cubicBezTo>
                  <a:cubicBezTo>
                    <a:pt x="1397" y="96"/>
                    <a:pt x="1376" y="99"/>
                    <a:pt x="1356" y="105"/>
                  </a:cubicBezTo>
                  <a:cubicBezTo>
                    <a:pt x="1272" y="129"/>
                    <a:pt x="1225" y="212"/>
                    <a:pt x="1249" y="295"/>
                  </a:cubicBezTo>
                  <a:cubicBezTo>
                    <a:pt x="1261" y="343"/>
                    <a:pt x="1272" y="402"/>
                    <a:pt x="1284" y="461"/>
                  </a:cubicBezTo>
                  <a:cubicBezTo>
                    <a:pt x="1272" y="509"/>
                    <a:pt x="1249" y="556"/>
                    <a:pt x="1225" y="592"/>
                  </a:cubicBezTo>
                  <a:cubicBezTo>
                    <a:pt x="1165" y="675"/>
                    <a:pt x="1070" y="711"/>
                    <a:pt x="975" y="711"/>
                  </a:cubicBezTo>
                  <a:cubicBezTo>
                    <a:pt x="880" y="687"/>
                    <a:pt x="797" y="616"/>
                    <a:pt x="773" y="533"/>
                  </a:cubicBezTo>
                  <a:cubicBezTo>
                    <a:pt x="738" y="438"/>
                    <a:pt x="750" y="343"/>
                    <a:pt x="821" y="271"/>
                  </a:cubicBezTo>
                  <a:cubicBezTo>
                    <a:pt x="892" y="212"/>
                    <a:pt x="892" y="105"/>
                    <a:pt x="821" y="45"/>
                  </a:cubicBezTo>
                  <a:cubicBezTo>
                    <a:pt x="779" y="16"/>
                    <a:pt x="732" y="1"/>
                    <a:pt x="686"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671203" y="4601458"/>
              <a:ext cx="58604" cy="133060"/>
            </a:xfrm>
            <a:custGeom>
              <a:avLst/>
              <a:gdLst/>
              <a:ahLst/>
              <a:cxnLst/>
              <a:rect l="l" t="t" r="r" b="b"/>
              <a:pathLst>
                <a:path w="1819" h="4131" extrusionOk="0">
                  <a:moveTo>
                    <a:pt x="1150" y="0"/>
                  </a:moveTo>
                  <a:cubicBezTo>
                    <a:pt x="1118" y="0"/>
                    <a:pt x="1087" y="8"/>
                    <a:pt x="1058" y="24"/>
                  </a:cubicBezTo>
                  <a:cubicBezTo>
                    <a:pt x="975" y="60"/>
                    <a:pt x="940" y="167"/>
                    <a:pt x="999" y="238"/>
                  </a:cubicBezTo>
                  <a:cubicBezTo>
                    <a:pt x="1355" y="832"/>
                    <a:pt x="1462" y="1533"/>
                    <a:pt x="1296" y="2199"/>
                  </a:cubicBezTo>
                  <a:cubicBezTo>
                    <a:pt x="1118" y="2876"/>
                    <a:pt x="690" y="3458"/>
                    <a:pt x="96" y="3839"/>
                  </a:cubicBezTo>
                  <a:cubicBezTo>
                    <a:pt x="13" y="3886"/>
                    <a:pt x="1" y="3993"/>
                    <a:pt x="60" y="4064"/>
                  </a:cubicBezTo>
                  <a:cubicBezTo>
                    <a:pt x="84" y="4100"/>
                    <a:pt x="120" y="4124"/>
                    <a:pt x="155" y="4124"/>
                  </a:cubicBezTo>
                  <a:cubicBezTo>
                    <a:pt x="173" y="4128"/>
                    <a:pt x="190" y="4131"/>
                    <a:pt x="207" y="4131"/>
                  </a:cubicBezTo>
                  <a:cubicBezTo>
                    <a:pt x="238" y="4131"/>
                    <a:pt x="268" y="4123"/>
                    <a:pt x="298" y="4100"/>
                  </a:cubicBezTo>
                  <a:cubicBezTo>
                    <a:pt x="963" y="3684"/>
                    <a:pt x="1439" y="3031"/>
                    <a:pt x="1641" y="2282"/>
                  </a:cubicBezTo>
                  <a:cubicBezTo>
                    <a:pt x="1819" y="1533"/>
                    <a:pt x="1700" y="737"/>
                    <a:pt x="1308" y="84"/>
                  </a:cubicBezTo>
                  <a:cubicBezTo>
                    <a:pt x="1269" y="29"/>
                    <a:pt x="1209" y="0"/>
                    <a:pt x="1150"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731321" y="4567283"/>
              <a:ext cx="39080" cy="49700"/>
            </a:xfrm>
            <a:custGeom>
              <a:avLst/>
              <a:gdLst/>
              <a:ahLst/>
              <a:cxnLst/>
              <a:rect l="l" t="t" r="r" b="b"/>
              <a:pathLst>
                <a:path w="1213" h="1543" extrusionOk="0">
                  <a:moveTo>
                    <a:pt x="347" y="1"/>
                  </a:moveTo>
                  <a:cubicBezTo>
                    <a:pt x="262" y="1"/>
                    <a:pt x="179" y="22"/>
                    <a:pt x="107" y="63"/>
                  </a:cubicBezTo>
                  <a:cubicBezTo>
                    <a:pt x="24" y="111"/>
                    <a:pt x="0" y="218"/>
                    <a:pt x="48" y="289"/>
                  </a:cubicBezTo>
                  <a:cubicBezTo>
                    <a:pt x="84" y="340"/>
                    <a:pt x="139" y="364"/>
                    <a:pt x="195" y="364"/>
                  </a:cubicBezTo>
                  <a:cubicBezTo>
                    <a:pt x="230" y="364"/>
                    <a:pt x="265" y="355"/>
                    <a:pt x="297" y="337"/>
                  </a:cubicBezTo>
                  <a:cubicBezTo>
                    <a:pt x="312" y="332"/>
                    <a:pt x="329" y="329"/>
                    <a:pt x="346" y="329"/>
                  </a:cubicBezTo>
                  <a:cubicBezTo>
                    <a:pt x="370" y="329"/>
                    <a:pt x="395" y="335"/>
                    <a:pt x="416" y="348"/>
                  </a:cubicBezTo>
                  <a:cubicBezTo>
                    <a:pt x="499" y="396"/>
                    <a:pt x="559" y="479"/>
                    <a:pt x="559" y="574"/>
                  </a:cubicBezTo>
                  <a:cubicBezTo>
                    <a:pt x="559" y="764"/>
                    <a:pt x="393" y="943"/>
                    <a:pt x="214" y="1121"/>
                  </a:cubicBezTo>
                  <a:cubicBezTo>
                    <a:pt x="167" y="1168"/>
                    <a:pt x="155" y="1228"/>
                    <a:pt x="167" y="1275"/>
                  </a:cubicBezTo>
                  <a:cubicBezTo>
                    <a:pt x="191" y="1323"/>
                    <a:pt x="238" y="1370"/>
                    <a:pt x="286" y="1382"/>
                  </a:cubicBezTo>
                  <a:lnTo>
                    <a:pt x="297" y="1382"/>
                  </a:lnTo>
                  <a:lnTo>
                    <a:pt x="987" y="1537"/>
                  </a:lnTo>
                  <a:cubicBezTo>
                    <a:pt x="1001" y="1540"/>
                    <a:pt x="1015" y="1542"/>
                    <a:pt x="1029" y="1542"/>
                  </a:cubicBezTo>
                  <a:cubicBezTo>
                    <a:pt x="1106" y="1542"/>
                    <a:pt x="1170" y="1489"/>
                    <a:pt x="1201" y="1418"/>
                  </a:cubicBezTo>
                  <a:cubicBezTo>
                    <a:pt x="1212" y="1323"/>
                    <a:pt x="1153" y="1240"/>
                    <a:pt x="1070" y="1228"/>
                  </a:cubicBezTo>
                  <a:lnTo>
                    <a:pt x="666" y="1145"/>
                  </a:lnTo>
                  <a:cubicBezTo>
                    <a:pt x="808" y="990"/>
                    <a:pt x="904" y="788"/>
                    <a:pt x="915" y="586"/>
                  </a:cubicBezTo>
                  <a:cubicBezTo>
                    <a:pt x="915" y="360"/>
                    <a:pt x="785" y="170"/>
                    <a:pt x="595" y="63"/>
                  </a:cubicBezTo>
                  <a:cubicBezTo>
                    <a:pt x="517" y="22"/>
                    <a:pt x="431" y="1"/>
                    <a:pt x="347"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181287" y="1127327"/>
            <a:ext cx="658687" cy="655425"/>
            <a:chOff x="4636900" y="2064950"/>
            <a:chExt cx="179650" cy="178775"/>
          </a:xfrm>
        </p:grpSpPr>
        <p:sp>
          <p:nvSpPr>
            <p:cNvPr id="51" name="Google Shape;51;p2"/>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rot="2351369">
            <a:off x="5871685" y="4237603"/>
            <a:ext cx="968199" cy="741927"/>
            <a:chOff x="6467995" y="4541033"/>
            <a:chExt cx="413793" cy="317088"/>
          </a:xfrm>
        </p:grpSpPr>
        <p:sp>
          <p:nvSpPr>
            <p:cNvPr id="55" name="Google Shape;55;p2"/>
            <p:cNvSpPr/>
            <p:nvPr/>
          </p:nvSpPr>
          <p:spPr>
            <a:xfrm rot="-1375784">
              <a:off x="6489980" y="4605651"/>
              <a:ext cx="369822" cy="187850"/>
            </a:xfrm>
            <a:custGeom>
              <a:avLst/>
              <a:gdLst/>
              <a:ahLst/>
              <a:cxnLst/>
              <a:rect l="l" t="t" r="r" b="b"/>
              <a:pathLst>
                <a:path w="7820" h="3973" extrusionOk="0">
                  <a:moveTo>
                    <a:pt x="2221" y="1"/>
                  </a:moveTo>
                  <a:cubicBezTo>
                    <a:pt x="2201" y="1"/>
                    <a:pt x="2181" y="4"/>
                    <a:pt x="2163" y="13"/>
                  </a:cubicBezTo>
                  <a:cubicBezTo>
                    <a:pt x="2116" y="25"/>
                    <a:pt x="2068" y="61"/>
                    <a:pt x="2044" y="109"/>
                  </a:cubicBezTo>
                  <a:lnTo>
                    <a:pt x="892" y="3198"/>
                  </a:lnTo>
                  <a:lnTo>
                    <a:pt x="369" y="833"/>
                  </a:lnTo>
                  <a:cubicBezTo>
                    <a:pt x="349" y="755"/>
                    <a:pt x="281" y="709"/>
                    <a:pt x="204" y="709"/>
                  </a:cubicBezTo>
                  <a:cubicBezTo>
                    <a:pt x="188" y="709"/>
                    <a:pt x="171" y="711"/>
                    <a:pt x="155" y="715"/>
                  </a:cubicBezTo>
                  <a:cubicBezTo>
                    <a:pt x="72" y="726"/>
                    <a:pt x="0" y="810"/>
                    <a:pt x="24" y="893"/>
                  </a:cubicBezTo>
                  <a:lnTo>
                    <a:pt x="666" y="3840"/>
                  </a:lnTo>
                  <a:cubicBezTo>
                    <a:pt x="678" y="3899"/>
                    <a:pt x="725" y="3947"/>
                    <a:pt x="773" y="3959"/>
                  </a:cubicBezTo>
                  <a:cubicBezTo>
                    <a:pt x="797" y="3970"/>
                    <a:pt x="809" y="3970"/>
                    <a:pt x="832" y="3970"/>
                  </a:cubicBezTo>
                  <a:cubicBezTo>
                    <a:pt x="840" y="3972"/>
                    <a:pt x="847" y="3972"/>
                    <a:pt x="854" y="3972"/>
                  </a:cubicBezTo>
                  <a:cubicBezTo>
                    <a:pt x="918" y="3972"/>
                    <a:pt x="979" y="3927"/>
                    <a:pt x="1011" y="3864"/>
                  </a:cubicBezTo>
                  <a:lnTo>
                    <a:pt x="2306" y="418"/>
                  </a:lnTo>
                  <a:cubicBezTo>
                    <a:pt x="3712" y="1251"/>
                    <a:pt x="5319" y="1692"/>
                    <a:pt x="6959" y="1692"/>
                  </a:cubicBezTo>
                  <a:cubicBezTo>
                    <a:pt x="7190" y="1692"/>
                    <a:pt x="7421" y="1683"/>
                    <a:pt x="7653" y="1665"/>
                  </a:cubicBezTo>
                  <a:cubicBezTo>
                    <a:pt x="7736" y="1665"/>
                    <a:pt x="7819" y="1582"/>
                    <a:pt x="7808" y="1487"/>
                  </a:cubicBezTo>
                  <a:cubicBezTo>
                    <a:pt x="7797" y="1410"/>
                    <a:pt x="7724" y="1343"/>
                    <a:pt x="7638" y="1343"/>
                  </a:cubicBezTo>
                  <a:cubicBezTo>
                    <a:pt x="7631" y="1343"/>
                    <a:pt x="7624" y="1344"/>
                    <a:pt x="7617" y="1344"/>
                  </a:cubicBezTo>
                  <a:cubicBezTo>
                    <a:pt x="7411" y="1359"/>
                    <a:pt x="7204" y="1366"/>
                    <a:pt x="6998" y="1366"/>
                  </a:cubicBezTo>
                  <a:cubicBezTo>
                    <a:pt x="5344" y="1366"/>
                    <a:pt x="3722" y="902"/>
                    <a:pt x="2306" y="25"/>
                  </a:cubicBezTo>
                  <a:cubicBezTo>
                    <a:pt x="2284" y="11"/>
                    <a:pt x="2253" y="1"/>
                    <a:pt x="2221"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1375784">
              <a:off x="6594395" y="4710536"/>
              <a:ext cx="102860" cy="104682"/>
            </a:xfrm>
            <a:custGeom>
              <a:avLst/>
              <a:gdLst/>
              <a:ahLst/>
              <a:cxnLst/>
              <a:rect l="l" t="t" r="r" b="b"/>
              <a:pathLst>
                <a:path w="2175" h="2214" extrusionOk="0">
                  <a:moveTo>
                    <a:pt x="791" y="1"/>
                  </a:moveTo>
                  <a:cubicBezTo>
                    <a:pt x="777" y="1"/>
                    <a:pt x="763" y="3"/>
                    <a:pt x="749" y="6"/>
                  </a:cubicBezTo>
                  <a:cubicBezTo>
                    <a:pt x="666" y="30"/>
                    <a:pt x="606" y="113"/>
                    <a:pt x="618" y="208"/>
                  </a:cubicBezTo>
                  <a:lnTo>
                    <a:pt x="844" y="1099"/>
                  </a:lnTo>
                  <a:lnTo>
                    <a:pt x="107" y="1575"/>
                  </a:lnTo>
                  <a:cubicBezTo>
                    <a:pt x="24" y="1622"/>
                    <a:pt x="0" y="1729"/>
                    <a:pt x="60" y="1800"/>
                  </a:cubicBezTo>
                  <a:cubicBezTo>
                    <a:pt x="96" y="1844"/>
                    <a:pt x="150" y="1870"/>
                    <a:pt x="205" y="1870"/>
                  </a:cubicBezTo>
                  <a:cubicBezTo>
                    <a:pt x="241" y="1870"/>
                    <a:pt x="277" y="1859"/>
                    <a:pt x="309" y="1836"/>
                  </a:cubicBezTo>
                  <a:lnTo>
                    <a:pt x="939" y="1432"/>
                  </a:lnTo>
                  <a:lnTo>
                    <a:pt x="1105" y="2097"/>
                  </a:lnTo>
                  <a:cubicBezTo>
                    <a:pt x="1117" y="2145"/>
                    <a:pt x="1153" y="2193"/>
                    <a:pt x="1212" y="2204"/>
                  </a:cubicBezTo>
                  <a:cubicBezTo>
                    <a:pt x="1230" y="2210"/>
                    <a:pt x="1248" y="2213"/>
                    <a:pt x="1266" y="2213"/>
                  </a:cubicBezTo>
                  <a:cubicBezTo>
                    <a:pt x="1284" y="2213"/>
                    <a:pt x="1302" y="2210"/>
                    <a:pt x="1319" y="2204"/>
                  </a:cubicBezTo>
                  <a:cubicBezTo>
                    <a:pt x="1403" y="2193"/>
                    <a:pt x="1462" y="2109"/>
                    <a:pt x="1450" y="2014"/>
                  </a:cubicBezTo>
                  <a:lnTo>
                    <a:pt x="1248" y="1230"/>
                  </a:lnTo>
                  <a:lnTo>
                    <a:pt x="2080" y="695"/>
                  </a:lnTo>
                  <a:cubicBezTo>
                    <a:pt x="2151" y="648"/>
                    <a:pt x="2175" y="541"/>
                    <a:pt x="2116" y="470"/>
                  </a:cubicBezTo>
                  <a:cubicBezTo>
                    <a:pt x="2081" y="421"/>
                    <a:pt x="2030" y="397"/>
                    <a:pt x="1977" y="397"/>
                  </a:cubicBezTo>
                  <a:cubicBezTo>
                    <a:pt x="1939" y="397"/>
                    <a:pt x="1901" y="409"/>
                    <a:pt x="1866" y="434"/>
                  </a:cubicBezTo>
                  <a:lnTo>
                    <a:pt x="1165" y="885"/>
                  </a:lnTo>
                  <a:lnTo>
                    <a:pt x="963" y="137"/>
                  </a:lnTo>
                  <a:cubicBezTo>
                    <a:pt x="943" y="56"/>
                    <a:pt x="871" y="1"/>
                    <a:pt x="791"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1375784">
              <a:off x="6692752" y="4726376"/>
              <a:ext cx="58500" cy="24823"/>
            </a:xfrm>
            <a:custGeom>
              <a:avLst/>
              <a:gdLst/>
              <a:ahLst/>
              <a:cxnLst/>
              <a:rect l="l" t="t" r="r" b="b"/>
              <a:pathLst>
                <a:path w="1237" h="525" extrusionOk="0">
                  <a:moveTo>
                    <a:pt x="207" y="1"/>
                  </a:moveTo>
                  <a:cubicBezTo>
                    <a:pt x="148" y="1"/>
                    <a:pt x="91" y="30"/>
                    <a:pt x="60" y="84"/>
                  </a:cubicBezTo>
                  <a:cubicBezTo>
                    <a:pt x="0" y="156"/>
                    <a:pt x="36" y="263"/>
                    <a:pt x="119" y="298"/>
                  </a:cubicBezTo>
                  <a:cubicBezTo>
                    <a:pt x="202" y="346"/>
                    <a:pt x="285" y="382"/>
                    <a:pt x="380" y="417"/>
                  </a:cubicBezTo>
                  <a:cubicBezTo>
                    <a:pt x="594" y="488"/>
                    <a:pt x="832" y="524"/>
                    <a:pt x="1070" y="524"/>
                  </a:cubicBezTo>
                  <a:cubicBezTo>
                    <a:pt x="1165" y="524"/>
                    <a:pt x="1236" y="441"/>
                    <a:pt x="1236" y="346"/>
                  </a:cubicBezTo>
                  <a:cubicBezTo>
                    <a:pt x="1225" y="258"/>
                    <a:pt x="1153" y="190"/>
                    <a:pt x="1067" y="190"/>
                  </a:cubicBezTo>
                  <a:cubicBezTo>
                    <a:pt x="1060" y="190"/>
                    <a:pt x="1053" y="191"/>
                    <a:pt x="1046" y="191"/>
                  </a:cubicBezTo>
                  <a:cubicBezTo>
                    <a:pt x="1024" y="192"/>
                    <a:pt x="1002" y="193"/>
                    <a:pt x="980" y="193"/>
                  </a:cubicBezTo>
                  <a:cubicBezTo>
                    <a:pt x="741" y="193"/>
                    <a:pt x="504" y="134"/>
                    <a:pt x="297" y="25"/>
                  </a:cubicBezTo>
                  <a:cubicBezTo>
                    <a:pt x="269" y="9"/>
                    <a:pt x="237" y="1"/>
                    <a:pt x="207"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1375784">
              <a:off x="6763407" y="4667937"/>
              <a:ext cx="91652" cy="105580"/>
            </a:xfrm>
            <a:custGeom>
              <a:avLst/>
              <a:gdLst/>
              <a:ahLst/>
              <a:cxnLst/>
              <a:rect l="l" t="t" r="r" b="b"/>
              <a:pathLst>
                <a:path w="1938" h="2233" extrusionOk="0">
                  <a:moveTo>
                    <a:pt x="210" y="0"/>
                  </a:moveTo>
                  <a:cubicBezTo>
                    <a:pt x="180" y="0"/>
                    <a:pt x="149" y="8"/>
                    <a:pt x="119" y="25"/>
                  </a:cubicBezTo>
                  <a:cubicBezTo>
                    <a:pt x="36" y="60"/>
                    <a:pt x="0" y="167"/>
                    <a:pt x="60" y="251"/>
                  </a:cubicBezTo>
                  <a:lnTo>
                    <a:pt x="797" y="1296"/>
                  </a:lnTo>
                  <a:lnTo>
                    <a:pt x="333" y="1986"/>
                  </a:lnTo>
                  <a:cubicBezTo>
                    <a:pt x="274" y="2057"/>
                    <a:pt x="298" y="2164"/>
                    <a:pt x="393" y="2211"/>
                  </a:cubicBezTo>
                  <a:cubicBezTo>
                    <a:pt x="393" y="2211"/>
                    <a:pt x="404" y="2223"/>
                    <a:pt x="416" y="2223"/>
                  </a:cubicBezTo>
                  <a:cubicBezTo>
                    <a:pt x="437" y="2229"/>
                    <a:pt x="458" y="2232"/>
                    <a:pt x="478" y="2232"/>
                  </a:cubicBezTo>
                  <a:cubicBezTo>
                    <a:pt x="539" y="2232"/>
                    <a:pt x="595" y="2205"/>
                    <a:pt x="630" y="2152"/>
                  </a:cubicBezTo>
                  <a:lnTo>
                    <a:pt x="1890" y="334"/>
                  </a:lnTo>
                  <a:cubicBezTo>
                    <a:pt x="1937" y="262"/>
                    <a:pt x="1914" y="156"/>
                    <a:pt x="1830" y="108"/>
                  </a:cubicBezTo>
                  <a:cubicBezTo>
                    <a:pt x="1802" y="92"/>
                    <a:pt x="1771" y="84"/>
                    <a:pt x="1739" y="84"/>
                  </a:cubicBezTo>
                  <a:cubicBezTo>
                    <a:pt x="1679" y="84"/>
                    <a:pt x="1620" y="113"/>
                    <a:pt x="1581" y="167"/>
                  </a:cubicBezTo>
                  <a:lnTo>
                    <a:pt x="1011" y="999"/>
                  </a:lnTo>
                  <a:lnTo>
                    <a:pt x="357" y="72"/>
                  </a:lnTo>
                  <a:cubicBezTo>
                    <a:pt x="319" y="26"/>
                    <a:pt x="265" y="0"/>
                    <a:pt x="210"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2"/>
          <p:cNvGrpSpPr/>
          <p:nvPr/>
        </p:nvGrpSpPr>
        <p:grpSpPr>
          <a:xfrm rot="1867210">
            <a:off x="1322325" y="-125742"/>
            <a:ext cx="502362" cy="679910"/>
            <a:chOff x="5408700" y="2855000"/>
            <a:chExt cx="121525" cy="164475"/>
          </a:xfrm>
        </p:grpSpPr>
        <p:sp>
          <p:nvSpPr>
            <p:cNvPr id="60" name="Google Shape;60;p2"/>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2"/>
          <p:cNvGrpSpPr/>
          <p:nvPr/>
        </p:nvGrpSpPr>
        <p:grpSpPr>
          <a:xfrm rot="3241079">
            <a:off x="2909233" y="4352331"/>
            <a:ext cx="1015608" cy="1092375"/>
            <a:chOff x="5629025" y="1269350"/>
            <a:chExt cx="206750" cy="222375"/>
          </a:xfrm>
        </p:grpSpPr>
        <p:sp>
          <p:nvSpPr>
            <p:cNvPr id="63" name="Google Shape;63;p2"/>
            <p:cNvSpPr/>
            <p:nvPr/>
          </p:nvSpPr>
          <p:spPr>
            <a:xfrm>
              <a:off x="5629025" y="1422650"/>
              <a:ext cx="206750" cy="50275"/>
            </a:xfrm>
            <a:custGeom>
              <a:avLst/>
              <a:gdLst/>
              <a:ahLst/>
              <a:cxnLst/>
              <a:rect l="l" t="t" r="r" b="b"/>
              <a:pathLst>
                <a:path w="8270" h="2011" extrusionOk="0">
                  <a:moveTo>
                    <a:pt x="3671" y="0"/>
                  </a:moveTo>
                  <a:cubicBezTo>
                    <a:pt x="3602" y="0"/>
                    <a:pt x="3532" y="70"/>
                    <a:pt x="3532" y="158"/>
                  </a:cubicBezTo>
                  <a:cubicBezTo>
                    <a:pt x="3532" y="228"/>
                    <a:pt x="3602" y="298"/>
                    <a:pt x="3671" y="298"/>
                  </a:cubicBezTo>
                  <a:lnTo>
                    <a:pt x="4213" y="298"/>
                  </a:lnTo>
                  <a:cubicBezTo>
                    <a:pt x="4283" y="298"/>
                    <a:pt x="4353" y="245"/>
                    <a:pt x="4353" y="158"/>
                  </a:cubicBezTo>
                  <a:cubicBezTo>
                    <a:pt x="4353" y="88"/>
                    <a:pt x="4283" y="18"/>
                    <a:pt x="4213" y="18"/>
                  </a:cubicBezTo>
                  <a:cubicBezTo>
                    <a:pt x="4039" y="18"/>
                    <a:pt x="3846" y="18"/>
                    <a:pt x="3671" y="0"/>
                  </a:cubicBezTo>
                  <a:close/>
                  <a:moveTo>
                    <a:pt x="5000" y="18"/>
                  </a:moveTo>
                  <a:cubicBezTo>
                    <a:pt x="4930" y="18"/>
                    <a:pt x="4860" y="88"/>
                    <a:pt x="4860" y="158"/>
                  </a:cubicBezTo>
                  <a:cubicBezTo>
                    <a:pt x="4860" y="245"/>
                    <a:pt x="4930" y="298"/>
                    <a:pt x="5000" y="298"/>
                  </a:cubicBezTo>
                  <a:lnTo>
                    <a:pt x="5542" y="298"/>
                  </a:lnTo>
                  <a:cubicBezTo>
                    <a:pt x="5612" y="298"/>
                    <a:pt x="5682" y="245"/>
                    <a:pt x="5682" y="158"/>
                  </a:cubicBezTo>
                  <a:cubicBezTo>
                    <a:pt x="5682" y="70"/>
                    <a:pt x="5612" y="18"/>
                    <a:pt x="5542" y="18"/>
                  </a:cubicBezTo>
                  <a:close/>
                  <a:moveTo>
                    <a:pt x="6329" y="18"/>
                  </a:moveTo>
                  <a:cubicBezTo>
                    <a:pt x="6259" y="18"/>
                    <a:pt x="6189" y="70"/>
                    <a:pt x="6189" y="158"/>
                  </a:cubicBezTo>
                  <a:cubicBezTo>
                    <a:pt x="6189" y="245"/>
                    <a:pt x="6259" y="298"/>
                    <a:pt x="6329" y="298"/>
                  </a:cubicBezTo>
                  <a:lnTo>
                    <a:pt x="6853" y="298"/>
                  </a:lnTo>
                  <a:cubicBezTo>
                    <a:pt x="6940" y="298"/>
                    <a:pt x="7010" y="245"/>
                    <a:pt x="7010" y="158"/>
                  </a:cubicBezTo>
                  <a:cubicBezTo>
                    <a:pt x="7010" y="70"/>
                    <a:pt x="6940" y="18"/>
                    <a:pt x="6871" y="18"/>
                  </a:cubicBezTo>
                  <a:close/>
                  <a:moveTo>
                    <a:pt x="7657" y="18"/>
                  </a:moveTo>
                  <a:cubicBezTo>
                    <a:pt x="7587" y="18"/>
                    <a:pt x="7517" y="88"/>
                    <a:pt x="7517" y="158"/>
                  </a:cubicBezTo>
                  <a:cubicBezTo>
                    <a:pt x="7517" y="245"/>
                    <a:pt x="7570" y="315"/>
                    <a:pt x="7657" y="315"/>
                  </a:cubicBezTo>
                  <a:lnTo>
                    <a:pt x="8112" y="315"/>
                  </a:lnTo>
                  <a:cubicBezTo>
                    <a:pt x="8199" y="315"/>
                    <a:pt x="8252" y="263"/>
                    <a:pt x="8269" y="175"/>
                  </a:cubicBezTo>
                  <a:cubicBezTo>
                    <a:pt x="8269" y="105"/>
                    <a:pt x="8199" y="35"/>
                    <a:pt x="8112" y="35"/>
                  </a:cubicBezTo>
                  <a:cubicBezTo>
                    <a:pt x="7972" y="18"/>
                    <a:pt x="7815" y="18"/>
                    <a:pt x="7657" y="18"/>
                  </a:cubicBezTo>
                  <a:close/>
                  <a:moveTo>
                    <a:pt x="2906" y="97"/>
                  </a:moveTo>
                  <a:cubicBezTo>
                    <a:pt x="2881" y="97"/>
                    <a:pt x="2856" y="105"/>
                    <a:pt x="2832" y="123"/>
                  </a:cubicBezTo>
                  <a:cubicBezTo>
                    <a:pt x="2675" y="210"/>
                    <a:pt x="2535" y="298"/>
                    <a:pt x="2378" y="385"/>
                  </a:cubicBezTo>
                  <a:cubicBezTo>
                    <a:pt x="2308" y="420"/>
                    <a:pt x="2273" y="507"/>
                    <a:pt x="2325" y="577"/>
                  </a:cubicBezTo>
                  <a:cubicBezTo>
                    <a:pt x="2349" y="624"/>
                    <a:pt x="2395" y="655"/>
                    <a:pt x="2445" y="655"/>
                  </a:cubicBezTo>
                  <a:cubicBezTo>
                    <a:pt x="2469" y="655"/>
                    <a:pt x="2494" y="647"/>
                    <a:pt x="2518" y="630"/>
                  </a:cubicBezTo>
                  <a:cubicBezTo>
                    <a:pt x="2675" y="542"/>
                    <a:pt x="2832" y="455"/>
                    <a:pt x="2972" y="367"/>
                  </a:cubicBezTo>
                  <a:cubicBezTo>
                    <a:pt x="3042" y="333"/>
                    <a:pt x="3077" y="245"/>
                    <a:pt x="3042" y="175"/>
                  </a:cubicBezTo>
                  <a:cubicBezTo>
                    <a:pt x="3007" y="129"/>
                    <a:pt x="2957" y="97"/>
                    <a:pt x="2906" y="97"/>
                  </a:cubicBezTo>
                  <a:close/>
                  <a:moveTo>
                    <a:pt x="1756" y="770"/>
                  </a:moveTo>
                  <a:cubicBezTo>
                    <a:pt x="1729" y="770"/>
                    <a:pt x="1702" y="775"/>
                    <a:pt x="1679" y="787"/>
                  </a:cubicBezTo>
                  <a:cubicBezTo>
                    <a:pt x="1539" y="874"/>
                    <a:pt x="1381" y="962"/>
                    <a:pt x="1224" y="1067"/>
                  </a:cubicBezTo>
                  <a:cubicBezTo>
                    <a:pt x="1154" y="1102"/>
                    <a:pt x="1137" y="1189"/>
                    <a:pt x="1172" y="1259"/>
                  </a:cubicBezTo>
                  <a:cubicBezTo>
                    <a:pt x="1207" y="1306"/>
                    <a:pt x="1257" y="1329"/>
                    <a:pt x="1308" y="1329"/>
                  </a:cubicBezTo>
                  <a:cubicBezTo>
                    <a:pt x="1333" y="1329"/>
                    <a:pt x="1358" y="1323"/>
                    <a:pt x="1381" y="1311"/>
                  </a:cubicBezTo>
                  <a:cubicBezTo>
                    <a:pt x="1539" y="1224"/>
                    <a:pt x="1679" y="1119"/>
                    <a:pt x="1836" y="1032"/>
                  </a:cubicBezTo>
                  <a:cubicBezTo>
                    <a:pt x="1906" y="997"/>
                    <a:pt x="1923" y="909"/>
                    <a:pt x="1888" y="839"/>
                  </a:cubicBezTo>
                  <a:cubicBezTo>
                    <a:pt x="1865" y="793"/>
                    <a:pt x="1811" y="770"/>
                    <a:pt x="1756" y="770"/>
                  </a:cubicBezTo>
                  <a:close/>
                  <a:moveTo>
                    <a:pt x="616" y="1451"/>
                  </a:moveTo>
                  <a:cubicBezTo>
                    <a:pt x="591" y="1451"/>
                    <a:pt x="566" y="1457"/>
                    <a:pt x="542" y="1469"/>
                  </a:cubicBezTo>
                  <a:cubicBezTo>
                    <a:pt x="402" y="1556"/>
                    <a:pt x="245" y="1644"/>
                    <a:pt x="88" y="1749"/>
                  </a:cubicBezTo>
                  <a:cubicBezTo>
                    <a:pt x="18" y="1783"/>
                    <a:pt x="0" y="1871"/>
                    <a:pt x="35" y="1941"/>
                  </a:cubicBezTo>
                  <a:cubicBezTo>
                    <a:pt x="70" y="1987"/>
                    <a:pt x="121" y="2011"/>
                    <a:pt x="171" y="2011"/>
                  </a:cubicBezTo>
                  <a:cubicBezTo>
                    <a:pt x="197" y="2011"/>
                    <a:pt x="222" y="2005"/>
                    <a:pt x="245" y="1993"/>
                  </a:cubicBezTo>
                  <a:cubicBezTo>
                    <a:pt x="402" y="1906"/>
                    <a:pt x="542" y="1801"/>
                    <a:pt x="700" y="1714"/>
                  </a:cubicBezTo>
                  <a:cubicBezTo>
                    <a:pt x="770" y="1679"/>
                    <a:pt x="787" y="1591"/>
                    <a:pt x="752" y="1521"/>
                  </a:cubicBezTo>
                  <a:cubicBezTo>
                    <a:pt x="717" y="1475"/>
                    <a:pt x="667" y="1451"/>
                    <a:pt x="616" y="145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702450" y="1277125"/>
              <a:ext cx="21000" cy="152600"/>
            </a:xfrm>
            <a:custGeom>
              <a:avLst/>
              <a:gdLst/>
              <a:ahLst/>
              <a:cxnLst/>
              <a:rect l="l" t="t" r="r" b="b"/>
              <a:pathLst>
                <a:path w="840" h="6104" extrusionOk="0">
                  <a:moveTo>
                    <a:pt x="700" y="0"/>
                  </a:moveTo>
                  <a:cubicBezTo>
                    <a:pt x="612" y="0"/>
                    <a:pt x="542" y="53"/>
                    <a:pt x="542" y="140"/>
                  </a:cubicBezTo>
                  <a:cubicBezTo>
                    <a:pt x="525" y="315"/>
                    <a:pt x="507" y="490"/>
                    <a:pt x="490" y="664"/>
                  </a:cubicBezTo>
                  <a:cubicBezTo>
                    <a:pt x="490" y="752"/>
                    <a:pt x="542" y="822"/>
                    <a:pt x="630" y="822"/>
                  </a:cubicBezTo>
                  <a:cubicBezTo>
                    <a:pt x="700" y="822"/>
                    <a:pt x="769" y="769"/>
                    <a:pt x="787" y="699"/>
                  </a:cubicBezTo>
                  <a:cubicBezTo>
                    <a:pt x="804" y="507"/>
                    <a:pt x="822" y="332"/>
                    <a:pt x="839" y="157"/>
                  </a:cubicBezTo>
                  <a:cubicBezTo>
                    <a:pt x="839" y="88"/>
                    <a:pt x="769" y="18"/>
                    <a:pt x="700" y="0"/>
                  </a:cubicBezTo>
                  <a:close/>
                  <a:moveTo>
                    <a:pt x="555" y="1326"/>
                  </a:moveTo>
                  <a:cubicBezTo>
                    <a:pt x="493" y="1326"/>
                    <a:pt x="435" y="1389"/>
                    <a:pt x="420" y="1451"/>
                  </a:cubicBezTo>
                  <a:cubicBezTo>
                    <a:pt x="402" y="1626"/>
                    <a:pt x="385" y="1818"/>
                    <a:pt x="367" y="1993"/>
                  </a:cubicBezTo>
                  <a:cubicBezTo>
                    <a:pt x="367" y="2063"/>
                    <a:pt x="420" y="2133"/>
                    <a:pt x="507" y="2150"/>
                  </a:cubicBezTo>
                  <a:cubicBezTo>
                    <a:pt x="577" y="2150"/>
                    <a:pt x="665" y="2098"/>
                    <a:pt x="665" y="2010"/>
                  </a:cubicBezTo>
                  <a:cubicBezTo>
                    <a:pt x="682" y="1836"/>
                    <a:pt x="700" y="1661"/>
                    <a:pt x="717" y="1486"/>
                  </a:cubicBezTo>
                  <a:cubicBezTo>
                    <a:pt x="717" y="1399"/>
                    <a:pt x="665" y="1329"/>
                    <a:pt x="577" y="1329"/>
                  </a:cubicBezTo>
                  <a:cubicBezTo>
                    <a:pt x="570" y="1327"/>
                    <a:pt x="562" y="1326"/>
                    <a:pt x="555" y="1326"/>
                  </a:cubicBezTo>
                  <a:close/>
                  <a:moveTo>
                    <a:pt x="455" y="2640"/>
                  </a:moveTo>
                  <a:cubicBezTo>
                    <a:pt x="385" y="2640"/>
                    <a:pt x="315" y="2692"/>
                    <a:pt x="297" y="2780"/>
                  </a:cubicBezTo>
                  <a:cubicBezTo>
                    <a:pt x="280" y="2954"/>
                    <a:pt x="262" y="3129"/>
                    <a:pt x="245" y="3304"/>
                  </a:cubicBezTo>
                  <a:cubicBezTo>
                    <a:pt x="245" y="3391"/>
                    <a:pt x="297" y="3461"/>
                    <a:pt x="385" y="3461"/>
                  </a:cubicBezTo>
                  <a:cubicBezTo>
                    <a:pt x="392" y="3463"/>
                    <a:pt x="400" y="3464"/>
                    <a:pt x="407" y="3464"/>
                  </a:cubicBezTo>
                  <a:cubicBezTo>
                    <a:pt x="469" y="3464"/>
                    <a:pt x="527" y="3402"/>
                    <a:pt x="542" y="3339"/>
                  </a:cubicBezTo>
                  <a:cubicBezTo>
                    <a:pt x="560" y="3164"/>
                    <a:pt x="577" y="2989"/>
                    <a:pt x="595" y="2797"/>
                  </a:cubicBezTo>
                  <a:cubicBezTo>
                    <a:pt x="595" y="2727"/>
                    <a:pt x="542" y="2657"/>
                    <a:pt x="455" y="2640"/>
                  </a:cubicBezTo>
                  <a:close/>
                  <a:moveTo>
                    <a:pt x="305" y="3966"/>
                  </a:moveTo>
                  <a:cubicBezTo>
                    <a:pt x="231" y="3966"/>
                    <a:pt x="175" y="4028"/>
                    <a:pt x="175" y="4091"/>
                  </a:cubicBezTo>
                  <a:cubicBezTo>
                    <a:pt x="158" y="4266"/>
                    <a:pt x="140" y="4458"/>
                    <a:pt x="123" y="4633"/>
                  </a:cubicBezTo>
                  <a:cubicBezTo>
                    <a:pt x="123" y="4703"/>
                    <a:pt x="175" y="4773"/>
                    <a:pt x="262" y="4790"/>
                  </a:cubicBezTo>
                  <a:cubicBezTo>
                    <a:pt x="332" y="4790"/>
                    <a:pt x="402" y="4738"/>
                    <a:pt x="420" y="4650"/>
                  </a:cubicBezTo>
                  <a:cubicBezTo>
                    <a:pt x="437" y="4475"/>
                    <a:pt x="455" y="4301"/>
                    <a:pt x="472" y="4126"/>
                  </a:cubicBezTo>
                  <a:cubicBezTo>
                    <a:pt x="472" y="4038"/>
                    <a:pt x="420" y="3968"/>
                    <a:pt x="332" y="3968"/>
                  </a:cubicBezTo>
                  <a:cubicBezTo>
                    <a:pt x="323" y="3967"/>
                    <a:pt x="314" y="3966"/>
                    <a:pt x="305" y="3966"/>
                  </a:cubicBezTo>
                  <a:close/>
                  <a:moveTo>
                    <a:pt x="183" y="5294"/>
                  </a:moveTo>
                  <a:cubicBezTo>
                    <a:pt x="123" y="5294"/>
                    <a:pt x="68" y="5343"/>
                    <a:pt x="53" y="5419"/>
                  </a:cubicBezTo>
                  <a:cubicBezTo>
                    <a:pt x="35" y="5594"/>
                    <a:pt x="18" y="5769"/>
                    <a:pt x="0" y="5944"/>
                  </a:cubicBezTo>
                  <a:cubicBezTo>
                    <a:pt x="0" y="6031"/>
                    <a:pt x="70" y="6101"/>
                    <a:pt x="140" y="6101"/>
                  </a:cubicBezTo>
                  <a:cubicBezTo>
                    <a:pt x="149" y="6103"/>
                    <a:pt x="158" y="6104"/>
                    <a:pt x="167" y="6104"/>
                  </a:cubicBezTo>
                  <a:cubicBezTo>
                    <a:pt x="242" y="6104"/>
                    <a:pt x="297" y="6041"/>
                    <a:pt x="297" y="5979"/>
                  </a:cubicBezTo>
                  <a:cubicBezTo>
                    <a:pt x="315" y="5804"/>
                    <a:pt x="332" y="5629"/>
                    <a:pt x="350" y="5454"/>
                  </a:cubicBezTo>
                  <a:cubicBezTo>
                    <a:pt x="350" y="5367"/>
                    <a:pt x="297" y="5297"/>
                    <a:pt x="210" y="5297"/>
                  </a:cubicBezTo>
                  <a:cubicBezTo>
                    <a:pt x="201" y="5295"/>
                    <a:pt x="192" y="5294"/>
                    <a:pt x="183" y="5294"/>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5629450" y="1269575"/>
              <a:ext cx="169600" cy="222150"/>
            </a:xfrm>
            <a:custGeom>
              <a:avLst/>
              <a:gdLst/>
              <a:ahLst/>
              <a:cxnLst/>
              <a:rect l="l" t="t" r="r" b="b"/>
              <a:pathLst>
                <a:path w="6784" h="8886" extrusionOk="0">
                  <a:moveTo>
                    <a:pt x="3559" y="539"/>
                  </a:moveTo>
                  <a:lnTo>
                    <a:pt x="3559" y="539"/>
                  </a:lnTo>
                  <a:cubicBezTo>
                    <a:pt x="4427" y="3124"/>
                    <a:pt x="5318" y="5746"/>
                    <a:pt x="6418" y="8578"/>
                  </a:cubicBezTo>
                  <a:lnTo>
                    <a:pt x="6418" y="8578"/>
                  </a:lnTo>
                  <a:cubicBezTo>
                    <a:pt x="4400" y="8333"/>
                    <a:pt x="2368" y="8103"/>
                    <a:pt x="350" y="7858"/>
                  </a:cubicBezTo>
                  <a:lnTo>
                    <a:pt x="350" y="7858"/>
                  </a:lnTo>
                  <a:cubicBezTo>
                    <a:pt x="1333" y="5195"/>
                    <a:pt x="2394" y="2845"/>
                    <a:pt x="3559" y="539"/>
                  </a:cubicBezTo>
                  <a:close/>
                  <a:moveTo>
                    <a:pt x="3573" y="0"/>
                  </a:moveTo>
                  <a:cubicBezTo>
                    <a:pt x="3526" y="0"/>
                    <a:pt x="3477" y="32"/>
                    <a:pt x="3462" y="75"/>
                  </a:cubicBezTo>
                  <a:cubicBezTo>
                    <a:pt x="2204" y="2540"/>
                    <a:pt x="1067" y="5075"/>
                    <a:pt x="18" y="7941"/>
                  </a:cubicBezTo>
                  <a:cubicBezTo>
                    <a:pt x="1" y="7976"/>
                    <a:pt x="1" y="8029"/>
                    <a:pt x="18" y="8064"/>
                  </a:cubicBezTo>
                  <a:cubicBezTo>
                    <a:pt x="53" y="8099"/>
                    <a:pt x="88" y="8134"/>
                    <a:pt x="141" y="8134"/>
                  </a:cubicBezTo>
                  <a:cubicBezTo>
                    <a:pt x="2291" y="8378"/>
                    <a:pt x="4459" y="8641"/>
                    <a:pt x="6626" y="8885"/>
                  </a:cubicBezTo>
                  <a:cubicBezTo>
                    <a:pt x="6661" y="8885"/>
                    <a:pt x="6714" y="8868"/>
                    <a:pt x="6749" y="8833"/>
                  </a:cubicBezTo>
                  <a:cubicBezTo>
                    <a:pt x="6784" y="8798"/>
                    <a:pt x="6784" y="8728"/>
                    <a:pt x="6766" y="8693"/>
                  </a:cubicBezTo>
                  <a:cubicBezTo>
                    <a:pt x="5577" y="5651"/>
                    <a:pt x="4651" y="2872"/>
                    <a:pt x="3724" y="92"/>
                  </a:cubicBezTo>
                  <a:cubicBezTo>
                    <a:pt x="3707" y="40"/>
                    <a:pt x="3654" y="5"/>
                    <a:pt x="3602" y="5"/>
                  </a:cubicBezTo>
                  <a:cubicBezTo>
                    <a:pt x="3593" y="2"/>
                    <a:pt x="3583" y="0"/>
                    <a:pt x="3573"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5715125" y="1269350"/>
              <a:ext cx="120650" cy="222375"/>
            </a:xfrm>
            <a:custGeom>
              <a:avLst/>
              <a:gdLst/>
              <a:ahLst/>
              <a:cxnLst/>
              <a:rect l="l" t="t" r="r" b="b"/>
              <a:pathLst>
                <a:path w="4826" h="8895" extrusionOk="0">
                  <a:moveTo>
                    <a:pt x="158" y="1"/>
                  </a:moveTo>
                  <a:cubicBezTo>
                    <a:pt x="128" y="1"/>
                    <a:pt x="98" y="11"/>
                    <a:pt x="70" y="31"/>
                  </a:cubicBezTo>
                  <a:cubicBezTo>
                    <a:pt x="18" y="84"/>
                    <a:pt x="0" y="171"/>
                    <a:pt x="53" y="241"/>
                  </a:cubicBezTo>
                  <a:lnTo>
                    <a:pt x="4503" y="6312"/>
                  </a:lnTo>
                  <a:lnTo>
                    <a:pt x="4503" y="6312"/>
                  </a:lnTo>
                  <a:cubicBezTo>
                    <a:pt x="4057" y="7093"/>
                    <a:pt x="3534" y="7889"/>
                    <a:pt x="3077" y="8685"/>
                  </a:cubicBezTo>
                  <a:cubicBezTo>
                    <a:pt x="3042" y="8755"/>
                    <a:pt x="3059" y="8842"/>
                    <a:pt x="3129" y="8877"/>
                  </a:cubicBezTo>
                  <a:cubicBezTo>
                    <a:pt x="3153" y="8889"/>
                    <a:pt x="3178" y="8894"/>
                    <a:pt x="3203" y="8894"/>
                  </a:cubicBezTo>
                  <a:cubicBezTo>
                    <a:pt x="3254" y="8894"/>
                    <a:pt x="3304" y="8871"/>
                    <a:pt x="3339" y="8824"/>
                  </a:cubicBezTo>
                  <a:cubicBezTo>
                    <a:pt x="3794" y="8020"/>
                    <a:pt x="4336" y="7199"/>
                    <a:pt x="4790" y="6377"/>
                  </a:cubicBezTo>
                  <a:cubicBezTo>
                    <a:pt x="4825" y="6325"/>
                    <a:pt x="4825" y="6272"/>
                    <a:pt x="4790" y="6220"/>
                  </a:cubicBezTo>
                  <a:lnTo>
                    <a:pt x="280" y="66"/>
                  </a:lnTo>
                  <a:cubicBezTo>
                    <a:pt x="248" y="24"/>
                    <a:pt x="204" y="1"/>
                    <a:pt x="158"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2"/>
          <p:cNvGrpSpPr/>
          <p:nvPr/>
        </p:nvGrpSpPr>
        <p:grpSpPr>
          <a:xfrm>
            <a:off x="4461654" y="160592"/>
            <a:ext cx="781477" cy="601610"/>
            <a:chOff x="4461654" y="-21858"/>
            <a:chExt cx="781477" cy="601610"/>
          </a:xfrm>
        </p:grpSpPr>
        <p:sp>
          <p:nvSpPr>
            <p:cNvPr id="68" name="Google Shape;68;p2"/>
            <p:cNvSpPr/>
            <p:nvPr/>
          </p:nvSpPr>
          <p:spPr>
            <a:xfrm>
              <a:off x="4472300" y="30304"/>
              <a:ext cx="214805" cy="214466"/>
            </a:xfrm>
            <a:custGeom>
              <a:avLst/>
              <a:gdLst/>
              <a:ahLst/>
              <a:cxnLst/>
              <a:rect l="l" t="t" r="r" b="b"/>
              <a:pathLst>
                <a:path w="2401" h="2397" extrusionOk="0">
                  <a:moveTo>
                    <a:pt x="1470" y="328"/>
                  </a:moveTo>
                  <a:cubicBezTo>
                    <a:pt x="1648" y="328"/>
                    <a:pt x="1811" y="422"/>
                    <a:pt x="1890" y="591"/>
                  </a:cubicBezTo>
                  <a:cubicBezTo>
                    <a:pt x="1902" y="638"/>
                    <a:pt x="1937" y="686"/>
                    <a:pt x="1985" y="698"/>
                  </a:cubicBezTo>
                  <a:cubicBezTo>
                    <a:pt x="1961" y="840"/>
                    <a:pt x="1926" y="971"/>
                    <a:pt x="1878" y="1102"/>
                  </a:cubicBezTo>
                  <a:cubicBezTo>
                    <a:pt x="1783" y="1375"/>
                    <a:pt x="1569" y="1589"/>
                    <a:pt x="1296" y="1696"/>
                  </a:cubicBezTo>
                  <a:cubicBezTo>
                    <a:pt x="1218" y="1729"/>
                    <a:pt x="1136" y="1745"/>
                    <a:pt x="1055" y="1745"/>
                  </a:cubicBezTo>
                  <a:cubicBezTo>
                    <a:pt x="878" y="1745"/>
                    <a:pt x="705" y="1668"/>
                    <a:pt x="583" y="1529"/>
                  </a:cubicBezTo>
                  <a:cubicBezTo>
                    <a:pt x="416" y="1280"/>
                    <a:pt x="559" y="923"/>
                    <a:pt x="773" y="686"/>
                  </a:cubicBezTo>
                  <a:cubicBezTo>
                    <a:pt x="927" y="496"/>
                    <a:pt x="1141" y="377"/>
                    <a:pt x="1391" y="329"/>
                  </a:cubicBezTo>
                  <a:lnTo>
                    <a:pt x="1438" y="329"/>
                  </a:lnTo>
                  <a:cubicBezTo>
                    <a:pt x="1449" y="329"/>
                    <a:pt x="1460" y="328"/>
                    <a:pt x="1470" y="328"/>
                  </a:cubicBezTo>
                  <a:close/>
                  <a:moveTo>
                    <a:pt x="1471" y="0"/>
                  </a:moveTo>
                  <a:cubicBezTo>
                    <a:pt x="1432" y="0"/>
                    <a:pt x="1394" y="3"/>
                    <a:pt x="1355" y="8"/>
                  </a:cubicBezTo>
                  <a:cubicBezTo>
                    <a:pt x="1022" y="56"/>
                    <a:pt x="725" y="222"/>
                    <a:pt x="512" y="484"/>
                  </a:cubicBezTo>
                  <a:cubicBezTo>
                    <a:pt x="226" y="781"/>
                    <a:pt x="1" y="1280"/>
                    <a:pt x="286" y="1696"/>
                  </a:cubicBezTo>
                  <a:cubicBezTo>
                    <a:pt x="439" y="1925"/>
                    <a:pt x="744" y="2058"/>
                    <a:pt x="1058" y="2058"/>
                  </a:cubicBezTo>
                  <a:cubicBezTo>
                    <a:pt x="1182" y="2058"/>
                    <a:pt x="1308" y="2037"/>
                    <a:pt x="1427" y="1993"/>
                  </a:cubicBezTo>
                  <a:cubicBezTo>
                    <a:pt x="1664" y="1910"/>
                    <a:pt x="1866" y="1743"/>
                    <a:pt x="2021" y="1541"/>
                  </a:cubicBezTo>
                  <a:cubicBezTo>
                    <a:pt x="2021" y="1779"/>
                    <a:pt x="2033" y="2005"/>
                    <a:pt x="2044" y="2242"/>
                  </a:cubicBezTo>
                  <a:cubicBezTo>
                    <a:pt x="2056" y="2326"/>
                    <a:pt x="2139" y="2397"/>
                    <a:pt x="2223" y="2397"/>
                  </a:cubicBezTo>
                  <a:lnTo>
                    <a:pt x="2235" y="2397"/>
                  </a:lnTo>
                  <a:cubicBezTo>
                    <a:pt x="2330" y="2385"/>
                    <a:pt x="2401" y="2314"/>
                    <a:pt x="2401" y="2219"/>
                  </a:cubicBezTo>
                  <a:cubicBezTo>
                    <a:pt x="2365" y="1553"/>
                    <a:pt x="2365" y="876"/>
                    <a:pt x="2401" y="199"/>
                  </a:cubicBezTo>
                  <a:cubicBezTo>
                    <a:pt x="2401" y="115"/>
                    <a:pt x="2330" y="32"/>
                    <a:pt x="2235" y="32"/>
                  </a:cubicBezTo>
                  <a:cubicBezTo>
                    <a:pt x="2228" y="31"/>
                    <a:pt x="2221" y="31"/>
                    <a:pt x="2214" y="31"/>
                  </a:cubicBezTo>
                  <a:cubicBezTo>
                    <a:pt x="2128" y="31"/>
                    <a:pt x="2055" y="99"/>
                    <a:pt x="2044" y="187"/>
                  </a:cubicBezTo>
                  <a:lnTo>
                    <a:pt x="2044" y="210"/>
                  </a:lnTo>
                  <a:cubicBezTo>
                    <a:pt x="1884" y="80"/>
                    <a:pt x="1681" y="0"/>
                    <a:pt x="1471"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771021" y="74235"/>
              <a:ext cx="118094" cy="137609"/>
            </a:xfrm>
            <a:custGeom>
              <a:avLst/>
              <a:gdLst/>
              <a:ahLst/>
              <a:cxnLst/>
              <a:rect l="l" t="t" r="r" b="b"/>
              <a:pathLst>
                <a:path w="1320" h="1538" extrusionOk="0">
                  <a:moveTo>
                    <a:pt x="199" y="0"/>
                  </a:moveTo>
                  <a:cubicBezTo>
                    <a:pt x="172" y="0"/>
                    <a:pt x="144" y="6"/>
                    <a:pt x="119" y="17"/>
                  </a:cubicBezTo>
                  <a:cubicBezTo>
                    <a:pt x="36" y="52"/>
                    <a:pt x="1" y="159"/>
                    <a:pt x="36" y="242"/>
                  </a:cubicBezTo>
                  <a:cubicBezTo>
                    <a:pt x="155" y="444"/>
                    <a:pt x="298" y="646"/>
                    <a:pt x="452" y="836"/>
                  </a:cubicBezTo>
                  <a:lnTo>
                    <a:pt x="96" y="1276"/>
                  </a:lnTo>
                  <a:cubicBezTo>
                    <a:pt x="36" y="1347"/>
                    <a:pt x="60" y="1454"/>
                    <a:pt x="131" y="1502"/>
                  </a:cubicBezTo>
                  <a:cubicBezTo>
                    <a:pt x="167" y="1526"/>
                    <a:pt x="203" y="1538"/>
                    <a:pt x="238" y="1538"/>
                  </a:cubicBezTo>
                  <a:cubicBezTo>
                    <a:pt x="298" y="1538"/>
                    <a:pt x="357" y="1514"/>
                    <a:pt x="393" y="1466"/>
                  </a:cubicBezTo>
                  <a:lnTo>
                    <a:pt x="702" y="1086"/>
                  </a:lnTo>
                  <a:cubicBezTo>
                    <a:pt x="797" y="1181"/>
                    <a:pt x="904" y="1264"/>
                    <a:pt x="1011" y="1347"/>
                  </a:cubicBezTo>
                  <a:cubicBezTo>
                    <a:pt x="1046" y="1371"/>
                    <a:pt x="1082" y="1383"/>
                    <a:pt x="1118" y="1383"/>
                  </a:cubicBezTo>
                  <a:cubicBezTo>
                    <a:pt x="1177" y="1383"/>
                    <a:pt x="1225" y="1359"/>
                    <a:pt x="1260" y="1324"/>
                  </a:cubicBezTo>
                  <a:cubicBezTo>
                    <a:pt x="1320" y="1252"/>
                    <a:pt x="1308" y="1145"/>
                    <a:pt x="1236" y="1098"/>
                  </a:cubicBezTo>
                  <a:cubicBezTo>
                    <a:pt x="1118" y="1015"/>
                    <a:pt x="1023" y="920"/>
                    <a:pt x="916" y="825"/>
                  </a:cubicBezTo>
                  <a:lnTo>
                    <a:pt x="1248" y="409"/>
                  </a:lnTo>
                  <a:cubicBezTo>
                    <a:pt x="1320" y="337"/>
                    <a:pt x="1296" y="230"/>
                    <a:pt x="1213" y="183"/>
                  </a:cubicBezTo>
                  <a:cubicBezTo>
                    <a:pt x="1184" y="164"/>
                    <a:pt x="1150" y="154"/>
                    <a:pt x="1115" y="154"/>
                  </a:cubicBezTo>
                  <a:cubicBezTo>
                    <a:pt x="1062" y="154"/>
                    <a:pt x="1006" y="176"/>
                    <a:pt x="963" y="219"/>
                  </a:cubicBezTo>
                  <a:lnTo>
                    <a:pt x="678" y="563"/>
                  </a:lnTo>
                  <a:cubicBezTo>
                    <a:pt x="559" y="421"/>
                    <a:pt x="452" y="254"/>
                    <a:pt x="357" y="88"/>
                  </a:cubicBezTo>
                  <a:cubicBezTo>
                    <a:pt x="324" y="30"/>
                    <a:pt x="261" y="0"/>
                    <a:pt x="199"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997455" y="-21858"/>
              <a:ext cx="175530" cy="246497"/>
            </a:xfrm>
            <a:custGeom>
              <a:avLst/>
              <a:gdLst/>
              <a:ahLst/>
              <a:cxnLst/>
              <a:rect l="l" t="t" r="r" b="b"/>
              <a:pathLst>
                <a:path w="1962" h="2755" extrusionOk="0">
                  <a:moveTo>
                    <a:pt x="1160" y="1388"/>
                  </a:moveTo>
                  <a:cubicBezTo>
                    <a:pt x="1194" y="1388"/>
                    <a:pt x="1227" y="1392"/>
                    <a:pt x="1260" y="1399"/>
                  </a:cubicBezTo>
                  <a:cubicBezTo>
                    <a:pt x="1379" y="1435"/>
                    <a:pt x="1474" y="1518"/>
                    <a:pt x="1522" y="1637"/>
                  </a:cubicBezTo>
                  <a:cubicBezTo>
                    <a:pt x="1593" y="1792"/>
                    <a:pt x="1569" y="1982"/>
                    <a:pt x="1474" y="2112"/>
                  </a:cubicBezTo>
                  <a:cubicBezTo>
                    <a:pt x="1315" y="2337"/>
                    <a:pt x="1009" y="2429"/>
                    <a:pt x="729" y="2429"/>
                  </a:cubicBezTo>
                  <a:cubicBezTo>
                    <a:pt x="654" y="2429"/>
                    <a:pt x="580" y="2422"/>
                    <a:pt x="512" y="2410"/>
                  </a:cubicBezTo>
                  <a:lnTo>
                    <a:pt x="476" y="2410"/>
                  </a:lnTo>
                  <a:cubicBezTo>
                    <a:pt x="476" y="2184"/>
                    <a:pt x="524" y="1946"/>
                    <a:pt x="619" y="1732"/>
                  </a:cubicBezTo>
                  <a:cubicBezTo>
                    <a:pt x="722" y="1547"/>
                    <a:pt x="941" y="1388"/>
                    <a:pt x="1160" y="1388"/>
                  </a:cubicBezTo>
                  <a:close/>
                  <a:moveTo>
                    <a:pt x="177" y="0"/>
                  </a:moveTo>
                  <a:cubicBezTo>
                    <a:pt x="91" y="0"/>
                    <a:pt x="7" y="60"/>
                    <a:pt x="1" y="176"/>
                  </a:cubicBezTo>
                  <a:lnTo>
                    <a:pt x="120" y="2588"/>
                  </a:lnTo>
                  <a:cubicBezTo>
                    <a:pt x="120" y="2683"/>
                    <a:pt x="203" y="2754"/>
                    <a:pt x="298" y="2754"/>
                  </a:cubicBezTo>
                  <a:cubicBezTo>
                    <a:pt x="333" y="2754"/>
                    <a:pt x="369" y="2742"/>
                    <a:pt x="405" y="2718"/>
                  </a:cubicBezTo>
                  <a:lnTo>
                    <a:pt x="429" y="2718"/>
                  </a:lnTo>
                  <a:cubicBezTo>
                    <a:pt x="526" y="2736"/>
                    <a:pt x="629" y="2746"/>
                    <a:pt x="735" y="2746"/>
                  </a:cubicBezTo>
                  <a:cubicBezTo>
                    <a:pt x="1122" y="2746"/>
                    <a:pt x="1538" y="2617"/>
                    <a:pt x="1771" y="2291"/>
                  </a:cubicBezTo>
                  <a:cubicBezTo>
                    <a:pt x="1926" y="2065"/>
                    <a:pt x="1961" y="1768"/>
                    <a:pt x="1854" y="1518"/>
                  </a:cubicBezTo>
                  <a:cubicBezTo>
                    <a:pt x="1759" y="1293"/>
                    <a:pt x="1569" y="1126"/>
                    <a:pt x="1344" y="1079"/>
                  </a:cubicBezTo>
                  <a:cubicBezTo>
                    <a:pt x="1279" y="1066"/>
                    <a:pt x="1214" y="1059"/>
                    <a:pt x="1150" y="1059"/>
                  </a:cubicBezTo>
                  <a:cubicBezTo>
                    <a:pt x="862" y="1059"/>
                    <a:pt x="592" y="1188"/>
                    <a:pt x="417" y="1411"/>
                  </a:cubicBezTo>
                  <a:lnTo>
                    <a:pt x="357" y="164"/>
                  </a:lnTo>
                  <a:cubicBezTo>
                    <a:pt x="340" y="54"/>
                    <a:pt x="258" y="0"/>
                    <a:pt x="177"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461654" y="299525"/>
              <a:ext cx="781477" cy="43215"/>
            </a:xfrm>
            <a:custGeom>
              <a:avLst/>
              <a:gdLst/>
              <a:ahLst/>
              <a:cxnLst/>
              <a:rect l="l" t="t" r="r" b="b"/>
              <a:pathLst>
                <a:path w="8735" h="483" extrusionOk="0">
                  <a:moveTo>
                    <a:pt x="5809" y="1"/>
                  </a:moveTo>
                  <a:cubicBezTo>
                    <a:pt x="3926" y="1"/>
                    <a:pt x="2036" y="56"/>
                    <a:pt x="167" y="160"/>
                  </a:cubicBezTo>
                  <a:cubicBezTo>
                    <a:pt x="72" y="160"/>
                    <a:pt x="1" y="243"/>
                    <a:pt x="1" y="339"/>
                  </a:cubicBezTo>
                  <a:cubicBezTo>
                    <a:pt x="12" y="416"/>
                    <a:pt x="84" y="482"/>
                    <a:pt x="161" y="482"/>
                  </a:cubicBezTo>
                  <a:cubicBezTo>
                    <a:pt x="167" y="482"/>
                    <a:pt x="173" y="482"/>
                    <a:pt x="179" y="481"/>
                  </a:cubicBezTo>
                  <a:lnTo>
                    <a:pt x="191" y="481"/>
                  </a:lnTo>
                  <a:cubicBezTo>
                    <a:pt x="2052" y="377"/>
                    <a:pt x="3934" y="322"/>
                    <a:pt x="5808" y="322"/>
                  </a:cubicBezTo>
                  <a:cubicBezTo>
                    <a:pt x="6723" y="322"/>
                    <a:pt x="7637" y="335"/>
                    <a:pt x="8545" y="362"/>
                  </a:cubicBezTo>
                  <a:cubicBezTo>
                    <a:pt x="8640" y="362"/>
                    <a:pt x="8723" y="291"/>
                    <a:pt x="8735" y="208"/>
                  </a:cubicBezTo>
                  <a:cubicBezTo>
                    <a:pt x="8723" y="113"/>
                    <a:pt x="8652" y="41"/>
                    <a:pt x="8556" y="41"/>
                  </a:cubicBezTo>
                  <a:cubicBezTo>
                    <a:pt x="7645" y="14"/>
                    <a:pt x="6727" y="1"/>
                    <a:pt x="5809"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4725305" y="381212"/>
              <a:ext cx="184030" cy="198539"/>
            </a:xfrm>
            <a:custGeom>
              <a:avLst/>
              <a:gdLst/>
              <a:ahLst/>
              <a:cxnLst/>
              <a:rect l="l" t="t" r="r" b="b"/>
              <a:pathLst>
                <a:path w="2057" h="2219" extrusionOk="0">
                  <a:moveTo>
                    <a:pt x="1735" y="0"/>
                  </a:moveTo>
                  <a:cubicBezTo>
                    <a:pt x="1693" y="0"/>
                    <a:pt x="1651" y="15"/>
                    <a:pt x="1617" y="43"/>
                  </a:cubicBezTo>
                  <a:cubicBezTo>
                    <a:pt x="1391" y="234"/>
                    <a:pt x="1177" y="447"/>
                    <a:pt x="975" y="661"/>
                  </a:cubicBezTo>
                  <a:lnTo>
                    <a:pt x="310" y="162"/>
                  </a:lnTo>
                  <a:cubicBezTo>
                    <a:pt x="279" y="137"/>
                    <a:pt x="241" y="124"/>
                    <a:pt x="203" y="124"/>
                  </a:cubicBezTo>
                  <a:cubicBezTo>
                    <a:pt x="153" y="124"/>
                    <a:pt x="101" y="146"/>
                    <a:pt x="60" y="186"/>
                  </a:cubicBezTo>
                  <a:cubicBezTo>
                    <a:pt x="1" y="257"/>
                    <a:pt x="13" y="364"/>
                    <a:pt x="84" y="412"/>
                  </a:cubicBezTo>
                  <a:lnTo>
                    <a:pt x="761" y="923"/>
                  </a:lnTo>
                  <a:cubicBezTo>
                    <a:pt x="488" y="1256"/>
                    <a:pt x="262" y="1612"/>
                    <a:pt x="60" y="1992"/>
                  </a:cubicBezTo>
                  <a:cubicBezTo>
                    <a:pt x="13" y="2064"/>
                    <a:pt x="48" y="2171"/>
                    <a:pt x="143" y="2206"/>
                  </a:cubicBezTo>
                  <a:cubicBezTo>
                    <a:pt x="167" y="2218"/>
                    <a:pt x="191" y="2218"/>
                    <a:pt x="215" y="2218"/>
                  </a:cubicBezTo>
                  <a:cubicBezTo>
                    <a:pt x="286" y="2218"/>
                    <a:pt x="345" y="2182"/>
                    <a:pt x="381" y="2123"/>
                  </a:cubicBezTo>
                  <a:cubicBezTo>
                    <a:pt x="571" y="1778"/>
                    <a:pt x="785" y="1434"/>
                    <a:pt x="1035" y="1125"/>
                  </a:cubicBezTo>
                  <a:lnTo>
                    <a:pt x="1736" y="1660"/>
                  </a:lnTo>
                  <a:cubicBezTo>
                    <a:pt x="1766" y="1685"/>
                    <a:pt x="1804" y="1698"/>
                    <a:pt x="1842" y="1698"/>
                  </a:cubicBezTo>
                  <a:cubicBezTo>
                    <a:pt x="1893" y="1698"/>
                    <a:pt x="1945" y="1676"/>
                    <a:pt x="1985" y="1636"/>
                  </a:cubicBezTo>
                  <a:cubicBezTo>
                    <a:pt x="2056" y="1576"/>
                    <a:pt x="2045" y="1458"/>
                    <a:pt x="1961" y="1410"/>
                  </a:cubicBezTo>
                  <a:lnTo>
                    <a:pt x="1260" y="875"/>
                  </a:lnTo>
                  <a:cubicBezTo>
                    <a:pt x="1450" y="661"/>
                    <a:pt x="1652" y="459"/>
                    <a:pt x="1866" y="281"/>
                  </a:cubicBezTo>
                  <a:cubicBezTo>
                    <a:pt x="1938" y="222"/>
                    <a:pt x="1938" y="103"/>
                    <a:pt x="1866" y="55"/>
                  </a:cubicBezTo>
                  <a:cubicBezTo>
                    <a:pt x="1829" y="18"/>
                    <a:pt x="1782" y="0"/>
                    <a:pt x="1735"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2"/>
          <p:cNvGrpSpPr/>
          <p:nvPr/>
        </p:nvGrpSpPr>
        <p:grpSpPr>
          <a:xfrm rot="7183577">
            <a:off x="2656878" y="-216737"/>
            <a:ext cx="830722" cy="826612"/>
            <a:chOff x="4636900" y="2064950"/>
            <a:chExt cx="179650" cy="178775"/>
          </a:xfrm>
        </p:grpSpPr>
        <p:sp>
          <p:nvSpPr>
            <p:cNvPr id="74" name="Google Shape;74;p2"/>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CUSTOM_3_2">
    <p:bg>
      <p:bgPr>
        <a:solidFill>
          <a:schemeClr val="lt2"/>
        </a:solidFill>
        <a:effectLst/>
      </p:bgPr>
    </p:bg>
    <p:spTree>
      <p:nvGrpSpPr>
        <p:cNvPr id="1" name="Shape 501"/>
        <p:cNvGrpSpPr/>
        <p:nvPr/>
      </p:nvGrpSpPr>
      <p:grpSpPr>
        <a:xfrm>
          <a:off x="0" y="0"/>
          <a:ext cx="0" cy="0"/>
          <a:chOff x="0" y="0"/>
          <a:chExt cx="0" cy="0"/>
        </a:xfrm>
      </p:grpSpPr>
      <p:sp>
        <p:nvSpPr>
          <p:cNvPr id="502" name="Google Shape;502;p21"/>
          <p:cNvSpPr txBox="1">
            <a:spLocks noGrp="1"/>
          </p:cNvSpPr>
          <p:nvPr>
            <p:ph type="title"/>
          </p:nvPr>
        </p:nvSpPr>
        <p:spPr>
          <a:xfrm>
            <a:off x="720000" y="539500"/>
            <a:ext cx="7704000" cy="37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highlight>
                  <a:schemeClr val="accent1"/>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503" name="Google Shape;503;p21"/>
          <p:cNvGrpSpPr/>
          <p:nvPr/>
        </p:nvGrpSpPr>
        <p:grpSpPr>
          <a:xfrm rot="2836504">
            <a:off x="8300348" y="4374840"/>
            <a:ext cx="838616" cy="763331"/>
            <a:chOff x="4779800" y="3121700"/>
            <a:chExt cx="150800" cy="137250"/>
          </a:xfrm>
        </p:grpSpPr>
        <p:sp>
          <p:nvSpPr>
            <p:cNvPr id="504" name="Google Shape;504;p21"/>
            <p:cNvSpPr/>
            <p:nvPr/>
          </p:nvSpPr>
          <p:spPr>
            <a:xfrm>
              <a:off x="4806475" y="3207375"/>
              <a:ext cx="51150" cy="51575"/>
            </a:xfrm>
            <a:custGeom>
              <a:avLst/>
              <a:gdLst/>
              <a:ahLst/>
              <a:cxnLst/>
              <a:rect l="l" t="t" r="r" b="b"/>
              <a:pathLst>
                <a:path w="2046" h="2063" extrusionOk="0">
                  <a:moveTo>
                    <a:pt x="1014" y="297"/>
                  </a:moveTo>
                  <a:cubicBezTo>
                    <a:pt x="1171" y="297"/>
                    <a:pt x="1329" y="350"/>
                    <a:pt x="1468" y="437"/>
                  </a:cubicBezTo>
                  <a:cubicBezTo>
                    <a:pt x="1661" y="594"/>
                    <a:pt x="1766" y="804"/>
                    <a:pt x="1766" y="1031"/>
                  </a:cubicBezTo>
                  <a:cubicBezTo>
                    <a:pt x="1766" y="1189"/>
                    <a:pt x="1713" y="1346"/>
                    <a:pt x="1608" y="1468"/>
                  </a:cubicBezTo>
                  <a:cubicBezTo>
                    <a:pt x="1468" y="1661"/>
                    <a:pt x="1241" y="1766"/>
                    <a:pt x="1014" y="1766"/>
                  </a:cubicBezTo>
                  <a:cubicBezTo>
                    <a:pt x="857" y="1766"/>
                    <a:pt x="717" y="1713"/>
                    <a:pt x="577" y="1608"/>
                  </a:cubicBezTo>
                  <a:cubicBezTo>
                    <a:pt x="385" y="1468"/>
                    <a:pt x="280" y="1259"/>
                    <a:pt x="280" y="1031"/>
                  </a:cubicBezTo>
                  <a:cubicBezTo>
                    <a:pt x="280" y="874"/>
                    <a:pt x="332" y="717"/>
                    <a:pt x="437" y="577"/>
                  </a:cubicBezTo>
                  <a:cubicBezTo>
                    <a:pt x="577" y="385"/>
                    <a:pt x="804" y="297"/>
                    <a:pt x="1014" y="297"/>
                  </a:cubicBezTo>
                  <a:close/>
                  <a:moveTo>
                    <a:pt x="1014" y="0"/>
                  </a:moveTo>
                  <a:cubicBezTo>
                    <a:pt x="717" y="0"/>
                    <a:pt x="402" y="140"/>
                    <a:pt x="210" y="402"/>
                  </a:cubicBezTo>
                  <a:cubicBezTo>
                    <a:pt x="70" y="594"/>
                    <a:pt x="0" y="804"/>
                    <a:pt x="0" y="1031"/>
                  </a:cubicBezTo>
                  <a:cubicBezTo>
                    <a:pt x="0" y="1346"/>
                    <a:pt x="140" y="1643"/>
                    <a:pt x="402" y="1853"/>
                  </a:cubicBezTo>
                  <a:cubicBezTo>
                    <a:pt x="577" y="1993"/>
                    <a:pt x="804" y="2063"/>
                    <a:pt x="1014" y="2063"/>
                  </a:cubicBezTo>
                  <a:cubicBezTo>
                    <a:pt x="1329" y="2063"/>
                    <a:pt x="1643" y="1923"/>
                    <a:pt x="1836" y="1661"/>
                  </a:cubicBezTo>
                  <a:cubicBezTo>
                    <a:pt x="1975" y="1468"/>
                    <a:pt x="2045" y="1241"/>
                    <a:pt x="2045" y="1031"/>
                  </a:cubicBezTo>
                  <a:cubicBezTo>
                    <a:pt x="2045" y="717"/>
                    <a:pt x="1905" y="420"/>
                    <a:pt x="1643" y="210"/>
                  </a:cubicBezTo>
                  <a:cubicBezTo>
                    <a:pt x="1451" y="70"/>
                    <a:pt x="1241" y="0"/>
                    <a:pt x="1014"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1"/>
            <p:cNvSpPr/>
            <p:nvPr/>
          </p:nvSpPr>
          <p:spPr>
            <a:xfrm>
              <a:off x="4779800" y="3121700"/>
              <a:ext cx="54650" cy="54225"/>
            </a:xfrm>
            <a:custGeom>
              <a:avLst/>
              <a:gdLst/>
              <a:ahLst/>
              <a:cxnLst/>
              <a:rect l="l" t="t" r="r" b="b"/>
              <a:pathLst>
                <a:path w="2186" h="2169" extrusionOk="0">
                  <a:moveTo>
                    <a:pt x="1084" y="280"/>
                  </a:moveTo>
                  <a:cubicBezTo>
                    <a:pt x="1259" y="280"/>
                    <a:pt x="1434" y="333"/>
                    <a:pt x="1574" y="455"/>
                  </a:cubicBezTo>
                  <a:cubicBezTo>
                    <a:pt x="1784" y="613"/>
                    <a:pt x="1889" y="840"/>
                    <a:pt x="1889" y="1085"/>
                  </a:cubicBezTo>
                  <a:cubicBezTo>
                    <a:pt x="1889" y="1259"/>
                    <a:pt x="1836" y="1417"/>
                    <a:pt x="1731" y="1574"/>
                  </a:cubicBezTo>
                  <a:cubicBezTo>
                    <a:pt x="1574" y="1784"/>
                    <a:pt x="1329" y="1889"/>
                    <a:pt x="1084" y="1889"/>
                  </a:cubicBezTo>
                  <a:cubicBezTo>
                    <a:pt x="927" y="1889"/>
                    <a:pt x="752" y="1836"/>
                    <a:pt x="612" y="1714"/>
                  </a:cubicBezTo>
                  <a:cubicBezTo>
                    <a:pt x="403" y="1557"/>
                    <a:pt x="298" y="1329"/>
                    <a:pt x="298" y="1085"/>
                  </a:cubicBezTo>
                  <a:cubicBezTo>
                    <a:pt x="298" y="910"/>
                    <a:pt x="350" y="752"/>
                    <a:pt x="455" y="595"/>
                  </a:cubicBezTo>
                  <a:cubicBezTo>
                    <a:pt x="612" y="385"/>
                    <a:pt x="857" y="280"/>
                    <a:pt x="1084" y="280"/>
                  </a:cubicBezTo>
                  <a:close/>
                  <a:moveTo>
                    <a:pt x="1084" y="1"/>
                  </a:moveTo>
                  <a:cubicBezTo>
                    <a:pt x="770" y="1"/>
                    <a:pt x="438" y="141"/>
                    <a:pt x="228" y="420"/>
                  </a:cubicBezTo>
                  <a:cubicBezTo>
                    <a:pt x="71" y="613"/>
                    <a:pt x="1" y="857"/>
                    <a:pt x="1" y="1085"/>
                  </a:cubicBezTo>
                  <a:cubicBezTo>
                    <a:pt x="1" y="1417"/>
                    <a:pt x="140" y="1731"/>
                    <a:pt x="438" y="1959"/>
                  </a:cubicBezTo>
                  <a:cubicBezTo>
                    <a:pt x="630" y="2098"/>
                    <a:pt x="857" y="2168"/>
                    <a:pt x="1084" y="2168"/>
                  </a:cubicBezTo>
                  <a:cubicBezTo>
                    <a:pt x="1417" y="2168"/>
                    <a:pt x="1749" y="2029"/>
                    <a:pt x="1959" y="1749"/>
                  </a:cubicBezTo>
                  <a:cubicBezTo>
                    <a:pt x="2116" y="1557"/>
                    <a:pt x="2186" y="1312"/>
                    <a:pt x="2186" y="1085"/>
                  </a:cubicBezTo>
                  <a:cubicBezTo>
                    <a:pt x="2186" y="752"/>
                    <a:pt x="2028" y="438"/>
                    <a:pt x="1749" y="211"/>
                  </a:cubicBezTo>
                  <a:cubicBezTo>
                    <a:pt x="1556" y="71"/>
                    <a:pt x="1329" y="1"/>
                    <a:pt x="1084"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a:off x="4879000" y="3147925"/>
              <a:ext cx="51600" cy="51600"/>
            </a:xfrm>
            <a:custGeom>
              <a:avLst/>
              <a:gdLst/>
              <a:ahLst/>
              <a:cxnLst/>
              <a:rect l="l" t="t" r="r" b="b"/>
              <a:pathLst>
                <a:path w="2064" h="2064" extrusionOk="0">
                  <a:moveTo>
                    <a:pt x="1032" y="298"/>
                  </a:moveTo>
                  <a:cubicBezTo>
                    <a:pt x="1190" y="298"/>
                    <a:pt x="1347" y="350"/>
                    <a:pt x="1487" y="438"/>
                  </a:cubicBezTo>
                  <a:cubicBezTo>
                    <a:pt x="1679" y="595"/>
                    <a:pt x="1767" y="805"/>
                    <a:pt x="1767" y="1032"/>
                  </a:cubicBezTo>
                  <a:cubicBezTo>
                    <a:pt x="1767" y="1189"/>
                    <a:pt x="1732" y="1347"/>
                    <a:pt x="1627" y="1487"/>
                  </a:cubicBezTo>
                  <a:cubicBezTo>
                    <a:pt x="1469" y="1661"/>
                    <a:pt x="1260" y="1766"/>
                    <a:pt x="1032" y="1766"/>
                  </a:cubicBezTo>
                  <a:cubicBezTo>
                    <a:pt x="875" y="1766"/>
                    <a:pt x="718" y="1714"/>
                    <a:pt x="595" y="1626"/>
                  </a:cubicBezTo>
                  <a:cubicBezTo>
                    <a:pt x="403" y="1469"/>
                    <a:pt x="298" y="1259"/>
                    <a:pt x="298" y="1032"/>
                  </a:cubicBezTo>
                  <a:cubicBezTo>
                    <a:pt x="298" y="875"/>
                    <a:pt x="351" y="717"/>
                    <a:pt x="455" y="595"/>
                  </a:cubicBezTo>
                  <a:cubicBezTo>
                    <a:pt x="595" y="403"/>
                    <a:pt x="805" y="298"/>
                    <a:pt x="1032" y="298"/>
                  </a:cubicBezTo>
                  <a:close/>
                  <a:moveTo>
                    <a:pt x="1032" y="1"/>
                  </a:moveTo>
                  <a:cubicBezTo>
                    <a:pt x="735" y="1"/>
                    <a:pt x="420" y="140"/>
                    <a:pt x="211" y="403"/>
                  </a:cubicBezTo>
                  <a:cubicBezTo>
                    <a:pt x="71" y="595"/>
                    <a:pt x="1" y="822"/>
                    <a:pt x="1" y="1032"/>
                  </a:cubicBezTo>
                  <a:cubicBezTo>
                    <a:pt x="1" y="1347"/>
                    <a:pt x="141" y="1644"/>
                    <a:pt x="420" y="1854"/>
                  </a:cubicBezTo>
                  <a:cubicBezTo>
                    <a:pt x="595" y="1993"/>
                    <a:pt x="823" y="2063"/>
                    <a:pt x="1032" y="2063"/>
                  </a:cubicBezTo>
                  <a:cubicBezTo>
                    <a:pt x="1347" y="2063"/>
                    <a:pt x="1644" y="1924"/>
                    <a:pt x="1854" y="1661"/>
                  </a:cubicBezTo>
                  <a:cubicBezTo>
                    <a:pt x="1994" y="1469"/>
                    <a:pt x="2064" y="1242"/>
                    <a:pt x="2064" y="1032"/>
                  </a:cubicBezTo>
                  <a:cubicBezTo>
                    <a:pt x="2064" y="717"/>
                    <a:pt x="1924" y="420"/>
                    <a:pt x="1662" y="210"/>
                  </a:cubicBezTo>
                  <a:cubicBezTo>
                    <a:pt x="1469" y="71"/>
                    <a:pt x="1260" y="1"/>
                    <a:pt x="1032"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1"/>
            <p:cNvSpPr/>
            <p:nvPr/>
          </p:nvSpPr>
          <p:spPr>
            <a:xfrm>
              <a:off x="4813900" y="3147850"/>
              <a:ext cx="73450" cy="24225"/>
            </a:xfrm>
            <a:custGeom>
              <a:avLst/>
              <a:gdLst/>
              <a:ahLst/>
              <a:cxnLst/>
              <a:rect l="l" t="t" r="r" b="b"/>
              <a:pathLst>
                <a:path w="2938" h="969" extrusionOk="0">
                  <a:moveTo>
                    <a:pt x="164" y="0"/>
                  </a:moveTo>
                  <a:cubicBezTo>
                    <a:pt x="101" y="0"/>
                    <a:pt x="33" y="48"/>
                    <a:pt x="18" y="109"/>
                  </a:cubicBezTo>
                  <a:cubicBezTo>
                    <a:pt x="0" y="196"/>
                    <a:pt x="53" y="266"/>
                    <a:pt x="123" y="283"/>
                  </a:cubicBezTo>
                  <a:lnTo>
                    <a:pt x="2745" y="965"/>
                  </a:lnTo>
                  <a:cubicBezTo>
                    <a:pt x="2756" y="967"/>
                    <a:pt x="2767" y="968"/>
                    <a:pt x="2778" y="968"/>
                  </a:cubicBezTo>
                  <a:cubicBezTo>
                    <a:pt x="2850" y="968"/>
                    <a:pt x="2904" y="921"/>
                    <a:pt x="2920" y="860"/>
                  </a:cubicBezTo>
                  <a:cubicBezTo>
                    <a:pt x="2937" y="773"/>
                    <a:pt x="2902" y="703"/>
                    <a:pt x="2815" y="668"/>
                  </a:cubicBezTo>
                  <a:lnTo>
                    <a:pt x="192" y="4"/>
                  </a:lnTo>
                  <a:cubicBezTo>
                    <a:pt x="183" y="1"/>
                    <a:pt x="174" y="0"/>
                    <a:pt x="164"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1"/>
            <p:cNvSpPr/>
            <p:nvPr/>
          </p:nvSpPr>
          <p:spPr>
            <a:xfrm>
              <a:off x="4844925" y="3175575"/>
              <a:ext cx="57275" cy="47250"/>
            </a:xfrm>
            <a:custGeom>
              <a:avLst/>
              <a:gdLst/>
              <a:ahLst/>
              <a:cxnLst/>
              <a:rect l="l" t="t" r="r" b="b"/>
              <a:pathLst>
                <a:path w="2291" h="1890" extrusionOk="0">
                  <a:moveTo>
                    <a:pt x="2116" y="0"/>
                  </a:moveTo>
                  <a:cubicBezTo>
                    <a:pt x="2086" y="0"/>
                    <a:pt x="2056" y="10"/>
                    <a:pt x="2028" y="31"/>
                  </a:cubicBezTo>
                  <a:lnTo>
                    <a:pt x="70" y="1639"/>
                  </a:lnTo>
                  <a:cubicBezTo>
                    <a:pt x="18" y="1674"/>
                    <a:pt x="0" y="1779"/>
                    <a:pt x="53" y="1831"/>
                  </a:cubicBezTo>
                  <a:cubicBezTo>
                    <a:pt x="84" y="1872"/>
                    <a:pt x="126" y="1889"/>
                    <a:pt x="170" y="1889"/>
                  </a:cubicBezTo>
                  <a:cubicBezTo>
                    <a:pt x="202" y="1889"/>
                    <a:pt x="234" y="1881"/>
                    <a:pt x="263" y="1866"/>
                  </a:cubicBezTo>
                  <a:lnTo>
                    <a:pt x="2220" y="258"/>
                  </a:lnTo>
                  <a:cubicBezTo>
                    <a:pt x="2273" y="206"/>
                    <a:pt x="2290" y="118"/>
                    <a:pt x="2238" y="66"/>
                  </a:cubicBezTo>
                  <a:cubicBezTo>
                    <a:pt x="2206" y="24"/>
                    <a:pt x="2162" y="0"/>
                    <a:pt x="2116"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 name="Google Shape;509;p21"/>
          <p:cNvGrpSpPr/>
          <p:nvPr/>
        </p:nvGrpSpPr>
        <p:grpSpPr>
          <a:xfrm>
            <a:off x="42324" y="-280065"/>
            <a:ext cx="1023323" cy="1094037"/>
            <a:chOff x="319900" y="315700"/>
            <a:chExt cx="342123" cy="365691"/>
          </a:xfrm>
        </p:grpSpPr>
        <p:sp>
          <p:nvSpPr>
            <p:cNvPr id="510" name="Google Shape;510;p21"/>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1"/>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1"/>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1"/>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1"/>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 name="Google Shape;515;p21"/>
          <p:cNvGrpSpPr/>
          <p:nvPr/>
        </p:nvGrpSpPr>
        <p:grpSpPr>
          <a:xfrm>
            <a:off x="42313" y="1058402"/>
            <a:ext cx="658687" cy="655425"/>
            <a:chOff x="4636900" y="2064950"/>
            <a:chExt cx="179650" cy="178775"/>
          </a:xfrm>
        </p:grpSpPr>
        <p:sp>
          <p:nvSpPr>
            <p:cNvPr id="516" name="Google Shape;516;p21"/>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1"/>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1"/>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21"/>
          <p:cNvGrpSpPr/>
          <p:nvPr/>
        </p:nvGrpSpPr>
        <p:grpSpPr>
          <a:xfrm rot="1867210">
            <a:off x="1322325" y="-125742"/>
            <a:ext cx="502362" cy="679910"/>
            <a:chOff x="5408700" y="2855000"/>
            <a:chExt cx="121525" cy="164475"/>
          </a:xfrm>
        </p:grpSpPr>
        <p:sp>
          <p:nvSpPr>
            <p:cNvPr id="520" name="Google Shape;520;p21"/>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1"/>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2" name="Google Shape;522;p21"/>
          <p:cNvSpPr txBox="1">
            <a:spLocks noGrp="1"/>
          </p:cNvSpPr>
          <p:nvPr>
            <p:ph type="title" idx="2"/>
          </p:nvPr>
        </p:nvSpPr>
        <p:spPr>
          <a:xfrm>
            <a:off x="5569325" y="3060930"/>
            <a:ext cx="25296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523" name="Google Shape;523;p21"/>
          <p:cNvSpPr txBox="1">
            <a:spLocks noGrp="1"/>
          </p:cNvSpPr>
          <p:nvPr>
            <p:ph type="subTitle" idx="1"/>
          </p:nvPr>
        </p:nvSpPr>
        <p:spPr>
          <a:xfrm>
            <a:off x="5640425" y="3420924"/>
            <a:ext cx="2387400" cy="54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4" name="Google Shape;524;p21"/>
          <p:cNvSpPr txBox="1">
            <a:spLocks noGrp="1"/>
          </p:cNvSpPr>
          <p:nvPr>
            <p:ph type="title" idx="3"/>
          </p:nvPr>
        </p:nvSpPr>
        <p:spPr>
          <a:xfrm>
            <a:off x="5569325" y="1471300"/>
            <a:ext cx="25296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525" name="Google Shape;525;p21"/>
          <p:cNvSpPr txBox="1">
            <a:spLocks noGrp="1"/>
          </p:cNvSpPr>
          <p:nvPr>
            <p:ph type="subTitle" idx="4"/>
          </p:nvPr>
        </p:nvSpPr>
        <p:spPr>
          <a:xfrm>
            <a:off x="5640425" y="1831284"/>
            <a:ext cx="2387400" cy="54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2">
  <p:cSld name="CUSTOM_3_2_1">
    <p:bg>
      <p:bgPr>
        <a:solidFill>
          <a:schemeClr val="dk2"/>
        </a:solidFill>
        <a:effectLst/>
      </p:bgPr>
    </p:bg>
    <p:spTree>
      <p:nvGrpSpPr>
        <p:cNvPr id="1" name="Shape 526"/>
        <p:cNvGrpSpPr/>
        <p:nvPr/>
      </p:nvGrpSpPr>
      <p:grpSpPr>
        <a:xfrm>
          <a:off x="0" y="0"/>
          <a:ext cx="0" cy="0"/>
          <a:chOff x="0" y="0"/>
          <a:chExt cx="0" cy="0"/>
        </a:xfrm>
      </p:grpSpPr>
      <p:sp>
        <p:nvSpPr>
          <p:cNvPr id="527" name="Google Shape;527;p22"/>
          <p:cNvSpPr/>
          <p:nvPr/>
        </p:nvSpPr>
        <p:spPr>
          <a:xfrm>
            <a:off x="980875" y="-238125"/>
            <a:ext cx="32" cy="5715343"/>
          </a:xfrm>
          <a:custGeom>
            <a:avLst/>
            <a:gdLst/>
            <a:ahLst/>
            <a:cxnLst/>
            <a:rect l="l" t="t" r="r" b="b"/>
            <a:pathLst>
              <a:path w="1" h="283464" fill="none" extrusionOk="0">
                <a:moveTo>
                  <a:pt x="0" y="283463"/>
                </a:moveTo>
                <a:lnTo>
                  <a:pt x="0"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2"/>
          <p:cNvSpPr/>
          <p:nvPr/>
        </p:nvSpPr>
        <p:spPr>
          <a:xfrm>
            <a:off x="2152904" y="-238125"/>
            <a:ext cx="32" cy="5715343"/>
          </a:xfrm>
          <a:custGeom>
            <a:avLst/>
            <a:gdLst/>
            <a:ahLst/>
            <a:cxnLst/>
            <a:rect l="l" t="t" r="r" b="b"/>
            <a:pathLst>
              <a:path w="1" h="283464" fill="none" extrusionOk="0">
                <a:moveTo>
                  <a:pt x="1" y="283463"/>
                </a:moveTo>
                <a:lnTo>
                  <a:pt x="1"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2"/>
          <p:cNvSpPr/>
          <p:nvPr/>
        </p:nvSpPr>
        <p:spPr>
          <a:xfrm>
            <a:off x="3324966" y="-238125"/>
            <a:ext cx="32" cy="5715343"/>
          </a:xfrm>
          <a:custGeom>
            <a:avLst/>
            <a:gdLst/>
            <a:ahLst/>
            <a:cxnLst/>
            <a:rect l="l" t="t" r="r" b="b"/>
            <a:pathLst>
              <a:path w="1" h="283464" fill="none" extrusionOk="0">
                <a:moveTo>
                  <a:pt x="0" y="283463"/>
                </a:moveTo>
                <a:lnTo>
                  <a:pt x="0"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2"/>
          <p:cNvSpPr/>
          <p:nvPr/>
        </p:nvSpPr>
        <p:spPr>
          <a:xfrm>
            <a:off x="4498025" y="-238125"/>
            <a:ext cx="32" cy="5715343"/>
          </a:xfrm>
          <a:custGeom>
            <a:avLst/>
            <a:gdLst/>
            <a:ahLst/>
            <a:cxnLst/>
            <a:rect l="l" t="t" r="r" b="b"/>
            <a:pathLst>
              <a:path w="1" h="283464" fill="none" extrusionOk="0">
                <a:moveTo>
                  <a:pt x="0" y="283463"/>
                </a:moveTo>
                <a:lnTo>
                  <a:pt x="0"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2"/>
          <p:cNvSpPr/>
          <p:nvPr/>
        </p:nvSpPr>
        <p:spPr>
          <a:xfrm>
            <a:off x="5670054" y="-238125"/>
            <a:ext cx="32" cy="5715343"/>
          </a:xfrm>
          <a:custGeom>
            <a:avLst/>
            <a:gdLst/>
            <a:ahLst/>
            <a:cxnLst/>
            <a:rect l="l" t="t" r="r" b="b"/>
            <a:pathLst>
              <a:path w="1" h="283464" fill="none" extrusionOk="0">
                <a:moveTo>
                  <a:pt x="0" y="283463"/>
                </a:moveTo>
                <a:lnTo>
                  <a:pt x="0"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2"/>
          <p:cNvSpPr/>
          <p:nvPr/>
        </p:nvSpPr>
        <p:spPr>
          <a:xfrm>
            <a:off x="6843113" y="-238125"/>
            <a:ext cx="32" cy="5715343"/>
          </a:xfrm>
          <a:custGeom>
            <a:avLst/>
            <a:gdLst/>
            <a:ahLst/>
            <a:cxnLst/>
            <a:rect l="l" t="t" r="r" b="b"/>
            <a:pathLst>
              <a:path w="1" h="283464" fill="none" extrusionOk="0">
                <a:moveTo>
                  <a:pt x="0" y="283463"/>
                </a:moveTo>
                <a:lnTo>
                  <a:pt x="0"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2"/>
          <p:cNvSpPr/>
          <p:nvPr/>
        </p:nvSpPr>
        <p:spPr>
          <a:xfrm>
            <a:off x="8015143" y="-238125"/>
            <a:ext cx="32" cy="5715343"/>
          </a:xfrm>
          <a:custGeom>
            <a:avLst/>
            <a:gdLst/>
            <a:ahLst/>
            <a:cxnLst/>
            <a:rect l="l" t="t" r="r" b="b"/>
            <a:pathLst>
              <a:path w="1" h="283464" fill="none" extrusionOk="0">
                <a:moveTo>
                  <a:pt x="1" y="283463"/>
                </a:moveTo>
                <a:lnTo>
                  <a:pt x="1"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2"/>
          <p:cNvSpPr/>
          <p:nvPr/>
        </p:nvSpPr>
        <p:spPr>
          <a:xfrm>
            <a:off x="-209552" y="4429164"/>
            <a:ext cx="9396785" cy="32"/>
          </a:xfrm>
          <a:custGeom>
            <a:avLst/>
            <a:gdLst/>
            <a:ahLst/>
            <a:cxnLst/>
            <a:rect l="l" t="t" r="r" b="b"/>
            <a:pathLst>
              <a:path w="292007" h="1" fill="none" extrusionOk="0">
                <a:moveTo>
                  <a:pt x="292006" y="1"/>
                </a:moveTo>
                <a:lnTo>
                  <a:pt x="1" y="1"/>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2"/>
          <p:cNvSpPr/>
          <p:nvPr/>
        </p:nvSpPr>
        <p:spPr>
          <a:xfrm>
            <a:off x="-209552" y="3366031"/>
            <a:ext cx="9396785" cy="32"/>
          </a:xfrm>
          <a:custGeom>
            <a:avLst/>
            <a:gdLst/>
            <a:ahLst/>
            <a:cxnLst/>
            <a:rect l="l" t="t" r="r" b="b"/>
            <a:pathLst>
              <a:path w="292007" h="1" fill="none" extrusionOk="0">
                <a:moveTo>
                  <a:pt x="292006" y="1"/>
                </a:moveTo>
                <a:lnTo>
                  <a:pt x="1" y="1"/>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2"/>
          <p:cNvSpPr/>
          <p:nvPr/>
        </p:nvSpPr>
        <p:spPr>
          <a:xfrm>
            <a:off x="-209552" y="1769498"/>
            <a:ext cx="9396785" cy="32"/>
          </a:xfrm>
          <a:custGeom>
            <a:avLst/>
            <a:gdLst/>
            <a:ahLst/>
            <a:cxnLst/>
            <a:rect l="l" t="t" r="r" b="b"/>
            <a:pathLst>
              <a:path w="292007" h="1" fill="none" extrusionOk="0">
                <a:moveTo>
                  <a:pt x="292006" y="1"/>
                </a:moveTo>
                <a:lnTo>
                  <a:pt x="1" y="1"/>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2"/>
          <p:cNvSpPr/>
          <p:nvPr/>
        </p:nvSpPr>
        <p:spPr>
          <a:xfrm>
            <a:off x="-209552" y="631195"/>
            <a:ext cx="9396785" cy="32"/>
          </a:xfrm>
          <a:custGeom>
            <a:avLst/>
            <a:gdLst/>
            <a:ahLst/>
            <a:cxnLst/>
            <a:rect l="l" t="t" r="r" b="b"/>
            <a:pathLst>
              <a:path w="292007" h="1" fill="none" extrusionOk="0">
                <a:moveTo>
                  <a:pt x="292006" y="0"/>
                </a:moveTo>
                <a:lnTo>
                  <a:pt x="1"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2"/>
          <p:cNvSpPr/>
          <p:nvPr/>
        </p:nvSpPr>
        <p:spPr>
          <a:xfrm rot="-320029">
            <a:off x="326286" y="-40262"/>
            <a:ext cx="8493540" cy="5236483"/>
          </a:xfrm>
          <a:custGeom>
            <a:avLst/>
            <a:gdLst/>
            <a:ahLst/>
            <a:cxnLst/>
            <a:rect l="l" t="t" r="r" b="b"/>
            <a:pathLst>
              <a:path w="91568" h="56454" extrusionOk="0">
                <a:moveTo>
                  <a:pt x="8340" y="0"/>
                </a:moveTo>
                <a:cubicBezTo>
                  <a:pt x="6210" y="0"/>
                  <a:pt x="4409" y="1611"/>
                  <a:pt x="4196" y="3762"/>
                </a:cubicBezTo>
                <a:lnTo>
                  <a:pt x="227" y="44126"/>
                </a:lnTo>
                <a:cubicBezTo>
                  <a:pt x="0" y="46434"/>
                  <a:pt x="1678" y="48479"/>
                  <a:pt x="3968" y="48706"/>
                </a:cubicBezTo>
                <a:lnTo>
                  <a:pt x="82809" y="56433"/>
                </a:lnTo>
                <a:cubicBezTo>
                  <a:pt x="82950" y="56447"/>
                  <a:pt x="83089" y="56453"/>
                  <a:pt x="83227" y="56453"/>
                </a:cubicBezTo>
                <a:cubicBezTo>
                  <a:pt x="85357" y="56453"/>
                  <a:pt x="87158" y="54842"/>
                  <a:pt x="87372" y="52692"/>
                </a:cubicBezTo>
                <a:lnTo>
                  <a:pt x="91340" y="12328"/>
                </a:lnTo>
                <a:cubicBezTo>
                  <a:pt x="91567" y="10020"/>
                  <a:pt x="89889" y="7992"/>
                  <a:pt x="87582" y="7765"/>
                </a:cubicBezTo>
                <a:lnTo>
                  <a:pt x="8758" y="21"/>
                </a:lnTo>
                <a:cubicBezTo>
                  <a:pt x="8618" y="7"/>
                  <a:pt x="8478" y="0"/>
                  <a:pt x="834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2"/>
          <p:cNvSpPr/>
          <p:nvPr/>
        </p:nvSpPr>
        <p:spPr>
          <a:xfrm rot="-320029">
            <a:off x="331105" y="-54635"/>
            <a:ext cx="8483800" cy="5265145"/>
          </a:xfrm>
          <a:custGeom>
            <a:avLst/>
            <a:gdLst/>
            <a:ahLst/>
            <a:cxnLst/>
            <a:rect l="l" t="t" r="r" b="b"/>
            <a:pathLst>
              <a:path w="91463" h="56763" extrusionOk="0">
                <a:moveTo>
                  <a:pt x="8287" y="316"/>
                </a:moveTo>
                <a:cubicBezTo>
                  <a:pt x="8426" y="316"/>
                  <a:pt x="8549" y="316"/>
                  <a:pt x="8689" y="333"/>
                </a:cubicBezTo>
                <a:lnTo>
                  <a:pt x="87530" y="8060"/>
                </a:lnTo>
                <a:cubicBezTo>
                  <a:pt x="89610" y="8270"/>
                  <a:pt x="91148" y="10018"/>
                  <a:pt x="91148" y="12063"/>
                </a:cubicBezTo>
                <a:cubicBezTo>
                  <a:pt x="91148" y="12203"/>
                  <a:pt x="91148" y="12325"/>
                  <a:pt x="91131" y="12465"/>
                </a:cubicBezTo>
                <a:lnTo>
                  <a:pt x="87180" y="52829"/>
                </a:lnTo>
                <a:cubicBezTo>
                  <a:pt x="86970" y="54910"/>
                  <a:pt x="85222" y="56465"/>
                  <a:pt x="83177" y="56465"/>
                </a:cubicBezTo>
                <a:cubicBezTo>
                  <a:pt x="83037" y="56465"/>
                  <a:pt x="82914" y="56448"/>
                  <a:pt x="82775" y="56431"/>
                </a:cubicBezTo>
                <a:lnTo>
                  <a:pt x="3934" y="48704"/>
                </a:lnTo>
                <a:cubicBezTo>
                  <a:pt x="1853" y="48494"/>
                  <a:pt x="315" y="46746"/>
                  <a:pt x="315" y="44701"/>
                </a:cubicBezTo>
                <a:cubicBezTo>
                  <a:pt x="315" y="44578"/>
                  <a:pt x="315" y="44438"/>
                  <a:pt x="333" y="44299"/>
                </a:cubicBezTo>
                <a:lnTo>
                  <a:pt x="4283" y="3934"/>
                </a:lnTo>
                <a:cubicBezTo>
                  <a:pt x="4493" y="1854"/>
                  <a:pt x="6241" y="316"/>
                  <a:pt x="8287" y="316"/>
                </a:cubicBezTo>
                <a:close/>
                <a:moveTo>
                  <a:pt x="8287" y="1"/>
                </a:moveTo>
                <a:cubicBezTo>
                  <a:pt x="6084" y="1"/>
                  <a:pt x="4196" y="1679"/>
                  <a:pt x="3986" y="3917"/>
                </a:cubicBezTo>
                <a:lnTo>
                  <a:pt x="18" y="44281"/>
                </a:lnTo>
                <a:cubicBezTo>
                  <a:pt x="18" y="44421"/>
                  <a:pt x="0" y="44561"/>
                  <a:pt x="0" y="44701"/>
                </a:cubicBezTo>
                <a:cubicBezTo>
                  <a:pt x="0" y="46903"/>
                  <a:pt x="1679" y="48791"/>
                  <a:pt x="3916" y="49001"/>
                </a:cubicBezTo>
                <a:lnTo>
                  <a:pt x="82740" y="56745"/>
                </a:lnTo>
                <a:cubicBezTo>
                  <a:pt x="82897" y="56763"/>
                  <a:pt x="83037" y="56763"/>
                  <a:pt x="83177" y="56763"/>
                </a:cubicBezTo>
                <a:cubicBezTo>
                  <a:pt x="85379" y="56763"/>
                  <a:pt x="87250" y="55084"/>
                  <a:pt x="87477" y="52864"/>
                </a:cubicBezTo>
                <a:lnTo>
                  <a:pt x="91445" y="12500"/>
                </a:lnTo>
                <a:cubicBezTo>
                  <a:pt x="91445" y="12343"/>
                  <a:pt x="91463" y="12203"/>
                  <a:pt x="91463" y="12063"/>
                </a:cubicBezTo>
                <a:cubicBezTo>
                  <a:pt x="91463" y="9860"/>
                  <a:pt x="89785" y="7972"/>
                  <a:pt x="87547" y="7763"/>
                </a:cubicBezTo>
                <a:lnTo>
                  <a:pt x="8724" y="18"/>
                </a:lnTo>
                <a:cubicBezTo>
                  <a:pt x="8566" y="18"/>
                  <a:pt x="8426" y="1"/>
                  <a:pt x="8287"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2"/>
          <p:cNvSpPr/>
          <p:nvPr/>
        </p:nvSpPr>
        <p:spPr>
          <a:xfrm rot="-320029">
            <a:off x="355756" y="-54589"/>
            <a:ext cx="8438349" cy="5026946"/>
          </a:xfrm>
          <a:custGeom>
            <a:avLst/>
            <a:gdLst/>
            <a:ahLst/>
            <a:cxnLst/>
            <a:rect l="l" t="t" r="r" b="b"/>
            <a:pathLst>
              <a:path w="90973" h="54195" extrusionOk="0">
                <a:moveTo>
                  <a:pt x="6123" y="1"/>
                </a:moveTo>
                <a:cubicBezTo>
                  <a:pt x="5169" y="1"/>
                  <a:pt x="4346" y="739"/>
                  <a:pt x="4248" y="1724"/>
                </a:cubicBezTo>
                <a:lnTo>
                  <a:pt x="87" y="43976"/>
                </a:lnTo>
                <a:cubicBezTo>
                  <a:pt x="0" y="45025"/>
                  <a:pt x="752" y="45951"/>
                  <a:pt x="1801" y="46056"/>
                </a:cubicBezTo>
                <a:lnTo>
                  <a:pt x="84645" y="54185"/>
                </a:lnTo>
                <a:cubicBezTo>
                  <a:pt x="84709" y="54191"/>
                  <a:pt x="84773" y="54194"/>
                  <a:pt x="84836" y="54194"/>
                </a:cubicBezTo>
                <a:cubicBezTo>
                  <a:pt x="85804" y="54194"/>
                  <a:pt x="86627" y="53457"/>
                  <a:pt x="86725" y="52489"/>
                </a:cubicBezTo>
                <a:lnTo>
                  <a:pt x="90868" y="10219"/>
                </a:lnTo>
                <a:cubicBezTo>
                  <a:pt x="90973" y="9171"/>
                  <a:pt x="90204" y="8244"/>
                  <a:pt x="89172" y="8139"/>
                </a:cubicBezTo>
                <a:lnTo>
                  <a:pt x="6311" y="10"/>
                </a:lnTo>
                <a:cubicBezTo>
                  <a:pt x="6248" y="4"/>
                  <a:pt x="6185" y="1"/>
                  <a:pt x="6123" y="1"/>
                </a:cubicBezTo>
                <a:close/>
              </a:path>
            </a:pathLst>
          </a:custGeom>
          <a:solidFill>
            <a:srgbClr val="3DBD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2"/>
          <p:cNvSpPr/>
          <p:nvPr/>
        </p:nvSpPr>
        <p:spPr>
          <a:xfrm rot="-320029">
            <a:off x="349271" y="-68150"/>
            <a:ext cx="8449759" cy="5054309"/>
          </a:xfrm>
          <a:custGeom>
            <a:avLst/>
            <a:gdLst/>
            <a:ahLst/>
            <a:cxnLst/>
            <a:rect l="l" t="t" r="r" b="b"/>
            <a:pathLst>
              <a:path w="91096" h="54490" extrusionOk="0">
                <a:moveTo>
                  <a:pt x="6189" y="297"/>
                </a:moveTo>
                <a:cubicBezTo>
                  <a:pt x="6258" y="297"/>
                  <a:pt x="6311" y="297"/>
                  <a:pt x="6363" y="315"/>
                </a:cubicBezTo>
                <a:lnTo>
                  <a:pt x="89225" y="8444"/>
                </a:lnTo>
                <a:cubicBezTo>
                  <a:pt x="90116" y="8531"/>
                  <a:pt x="90798" y="9283"/>
                  <a:pt x="90798" y="10174"/>
                </a:cubicBezTo>
                <a:cubicBezTo>
                  <a:pt x="90798" y="10227"/>
                  <a:pt x="90798" y="10297"/>
                  <a:pt x="90781" y="10349"/>
                </a:cubicBezTo>
                <a:lnTo>
                  <a:pt x="86638" y="52619"/>
                </a:lnTo>
                <a:cubicBezTo>
                  <a:pt x="86550" y="53510"/>
                  <a:pt x="85799" y="54192"/>
                  <a:pt x="84907" y="54192"/>
                </a:cubicBezTo>
                <a:cubicBezTo>
                  <a:pt x="84855" y="54192"/>
                  <a:pt x="84785" y="54192"/>
                  <a:pt x="84732" y="54175"/>
                </a:cubicBezTo>
                <a:lnTo>
                  <a:pt x="1871" y="46046"/>
                </a:lnTo>
                <a:cubicBezTo>
                  <a:pt x="979" y="45958"/>
                  <a:pt x="297" y="45207"/>
                  <a:pt x="297" y="44315"/>
                </a:cubicBezTo>
                <a:cubicBezTo>
                  <a:pt x="297" y="44263"/>
                  <a:pt x="297" y="44193"/>
                  <a:pt x="315" y="44140"/>
                </a:cubicBezTo>
                <a:lnTo>
                  <a:pt x="4458" y="1871"/>
                </a:lnTo>
                <a:cubicBezTo>
                  <a:pt x="4545" y="979"/>
                  <a:pt x="5314" y="297"/>
                  <a:pt x="6189" y="297"/>
                </a:cubicBezTo>
                <a:close/>
                <a:moveTo>
                  <a:pt x="6189" y="0"/>
                </a:moveTo>
                <a:cubicBezTo>
                  <a:pt x="5157" y="0"/>
                  <a:pt x="4266" y="787"/>
                  <a:pt x="4161" y="1853"/>
                </a:cubicBezTo>
                <a:lnTo>
                  <a:pt x="18" y="44105"/>
                </a:lnTo>
                <a:cubicBezTo>
                  <a:pt x="18" y="44175"/>
                  <a:pt x="0" y="44245"/>
                  <a:pt x="0" y="44315"/>
                </a:cubicBezTo>
                <a:cubicBezTo>
                  <a:pt x="0" y="45347"/>
                  <a:pt x="787" y="46238"/>
                  <a:pt x="1853" y="46343"/>
                </a:cubicBezTo>
                <a:lnTo>
                  <a:pt x="84697" y="54472"/>
                </a:lnTo>
                <a:cubicBezTo>
                  <a:pt x="84767" y="54489"/>
                  <a:pt x="84837" y="54489"/>
                  <a:pt x="84907" y="54489"/>
                </a:cubicBezTo>
                <a:cubicBezTo>
                  <a:pt x="85938" y="54489"/>
                  <a:pt x="86830" y="53703"/>
                  <a:pt x="86935" y="52636"/>
                </a:cubicBezTo>
                <a:lnTo>
                  <a:pt x="91078" y="10384"/>
                </a:lnTo>
                <a:cubicBezTo>
                  <a:pt x="91095" y="10314"/>
                  <a:pt x="91095" y="10244"/>
                  <a:pt x="91095" y="10174"/>
                </a:cubicBezTo>
                <a:cubicBezTo>
                  <a:pt x="91095" y="9143"/>
                  <a:pt x="90309" y="8251"/>
                  <a:pt x="89242" y="8146"/>
                </a:cubicBezTo>
                <a:lnTo>
                  <a:pt x="6398" y="18"/>
                </a:lnTo>
                <a:cubicBezTo>
                  <a:pt x="6328" y="0"/>
                  <a:pt x="6258" y="0"/>
                  <a:pt x="6189"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2"/>
          <p:cNvSpPr/>
          <p:nvPr/>
        </p:nvSpPr>
        <p:spPr>
          <a:xfrm rot="-320029">
            <a:off x="1673029" y="120560"/>
            <a:ext cx="43874" cy="460629"/>
          </a:xfrm>
          <a:custGeom>
            <a:avLst/>
            <a:gdLst/>
            <a:ahLst/>
            <a:cxnLst/>
            <a:rect l="l" t="t" r="r" b="b"/>
            <a:pathLst>
              <a:path w="473" h="4966" extrusionOk="0">
                <a:moveTo>
                  <a:pt x="1" y="4965"/>
                </a:moveTo>
                <a:lnTo>
                  <a:pt x="1" y="4965"/>
                </a:lnTo>
                <a:lnTo>
                  <a:pt x="473" y="0"/>
                </a:lnTo>
                <a:lnTo>
                  <a:pt x="473" y="0"/>
                </a:lnTo>
                <a:lnTo>
                  <a:pt x="1" y="4965"/>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2"/>
          <p:cNvSpPr/>
          <p:nvPr/>
        </p:nvSpPr>
        <p:spPr>
          <a:xfrm rot="-320029">
            <a:off x="1659973" y="106069"/>
            <a:ext cx="17902" cy="175217"/>
          </a:xfrm>
          <a:custGeom>
            <a:avLst/>
            <a:gdLst/>
            <a:ahLst/>
            <a:cxnLst/>
            <a:rect l="l" t="t" r="r" b="b"/>
            <a:pathLst>
              <a:path w="193" h="1889" extrusionOk="0">
                <a:moveTo>
                  <a:pt x="0" y="1889"/>
                </a:moveTo>
                <a:lnTo>
                  <a:pt x="0" y="1889"/>
                </a:lnTo>
                <a:lnTo>
                  <a:pt x="193" y="1"/>
                </a:lnTo>
                <a:cubicBezTo>
                  <a:pt x="193" y="1"/>
                  <a:pt x="193" y="1"/>
                  <a:pt x="193" y="1"/>
                </a:cubicBezTo>
                <a:lnTo>
                  <a:pt x="0" y="1889"/>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2"/>
          <p:cNvSpPr/>
          <p:nvPr/>
        </p:nvSpPr>
        <p:spPr>
          <a:xfrm rot="-320029">
            <a:off x="1668385" y="281624"/>
            <a:ext cx="93" cy="5009"/>
          </a:xfrm>
          <a:custGeom>
            <a:avLst/>
            <a:gdLst/>
            <a:ahLst/>
            <a:cxnLst/>
            <a:rect l="l" t="t" r="r" b="b"/>
            <a:pathLst>
              <a:path w="1" h="54" extrusionOk="0">
                <a:moveTo>
                  <a:pt x="0" y="53"/>
                </a:moveTo>
                <a:lnTo>
                  <a:pt x="0" y="53"/>
                </a:lnTo>
                <a:lnTo>
                  <a:pt x="0" y="1"/>
                </a:lnTo>
                <a:lnTo>
                  <a:pt x="0" y="1"/>
                </a:lnTo>
                <a:lnTo>
                  <a:pt x="0" y="53"/>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2"/>
          <p:cNvSpPr/>
          <p:nvPr/>
        </p:nvSpPr>
        <p:spPr>
          <a:xfrm rot="-320029">
            <a:off x="1654462" y="314889"/>
            <a:ext cx="26065" cy="267603"/>
          </a:xfrm>
          <a:custGeom>
            <a:avLst/>
            <a:gdLst/>
            <a:ahLst/>
            <a:cxnLst/>
            <a:rect l="l" t="t" r="r" b="b"/>
            <a:pathLst>
              <a:path w="281" h="2885" extrusionOk="0">
                <a:moveTo>
                  <a:pt x="1" y="2885"/>
                </a:moveTo>
                <a:lnTo>
                  <a:pt x="1" y="2885"/>
                </a:lnTo>
                <a:lnTo>
                  <a:pt x="281" y="0"/>
                </a:lnTo>
                <a:lnTo>
                  <a:pt x="281" y="0"/>
                </a:lnTo>
                <a:lnTo>
                  <a:pt x="1" y="2885"/>
                </a:lnTo>
                <a:close/>
              </a:path>
            </a:pathLst>
          </a:custGeom>
          <a:solidFill>
            <a:srgbClr val="26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2"/>
          <p:cNvSpPr/>
          <p:nvPr/>
        </p:nvSpPr>
        <p:spPr>
          <a:xfrm rot="-320029">
            <a:off x="1666655" y="286621"/>
            <a:ext cx="3339" cy="27641"/>
          </a:xfrm>
          <a:custGeom>
            <a:avLst/>
            <a:gdLst/>
            <a:ahLst/>
            <a:cxnLst/>
            <a:rect l="l" t="t" r="r" b="b"/>
            <a:pathLst>
              <a:path w="36" h="298" extrusionOk="0">
                <a:moveTo>
                  <a:pt x="1" y="297"/>
                </a:moveTo>
                <a:lnTo>
                  <a:pt x="1" y="297"/>
                </a:lnTo>
                <a:lnTo>
                  <a:pt x="35" y="0"/>
                </a:lnTo>
                <a:lnTo>
                  <a:pt x="35" y="0"/>
                </a:lnTo>
                <a:lnTo>
                  <a:pt x="1" y="297"/>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2"/>
          <p:cNvSpPr/>
          <p:nvPr/>
        </p:nvSpPr>
        <p:spPr>
          <a:xfrm rot="-320029">
            <a:off x="597849" y="430061"/>
            <a:ext cx="4172286" cy="4105965"/>
          </a:xfrm>
          <a:custGeom>
            <a:avLst/>
            <a:gdLst/>
            <a:ahLst/>
            <a:cxnLst/>
            <a:rect l="l" t="t" r="r" b="b"/>
            <a:pathLst>
              <a:path w="44981" h="44266" extrusionOk="0">
                <a:moveTo>
                  <a:pt x="4601" y="0"/>
                </a:moveTo>
                <a:cubicBezTo>
                  <a:pt x="4210" y="0"/>
                  <a:pt x="3880" y="287"/>
                  <a:pt x="3847" y="667"/>
                </a:cubicBezTo>
                <a:lnTo>
                  <a:pt x="36" y="39476"/>
                </a:lnTo>
                <a:cubicBezTo>
                  <a:pt x="1" y="39895"/>
                  <a:pt x="298" y="40262"/>
                  <a:pt x="717" y="40297"/>
                </a:cubicBezTo>
                <a:lnTo>
                  <a:pt x="41029" y="44265"/>
                </a:lnTo>
                <a:lnTo>
                  <a:pt x="44980" y="3954"/>
                </a:lnTo>
                <a:lnTo>
                  <a:pt x="4668" y="3"/>
                </a:lnTo>
                <a:cubicBezTo>
                  <a:pt x="4646" y="1"/>
                  <a:pt x="4623" y="0"/>
                  <a:pt x="4601" y="0"/>
                </a:cubicBezTo>
                <a:close/>
              </a:path>
            </a:pathLst>
          </a:custGeom>
          <a:solidFill>
            <a:srgbClr val="F2F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2"/>
          <p:cNvSpPr/>
          <p:nvPr/>
        </p:nvSpPr>
        <p:spPr>
          <a:xfrm rot="-320029">
            <a:off x="586461" y="415537"/>
            <a:ext cx="4198165" cy="4133328"/>
          </a:xfrm>
          <a:custGeom>
            <a:avLst/>
            <a:gdLst/>
            <a:ahLst/>
            <a:cxnLst/>
            <a:rect l="l" t="t" r="r" b="b"/>
            <a:pathLst>
              <a:path w="45260" h="44561" extrusionOk="0">
                <a:moveTo>
                  <a:pt x="4773" y="298"/>
                </a:moveTo>
                <a:lnTo>
                  <a:pt x="44945" y="4248"/>
                </a:lnTo>
                <a:lnTo>
                  <a:pt x="41027" y="44249"/>
                </a:lnTo>
                <a:lnTo>
                  <a:pt x="41027" y="44249"/>
                </a:lnTo>
                <a:lnTo>
                  <a:pt x="839" y="40312"/>
                </a:lnTo>
                <a:cubicBezTo>
                  <a:pt x="542" y="40277"/>
                  <a:pt x="298" y="40015"/>
                  <a:pt x="298" y="39701"/>
                </a:cubicBezTo>
                <a:lnTo>
                  <a:pt x="298" y="39648"/>
                </a:lnTo>
                <a:lnTo>
                  <a:pt x="4108" y="840"/>
                </a:lnTo>
                <a:cubicBezTo>
                  <a:pt x="4143" y="542"/>
                  <a:pt x="4406" y="298"/>
                  <a:pt x="4720" y="298"/>
                </a:cubicBezTo>
                <a:close/>
                <a:moveTo>
                  <a:pt x="4720" y="1"/>
                </a:moveTo>
                <a:cubicBezTo>
                  <a:pt x="4248" y="1"/>
                  <a:pt x="3864" y="350"/>
                  <a:pt x="3811" y="822"/>
                </a:cubicBezTo>
                <a:lnTo>
                  <a:pt x="0" y="39613"/>
                </a:lnTo>
                <a:cubicBezTo>
                  <a:pt x="0" y="39648"/>
                  <a:pt x="0" y="39683"/>
                  <a:pt x="0" y="39701"/>
                </a:cubicBezTo>
                <a:cubicBezTo>
                  <a:pt x="0" y="40173"/>
                  <a:pt x="350" y="40557"/>
                  <a:pt x="822" y="40610"/>
                </a:cubicBezTo>
                <a:lnTo>
                  <a:pt x="41134" y="44560"/>
                </a:lnTo>
                <a:cubicBezTo>
                  <a:pt x="41186" y="44560"/>
                  <a:pt x="41221" y="44560"/>
                  <a:pt x="41256" y="44525"/>
                </a:cubicBezTo>
                <a:cubicBezTo>
                  <a:pt x="41274" y="44508"/>
                  <a:pt x="41291" y="44473"/>
                  <a:pt x="41309" y="44420"/>
                </a:cubicBezTo>
                <a:lnTo>
                  <a:pt x="45260" y="4126"/>
                </a:lnTo>
                <a:cubicBezTo>
                  <a:pt x="45260" y="4091"/>
                  <a:pt x="45242" y="4039"/>
                  <a:pt x="45225" y="4021"/>
                </a:cubicBezTo>
                <a:cubicBezTo>
                  <a:pt x="45207" y="3986"/>
                  <a:pt x="45155" y="3969"/>
                  <a:pt x="45120" y="3969"/>
                </a:cubicBezTo>
                <a:lnTo>
                  <a:pt x="4808"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2"/>
          <p:cNvSpPr/>
          <p:nvPr/>
        </p:nvSpPr>
        <p:spPr>
          <a:xfrm rot="-320029">
            <a:off x="4416285" y="441528"/>
            <a:ext cx="4175533" cy="4109119"/>
          </a:xfrm>
          <a:custGeom>
            <a:avLst/>
            <a:gdLst/>
            <a:ahLst/>
            <a:cxnLst/>
            <a:rect l="l" t="t" r="r" b="b"/>
            <a:pathLst>
              <a:path w="45016" h="44300" extrusionOk="0">
                <a:moveTo>
                  <a:pt x="3952" y="1"/>
                </a:moveTo>
                <a:lnTo>
                  <a:pt x="1" y="40295"/>
                </a:lnTo>
                <a:lnTo>
                  <a:pt x="40715" y="44298"/>
                </a:lnTo>
                <a:cubicBezTo>
                  <a:pt x="40725" y="44299"/>
                  <a:pt x="40735" y="44300"/>
                  <a:pt x="40744" y="44300"/>
                </a:cubicBezTo>
                <a:cubicBezTo>
                  <a:pt x="40925" y="44300"/>
                  <a:pt x="41083" y="44149"/>
                  <a:pt x="41100" y="43966"/>
                </a:cubicBezTo>
                <a:lnTo>
                  <a:pt x="44980" y="4388"/>
                </a:lnTo>
                <a:cubicBezTo>
                  <a:pt x="45015" y="4196"/>
                  <a:pt x="44858" y="4021"/>
                  <a:pt x="44666" y="3986"/>
                </a:cubicBezTo>
                <a:lnTo>
                  <a:pt x="3952" y="1"/>
                </a:lnTo>
                <a:close/>
              </a:path>
            </a:pathLst>
          </a:custGeom>
          <a:solidFill>
            <a:srgbClr val="F2F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2"/>
          <p:cNvSpPr/>
          <p:nvPr/>
        </p:nvSpPr>
        <p:spPr>
          <a:xfrm rot="-320029">
            <a:off x="4401652" y="427121"/>
            <a:ext cx="4201412" cy="4136575"/>
          </a:xfrm>
          <a:custGeom>
            <a:avLst/>
            <a:gdLst/>
            <a:ahLst/>
            <a:cxnLst/>
            <a:rect l="l" t="t" r="r" b="b"/>
            <a:pathLst>
              <a:path w="45295" h="44596" extrusionOk="0">
                <a:moveTo>
                  <a:pt x="4249" y="315"/>
                </a:moveTo>
                <a:lnTo>
                  <a:pt x="44805" y="4301"/>
                </a:lnTo>
                <a:cubicBezTo>
                  <a:pt x="44910" y="4318"/>
                  <a:pt x="44998" y="4406"/>
                  <a:pt x="44998" y="4510"/>
                </a:cubicBezTo>
                <a:lnTo>
                  <a:pt x="44998" y="4528"/>
                </a:lnTo>
                <a:lnTo>
                  <a:pt x="41117" y="44106"/>
                </a:lnTo>
                <a:cubicBezTo>
                  <a:pt x="41099" y="44228"/>
                  <a:pt x="41012" y="44298"/>
                  <a:pt x="40907" y="44298"/>
                </a:cubicBezTo>
                <a:lnTo>
                  <a:pt x="40872" y="44298"/>
                </a:lnTo>
                <a:lnTo>
                  <a:pt x="315" y="40312"/>
                </a:lnTo>
                <a:lnTo>
                  <a:pt x="4249" y="315"/>
                </a:lnTo>
                <a:close/>
                <a:moveTo>
                  <a:pt x="4126" y="0"/>
                </a:moveTo>
                <a:cubicBezTo>
                  <a:pt x="4039" y="0"/>
                  <a:pt x="3969" y="53"/>
                  <a:pt x="3969" y="140"/>
                </a:cubicBezTo>
                <a:lnTo>
                  <a:pt x="1" y="40435"/>
                </a:lnTo>
                <a:cubicBezTo>
                  <a:pt x="1" y="40522"/>
                  <a:pt x="53" y="40592"/>
                  <a:pt x="140" y="40609"/>
                </a:cubicBezTo>
                <a:lnTo>
                  <a:pt x="40855" y="44595"/>
                </a:lnTo>
                <a:lnTo>
                  <a:pt x="40907" y="44595"/>
                </a:lnTo>
                <a:cubicBezTo>
                  <a:pt x="41169" y="44595"/>
                  <a:pt x="41379" y="44403"/>
                  <a:pt x="41414" y="44141"/>
                </a:cubicBezTo>
                <a:lnTo>
                  <a:pt x="45295" y="4563"/>
                </a:lnTo>
                <a:lnTo>
                  <a:pt x="45295" y="4510"/>
                </a:lnTo>
                <a:cubicBezTo>
                  <a:pt x="45295" y="4248"/>
                  <a:pt x="45102" y="4021"/>
                  <a:pt x="44840" y="4004"/>
                </a:cubicBezTo>
                <a:lnTo>
                  <a:pt x="4126"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2"/>
          <p:cNvSpPr/>
          <p:nvPr/>
        </p:nvSpPr>
        <p:spPr>
          <a:xfrm rot="-320029">
            <a:off x="607636" y="429605"/>
            <a:ext cx="4152807" cy="3898376"/>
          </a:xfrm>
          <a:custGeom>
            <a:avLst/>
            <a:gdLst/>
            <a:ahLst/>
            <a:cxnLst/>
            <a:rect l="l" t="t" r="r" b="b"/>
            <a:pathLst>
              <a:path w="44771" h="42028" extrusionOk="0">
                <a:moveTo>
                  <a:pt x="4391" y="0"/>
                </a:moveTo>
                <a:cubicBezTo>
                  <a:pt x="4000" y="0"/>
                  <a:pt x="3670" y="287"/>
                  <a:pt x="3637" y="667"/>
                </a:cubicBezTo>
                <a:lnTo>
                  <a:pt x="35" y="37255"/>
                </a:lnTo>
                <a:cubicBezTo>
                  <a:pt x="0" y="37658"/>
                  <a:pt x="298" y="38025"/>
                  <a:pt x="717" y="38077"/>
                </a:cubicBezTo>
                <a:lnTo>
                  <a:pt x="41047" y="42028"/>
                </a:lnTo>
                <a:lnTo>
                  <a:pt x="44770" y="3954"/>
                </a:lnTo>
                <a:lnTo>
                  <a:pt x="4458" y="3"/>
                </a:lnTo>
                <a:cubicBezTo>
                  <a:pt x="4436" y="1"/>
                  <a:pt x="4413" y="0"/>
                  <a:pt x="4391" y="0"/>
                </a:cubicBezTo>
                <a:close/>
              </a:path>
            </a:pathLst>
          </a:custGeom>
          <a:solidFill>
            <a:srgbClr val="F2F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2"/>
          <p:cNvSpPr/>
          <p:nvPr/>
        </p:nvSpPr>
        <p:spPr>
          <a:xfrm rot="-320029">
            <a:off x="597821" y="415007"/>
            <a:ext cx="4177110" cy="3925739"/>
          </a:xfrm>
          <a:custGeom>
            <a:avLst/>
            <a:gdLst/>
            <a:ahLst/>
            <a:cxnLst/>
            <a:rect l="l" t="t" r="r" b="b"/>
            <a:pathLst>
              <a:path w="45033" h="42323" extrusionOk="0">
                <a:moveTo>
                  <a:pt x="4546" y="298"/>
                </a:moveTo>
                <a:lnTo>
                  <a:pt x="44718" y="4248"/>
                </a:lnTo>
                <a:lnTo>
                  <a:pt x="41008" y="42029"/>
                </a:lnTo>
                <a:lnTo>
                  <a:pt x="41008" y="42029"/>
                </a:lnTo>
                <a:lnTo>
                  <a:pt x="840" y="38075"/>
                </a:lnTo>
                <a:cubicBezTo>
                  <a:pt x="525" y="38057"/>
                  <a:pt x="298" y="37778"/>
                  <a:pt x="298" y="37480"/>
                </a:cubicBezTo>
                <a:lnTo>
                  <a:pt x="298" y="37410"/>
                </a:lnTo>
                <a:lnTo>
                  <a:pt x="3881" y="840"/>
                </a:lnTo>
                <a:cubicBezTo>
                  <a:pt x="3916" y="525"/>
                  <a:pt x="4179" y="298"/>
                  <a:pt x="4493" y="298"/>
                </a:cubicBezTo>
                <a:close/>
                <a:moveTo>
                  <a:pt x="4493" y="1"/>
                </a:moveTo>
                <a:cubicBezTo>
                  <a:pt x="4021" y="1"/>
                  <a:pt x="3637" y="350"/>
                  <a:pt x="3584" y="822"/>
                </a:cubicBezTo>
                <a:lnTo>
                  <a:pt x="1" y="37393"/>
                </a:lnTo>
                <a:cubicBezTo>
                  <a:pt x="1" y="37410"/>
                  <a:pt x="1" y="37445"/>
                  <a:pt x="1" y="37480"/>
                </a:cubicBezTo>
                <a:cubicBezTo>
                  <a:pt x="1" y="37935"/>
                  <a:pt x="350" y="38320"/>
                  <a:pt x="805" y="38372"/>
                </a:cubicBezTo>
                <a:lnTo>
                  <a:pt x="41134" y="42323"/>
                </a:lnTo>
                <a:cubicBezTo>
                  <a:pt x="41169" y="42323"/>
                  <a:pt x="41204" y="42323"/>
                  <a:pt x="41239" y="42288"/>
                </a:cubicBezTo>
                <a:cubicBezTo>
                  <a:pt x="41274" y="42270"/>
                  <a:pt x="41292" y="42235"/>
                  <a:pt x="41292" y="42200"/>
                </a:cubicBezTo>
                <a:lnTo>
                  <a:pt x="45033" y="4126"/>
                </a:lnTo>
                <a:cubicBezTo>
                  <a:pt x="45033" y="4091"/>
                  <a:pt x="45015" y="4056"/>
                  <a:pt x="44998" y="4021"/>
                </a:cubicBezTo>
                <a:cubicBezTo>
                  <a:pt x="44963" y="3986"/>
                  <a:pt x="44928" y="3969"/>
                  <a:pt x="44893" y="3969"/>
                </a:cubicBezTo>
                <a:lnTo>
                  <a:pt x="4581" y="18"/>
                </a:lnTo>
                <a:cubicBezTo>
                  <a:pt x="4546" y="1"/>
                  <a:pt x="4511" y="1"/>
                  <a:pt x="4493"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2"/>
          <p:cNvSpPr/>
          <p:nvPr/>
        </p:nvSpPr>
        <p:spPr>
          <a:xfrm rot="-320029">
            <a:off x="4426077" y="441072"/>
            <a:ext cx="4156054" cy="3901622"/>
          </a:xfrm>
          <a:custGeom>
            <a:avLst/>
            <a:gdLst/>
            <a:ahLst/>
            <a:cxnLst/>
            <a:rect l="l" t="t" r="r" b="b"/>
            <a:pathLst>
              <a:path w="44806" h="42063" extrusionOk="0">
                <a:moveTo>
                  <a:pt x="3742" y="1"/>
                </a:moveTo>
                <a:lnTo>
                  <a:pt x="1" y="38075"/>
                </a:lnTo>
                <a:lnTo>
                  <a:pt x="40715" y="42061"/>
                </a:lnTo>
                <a:cubicBezTo>
                  <a:pt x="40727" y="42062"/>
                  <a:pt x="40738" y="42062"/>
                  <a:pt x="40750" y="42062"/>
                </a:cubicBezTo>
                <a:cubicBezTo>
                  <a:pt x="40944" y="42062"/>
                  <a:pt x="41100" y="41926"/>
                  <a:pt x="41117" y="41728"/>
                </a:cubicBezTo>
                <a:lnTo>
                  <a:pt x="44770" y="4388"/>
                </a:lnTo>
                <a:cubicBezTo>
                  <a:pt x="44805" y="4196"/>
                  <a:pt x="44648" y="4021"/>
                  <a:pt x="44456" y="3986"/>
                </a:cubicBezTo>
                <a:lnTo>
                  <a:pt x="3742" y="1"/>
                </a:lnTo>
                <a:close/>
              </a:path>
            </a:pathLst>
          </a:custGeom>
          <a:solidFill>
            <a:srgbClr val="F2F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2"/>
          <p:cNvSpPr/>
          <p:nvPr/>
        </p:nvSpPr>
        <p:spPr>
          <a:xfrm rot="-320029">
            <a:off x="4413146" y="427884"/>
            <a:ext cx="4180356" cy="3929264"/>
          </a:xfrm>
          <a:custGeom>
            <a:avLst/>
            <a:gdLst/>
            <a:ahLst/>
            <a:cxnLst/>
            <a:rect l="l" t="t" r="r" b="b"/>
            <a:pathLst>
              <a:path w="45068" h="42361" extrusionOk="0">
                <a:moveTo>
                  <a:pt x="4022" y="301"/>
                </a:moveTo>
                <a:lnTo>
                  <a:pt x="44578" y="4287"/>
                </a:lnTo>
                <a:cubicBezTo>
                  <a:pt x="44683" y="4287"/>
                  <a:pt x="44771" y="4392"/>
                  <a:pt x="44771" y="4496"/>
                </a:cubicBezTo>
                <a:lnTo>
                  <a:pt x="44771" y="4514"/>
                </a:lnTo>
                <a:lnTo>
                  <a:pt x="41117" y="41871"/>
                </a:lnTo>
                <a:cubicBezTo>
                  <a:pt x="41100" y="41976"/>
                  <a:pt x="40995" y="42064"/>
                  <a:pt x="40890" y="42064"/>
                </a:cubicBezTo>
                <a:lnTo>
                  <a:pt x="40872" y="42064"/>
                </a:lnTo>
                <a:lnTo>
                  <a:pt x="298" y="38078"/>
                </a:lnTo>
                <a:lnTo>
                  <a:pt x="4022" y="301"/>
                </a:lnTo>
                <a:close/>
                <a:moveTo>
                  <a:pt x="3866" y="0"/>
                </a:moveTo>
                <a:cubicBezTo>
                  <a:pt x="3795" y="0"/>
                  <a:pt x="3742" y="50"/>
                  <a:pt x="3742" y="126"/>
                </a:cubicBezTo>
                <a:lnTo>
                  <a:pt x="1" y="38200"/>
                </a:lnTo>
                <a:cubicBezTo>
                  <a:pt x="1" y="38270"/>
                  <a:pt x="53" y="38340"/>
                  <a:pt x="141" y="38358"/>
                </a:cubicBezTo>
                <a:lnTo>
                  <a:pt x="40837" y="42343"/>
                </a:lnTo>
                <a:lnTo>
                  <a:pt x="40890" y="42361"/>
                </a:lnTo>
                <a:cubicBezTo>
                  <a:pt x="41152" y="42361"/>
                  <a:pt x="41379" y="42151"/>
                  <a:pt x="41397" y="41889"/>
                </a:cubicBezTo>
                <a:lnTo>
                  <a:pt x="45068" y="4549"/>
                </a:lnTo>
                <a:lnTo>
                  <a:pt x="45068" y="4496"/>
                </a:lnTo>
                <a:cubicBezTo>
                  <a:pt x="45068" y="4234"/>
                  <a:pt x="44875" y="4024"/>
                  <a:pt x="44613" y="3990"/>
                </a:cubicBezTo>
                <a:lnTo>
                  <a:pt x="3899" y="4"/>
                </a:lnTo>
                <a:cubicBezTo>
                  <a:pt x="3888" y="2"/>
                  <a:pt x="3877" y="0"/>
                  <a:pt x="3866"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2"/>
          <p:cNvSpPr/>
          <p:nvPr/>
        </p:nvSpPr>
        <p:spPr>
          <a:xfrm rot="-320029">
            <a:off x="4435778" y="508112"/>
            <a:ext cx="4047436" cy="3770836"/>
          </a:xfrm>
          <a:custGeom>
            <a:avLst/>
            <a:gdLst/>
            <a:ahLst/>
            <a:cxnLst/>
            <a:rect l="l" t="t" r="r" b="b"/>
            <a:pathLst>
              <a:path w="43635" h="40653" extrusionOk="0">
                <a:moveTo>
                  <a:pt x="4586" y="0"/>
                </a:moveTo>
                <a:cubicBezTo>
                  <a:pt x="4016" y="0"/>
                  <a:pt x="3528" y="422"/>
                  <a:pt x="3462" y="1001"/>
                </a:cubicBezTo>
                <a:lnTo>
                  <a:pt x="53" y="35719"/>
                </a:lnTo>
                <a:cubicBezTo>
                  <a:pt x="1" y="36331"/>
                  <a:pt x="438" y="36872"/>
                  <a:pt x="1050" y="36925"/>
                </a:cubicBezTo>
                <a:lnTo>
                  <a:pt x="38949" y="40648"/>
                </a:lnTo>
                <a:cubicBezTo>
                  <a:pt x="38982" y="40651"/>
                  <a:pt x="39016" y="40653"/>
                  <a:pt x="39048" y="40653"/>
                </a:cubicBezTo>
                <a:cubicBezTo>
                  <a:pt x="39619" y="40653"/>
                  <a:pt x="40107" y="40230"/>
                  <a:pt x="40173" y="39652"/>
                </a:cubicBezTo>
                <a:lnTo>
                  <a:pt x="43582" y="4934"/>
                </a:lnTo>
                <a:cubicBezTo>
                  <a:pt x="43634" y="4322"/>
                  <a:pt x="43180" y="3780"/>
                  <a:pt x="42568" y="3728"/>
                </a:cubicBezTo>
                <a:lnTo>
                  <a:pt x="4686" y="4"/>
                </a:lnTo>
                <a:cubicBezTo>
                  <a:pt x="4652" y="2"/>
                  <a:pt x="4619" y="0"/>
                  <a:pt x="45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2"/>
          <p:cNvSpPr/>
          <p:nvPr/>
        </p:nvSpPr>
        <p:spPr>
          <a:xfrm rot="-320029">
            <a:off x="4427708" y="493921"/>
            <a:ext cx="4063575" cy="3799219"/>
          </a:xfrm>
          <a:custGeom>
            <a:avLst/>
            <a:gdLst/>
            <a:ahLst/>
            <a:cxnLst/>
            <a:rect l="l" t="t" r="r" b="b"/>
            <a:pathLst>
              <a:path w="43809" h="40959" extrusionOk="0">
                <a:moveTo>
                  <a:pt x="4755" y="297"/>
                </a:moveTo>
                <a:lnTo>
                  <a:pt x="42655" y="4021"/>
                </a:lnTo>
                <a:cubicBezTo>
                  <a:pt x="43144" y="4073"/>
                  <a:pt x="43529" y="4493"/>
                  <a:pt x="43529" y="4982"/>
                </a:cubicBezTo>
                <a:cubicBezTo>
                  <a:pt x="43529" y="5017"/>
                  <a:pt x="43529" y="5052"/>
                  <a:pt x="43511" y="5087"/>
                </a:cubicBezTo>
                <a:lnTo>
                  <a:pt x="40102" y="39787"/>
                </a:lnTo>
                <a:cubicBezTo>
                  <a:pt x="40067" y="40294"/>
                  <a:pt x="39648" y="40662"/>
                  <a:pt x="39141" y="40662"/>
                </a:cubicBezTo>
                <a:lnTo>
                  <a:pt x="39054" y="40662"/>
                </a:lnTo>
                <a:lnTo>
                  <a:pt x="1154" y="36938"/>
                </a:lnTo>
                <a:cubicBezTo>
                  <a:pt x="665" y="36886"/>
                  <a:pt x="280" y="36466"/>
                  <a:pt x="280" y="35977"/>
                </a:cubicBezTo>
                <a:cubicBezTo>
                  <a:pt x="280" y="35942"/>
                  <a:pt x="280" y="35907"/>
                  <a:pt x="297" y="35872"/>
                </a:cubicBezTo>
                <a:lnTo>
                  <a:pt x="3689" y="1171"/>
                </a:lnTo>
                <a:cubicBezTo>
                  <a:pt x="3741" y="682"/>
                  <a:pt x="4161" y="297"/>
                  <a:pt x="4650" y="297"/>
                </a:cubicBezTo>
                <a:close/>
                <a:moveTo>
                  <a:pt x="4650" y="0"/>
                </a:moveTo>
                <a:cubicBezTo>
                  <a:pt x="4021" y="0"/>
                  <a:pt x="3462" y="490"/>
                  <a:pt x="3409" y="1136"/>
                </a:cubicBezTo>
                <a:lnTo>
                  <a:pt x="0" y="35854"/>
                </a:lnTo>
                <a:cubicBezTo>
                  <a:pt x="0" y="35889"/>
                  <a:pt x="0" y="35942"/>
                  <a:pt x="0" y="35977"/>
                </a:cubicBezTo>
                <a:cubicBezTo>
                  <a:pt x="0" y="36623"/>
                  <a:pt x="472" y="37165"/>
                  <a:pt x="1137" y="37235"/>
                </a:cubicBezTo>
                <a:lnTo>
                  <a:pt x="39019" y="40941"/>
                </a:lnTo>
                <a:cubicBezTo>
                  <a:pt x="39071" y="40959"/>
                  <a:pt x="39106" y="40959"/>
                  <a:pt x="39141" y="40959"/>
                </a:cubicBezTo>
                <a:cubicBezTo>
                  <a:pt x="39788" y="40959"/>
                  <a:pt x="40330" y="40469"/>
                  <a:pt x="40400" y="39822"/>
                </a:cubicBezTo>
                <a:lnTo>
                  <a:pt x="43808" y="5105"/>
                </a:lnTo>
                <a:cubicBezTo>
                  <a:pt x="43808" y="5070"/>
                  <a:pt x="43808" y="5035"/>
                  <a:pt x="43808" y="4982"/>
                </a:cubicBezTo>
                <a:cubicBezTo>
                  <a:pt x="43808" y="4353"/>
                  <a:pt x="43319" y="3794"/>
                  <a:pt x="42672" y="3741"/>
                </a:cubicBezTo>
                <a:lnTo>
                  <a:pt x="4773" y="18"/>
                </a:lnTo>
                <a:cubicBezTo>
                  <a:pt x="4738" y="18"/>
                  <a:pt x="4703" y="0"/>
                  <a:pt x="465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2"/>
          <p:cNvSpPr/>
          <p:nvPr/>
        </p:nvSpPr>
        <p:spPr>
          <a:xfrm rot="-320029">
            <a:off x="6936632" y="338634"/>
            <a:ext cx="776744" cy="308138"/>
          </a:xfrm>
          <a:custGeom>
            <a:avLst/>
            <a:gdLst/>
            <a:ahLst/>
            <a:cxnLst/>
            <a:rect l="l" t="t" r="r" b="b"/>
            <a:pathLst>
              <a:path w="8374" h="3322" extrusionOk="0">
                <a:moveTo>
                  <a:pt x="1679" y="0"/>
                </a:moveTo>
                <a:cubicBezTo>
                  <a:pt x="874" y="0"/>
                  <a:pt x="193" y="612"/>
                  <a:pt x="123" y="1416"/>
                </a:cubicBezTo>
                <a:lnTo>
                  <a:pt x="0" y="2518"/>
                </a:lnTo>
                <a:lnTo>
                  <a:pt x="8252" y="3322"/>
                </a:lnTo>
                <a:lnTo>
                  <a:pt x="8374" y="2238"/>
                </a:lnTo>
                <a:cubicBezTo>
                  <a:pt x="8374" y="2186"/>
                  <a:pt x="8374" y="2133"/>
                  <a:pt x="8374" y="2081"/>
                </a:cubicBezTo>
                <a:cubicBezTo>
                  <a:pt x="8374" y="1276"/>
                  <a:pt x="7762" y="595"/>
                  <a:pt x="6958" y="525"/>
                </a:cubicBezTo>
                <a:lnTo>
                  <a:pt x="1836" y="18"/>
                </a:lnTo>
                <a:cubicBezTo>
                  <a:pt x="1783" y="0"/>
                  <a:pt x="1731" y="0"/>
                  <a:pt x="1679" y="0"/>
                </a:cubicBezTo>
                <a:close/>
              </a:path>
            </a:pathLst>
          </a:custGeom>
          <a:solidFill>
            <a:srgbClr val="26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2"/>
          <p:cNvSpPr/>
          <p:nvPr/>
        </p:nvSpPr>
        <p:spPr>
          <a:xfrm rot="-320029">
            <a:off x="6947515" y="572113"/>
            <a:ext cx="765428" cy="74669"/>
          </a:xfrm>
          <a:custGeom>
            <a:avLst/>
            <a:gdLst/>
            <a:ahLst/>
            <a:cxnLst/>
            <a:rect l="l" t="t" r="r" b="b"/>
            <a:pathLst>
              <a:path w="8252" h="805" extrusionOk="0">
                <a:moveTo>
                  <a:pt x="8252" y="805"/>
                </a:moveTo>
                <a:lnTo>
                  <a:pt x="0" y="1"/>
                </a:lnTo>
                <a:lnTo>
                  <a:pt x="0" y="1"/>
                </a:lnTo>
                <a:lnTo>
                  <a:pt x="8252" y="805"/>
                </a:lnTo>
                <a:lnTo>
                  <a:pt x="8252" y="805"/>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2"/>
          <p:cNvSpPr/>
          <p:nvPr/>
        </p:nvSpPr>
        <p:spPr>
          <a:xfrm rot="-320029">
            <a:off x="6946382" y="599787"/>
            <a:ext cx="768767" cy="100641"/>
          </a:xfrm>
          <a:custGeom>
            <a:avLst/>
            <a:gdLst/>
            <a:ahLst/>
            <a:cxnLst/>
            <a:rect l="l" t="t" r="r" b="b"/>
            <a:pathLst>
              <a:path w="8288" h="1085" extrusionOk="0">
                <a:moveTo>
                  <a:pt x="36" y="1"/>
                </a:moveTo>
                <a:lnTo>
                  <a:pt x="1" y="281"/>
                </a:lnTo>
                <a:lnTo>
                  <a:pt x="8252" y="1085"/>
                </a:lnTo>
                <a:lnTo>
                  <a:pt x="8287" y="805"/>
                </a:lnTo>
                <a:lnTo>
                  <a:pt x="36" y="1"/>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2"/>
          <p:cNvSpPr/>
          <p:nvPr/>
        </p:nvSpPr>
        <p:spPr>
          <a:xfrm rot="-320029">
            <a:off x="6947130" y="572131"/>
            <a:ext cx="767097" cy="102218"/>
          </a:xfrm>
          <a:custGeom>
            <a:avLst/>
            <a:gdLst/>
            <a:ahLst/>
            <a:cxnLst/>
            <a:rect l="l" t="t" r="r" b="b"/>
            <a:pathLst>
              <a:path w="8270" h="1102" extrusionOk="0">
                <a:moveTo>
                  <a:pt x="18" y="1"/>
                </a:moveTo>
                <a:lnTo>
                  <a:pt x="1" y="298"/>
                </a:lnTo>
                <a:lnTo>
                  <a:pt x="8252" y="1102"/>
                </a:lnTo>
                <a:lnTo>
                  <a:pt x="8270" y="805"/>
                </a:lnTo>
                <a:lnTo>
                  <a:pt x="18" y="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2"/>
          <p:cNvSpPr/>
          <p:nvPr/>
        </p:nvSpPr>
        <p:spPr>
          <a:xfrm rot="-320029">
            <a:off x="6939334" y="653864"/>
            <a:ext cx="797893" cy="572494"/>
          </a:xfrm>
          <a:custGeom>
            <a:avLst/>
            <a:gdLst/>
            <a:ahLst/>
            <a:cxnLst/>
            <a:rect l="l" t="t" r="r" b="b"/>
            <a:pathLst>
              <a:path w="8602" h="6172" extrusionOk="0">
                <a:moveTo>
                  <a:pt x="350" y="1"/>
                </a:moveTo>
                <a:lnTo>
                  <a:pt x="18" y="3305"/>
                </a:lnTo>
                <a:cubicBezTo>
                  <a:pt x="18" y="3357"/>
                  <a:pt x="1" y="3410"/>
                  <a:pt x="1" y="3462"/>
                </a:cubicBezTo>
                <a:cubicBezTo>
                  <a:pt x="1" y="4091"/>
                  <a:pt x="385" y="4651"/>
                  <a:pt x="962" y="4913"/>
                </a:cubicBezTo>
                <a:lnTo>
                  <a:pt x="3672" y="6049"/>
                </a:lnTo>
                <a:cubicBezTo>
                  <a:pt x="3864" y="6119"/>
                  <a:pt x="4074" y="6172"/>
                  <a:pt x="4284" y="6172"/>
                </a:cubicBezTo>
                <a:cubicBezTo>
                  <a:pt x="4406" y="6172"/>
                  <a:pt x="4528" y="6154"/>
                  <a:pt x="4651" y="6119"/>
                </a:cubicBezTo>
                <a:lnTo>
                  <a:pt x="7081" y="5525"/>
                </a:lnTo>
                <a:cubicBezTo>
                  <a:pt x="7728" y="5367"/>
                  <a:pt x="8200" y="4826"/>
                  <a:pt x="8269" y="4161"/>
                </a:cubicBezTo>
                <a:lnTo>
                  <a:pt x="8602" y="805"/>
                </a:lnTo>
                <a:lnTo>
                  <a:pt x="350" y="1"/>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2"/>
          <p:cNvSpPr/>
          <p:nvPr/>
        </p:nvSpPr>
        <p:spPr>
          <a:xfrm rot="-320029">
            <a:off x="6947304" y="625867"/>
            <a:ext cx="767097" cy="102218"/>
          </a:xfrm>
          <a:custGeom>
            <a:avLst/>
            <a:gdLst/>
            <a:ahLst/>
            <a:cxnLst/>
            <a:rect l="l" t="t" r="r" b="b"/>
            <a:pathLst>
              <a:path w="8270" h="1102" extrusionOk="0">
                <a:moveTo>
                  <a:pt x="18" y="1"/>
                </a:moveTo>
                <a:lnTo>
                  <a:pt x="0" y="298"/>
                </a:lnTo>
                <a:lnTo>
                  <a:pt x="8252" y="1102"/>
                </a:lnTo>
                <a:lnTo>
                  <a:pt x="8269" y="805"/>
                </a:lnTo>
                <a:lnTo>
                  <a:pt x="18" y="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2"/>
          <p:cNvSpPr/>
          <p:nvPr/>
        </p:nvSpPr>
        <p:spPr>
          <a:xfrm rot="-320029">
            <a:off x="6909678" y="314301"/>
            <a:ext cx="830357" cy="335686"/>
          </a:xfrm>
          <a:custGeom>
            <a:avLst/>
            <a:gdLst/>
            <a:ahLst/>
            <a:cxnLst/>
            <a:rect l="l" t="t" r="r" b="b"/>
            <a:pathLst>
              <a:path w="8952" h="3619" extrusionOk="0">
                <a:moveTo>
                  <a:pt x="1679" y="0"/>
                </a:moveTo>
                <a:cubicBezTo>
                  <a:pt x="857" y="122"/>
                  <a:pt x="193" y="787"/>
                  <a:pt x="106" y="1661"/>
                </a:cubicBezTo>
                <a:lnTo>
                  <a:pt x="1" y="2745"/>
                </a:lnTo>
                <a:lnTo>
                  <a:pt x="280" y="2780"/>
                </a:lnTo>
                <a:lnTo>
                  <a:pt x="403" y="1678"/>
                </a:lnTo>
                <a:cubicBezTo>
                  <a:pt x="473" y="874"/>
                  <a:pt x="1154" y="262"/>
                  <a:pt x="1959" y="262"/>
                </a:cubicBezTo>
                <a:cubicBezTo>
                  <a:pt x="2011" y="262"/>
                  <a:pt x="2063" y="262"/>
                  <a:pt x="2116" y="280"/>
                </a:cubicBezTo>
                <a:lnTo>
                  <a:pt x="7238" y="787"/>
                </a:lnTo>
                <a:cubicBezTo>
                  <a:pt x="8042" y="857"/>
                  <a:pt x="8654" y="1538"/>
                  <a:pt x="8654" y="2343"/>
                </a:cubicBezTo>
                <a:cubicBezTo>
                  <a:pt x="8654" y="2395"/>
                  <a:pt x="8654" y="2448"/>
                  <a:pt x="8654" y="2500"/>
                </a:cubicBezTo>
                <a:lnTo>
                  <a:pt x="8532" y="3584"/>
                </a:lnTo>
                <a:lnTo>
                  <a:pt x="8829" y="3619"/>
                </a:lnTo>
                <a:lnTo>
                  <a:pt x="8934" y="2517"/>
                </a:lnTo>
                <a:cubicBezTo>
                  <a:pt x="8951" y="2465"/>
                  <a:pt x="8951" y="2395"/>
                  <a:pt x="8951" y="2343"/>
                </a:cubicBezTo>
                <a:cubicBezTo>
                  <a:pt x="8951" y="1538"/>
                  <a:pt x="8444" y="857"/>
                  <a:pt x="7727" y="594"/>
                </a:cubicBezTo>
                <a:lnTo>
                  <a:pt x="1679" y="0"/>
                </a:lnTo>
                <a:close/>
              </a:path>
            </a:pathLst>
          </a:custGeom>
          <a:solidFill>
            <a:srgbClr val="26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2"/>
          <p:cNvSpPr/>
          <p:nvPr/>
        </p:nvSpPr>
        <p:spPr>
          <a:xfrm rot="-320029">
            <a:off x="7052111" y="311280"/>
            <a:ext cx="561178" cy="56860"/>
          </a:xfrm>
          <a:custGeom>
            <a:avLst/>
            <a:gdLst/>
            <a:ahLst/>
            <a:cxnLst/>
            <a:rect l="l" t="t" r="r" b="b"/>
            <a:pathLst>
              <a:path w="6050" h="613" extrusionOk="0">
                <a:moveTo>
                  <a:pt x="281" y="1"/>
                </a:moveTo>
                <a:cubicBezTo>
                  <a:pt x="176" y="1"/>
                  <a:pt x="88" y="1"/>
                  <a:pt x="1" y="18"/>
                </a:cubicBezTo>
                <a:lnTo>
                  <a:pt x="6049" y="612"/>
                </a:lnTo>
                <a:cubicBezTo>
                  <a:pt x="5892" y="560"/>
                  <a:pt x="5752" y="525"/>
                  <a:pt x="5595" y="508"/>
                </a:cubicBezTo>
                <a:lnTo>
                  <a:pt x="455" y="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2"/>
          <p:cNvSpPr/>
          <p:nvPr/>
        </p:nvSpPr>
        <p:spPr>
          <a:xfrm rot="-320029">
            <a:off x="6921541" y="568795"/>
            <a:ext cx="818948" cy="81162"/>
          </a:xfrm>
          <a:custGeom>
            <a:avLst/>
            <a:gdLst/>
            <a:ahLst/>
            <a:cxnLst/>
            <a:rect l="l" t="t" r="r" b="b"/>
            <a:pathLst>
              <a:path w="8829" h="875" extrusionOk="0">
                <a:moveTo>
                  <a:pt x="8829" y="875"/>
                </a:moveTo>
                <a:lnTo>
                  <a:pt x="8532" y="840"/>
                </a:lnTo>
                <a:lnTo>
                  <a:pt x="8532" y="840"/>
                </a:lnTo>
                <a:lnTo>
                  <a:pt x="8829" y="875"/>
                </a:lnTo>
                <a:lnTo>
                  <a:pt x="8829" y="875"/>
                </a:lnTo>
                <a:close/>
                <a:moveTo>
                  <a:pt x="280" y="36"/>
                </a:moveTo>
                <a:lnTo>
                  <a:pt x="1" y="1"/>
                </a:lnTo>
                <a:lnTo>
                  <a:pt x="1" y="1"/>
                </a:lnTo>
                <a:lnTo>
                  <a:pt x="280" y="36"/>
                </a:lnTo>
                <a:lnTo>
                  <a:pt x="280" y="36"/>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2"/>
          <p:cNvSpPr/>
          <p:nvPr/>
        </p:nvSpPr>
        <p:spPr>
          <a:xfrm rot="-320029">
            <a:off x="6920504" y="596542"/>
            <a:ext cx="820525" cy="107134"/>
          </a:xfrm>
          <a:custGeom>
            <a:avLst/>
            <a:gdLst/>
            <a:ahLst/>
            <a:cxnLst/>
            <a:rect l="l" t="t" r="r" b="b"/>
            <a:pathLst>
              <a:path w="8846" h="1155" extrusionOk="0">
                <a:moveTo>
                  <a:pt x="18" y="1"/>
                </a:moveTo>
                <a:lnTo>
                  <a:pt x="0" y="281"/>
                </a:lnTo>
                <a:lnTo>
                  <a:pt x="280" y="316"/>
                </a:lnTo>
                <a:lnTo>
                  <a:pt x="315" y="36"/>
                </a:lnTo>
                <a:lnTo>
                  <a:pt x="18" y="1"/>
                </a:lnTo>
                <a:close/>
                <a:moveTo>
                  <a:pt x="8566" y="840"/>
                </a:moveTo>
                <a:lnTo>
                  <a:pt x="8531" y="1120"/>
                </a:lnTo>
                <a:lnTo>
                  <a:pt x="8828" y="1155"/>
                </a:lnTo>
                <a:lnTo>
                  <a:pt x="8846" y="857"/>
                </a:lnTo>
                <a:lnTo>
                  <a:pt x="8566" y="840"/>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p:nvPr/>
        </p:nvSpPr>
        <p:spPr>
          <a:xfrm rot="-320029">
            <a:off x="6919509" y="568889"/>
            <a:ext cx="822195" cy="107134"/>
          </a:xfrm>
          <a:custGeom>
            <a:avLst/>
            <a:gdLst/>
            <a:ahLst/>
            <a:cxnLst/>
            <a:rect l="l" t="t" r="r" b="b"/>
            <a:pathLst>
              <a:path w="8864" h="1155" extrusionOk="0">
                <a:moveTo>
                  <a:pt x="36" y="1"/>
                </a:moveTo>
                <a:lnTo>
                  <a:pt x="1" y="298"/>
                </a:lnTo>
                <a:lnTo>
                  <a:pt x="298" y="333"/>
                </a:lnTo>
                <a:lnTo>
                  <a:pt x="315" y="36"/>
                </a:lnTo>
                <a:lnTo>
                  <a:pt x="36" y="1"/>
                </a:lnTo>
                <a:close/>
                <a:moveTo>
                  <a:pt x="8567" y="840"/>
                </a:moveTo>
                <a:lnTo>
                  <a:pt x="8549" y="1137"/>
                </a:lnTo>
                <a:lnTo>
                  <a:pt x="8829" y="1154"/>
                </a:lnTo>
                <a:lnTo>
                  <a:pt x="8864" y="875"/>
                </a:lnTo>
                <a:lnTo>
                  <a:pt x="8567" y="840"/>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2"/>
          <p:cNvSpPr/>
          <p:nvPr/>
        </p:nvSpPr>
        <p:spPr>
          <a:xfrm rot="-320029">
            <a:off x="6914586" y="650562"/>
            <a:ext cx="849744" cy="603289"/>
          </a:xfrm>
          <a:custGeom>
            <a:avLst/>
            <a:gdLst/>
            <a:ahLst/>
            <a:cxnLst/>
            <a:rect l="l" t="t" r="r" b="b"/>
            <a:pathLst>
              <a:path w="9161" h="6504" extrusionOk="0">
                <a:moveTo>
                  <a:pt x="332" y="1"/>
                </a:moveTo>
                <a:lnTo>
                  <a:pt x="0" y="3322"/>
                </a:lnTo>
                <a:cubicBezTo>
                  <a:pt x="0" y="3375"/>
                  <a:pt x="0" y="3445"/>
                  <a:pt x="0" y="3497"/>
                </a:cubicBezTo>
                <a:cubicBezTo>
                  <a:pt x="0" y="4231"/>
                  <a:pt x="437" y="4913"/>
                  <a:pt x="1136" y="5210"/>
                </a:cubicBezTo>
                <a:lnTo>
                  <a:pt x="3829" y="6346"/>
                </a:lnTo>
                <a:cubicBezTo>
                  <a:pt x="4056" y="6451"/>
                  <a:pt x="4318" y="6504"/>
                  <a:pt x="4563" y="6504"/>
                </a:cubicBezTo>
                <a:cubicBezTo>
                  <a:pt x="4703" y="6504"/>
                  <a:pt x="4860" y="6486"/>
                  <a:pt x="5000" y="6434"/>
                </a:cubicBezTo>
                <a:lnTo>
                  <a:pt x="7430" y="5857"/>
                </a:lnTo>
                <a:cubicBezTo>
                  <a:pt x="8199" y="5665"/>
                  <a:pt x="8758" y="5018"/>
                  <a:pt x="8828" y="4231"/>
                </a:cubicBezTo>
                <a:lnTo>
                  <a:pt x="9160" y="875"/>
                </a:lnTo>
                <a:lnTo>
                  <a:pt x="8881" y="840"/>
                </a:lnTo>
                <a:lnTo>
                  <a:pt x="8548" y="4196"/>
                </a:lnTo>
                <a:cubicBezTo>
                  <a:pt x="8479" y="4861"/>
                  <a:pt x="8007" y="5402"/>
                  <a:pt x="7360" y="5560"/>
                </a:cubicBezTo>
                <a:lnTo>
                  <a:pt x="4930" y="6154"/>
                </a:lnTo>
                <a:cubicBezTo>
                  <a:pt x="4807" y="6189"/>
                  <a:pt x="4685" y="6207"/>
                  <a:pt x="4563" y="6207"/>
                </a:cubicBezTo>
                <a:cubicBezTo>
                  <a:pt x="4353" y="6207"/>
                  <a:pt x="4143" y="6154"/>
                  <a:pt x="3951" y="6084"/>
                </a:cubicBezTo>
                <a:lnTo>
                  <a:pt x="1241" y="4948"/>
                </a:lnTo>
                <a:cubicBezTo>
                  <a:pt x="664" y="4686"/>
                  <a:pt x="280" y="4126"/>
                  <a:pt x="280" y="3497"/>
                </a:cubicBezTo>
                <a:cubicBezTo>
                  <a:pt x="280" y="3445"/>
                  <a:pt x="297" y="3392"/>
                  <a:pt x="297" y="3340"/>
                </a:cubicBezTo>
                <a:lnTo>
                  <a:pt x="629" y="36"/>
                </a:lnTo>
                <a:lnTo>
                  <a:pt x="332" y="1"/>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2"/>
          <p:cNvSpPr/>
          <p:nvPr/>
        </p:nvSpPr>
        <p:spPr>
          <a:xfrm rot="-320029">
            <a:off x="6919757" y="622621"/>
            <a:ext cx="822195" cy="108711"/>
          </a:xfrm>
          <a:custGeom>
            <a:avLst/>
            <a:gdLst/>
            <a:ahLst/>
            <a:cxnLst/>
            <a:rect l="l" t="t" r="r" b="b"/>
            <a:pathLst>
              <a:path w="8864" h="1172" extrusionOk="0">
                <a:moveTo>
                  <a:pt x="35" y="1"/>
                </a:moveTo>
                <a:lnTo>
                  <a:pt x="0" y="298"/>
                </a:lnTo>
                <a:lnTo>
                  <a:pt x="297" y="333"/>
                </a:lnTo>
                <a:lnTo>
                  <a:pt x="315" y="36"/>
                </a:lnTo>
                <a:lnTo>
                  <a:pt x="35" y="1"/>
                </a:lnTo>
                <a:close/>
                <a:moveTo>
                  <a:pt x="8566" y="840"/>
                </a:moveTo>
                <a:lnTo>
                  <a:pt x="8549" y="1137"/>
                </a:lnTo>
                <a:lnTo>
                  <a:pt x="8828" y="1172"/>
                </a:lnTo>
                <a:lnTo>
                  <a:pt x="8863" y="875"/>
                </a:lnTo>
                <a:lnTo>
                  <a:pt x="8566" y="840"/>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2"/>
          <p:cNvSpPr/>
          <p:nvPr/>
        </p:nvSpPr>
        <p:spPr>
          <a:xfrm rot="-320029">
            <a:off x="6857624" y="269652"/>
            <a:ext cx="856237" cy="913189"/>
          </a:xfrm>
          <a:custGeom>
            <a:avLst/>
            <a:gdLst/>
            <a:ahLst/>
            <a:cxnLst/>
            <a:rect l="l" t="t" r="r" b="b"/>
            <a:pathLst>
              <a:path w="9231" h="9845" extrusionOk="0">
                <a:moveTo>
                  <a:pt x="2303" y="0"/>
                </a:moveTo>
                <a:cubicBezTo>
                  <a:pt x="1427" y="0"/>
                  <a:pt x="677" y="657"/>
                  <a:pt x="595" y="1546"/>
                </a:cubicBezTo>
                <a:lnTo>
                  <a:pt x="70" y="6825"/>
                </a:lnTo>
                <a:cubicBezTo>
                  <a:pt x="1" y="7577"/>
                  <a:pt x="420" y="8276"/>
                  <a:pt x="1119" y="8574"/>
                </a:cubicBezTo>
                <a:lnTo>
                  <a:pt x="3811" y="9710"/>
                </a:lnTo>
                <a:cubicBezTo>
                  <a:pt x="4033" y="9798"/>
                  <a:pt x="4261" y="9845"/>
                  <a:pt x="4492" y="9845"/>
                </a:cubicBezTo>
                <a:cubicBezTo>
                  <a:pt x="4626" y="9845"/>
                  <a:pt x="4761" y="9829"/>
                  <a:pt x="4895" y="9797"/>
                </a:cubicBezTo>
                <a:lnTo>
                  <a:pt x="7308" y="9203"/>
                </a:lnTo>
                <a:cubicBezTo>
                  <a:pt x="8024" y="9028"/>
                  <a:pt x="8549" y="8434"/>
                  <a:pt x="8619" y="7699"/>
                </a:cubicBezTo>
                <a:lnTo>
                  <a:pt x="9143" y="2385"/>
                </a:lnTo>
                <a:cubicBezTo>
                  <a:pt x="9231" y="1441"/>
                  <a:pt x="8531" y="602"/>
                  <a:pt x="7605" y="515"/>
                </a:cubicBezTo>
                <a:lnTo>
                  <a:pt x="2465" y="8"/>
                </a:lnTo>
                <a:cubicBezTo>
                  <a:pt x="2411" y="3"/>
                  <a:pt x="2356" y="0"/>
                  <a:pt x="2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2"/>
          <p:cNvSpPr/>
          <p:nvPr/>
        </p:nvSpPr>
        <p:spPr>
          <a:xfrm rot="-320029">
            <a:off x="6851113" y="255814"/>
            <a:ext cx="867646" cy="940552"/>
          </a:xfrm>
          <a:custGeom>
            <a:avLst/>
            <a:gdLst/>
            <a:ahLst/>
            <a:cxnLst/>
            <a:rect l="l" t="t" r="r" b="b"/>
            <a:pathLst>
              <a:path w="9354" h="10140" extrusionOk="0">
                <a:moveTo>
                  <a:pt x="2518" y="298"/>
                </a:moveTo>
                <a:lnTo>
                  <a:pt x="7657" y="804"/>
                </a:lnTo>
                <a:cubicBezTo>
                  <a:pt x="8462" y="874"/>
                  <a:pt x="9073" y="1574"/>
                  <a:pt x="9073" y="2360"/>
                </a:cubicBezTo>
                <a:cubicBezTo>
                  <a:pt x="9073" y="2413"/>
                  <a:pt x="9073" y="2465"/>
                  <a:pt x="9056" y="2518"/>
                </a:cubicBezTo>
                <a:lnTo>
                  <a:pt x="8531" y="7849"/>
                </a:lnTo>
                <a:cubicBezTo>
                  <a:pt x="8479" y="8496"/>
                  <a:pt x="7990" y="9056"/>
                  <a:pt x="7343" y="9213"/>
                </a:cubicBezTo>
                <a:lnTo>
                  <a:pt x="4930" y="9807"/>
                </a:lnTo>
                <a:cubicBezTo>
                  <a:pt x="4808" y="9825"/>
                  <a:pt x="4668" y="9842"/>
                  <a:pt x="4546" y="9842"/>
                </a:cubicBezTo>
                <a:cubicBezTo>
                  <a:pt x="4336" y="9842"/>
                  <a:pt x="4144" y="9807"/>
                  <a:pt x="3934" y="9720"/>
                </a:cubicBezTo>
                <a:lnTo>
                  <a:pt x="1242" y="8584"/>
                </a:lnTo>
                <a:cubicBezTo>
                  <a:pt x="665" y="8339"/>
                  <a:pt x="280" y="7762"/>
                  <a:pt x="280" y="7133"/>
                </a:cubicBezTo>
                <a:cubicBezTo>
                  <a:pt x="280" y="7098"/>
                  <a:pt x="280" y="7045"/>
                  <a:pt x="298" y="6993"/>
                </a:cubicBezTo>
                <a:lnTo>
                  <a:pt x="805" y="1714"/>
                </a:lnTo>
                <a:cubicBezTo>
                  <a:pt x="892" y="892"/>
                  <a:pt x="1574" y="298"/>
                  <a:pt x="2361" y="298"/>
                </a:cubicBezTo>
                <a:close/>
                <a:moveTo>
                  <a:pt x="2361" y="0"/>
                </a:moveTo>
                <a:cubicBezTo>
                  <a:pt x="1417" y="0"/>
                  <a:pt x="612" y="717"/>
                  <a:pt x="525" y="1679"/>
                </a:cubicBezTo>
                <a:lnTo>
                  <a:pt x="1" y="6958"/>
                </a:lnTo>
                <a:cubicBezTo>
                  <a:pt x="1" y="7010"/>
                  <a:pt x="1" y="7080"/>
                  <a:pt x="1" y="7133"/>
                </a:cubicBezTo>
                <a:cubicBezTo>
                  <a:pt x="1" y="7884"/>
                  <a:pt x="438" y="8566"/>
                  <a:pt x="1137" y="8846"/>
                </a:cubicBezTo>
                <a:lnTo>
                  <a:pt x="3829" y="10000"/>
                </a:lnTo>
                <a:cubicBezTo>
                  <a:pt x="4056" y="10087"/>
                  <a:pt x="4301" y="10139"/>
                  <a:pt x="4546" y="10139"/>
                </a:cubicBezTo>
                <a:cubicBezTo>
                  <a:pt x="4703" y="10139"/>
                  <a:pt x="4843" y="10122"/>
                  <a:pt x="5000" y="10087"/>
                </a:cubicBezTo>
                <a:lnTo>
                  <a:pt x="7413" y="9493"/>
                </a:lnTo>
                <a:cubicBezTo>
                  <a:pt x="8182" y="9300"/>
                  <a:pt x="8759" y="8654"/>
                  <a:pt x="8829" y="7867"/>
                </a:cubicBezTo>
                <a:lnTo>
                  <a:pt x="9353" y="2553"/>
                </a:lnTo>
                <a:cubicBezTo>
                  <a:pt x="9353" y="2483"/>
                  <a:pt x="9353" y="2430"/>
                  <a:pt x="9353" y="2360"/>
                </a:cubicBezTo>
                <a:cubicBezTo>
                  <a:pt x="9353" y="1416"/>
                  <a:pt x="8636" y="612"/>
                  <a:pt x="7675" y="507"/>
                </a:cubicBezTo>
                <a:lnTo>
                  <a:pt x="2553" y="18"/>
                </a:lnTo>
                <a:cubicBezTo>
                  <a:pt x="2483" y="0"/>
                  <a:pt x="2430" y="0"/>
                  <a:pt x="236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2"/>
          <p:cNvSpPr/>
          <p:nvPr/>
        </p:nvSpPr>
        <p:spPr>
          <a:xfrm rot="-320029">
            <a:off x="784071" y="486483"/>
            <a:ext cx="3966367" cy="3771207"/>
          </a:xfrm>
          <a:custGeom>
            <a:avLst/>
            <a:gdLst/>
            <a:ahLst/>
            <a:cxnLst/>
            <a:rect l="l" t="t" r="r" b="b"/>
            <a:pathLst>
              <a:path w="42761" h="40657" extrusionOk="0">
                <a:moveTo>
                  <a:pt x="3698" y="1"/>
                </a:moveTo>
                <a:cubicBezTo>
                  <a:pt x="3142" y="1"/>
                  <a:pt x="2654" y="423"/>
                  <a:pt x="2588" y="1002"/>
                </a:cubicBezTo>
                <a:lnTo>
                  <a:pt x="18" y="27171"/>
                </a:lnTo>
                <a:cubicBezTo>
                  <a:pt x="1" y="27433"/>
                  <a:pt x="71" y="27695"/>
                  <a:pt x="211" y="27905"/>
                </a:cubicBezTo>
                <a:cubicBezTo>
                  <a:pt x="1452" y="29688"/>
                  <a:pt x="2466" y="31699"/>
                  <a:pt x="3480" y="33604"/>
                </a:cubicBezTo>
                <a:cubicBezTo>
                  <a:pt x="4109" y="34775"/>
                  <a:pt x="4791" y="35912"/>
                  <a:pt x="5490" y="37030"/>
                </a:cubicBezTo>
                <a:cubicBezTo>
                  <a:pt x="5682" y="37310"/>
                  <a:pt x="5980" y="37502"/>
                  <a:pt x="6312" y="37537"/>
                </a:cubicBezTo>
                <a:lnTo>
                  <a:pt x="38093" y="40649"/>
                </a:lnTo>
                <a:cubicBezTo>
                  <a:pt x="38135" y="40654"/>
                  <a:pt x="38176" y="40656"/>
                  <a:pt x="38217" y="40656"/>
                </a:cubicBezTo>
                <a:cubicBezTo>
                  <a:pt x="38776" y="40656"/>
                  <a:pt x="39250" y="40224"/>
                  <a:pt x="39299" y="39670"/>
                </a:cubicBezTo>
                <a:lnTo>
                  <a:pt x="42708" y="4935"/>
                </a:lnTo>
                <a:cubicBezTo>
                  <a:pt x="42760" y="4323"/>
                  <a:pt x="42323" y="3799"/>
                  <a:pt x="41729" y="3729"/>
                </a:cubicBezTo>
                <a:lnTo>
                  <a:pt x="3794" y="5"/>
                </a:lnTo>
                <a:cubicBezTo>
                  <a:pt x="3762" y="2"/>
                  <a:pt x="3730" y="1"/>
                  <a:pt x="36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2"/>
          <p:cNvSpPr/>
          <p:nvPr/>
        </p:nvSpPr>
        <p:spPr>
          <a:xfrm rot="-320029">
            <a:off x="772823" y="474032"/>
            <a:ext cx="3987422" cy="3797642"/>
          </a:xfrm>
          <a:custGeom>
            <a:avLst/>
            <a:gdLst/>
            <a:ahLst/>
            <a:cxnLst/>
            <a:rect l="l" t="t" r="r" b="b"/>
            <a:pathLst>
              <a:path w="42988" h="40942" extrusionOk="0">
                <a:moveTo>
                  <a:pt x="3812" y="280"/>
                </a:moveTo>
                <a:cubicBezTo>
                  <a:pt x="3846" y="280"/>
                  <a:pt x="3881" y="280"/>
                  <a:pt x="3899" y="297"/>
                </a:cubicBezTo>
                <a:lnTo>
                  <a:pt x="41833" y="4003"/>
                </a:lnTo>
                <a:cubicBezTo>
                  <a:pt x="42323" y="4056"/>
                  <a:pt x="42690" y="4475"/>
                  <a:pt x="42690" y="4965"/>
                </a:cubicBezTo>
                <a:cubicBezTo>
                  <a:pt x="42690" y="4982"/>
                  <a:pt x="42690" y="5017"/>
                  <a:pt x="42690" y="5052"/>
                </a:cubicBezTo>
                <a:lnTo>
                  <a:pt x="39281" y="39788"/>
                </a:lnTo>
                <a:cubicBezTo>
                  <a:pt x="39229" y="40277"/>
                  <a:pt x="38809" y="40644"/>
                  <a:pt x="38320" y="40644"/>
                </a:cubicBezTo>
                <a:lnTo>
                  <a:pt x="38232" y="40644"/>
                </a:lnTo>
                <a:lnTo>
                  <a:pt x="6451" y="37533"/>
                </a:lnTo>
                <a:cubicBezTo>
                  <a:pt x="6154" y="37498"/>
                  <a:pt x="5892" y="37340"/>
                  <a:pt x="5734" y="37078"/>
                </a:cubicBezTo>
                <a:cubicBezTo>
                  <a:pt x="5035" y="35959"/>
                  <a:pt x="4353" y="34840"/>
                  <a:pt x="3742" y="33669"/>
                </a:cubicBezTo>
                <a:cubicBezTo>
                  <a:pt x="2728" y="31764"/>
                  <a:pt x="1696" y="29753"/>
                  <a:pt x="455" y="27953"/>
                </a:cubicBezTo>
                <a:cubicBezTo>
                  <a:pt x="350" y="27796"/>
                  <a:pt x="298" y="27603"/>
                  <a:pt x="298" y="27411"/>
                </a:cubicBezTo>
                <a:cubicBezTo>
                  <a:pt x="298" y="27393"/>
                  <a:pt x="298" y="27358"/>
                  <a:pt x="298" y="27324"/>
                </a:cubicBezTo>
                <a:lnTo>
                  <a:pt x="2868" y="1137"/>
                </a:lnTo>
                <a:cubicBezTo>
                  <a:pt x="2902" y="647"/>
                  <a:pt x="3322" y="280"/>
                  <a:pt x="3812" y="280"/>
                </a:cubicBezTo>
                <a:close/>
                <a:moveTo>
                  <a:pt x="3812" y="0"/>
                </a:moveTo>
                <a:cubicBezTo>
                  <a:pt x="3182" y="0"/>
                  <a:pt x="2640" y="472"/>
                  <a:pt x="2570" y="1119"/>
                </a:cubicBezTo>
                <a:lnTo>
                  <a:pt x="1" y="27289"/>
                </a:lnTo>
                <a:cubicBezTo>
                  <a:pt x="1" y="27341"/>
                  <a:pt x="1" y="27376"/>
                  <a:pt x="1" y="27411"/>
                </a:cubicBezTo>
                <a:cubicBezTo>
                  <a:pt x="1" y="27673"/>
                  <a:pt x="70" y="27918"/>
                  <a:pt x="228" y="28128"/>
                </a:cubicBezTo>
                <a:cubicBezTo>
                  <a:pt x="1452" y="29893"/>
                  <a:pt x="2465" y="31904"/>
                  <a:pt x="3479" y="33809"/>
                </a:cubicBezTo>
                <a:cubicBezTo>
                  <a:pt x="4091" y="34980"/>
                  <a:pt x="4790" y="36117"/>
                  <a:pt x="5490" y="37235"/>
                </a:cubicBezTo>
                <a:cubicBezTo>
                  <a:pt x="5699" y="37568"/>
                  <a:pt x="6049" y="37777"/>
                  <a:pt x="6434" y="37812"/>
                </a:cubicBezTo>
                <a:lnTo>
                  <a:pt x="38197" y="40941"/>
                </a:lnTo>
                <a:lnTo>
                  <a:pt x="38320" y="40941"/>
                </a:lnTo>
                <a:cubicBezTo>
                  <a:pt x="38966" y="40941"/>
                  <a:pt x="39508" y="40452"/>
                  <a:pt x="39561" y="39823"/>
                </a:cubicBezTo>
                <a:lnTo>
                  <a:pt x="42970" y="5087"/>
                </a:lnTo>
                <a:cubicBezTo>
                  <a:pt x="42987" y="5035"/>
                  <a:pt x="42987" y="5000"/>
                  <a:pt x="42987" y="4965"/>
                </a:cubicBezTo>
                <a:cubicBezTo>
                  <a:pt x="42987" y="4318"/>
                  <a:pt x="42498" y="3776"/>
                  <a:pt x="41851" y="3724"/>
                </a:cubicBezTo>
                <a:lnTo>
                  <a:pt x="3934"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2"/>
          <p:cNvSpPr/>
          <p:nvPr/>
        </p:nvSpPr>
        <p:spPr>
          <a:xfrm rot="-320029">
            <a:off x="1962782" y="610500"/>
            <a:ext cx="4916" cy="1762"/>
          </a:xfrm>
          <a:custGeom>
            <a:avLst/>
            <a:gdLst/>
            <a:ahLst/>
            <a:cxnLst/>
            <a:rect l="l" t="t" r="r" b="b"/>
            <a:pathLst>
              <a:path w="53" h="19" extrusionOk="0">
                <a:moveTo>
                  <a:pt x="53" y="18"/>
                </a:moveTo>
                <a:lnTo>
                  <a:pt x="0" y="1"/>
                </a:lnTo>
                <a:lnTo>
                  <a:pt x="53" y="18"/>
                </a:lnTo>
                <a:lnTo>
                  <a:pt x="53" y="18"/>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2"/>
          <p:cNvSpPr/>
          <p:nvPr/>
        </p:nvSpPr>
        <p:spPr>
          <a:xfrm rot="-320029">
            <a:off x="1974846" y="582850"/>
            <a:ext cx="16325" cy="1670"/>
          </a:xfrm>
          <a:custGeom>
            <a:avLst/>
            <a:gdLst/>
            <a:ahLst/>
            <a:cxnLst/>
            <a:rect l="l" t="t" r="r" b="b"/>
            <a:pathLst>
              <a:path w="176" h="18" extrusionOk="0">
                <a:moveTo>
                  <a:pt x="176" y="18"/>
                </a:moveTo>
                <a:lnTo>
                  <a:pt x="1" y="0"/>
                </a:lnTo>
                <a:lnTo>
                  <a:pt x="176" y="18"/>
                </a:lnTo>
                <a:lnTo>
                  <a:pt x="176" y="18"/>
                </a:lnTo>
                <a:close/>
              </a:path>
            </a:pathLst>
          </a:custGeom>
          <a:solidFill>
            <a:srgbClr val="4B65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2"/>
          <p:cNvSpPr/>
          <p:nvPr/>
        </p:nvSpPr>
        <p:spPr>
          <a:xfrm rot="-320029">
            <a:off x="1991179" y="583363"/>
            <a:ext cx="6586" cy="1762"/>
          </a:xfrm>
          <a:custGeom>
            <a:avLst/>
            <a:gdLst/>
            <a:ahLst/>
            <a:cxnLst/>
            <a:rect l="l" t="t" r="r" b="b"/>
            <a:pathLst>
              <a:path w="71" h="19" extrusionOk="0">
                <a:moveTo>
                  <a:pt x="1" y="1"/>
                </a:moveTo>
                <a:lnTo>
                  <a:pt x="71" y="18"/>
                </a:lnTo>
                <a:lnTo>
                  <a:pt x="71" y="1"/>
                </a:lnTo>
                <a:close/>
              </a:path>
            </a:pathLst>
          </a:custGeom>
          <a:solidFill>
            <a:srgbClr val="4B65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2"/>
          <p:cNvSpPr/>
          <p:nvPr/>
        </p:nvSpPr>
        <p:spPr>
          <a:xfrm rot="-320029">
            <a:off x="761324" y="3836378"/>
            <a:ext cx="7642312" cy="770529"/>
          </a:xfrm>
          <a:custGeom>
            <a:avLst/>
            <a:gdLst/>
            <a:ahLst/>
            <a:cxnLst/>
            <a:rect l="l" t="t" r="r" b="b"/>
            <a:pathLst>
              <a:path w="82391" h="8307" extrusionOk="0">
                <a:moveTo>
                  <a:pt x="149" y="0"/>
                </a:moveTo>
                <a:cubicBezTo>
                  <a:pt x="74" y="0"/>
                  <a:pt x="18" y="63"/>
                  <a:pt x="18" y="125"/>
                </a:cubicBezTo>
                <a:cubicBezTo>
                  <a:pt x="1" y="213"/>
                  <a:pt x="53" y="283"/>
                  <a:pt x="141" y="283"/>
                </a:cubicBezTo>
                <a:lnTo>
                  <a:pt x="82233" y="8307"/>
                </a:lnTo>
                <a:cubicBezTo>
                  <a:pt x="82303" y="8307"/>
                  <a:pt x="82390" y="8254"/>
                  <a:pt x="82390" y="8167"/>
                </a:cubicBezTo>
                <a:cubicBezTo>
                  <a:pt x="82390" y="8097"/>
                  <a:pt x="82338" y="8010"/>
                  <a:pt x="82250" y="8010"/>
                </a:cubicBezTo>
                <a:lnTo>
                  <a:pt x="176" y="3"/>
                </a:lnTo>
                <a:cubicBezTo>
                  <a:pt x="166" y="1"/>
                  <a:pt x="157" y="0"/>
                  <a:pt x="149"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2"/>
          <p:cNvSpPr/>
          <p:nvPr/>
        </p:nvSpPr>
        <p:spPr>
          <a:xfrm rot="-320029">
            <a:off x="768863" y="3917093"/>
            <a:ext cx="7642312" cy="770529"/>
          </a:xfrm>
          <a:custGeom>
            <a:avLst/>
            <a:gdLst/>
            <a:ahLst/>
            <a:cxnLst/>
            <a:rect l="l" t="t" r="r" b="b"/>
            <a:pathLst>
              <a:path w="82391" h="8307" extrusionOk="0">
                <a:moveTo>
                  <a:pt x="149" y="0"/>
                </a:moveTo>
                <a:cubicBezTo>
                  <a:pt x="74" y="0"/>
                  <a:pt x="18" y="63"/>
                  <a:pt x="18" y="126"/>
                </a:cubicBezTo>
                <a:cubicBezTo>
                  <a:pt x="1" y="213"/>
                  <a:pt x="53" y="283"/>
                  <a:pt x="141" y="283"/>
                </a:cubicBezTo>
                <a:lnTo>
                  <a:pt x="82233" y="8307"/>
                </a:lnTo>
                <a:cubicBezTo>
                  <a:pt x="82303" y="8307"/>
                  <a:pt x="82390" y="8254"/>
                  <a:pt x="82390" y="8167"/>
                </a:cubicBezTo>
                <a:cubicBezTo>
                  <a:pt x="82390" y="8097"/>
                  <a:pt x="82338" y="8010"/>
                  <a:pt x="82250" y="8010"/>
                </a:cubicBezTo>
                <a:lnTo>
                  <a:pt x="176" y="3"/>
                </a:lnTo>
                <a:cubicBezTo>
                  <a:pt x="166" y="1"/>
                  <a:pt x="157" y="0"/>
                  <a:pt x="149"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2"/>
          <p:cNvSpPr/>
          <p:nvPr/>
        </p:nvSpPr>
        <p:spPr>
          <a:xfrm rot="-320029">
            <a:off x="4296789" y="4646730"/>
            <a:ext cx="603289" cy="348579"/>
          </a:xfrm>
          <a:custGeom>
            <a:avLst/>
            <a:gdLst/>
            <a:ahLst/>
            <a:cxnLst/>
            <a:rect l="l" t="t" r="r" b="b"/>
            <a:pathLst>
              <a:path w="6504" h="3758" extrusionOk="0">
                <a:moveTo>
                  <a:pt x="211" y="0"/>
                </a:moveTo>
                <a:lnTo>
                  <a:pt x="176" y="297"/>
                </a:lnTo>
                <a:cubicBezTo>
                  <a:pt x="1" y="2028"/>
                  <a:pt x="1277" y="3584"/>
                  <a:pt x="3025" y="3741"/>
                </a:cubicBezTo>
                <a:cubicBezTo>
                  <a:pt x="3132" y="3752"/>
                  <a:pt x="3237" y="3757"/>
                  <a:pt x="3342" y="3757"/>
                </a:cubicBezTo>
                <a:cubicBezTo>
                  <a:pt x="4942" y="3757"/>
                  <a:pt x="6321" y="2533"/>
                  <a:pt x="6469" y="909"/>
                </a:cubicBezTo>
                <a:lnTo>
                  <a:pt x="6504" y="612"/>
                </a:lnTo>
                <a:lnTo>
                  <a:pt x="211"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2"/>
          <p:cNvSpPr/>
          <p:nvPr/>
        </p:nvSpPr>
        <p:spPr>
          <a:xfrm rot="-320029">
            <a:off x="4295228" y="4629088"/>
            <a:ext cx="622768" cy="383456"/>
          </a:xfrm>
          <a:custGeom>
            <a:avLst/>
            <a:gdLst/>
            <a:ahLst/>
            <a:cxnLst/>
            <a:rect l="l" t="t" r="r" b="b"/>
            <a:pathLst>
              <a:path w="6714" h="4134" extrusionOk="0">
                <a:moveTo>
                  <a:pt x="391" y="392"/>
                </a:moveTo>
                <a:lnTo>
                  <a:pt x="6311" y="969"/>
                </a:lnTo>
                <a:lnTo>
                  <a:pt x="6311" y="1074"/>
                </a:lnTo>
                <a:cubicBezTo>
                  <a:pt x="6154" y="2612"/>
                  <a:pt x="4860" y="3748"/>
                  <a:pt x="3357" y="3748"/>
                </a:cubicBezTo>
                <a:lnTo>
                  <a:pt x="3059" y="3748"/>
                </a:lnTo>
                <a:cubicBezTo>
                  <a:pt x="1521" y="3591"/>
                  <a:pt x="367" y="2297"/>
                  <a:pt x="367" y="777"/>
                </a:cubicBezTo>
                <a:cubicBezTo>
                  <a:pt x="367" y="689"/>
                  <a:pt x="367" y="584"/>
                  <a:pt x="385" y="497"/>
                </a:cubicBezTo>
                <a:lnTo>
                  <a:pt x="391" y="392"/>
                </a:lnTo>
                <a:close/>
                <a:moveTo>
                  <a:pt x="203" y="1"/>
                </a:moveTo>
                <a:cubicBezTo>
                  <a:pt x="166" y="1"/>
                  <a:pt x="131" y="17"/>
                  <a:pt x="105" y="42"/>
                </a:cubicBezTo>
                <a:cubicBezTo>
                  <a:pt x="70" y="77"/>
                  <a:pt x="35" y="130"/>
                  <a:pt x="35" y="165"/>
                </a:cubicBezTo>
                <a:lnTo>
                  <a:pt x="18" y="462"/>
                </a:lnTo>
                <a:cubicBezTo>
                  <a:pt x="0" y="567"/>
                  <a:pt x="0" y="672"/>
                  <a:pt x="0" y="777"/>
                </a:cubicBezTo>
                <a:cubicBezTo>
                  <a:pt x="0" y="2490"/>
                  <a:pt x="1294" y="3941"/>
                  <a:pt x="3025" y="4116"/>
                </a:cubicBezTo>
                <a:cubicBezTo>
                  <a:pt x="3129" y="4133"/>
                  <a:pt x="3234" y="4133"/>
                  <a:pt x="3357" y="4133"/>
                </a:cubicBezTo>
                <a:cubicBezTo>
                  <a:pt x="5052" y="4133"/>
                  <a:pt x="6503" y="2839"/>
                  <a:pt x="6678" y="1109"/>
                </a:cubicBezTo>
                <a:lnTo>
                  <a:pt x="6713" y="812"/>
                </a:lnTo>
                <a:cubicBezTo>
                  <a:pt x="6713" y="724"/>
                  <a:pt x="6643" y="619"/>
                  <a:pt x="6538" y="619"/>
                </a:cubicBezTo>
                <a:lnTo>
                  <a:pt x="245" y="7"/>
                </a:lnTo>
                <a:cubicBezTo>
                  <a:pt x="231" y="3"/>
                  <a:pt x="217" y="1"/>
                  <a:pt x="203"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2"/>
          <p:cNvSpPr txBox="1">
            <a:spLocks noGrp="1"/>
          </p:cNvSpPr>
          <p:nvPr>
            <p:ph type="title"/>
          </p:nvPr>
        </p:nvSpPr>
        <p:spPr>
          <a:xfrm>
            <a:off x="1523600" y="2144631"/>
            <a:ext cx="23208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582" name="Google Shape;582;p22"/>
          <p:cNvSpPr txBox="1">
            <a:spLocks noGrp="1"/>
          </p:cNvSpPr>
          <p:nvPr>
            <p:ph type="subTitle" idx="1"/>
          </p:nvPr>
        </p:nvSpPr>
        <p:spPr>
          <a:xfrm>
            <a:off x="1588850" y="2504625"/>
            <a:ext cx="2190300" cy="54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3" name="Google Shape;583;p22"/>
          <p:cNvSpPr txBox="1">
            <a:spLocks noGrp="1"/>
          </p:cNvSpPr>
          <p:nvPr>
            <p:ph type="title" idx="2"/>
          </p:nvPr>
        </p:nvSpPr>
        <p:spPr>
          <a:xfrm>
            <a:off x="5343708" y="2144629"/>
            <a:ext cx="23208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584" name="Google Shape;584;p22"/>
          <p:cNvSpPr txBox="1">
            <a:spLocks noGrp="1"/>
          </p:cNvSpPr>
          <p:nvPr>
            <p:ph type="subTitle" idx="3"/>
          </p:nvPr>
        </p:nvSpPr>
        <p:spPr>
          <a:xfrm>
            <a:off x="5407366" y="2504613"/>
            <a:ext cx="2190300" cy="54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5" name="Google Shape;585;p22"/>
          <p:cNvSpPr/>
          <p:nvPr/>
        </p:nvSpPr>
        <p:spPr>
          <a:xfrm rot="-320029">
            <a:off x="975413" y="3247464"/>
            <a:ext cx="799469" cy="896771"/>
          </a:xfrm>
          <a:custGeom>
            <a:avLst/>
            <a:gdLst/>
            <a:ahLst/>
            <a:cxnLst/>
            <a:rect l="l" t="t" r="r" b="b"/>
            <a:pathLst>
              <a:path w="8619" h="9668" extrusionOk="0">
                <a:moveTo>
                  <a:pt x="158" y="1"/>
                </a:moveTo>
                <a:lnTo>
                  <a:pt x="0" y="18"/>
                </a:lnTo>
                <a:lnTo>
                  <a:pt x="35" y="18"/>
                </a:lnTo>
                <a:lnTo>
                  <a:pt x="158" y="1"/>
                </a:lnTo>
                <a:close/>
                <a:moveTo>
                  <a:pt x="175" y="141"/>
                </a:moveTo>
                <a:cubicBezTo>
                  <a:pt x="263" y="665"/>
                  <a:pt x="507" y="1382"/>
                  <a:pt x="875" y="2203"/>
                </a:cubicBezTo>
                <a:cubicBezTo>
                  <a:pt x="1259" y="3077"/>
                  <a:pt x="1766" y="4074"/>
                  <a:pt x="2308" y="5053"/>
                </a:cubicBezTo>
                <a:cubicBezTo>
                  <a:pt x="3374" y="6993"/>
                  <a:pt x="4528" y="8846"/>
                  <a:pt x="4983" y="9580"/>
                </a:cubicBezTo>
                <a:cubicBezTo>
                  <a:pt x="5000" y="9615"/>
                  <a:pt x="5035" y="9633"/>
                  <a:pt x="5053" y="9668"/>
                </a:cubicBezTo>
                <a:lnTo>
                  <a:pt x="8549" y="1941"/>
                </a:lnTo>
                <a:cubicBezTo>
                  <a:pt x="8601" y="1801"/>
                  <a:pt x="8619" y="1644"/>
                  <a:pt x="8619" y="1504"/>
                </a:cubicBezTo>
                <a:cubicBezTo>
                  <a:pt x="8619" y="1312"/>
                  <a:pt x="8566" y="1120"/>
                  <a:pt x="8479" y="997"/>
                </a:cubicBezTo>
                <a:cubicBezTo>
                  <a:pt x="8392" y="875"/>
                  <a:pt x="8252" y="787"/>
                  <a:pt x="8059" y="770"/>
                </a:cubicBezTo>
                <a:cubicBezTo>
                  <a:pt x="6941" y="683"/>
                  <a:pt x="5227" y="525"/>
                  <a:pt x="3672" y="385"/>
                </a:cubicBezTo>
                <a:cubicBezTo>
                  <a:pt x="2116" y="263"/>
                  <a:pt x="682" y="141"/>
                  <a:pt x="210" y="141"/>
                </a:cubicBez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2"/>
          <p:cNvSpPr/>
          <p:nvPr/>
        </p:nvSpPr>
        <p:spPr>
          <a:xfrm rot="-320029">
            <a:off x="962775" y="3232208"/>
            <a:ext cx="840004" cy="934059"/>
          </a:xfrm>
          <a:custGeom>
            <a:avLst/>
            <a:gdLst/>
            <a:ahLst/>
            <a:cxnLst/>
            <a:rect l="l" t="t" r="r" b="b"/>
            <a:pathLst>
              <a:path w="9056" h="10070" extrusionOk="0">
                <a:moveTo>
                  <a:pt x="298" y="158"/>
                </a:moveTo>
                <a:lnTo>
                  <a:pt x="175" y="175"/>
                </a:lnTo>
                <a:lnTo>
                  <a:pt x="140" y="175"/>
                </a:lnTo>
                <a:lnTo>
                  <a:pt x="298" y="158"/>
                </a:lnTo>
                <a:close/>
                <a:moveTo>
                  <a:pt x="350" y="298"/>
                </a:moveTo>
                <a:cubicBezTo>
                  <a:pt x="822" y="298"/>
                  <a:pt x="2256" y="420"/>
                  <a:pt x="3812" y="542"/>
                </a:cubicBezTo>
                <a:cubicBezTo>
                  <a:pt x="5367" y="682"/>
                  <a:pt x="7081" y="840"/>
                  <a:pt x="8199" y="927"/>
                </a:cubicBezTo>
                <a:cubicBezTo>
                  <a:pt x="8392" y="944"/>
                  <a:pt x="8532" y="1032"/>
                  <a:pt x="8619" y="1154"/>
                </a:cubicBezTo>
                <a:cubicBezTo>
                  <a:pt x="8706" y="1277"/>
                  <a:pt x="8759" y="1469"/>
                  <a:pt x="8759" y="1661"/>
                </a:cubicBezTo>
                <a:cubicBezTo>
                  <a:pt x="8759" y="1801"/>
                  <a:pt x="8741" y="1958"/>
                  <a:pt x="8689" y="2098"/>
                </a:cubicBezTo>
                <a:lnTo>
                  <a:pt x="5193" y="9825"/>
                </a:lnTo>
                <a:cubicBezTo>
                  <a:pt x="5175" y="9790"/>
                  <a:pt x="5140" y="9772"/>
                  <a:pt x="5123" y="9737"/>
                </a:cubicBezTo>
                <a:cubicBezTo>
                  <a:pt x="4668" y="9003"/>
                  <a:pt x="3514" y="7150"/>
                  <a:pt x="2448" y="5210"/>
                </a:cubicBezTo>
                <a:cubicBezTo>
                  <a:pt x="1906" y="4231"/>
                  <a:pt x="1399" y="3234"/>
                  <a:pt x="1015" y="2360"/>
                </a:cubicBezTo>
                <a:cubicBezTo>
                  <a:pt x="647" y="1539"/>
                  <a:pt x="403" y="822"/>
                  <a:pt x="315" y="298"/>
                </a:cubicBezTo>
                <a:close/>
                <a:moveTo>
                  <a:pt x="333" y="0"/>
                </a:moveTo>
                <a:cubicBezTo>
                  <a:pt x="280" y="0"/>
                  <a:pt x="228" y="0"/>
                  <a:pt x="175" y="18"/>
                </a:cubicBezTo>
                <a:lnTo>
                  <a:pt x="106" y="18"/>
                </a:lnTo>
                <a:lnTo>
                  <a:pt x="53" y="53"/>
                </a:lnTo>
                <a:cubicBezTo>
                  <a:pt x="36" y="70"/>
                  <a:pt x="1" y="123"/>
                  <a:pt x="1" y="175"/>
                </a:cubicBezTo>
                <a:lnTo>
                  <a:pt x="1" y="193"/>
                </a:lnTo>
                <a:cubicBezTo>
                  <a:pt x="53" y="682"/>
                  <a:pt x="263" y="1329"/>
                  <a:pt x="578" y="2063"/>
                </a:cubicBezTo>
                <a:cubicBezTo>
                  <a:pt x="1399" y="3427"/>
                  <a:pt x="2133" y="4860"/>
                  <a:pt x="2868" y="6241"/>
                </a:cubicBezTo>
                <a:cubicBezTo>
                  <a:pt x="3479" y="7412"/>
                  <a:pt x="4161" y="8531"/>
                  <a:pt x="4860" y="9650"/>
                </a:cubicBezTo>
                <a:cubicBezTo>
                  <a:pt x="4983" y="9860"/>
                  <a:pt x="5175" y="10000"/>
                  <a:pt x="5402" y="10070"/>
                </a:cubicBezTo>
                <a:lnTo>
                  <a:pt x="8969" y="2203"/>
                </a:lnTo>
                <a:lnTo>
                  <a:pt x="8969" y="2186"/>
                </a:lnTo>
                <a:cubicBezTo>
                  <a:pt x="9021" y="2011"/>
                  <a:pt x="9056" y="1836"/>
                  <a:pt x="9056" y="1661"/>
                </a:cubicBezTo>
                <a:cubicBezTo>
                  <a:pt x="9056" y="1416"/>
                  <a:pt x="8986" y="1172"/>
                  <a:pt x="8864" y="979"/>
                </a:cubicBezTo>
                <a:cubicBezTo>
                  <a:pt x="8724" y="787"/>
                  <a:pt x="8497" y="647"/>
                  <a:pt x="8217" y="630"/>
                </a:cubicBezTo>
                <a:cubicBezTo>
                  <a:pt x="7116" y="560"/>
                  <a:pt x="5402" y="402"/>
                  <a:pt x="3829" y="263"/>
                </a:cubicBezTo>
                <a:cubicBezTo>
                  <a:pt x="2273" y="123"/>
                  <a:pt x="857" y="0"/>
                  <a:pt x="333" y="0"/>
                </a:cubicBez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2"/>
          <p:cNvSpPr/>
          <p:nvPr/>
        </p:nvSpPr>
        <p:spPr>
          <a:xfrm rot="-320029">
            <a:off x="1026717" y="3436360"/>
            <a:ext cx="447644" cy="762181"/>
          </a:xfrm>
          <a:custGeom>
            <a:avLst/>
            <a:gdLst/>
            <a:ahLst/>
            <a:cxnLst/>
            <a:rect l="l" t="t" r="r" b="b"/>
            <a:pathLst>
              <a:path w="4826" h="8217" extrusionOk="0">
                <a:moveTo>
                  <a:pt x="1" y="0"/>
                </a:moveTo>
                <a:cubicBezTo>
                  <a:pt x="105" y="262"/>
                  <a:pt x="210" y="525"/>
                  <a:pt x="350" y="804"/>
                </a:cubicBezTo>
                <a:cubicBezTo>
                  <a:pt x="1819" y="3968"/>
                  <a:pt x="4511" y="8146"/>
                  <a:pt x="4511" y="8146"/>
                </a:cubicBezTo>
                <a:cubicBezTo>
                  <a:pt x="4528" y="8181"/>
                  <a:pt x="4581" y="8216"/>
                  <a:pt x="4633" y="8216"/>
                </a:cubicBezTo>
                <a:lnTo>
                  <a:pt x="4651" y="8216"/>
                </a:lnTo>
                <a:cubicBezTo>
                  <a:pt x="4703" y="8216"/>
                  <a:pt x="4738" y="8181"/>
                  <a:pt x="4755" y="8129"/>
                </a:cubicBezTo>
                <a:lnTo>
                  <a:pt x="4825" y="8007"/>
                </a:lnTo>
                <a:cubicBezTo>
                  <a:pt x="4598" y="7937"/>
                  <a:pt x="4406" y="7797"/>
                  <a:pt x="4283" y="7587"/>
                </a:cubicBezTo>
                <a:cubicBezTo>
                  <a:pt x="3584" y="6468"/>
                  <a:pt x="2902" y="5349"/>
                  <a:pt x="2291" y="4178"/>
                </a:cubicBezTo>
                <a:cubicBezTo>
                  <a:pt x="1556" y="2797"/>
                  <a:pt x="822" y="1364"/>
                  <a:pt x="1" y="0"/>
                </a:cubicBez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2"/>
          <p:cNvSpPr/>
          <p:nvPr/>
        </p:nvSpPr>
        <p:spPr>
          <a:xfrm rot="-320029">
            <a:off x="894834" y="3225487"/>
            <a:ext cx="815702" cy="957991"/>
          </a:xfrm>
          <a:custGeom>
            <a:avLst/>
            <a:gdLst/>
            <a:ahLst/>
            <a:cxnLst/>
            <a:rect l="l" t="t" r="r" b="b"/>
            <a:pathLst>
              <a:path w="8794" h="10328" extrusionOk="0">
                <a:moveTo>
                  <a:pt x="343" y="0"/>
                </a:moveTo>
                <a:cubicBezTo>
                  <a:pt x="124" y="0"/>
                  <a:pt x="0" y="10"/>
                  <a:pt x="0" y="31"/>
                </a:cubicBezTo>
                <a:cubicBezTo>
                  <a:pt x="280" y="2566"/>
                  <a:pt x="5787" y="10328"/>
                  <a:pt x="5787" y="10328"/>
                </a:cubicBezTo>
                <a:lnTo>
                  <a:pt x="8584" y="1762"/>
                </a:lnTo>
                <a:cubicBezTo>
                  <a:pt x="8794" y="1150"/>
                  <a:pt x="8356" y="503"/>
                  <a:pt x="7710" y="451"/>
                </a:cubicBezTo>
                <a:cubicBezTo>
                  <a:pt x="5609" y="288"/>
                  <a:pt x="1544" y="0"/>
                  <a:pt x="343" y="0"/>
                </a:cubicBezTo>
                <a:close/>
              </a:path>
            </a:pathLst>
          </a:custGeom>
          <a:solidFill>
            <a:srgbClr val="F2F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2"/>
          <p:cNvSpPr/>
          <p:nvPr/>
        </p:nvSpPr>
        <p:spPr>
          <a:xfrm rot="-320029">
            <a:off x="881862" y="3212808"/>
            <a:ext cx="827111" cy="984333"/>
          </a:xfrm>
          <a:custGeom>
            <a:avLst/>
            <a:gdLst/>
            <a:ahLst/>
            <a:cxnLst/>
            <a:rect l="l" t="t" r="r" b="b"/>
            <a:pathLst>
              <a:path w="8917" h="10612" extrusionOk="0">
                <a:moveTo>
                  <a:pt x="490" y="297"/>
                </a:moveTo>
                <a:cubicBezTo>
                  <a:pt x="1679" y="297"/>
                  <a:pt x="5752" y="577"/>
                  <a:pt x="7832" y="734"/>
                </a:cubicBezTo>
                <a:cubicBezTo>
                  <a:pt x="8304" y="769"/>
                  <a:pt x="8636" y="1171"/>
                  <a:pt x="8636" y="1591"/>
                </a:cubicBezTo>
                <a:cubicBezTo>
                  <a:pt x="8636" y="1678"/>
                  <a:pt x="8619" y="1783"/>
                  <a:pt x="8584" y="1871"/>
                </a:cubicBezTo>
                <a:lnTo>
                  <a:pt x="5890" y="10154"/>
                </a:lnTo>
                <a:lnTo>
                  <a:pt x="5890" y="10154"/>
                </a:lnTo>
                <a:cubicBezTo>
                  <a:pt x="5869" y="10123"/>
                  <a:pt x="5846" y="10089"/>
                  <a:pt x="5822" y="10052"/>
                </a:cubicBezTo>
                <a:cubicBezTo>
                  <a:pt x="5280" y="9283"/>
                  <a:pt x="3969" y="7360"/>
                  <a:pt x="2745" y="5349"/>
                </a:cubicBezTo>
                <a:cubicBezTo>
                  <a:pt x="2133" y="4336"/>
                  <a:pt x="1539" y="3304"/>
                  <a:pt x="1102" y="2395"/>
                </a:cubicBezTo>
                <a:cubicBezTo>
                  <a:pt x="686" y="1563"/>
                  <a:pt x="402" y="820"/>
                  <a:pt x="316" y="297"/>
                </a:cubicBezTo>
                <a:close/>
                <a:moveTo>
                  <a:pt x="490" y="0"/>
                </a:moveTo>
                <a:cubicBezTo>
                  <a:pt x="385" y="0"/>
                  <a:pt x="298" y="0"/>
                  <a:pt x="228" y="18"/>
                </a:cubicBezTo>
                <a:lnTo>
                  <a:pt x="140" y="18"/>
                </a:lnTo>
                <a:lnTo>
                  <a:pt x="70" y="53"/>
                </a:lnTo>
                <a:lnTo>
                  <a:pt x="36" y="88"/>
                </a:lnTo>
                <a:cubicBezTo>
                  <a:pt x="18" y="105"/>
                  <a:pt x="1" y="140"/>
                  <a:pt x="1" y="175"/>
                </a:cubicBezTo>
                <a:lnTo>
                  <a:pt x="1" y="193"/>
                </a:lnTo>
                <a:cubicBezTo>
                  <a:pt x="70" y="874"/>
                  <a:pt x="473" y="1836"/>
                  <a:pt x="1032" y="2920"/>
                </a:cubicBezTo>
                <a:cubicBezTo>
                  <a:pt x="2710" y="6189"/>
                  <a:pt x="5822" y="10541"/>
                  <a:pt x="5822" y="10541"/>
                </a:cubicBezTo>
                <a:cubicBezTo>
                  <a:pt x="5839" y="10594"/>
                  <a:pt x="5909" y="10611"/>
                  <a:pt x="5962" y="10611"/>
                </a:cubicBezTo>
                <a:cubicBezTo>
                  <a:pt x="6014" y="10594"/>
                  <a:pt x="6049" y="10559"/>
                  <a:pt x="6067" y="10506"/>
                </a:cubicBezTo>
                <a:lnTo>
                  <a:pt x="8864" y="1958"/>
                </a:lnTo>
                <a:cubicBezTo>
                  <a:pt x="8899" y="1836"/>
                  <a:pt x="8916" y="1713"/>
                  <a:pt x="8916" y="1591"/>
                </a:cubicBezTo>
                <a:cubicBezTo>
                  <a:pt x="8916" y="1014"/>
                  <a:pt x="8479" y="507"/>
                  <a:pt x="7867" y="455"/>
                </a:cubicBezTo>
                <a:cubicBezTo>
                  <a:pt x="5769" y="297"/>
                  <a:pt x="1714" y="0"/>
                  <a:pt x="49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2">
  <p:cSld name="CUSTOM_8_1">
    <p:bg>
      <p:bgPr>
        <a:solidFill>
          <a:schemeClr val="dk2"/>
        </a:solidFill>
        <a:effectLst/>
      </p:bgPr>
    </p:bg>
    <p:spTree>
      <p:nvGrpSpPr>
        <p:cNvPr id="1" name="Shape 612"/>
        <p:cNvGrpSpPr/>
        <p:nvPr/>
      </p:nvGrpSpPr>
      <p:grpSpPr>
        <a:xfrm>
          <a:off x="0" y="0"/>
          <a:ext cx="0" cy="0"/>
          <a:chOff x="0" y="0"/>
          <a:chExt cx="0" cy="0"/>
        </a:xfrm>
      </p:grpSpPr>
      <p:sp>
        <p:nvSpPr>
          <p:cNvPr id="613" name="Google Shape;613;p24"/>
          <p:cNvSpPr txBox="1">
            <a:spLocks noGrp="1"/>
          </p:cNvSpPr>
          <p:nvPr>
            <p:ph type="title"/>
          </p:nvPr>
        </p:nvSpPr>
        <p:spPr>
          <a:xfrm>
            <a:off x="2333550" y="1411821"/>
            <a:ext cx="4476900" cy="1016400"/>
          </a:xfrm>
          <a:prstGeom prst="rect">
            <a:avLst/>
          </a:prstGeom>
        </p:spPr>
        <p:txBody>
          <a:bodyPr spcFirstLastPara="1" wrap="square" lIns="0" tIns="0" rIns="0" bIns="0" anchor="ctr" anchorCtr="0">
            <a:noAutofit/>
          </a:bodyPr>
          <a:lstStyle>
            <a:lvl1pPr lvl="0" algn="ctr" rtl="0">
              <a:spcBef>
                <a:spcPts val="0"/>
              </a:spcBef>
              <a:spcAft>
                <a:spcPts val="0"/>
              </a:spcAft>
              <a:buSzPts val="5000"/>
              <a:buNone/>
              <a:defRPr sz="5000">
                <a:highlight>
                  <a:schemeClr val="accent1"/>
                </a:highlight>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614" name="Google Shape;614;p24"/>
          <p:cNvSpPr txBox="1">
            <a:spLocks noGrp="1"/>
          </p:cNvSpPr>
          <p:nvPr>
            <p:ph type="subTitle" idx="1"/>
          </p:nvPr>
        </p:nvSpPr>
        <p:spPr>
          <a:xfrm>
            <a:off x="2545800" y="2776125"/>
            <a:ext cx="4052400" cy="54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15" name="Google Shape;615;p24"/>
          <p:cNvGrpSpPr/>
          <p:nvPr/>
        </p:nvGrpSpPr>
        <p:grpSpPr>
          <a:xfrm flipH="1">
            <a:off x="-49870" y="4164535"/>
            <a:ext cx="1023323" cy="1094037"/>
            <a:chOff x="319900" y="315700"/>
            <a:chExt cx="342123" cy="365691"/>
          </a:xfrm>
        </p:grpSpPr>
        <p:sp>
          <p:nvSpPr>
            <p:cNvPr id="616" name="Google Shape;616;p24"/>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4"/>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4"/>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4"/>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4"/>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24"/>
          <p:cNvGrpSpPr/>
          <p:nvPr/>
        </p:nvGrpSpPr>
        <p:grpSpPr>
          <a:xfrm flipH="1">
            <a:off x="8038502" y="1153102"/>
            <a:ext cx="658687" cy="655425"/>
            <a:chOff x="4636900" y="2064950"/>
            <a:chExt cx="179650" cy="178775"/>
          </a:xfrm>
        </p:grpSpPr>
        <p:sp>
          <p:nvSpPr>
            <p:cNvPr id="622" name="Google Shape;622;p24"/>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4"/>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4"/>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24"/>
          <p:cNvGrpSpPr/>
          <p:nvPr/>
        </p:nvGrpSpPr>
        <p:grpSpPr>
          <a:xfrm rot="-1867156" flipH="1">
            <a:off x="7065118" y="497348"/>
            <a:ext cx="606636" cy="821031"/>
            <a:chOff x="5408700" y="2855000"/>
            <a:chExt cx="121525" cy="164475"/>
          </a:xfrm>
        </p:grpSpPr>
        <p:sp>
          <p:nvSpPr>
            <p:cNvPr id="626" name="Google Shape;626;p24"/>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4"/>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24"/>
          <p:cNvGrpSpPr/>
          <p:nvPr/>
        </p:nvGrpSpPr>
        <p:grpSpPr>
          <a:xfrm rot="-1973065">
            <a:off x="7969065" y="4291593"/>
            <a:ext cx="1018987" cy="554146"/>
            <a:chOff x="1449934" y="4565833"/>
            <a:chExt cx="320467" cy="168684"/>
          </a:xfrm>
        </p:grpSpPr>
        <p:sp>
          <p:nvSpPr>
            <p:cNvPr id="629" name="Google Shape;629;p24"/>
            <p:cNvSpPr/>
            <p:nvPr/>
          </p:nvSpPr>
          <p:spPr>
            <a:xfrm>
              <a:off x="1449934" y="4565833"/>
              <a:ext cx="65112" cy="148810"/>
            </a:xfrm>
            <a:custGeom>
              <a:avLst/>
              <a:gdLst/>
              <a:ahLst/>
              <a:cxnLst/>
              <a:rect l="l" t="t" r="r" b="b"/>
              <a:pathLst>
                <a:path w="2021" h="4620" extrusionOk="0">
                  <a:moveTo>
                    <a:pt x="1806" y="0"/>
                  </a:moveTo>
                  <a:cubicBezTo>
                    <a:pt x="1773" y="0"/>
                    <a:pt x="1741" y="8"/>
                    <a:pt x="1712" y="25"/>
                  </a:cubicBezTo>
                  <a:cubicBezTo>
                    <a:pt x="951" y="489"/>
                    <a:pt x="404" y="1225"/>
                    <a:pt x="191" y="2093"/>
                  </a:cubicBezTo>
                  <a:cubicBezTo>
                    <a:pt x="0" y="2936"/>
                    <a:pt x="179" y="3828"/>
                    <a:pt x="678" y="4541"/>
                  </a:cubicBezTo>
                  <a:cubicBezTo>
                    <a:pt x="702" y="4576"/>
                    <a:pt x="737" y="4600"/>
                    <a:pt x="773" y="4612"/>
                  </a:cubicBezTo>
                  <a:cubicBezTo>
                    <a:pt x="793" y="4617"/>
                    <a:pt x="814" y="4620"/>
                    <a:pt x="836" y="4620"/>
                  </a:cubicBezTo>
                  <a:cubicBezTo>
                    <a:pt x="868" y="4620"/>
                    <a:pt x="899" y="4614"/>
                    <a:pt x="927" y="4600"/>
                  </a:cubicBezTo>
                  <a:cubicBezTo>
                    <a:pt x="1010" y="4553"/>
                    <a:pt x="1034" y="4446"/>
                    <a:pt x="975" y="4374"/>
                  </a:cubicBezTo>
                  <a:cubicBezTo>
                    <a:pt x="523" y="3733"/>
                    <a:pt x="369" y="2925"/>
                    <a:pt x="535" y="2164"/>
                  </a:cubicBezTo>
                  <a:cubicBezTo>
                    <a:pt x="725" y="1380"/>
                    <a:pt x="1224" y="714"/>
                    <a:pt x="1914" y="298"/>
                  </a:cubicBezTo>
                  <a:cubicBezTo>
                    <a:pt x="1997" y="251"/>
                    <a:pt x="2021" y="144"/>
                    <a:pt x="1961" y="73"/>
                  </a:cubicBezTo>
                  <a:cubicBezTo>
                    <a:pt x="1923" y="27"/>
                    <a:pt x="1865" y="0"/>
                    <a:pt x="18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4"/>
            <p:cNvSpPr/>
            <p:nvPr/>
          </p:nvSpPr>
          <p:spPr>
            <a:xfrm>
              <a:off x="1495876" y="4617241"/>
              <a:ext cx="65112" cy="64774"/>
            </a:xfrm>
            <a:custGeom>
              <a:avLst/>
              <a:gdLst/>
              <a:ahLst/>
              <a:cxnLst/>
              <a:rect l="l" t="t" r="r" b="b"/>
              <a:pathLst>
                <a:path w="2021" h="2011" extrusionOk="0">
                  <a:moveTo>
                    <a:pt x="1824" y="1"/>
                  </a:moveTo>
                  <a:cubicBezTo>
                    <a:pt x="1780" y="1"/>
                    <a:pt x="1735" y="15"/>
                    <a:pt x="1700" y="45"/>
                  </a:cubicBezTo>
                  <a:lnTo>
                    <a:pt x="1034" y="627"/>
                  </a:lnTo>
                  <a:lnTo>
                    <a:pt x="749" y="105"/>
                  </a:lnTo>
                  <a:cubicBezTo>
                    <a:pt x="716" y="47"/>
                    <a:pt x="660" y="12"/>
                    <a:pt x="601" y="12"/>
                  </a:cubicBezTo>
                  <a:cubicBezTo>
                    <a:pt x="575" y="12"/>
                    <a:pt x="549" y="19"/>
                    <a:pt x="523" y="33"/>
                  </a:cubicBezTo>
                  <a:cubicBezTo>
                    <a:pt x="428" y="57"/>
                    <a:pt x="393" y="164"/>
                    <a:pt x="440" y="247"/>
                  </a:cubicBezTo>
                  <a:lnTo>
                    <a:pt x="773" y="853"/>
                  </a:lnTo>
                  <a:lnTo>
                    <a:pt x="72" y="1471"/>
                  </a:lnTo>
                  <a:cubicBezTo>
                    <a:pt x="0" y="1531"/>
                    <a:pt x="0" y="1638"/>
                    <a:pt x="72" y="1697"/>
                  </a:cubicBezTo>
                  <a:cubicBezTo>
                    <a:pt x="95" y="1721"/>
                    <a:pt x="119" y="1733"/>
                    <a:pt x="143" y="1744"/>
                  </a:cubicBezTo>
                  <a:cubicBezTo>
                    <a:pt x="158" y="1747"/>
                    <a:pt x="173" y="1749"/>
                    <a:pt x="189" y="1749"/>
                  </a:cubicBezTo>
                  <a:cubicBezTo>
                    <a:pt x="237" y="1749"/>
                    <a:pt x="286" y="1736"/>
                    <a:pt x="321" y="1709"/>
                  </a:cubicBezTo>
                  <a:lnTo>
                    <a:pt x="939" y="1162"/>
                  </a:lnTo>
                  <a:lnTo>
                    <a:pt x="1355" y="1923"/>
                  </a:lnTo>
                  <a:cubicBezTo>
                    <a:pt x="1379" y="1958"/>
                    <a:pt x="1414" y="1994"/>
                    <a:pt x="1462" y="2006"/>
                  </a:cubicBezTo>
                  <a:cubicBezTo>
                    <a:pt x="1472" y="2009"/>
                    <a:pt x="1484" y="2011"/>
                    <a:pt x="1496" y="2011"/>
                  </a:cubicBezTo>
                  <a:cubicBezTo>
                    <a:pt x="1525" y="2011"/>
                    <a:pt x="1559" y="2002"/>
                    <a:pt x="1593" y="1994"/>
                  </a:cubicBezTo>
                  <a:cubicBezTo>
                    <a:pt x="1676" y="1958"/>
                    <a:pt x="1712" y="1851"/>
                    <a:pt x="1664" y="1768"/>
                  </a:cubicBezTo>
                  <a:lnTo>
                    <a:pt x="1201" y="925"/>
                  </a:lnTo>
                  <a:lnTo>
                    <a:pt x="1949" y="283"/>
                  </a:lnTo>
                  <a:cubicBezTo>
                    <a:pt x="2020" y="223"/>
                    <a:pt x="2020" y="105"/>
                    <a:pt x="1949" y="45"/>
                  </a:cubicBezTo>
                  <a:cubicBezTo>
                    <a:pt x="1914" y="15"/>
                    <a:pt x="1869" y="1"/>
                    <a:pt x="1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4"/>
            <p:cNvSpPr/>
            <p:nvPr/>
          </p:nvSpPr>
          <p:spPr>
            <a:xfrm>
              <a:off x="1570524" y="4645295"/>
              <a:ext cx="49035" cy="15557"/>
            </a:xfrm>
            <a:custGeom>
              <a:avLst/>
              <a:gdLst/>
              <a:ahLst/>
              <a:cxnLst/>
              <a:rect l="l" t="t" r="r" b="b"/>
              <a:pathLst>
                <a:path w="1522" h="483" extrusionOk="0">
                  <a:moveTo>
                    <a:pt x="172" y="1"/>
                  </a:moveTo>
                  <a:cubicBezTo>
                    <a:pt x="93" y="1"/>
                    <a:pt x="23" y="56"/>
                    <a:pt x="12" y="137"/>
                  </a:cubicBezTo>
                  <a:cubicBezTo>
                    <a:pt x="1" y="220"/>
                    <a:pt x="48" y="303"/>
                    <a:pt x="131" y="315"/>
                  </a:cubicBezTo>
                  <a:lnTo>
                    <a:pt x="155" y="315"/>
                  </a:lnTo>
                  <a:lnTo>
                    <a:pt x="1308" y="481"/>
                  </a:lnTo>
                  <a:cubicBezTo>
                    <a:pt x="1316" y="482"/>
                    <a:pt x="1324" y="483"/>
                    <a:pt x="1332" y="483"/>
                  </a:cubicBezTo>
                  <a:cubicBezTo>
                    <a:pt x="1418" y="483"/>
                    <a:pt x="1499" y="426"/>
                    <a:pt x="1510" y="339"/>
                  </a:cubicBezTo>
                  <a:cubicBezTo>
                    <a:pt x="1522" y="256"/>
                    <a:pt x="1450" y="172"/>
                    <a:pt x="1367" y="160"/>
                  </a:cubicBezTo>
                  <a:lnTo>
                    <a:pt x="214" y="6"/>
                  </a:lnTo>
                  <a:cubicBezTo>
                    <a:pt x="200" y="2"/>
                    <a:pt x="186" y="1"/>
                    <a:pt x="1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a:off x="1624875" y="4635987"/>
              <a:ext cx="55543" cy="72183"/>
            </a:xfrm>
            <a:custGeom>
              <a:avLst/>
              <a:gdLst/>
              <a:ahLst/>
              <a:cxnLst/>
              <a:rect l="l" t="t" r="r" b="b"/>
              <a:pathLst>
                <a:path w="1724" h="2241" extrusionOk="0">
                  <a:moveTo>
                    <a:pt x="686" y="1"/>
                  </a:moveTo>
                  <a:cubicBezTo>
                    <a:pt x="640" y="1"/>
                    <a:pt x="595" y="16"/>
                    <a:pt x="559" y="45"/>
                  </a:cubicBezTo>
                  <a:cubicBezTo>
                    <a:pt x="405" y="200"/>
                    <a:pt x="357" y="426"/>
                    <a:pt x="441" y="628"/>
                  </a:cubicBezTo>
                  <a:cubicBezTo>
                    <a:pt x="512" y="842"/>
                    <a:pt x="702" y="996"/>
                    <a:pt x="928" y="1032"/>
                  </a:cubicBezTo>
                  <a:cubicBezTo>
                    <a:pt x="953" y="1036"/>
                    <a:pt x="978" y="1038"/>
                    <a:pt x="1003" y="1038"/>
                  </a:cubicBezTo>
                  <a:cubicBezTo>
                    <a:pt x="1124" y="1038"/>
                    <a:pt x="1248" y="993"/>
                    <a:pt x="1356" y="925"/>
                  </a:cubicBezTo>
                  <a:cubicBezTo>
                    <a:pt x="1356" y="996"/>
                    <a:pt x="1356" y="1067"/>
                    <a:pt x="1356" y="1139"/>
                  </a:cubicBezTo>
                  <a:cubicBezTo>
                    <a:pt x="1344" y="1400"/>
                    <a:pt x="1213" y="1650"/>
                    <a:pt x="999" y="1804"/>
                  </a:cubicBezTo>
                  <a:cubicBezTo>
                    <a:pt x="898" y="1875"/>
                    <a:pt x="779" y="1911"/>
                    <a:pt x="662" y="1911"/>
                  </a:cubicBezTo>
                  <a:cubicBezTo>
                    <a:pt x="545" y="1911"/>
                    <a:pt x="429" y="1875"/>
                    <a:pt x="334" y="1804"/>
                  </a:cubicBezTo>
                  <a:cubicBezTo>
                    <a:pt x="292" y="1774"/>
                    <a:pt x="245" y="1760"/>
                    <a:pt x="198" y="1760"/>
                  </a:cubicBezTo>
                  <a:cubicBezTo>
                    <a:pt x="152" y="1760"/>
                    <a:pt x="108" y="1774"/>
                    <a:pt x="72" y="1804"/>
                  </a:cubicBezTo>
                  <a:cubicBezTo>
                    <a:pt x="1" y="1864"/>
                    <a:pt x="1" y="1982"/>
                    <a:pt x="72" y="2042"/>
                  </a:cubicBezTo>
                  <a:cubicBezTo>
                    <a:pt x="167" y="2113"/>
                    <a:pt x="274" y="2173"/>
                    <a:pt x="393" y="2208"/>
                  </a:cubicBezTo>
                  <a:cubicBezTo>
                    <a:pt x="476" y="2230"/>
                    <a:pt x="563" y="2241"/>
                    <a:pt x="650" y="2241"/>
                  </a:cubicBezTo>
                  <a:cubicBezTo>
                    <a:pt x="848" y="2241"/>
                    <a:pt x="1048" y="2185"/>
                    <a:pt x="1213" y="2077"/>
                  </a:cubicBezTo>
                  <a:cubicBezTo>
                    <a:pt x="1510" y="1864"/>
                    <a:pt x="1688" y="1531"/>
                    <a:pt x="1712" y="1174"/>
                  </a:cubicBezTo>
                  <a:cubicBezTo>
                    <a:pt x="1724" y="925"/>
                    <a:pt x="1700" y="675"/>
                    <a:pt x="1641" y="438"/>
                  </a:cubicBezTo>
                  <a:cubicBezTo>
                    <a:pt x="1641" y="354"/>
                    <a:pt x="1617" y="259"/>
                    <a:pt x="1569" y="188"/>
                  </a:cubicBezTo>
                  <a:cubicBezTo>
                    <a:pt x="1542" y="125"/>
                    <a:pt x="1481" y="96"/>
                    <a:pt x="1417" y="96"/>
                  </a:cubicBezTo>
                  <a:cubicBezTo>
                    <a:pt x="1397" y="96"/>
                    <a:pt x="1376" y="99"/>
                    <a:pt x="1356" y="105"/>
                  </a:cubicBezTo>
                  <a:cubicBezTo>
                    <a:pt x="1272" y="129"/>
                    <a:pt x="1225" y="212"/>
                    <a:pt x="1249" y="295"/>
                  </a:cubicBezTo>
                  <a:cubicBezTo>
                    <a:pt x="1261" y="343"/>
                    <a:pt x="1272" y="402"/>
                    <a:pt x="1284" y="461"/>
                  </a:cubicBezTo>
                  <a:cubicBezTo>
                    <a:pt x="1272" y="509"/>
                    <a:pt x="1249" y="556"/>
                    <a:pt x="1225" y="592"/>
                  </a:cubicBezTo>
                  <a:cubicBezTo>
                    <a:pt x="1165" y="675"/>
                    <a:pt x="1070" y="711"/>
                    <a:pt x="975" y="711"/>
                  </a:cubicBezTo>
                  <a:cubicBezTo>
                    <a:pt x="880" y="687"/>
                    <a:pt x="797" y="616"/>
                    <a:pt x="773" y="533"/>
                  </a:cubicBezTo>
                  <a:cubicBezTo>
                    <a:pt x="738" y="438"/>
                    <a:pt x="750" y="343"/>
                    <a:pt x="821" y="271"/>
                  </a:cubicBezTo>
                  <a:cubicBezTo>
                    <a:pt x="892" y="212"/>
                    <a:pt x="892" y="105"/>
                    <a:pt x="821" y="45"/>
                  </a:cubicBezTo>
                  <a:cubicBezTo>
                    <a:pt x="779" y="16"/>
                    <a:pt x="732" y="1"/>
                    <a:pt x="6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4"/>
            <p:cNvSpPr/>
            <p:nvPr/>
          </p:nvSpPr>
          <p:spPr>
            <a:xfrm>
              <a:off x="1671203" y="4601458"/>
              <a:ext cx="58604" cy="133060"/>
            </a:xfrm>
            <a:custGeom>
              <a:avLst/>
              <a:gdLst/>
              <a:ahLst/>
              <a:cxnLst/>
              <a:rect l="l" t="t" r="r" b="b"/>
              <a:pathLst>
                <a:path w="1819" h="4131" extrusionOk="0">
                  <a:moveTo>
                    <a:pt x="1150" y="0"/>
                  </a:moveTo>
                  <a:cubicBezTo>
                    <a:pt x="1118" y="0"/>
                    <a:pt x="1087" y="8"/>
                    <a:pt x="1058" y="24"/>
                  </a:cubicBezTo>
                  <a:cubicBezTo>
                    <a:pt x="975" y="60"/>
                    <a:pt x="940" y="167"/>
                    <a:pt x="999" y="238"/>
                  </a:cubicBezTo>
                  <a:cubicBezTo>
                    <a:pt x="1355" y="832"/>
                    <a:pt x="1462" y="1533"/>
                    <a:pt x="1296" y="2199"/>
                  </a:cubicBezTo>
                  <a:cubicBezTo>
                    <a:pt x="1118" y="2876"/>
                    <a:pt x="690" y="3458"/>
                    <a:pt x="96" y="3839"/>
                  </a:cubicBezTo>
                  <a:cubicBezTo>
                    <a:pt x="13" y="3886"/>
                    <a:pt x="1" y="3993"/>
                    <a:pt x="60" y="4064"/>
                  </a:cubicBezTo>
                  <a:cubicBezTo>
                    <a:pt x="84" y="4100"/>
                    <a:pt x="120" y="4124"/>
                    <a:pt x="155" y="4124"/>
                  </a:cubicBezTo>
                  <a:cubicBezTo>
                    <a:pt x="173" y="4128"/>
                    <a:pt x="190" y="4131"/>
                    <a:pt x="207" y="4131"/>
                  </a:cubicBezTo>
                  <a:cubicBezTo>
                    <a:pt x="238" y="4131"/>
                    <a:pt x="268" y="4123"/>
                    <a:pt x="298" y="4100"/>
                  </a:cubicBezTo>
                  <a:cubicBezTo>
                    <a:pt x="963" y="3684"/>
                    <a:pt x="1439" y="3031"/>
                    <a:pt x="1641" y="2282"/>
                  </a:cubicBezTo>
                  <a:cubicBezTo>
                    <a:pt x="1819" y="1533"/>
                    <a:pt x="1700" y="737"/>
                    <a:pt x="1308" y="84"/>
                  </a:cubicBezTo>
                  <a:cubicBezTo>
                    <a:pt x="1269" y="29"/>
                    <a:pt x="1209" y="0"/>
                    <a:pt x="11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4"/>
            <p:cNvSpPr/>
            <p:nvPr/>
          </p:nvSpPr>
          <p:spPr>
            <a:xfrm>
              <a:off x="1731321" y="4567283"/>
              <a:ext cx="39080" cy="49700"/>
            </a:xfrm>
            <a:custGeom>
              <a:avLst/>
              <a:gdLst/>
              <a:ahLst/>
              <a:cxnLst/>
              <a:rect l="l" t="t" r="r" b="b"/>
              <a:pathLst>
                <a:path w="1213" h="1543" extrusionOk="0">
                  <a:moveTo>
                    <a:pt x="347" y="1"/>
                  </a:moveTo>
                  <a:cubicBezTo>
                    <a:pt x="262" y="1"/>
                    <a:pt x="179" y="22"/>
                    <a:pt x="107" y="63"/>
                  </a:cubicBezTo>
                  <a:cubicBezTo>
                    <a:pt x="24" y="111"/>
                    <a:pt x="0" y="218"/>
                    <a:pt x="48" y="289"/>
                  </a:cubicBezTo>
                  <a:cubicBezTo>
                    <a:pt x="84" y="340"/>
                    <a:pt x="139" y="364"/>
                    <a:pt x="195" y="364"/>
                  </a:cubicBezTo>
                  <a:cubicBezTo>
                    <a:pt x="230" y="364"/>
                    <a:pt x="265" y="355"/>
                    <a:pt x="297" y="337"/>
                  </a:cubicBezTo>
                  <a:cubicBezTo>
                    <a:pt x="312" y="332"/>
                    <a:pt x="329" y="329"/>
                    <a:pt x="346" y="329"/>
                  </a:cubicBezTo>
                  <a:cubicBezTo>
                    <a:pt x="370" y="329"/>
                    <a:pt x="395" y="335"/>
                    <a:pt x="416" y="348"/>
                  </a:cubicBezTo>
                  <a:cubicBezTo>
                    <a:pt x="499" y="396"/>
                    <a:pt x="559" y="479"/>
                    <a:pt x="559" y="574"/>
                  </a:cubicBezTo>
                  <a:cubicBezTo>
                    <a:pt x="559" y="764"/>
                    <a:pt x="393" y="943"/>
                    <a:pt x="214" y="1121"/>
                  </a:cubicBezTo>
                  <a:cubicBezTo>
                    <a:pt x="167" y="1168"/>
                    <a:pt x="155" y="1228"/>
                    <a:pt x="167" y="1275"/>
                  </a:cubicBezTo>
                  <a:cubicBezTo>
                    <a:pt x="191" y="1323"/>
                    <a:pt x="238" y="1370"/>
                    <a:pt x="286" y="1382"/>
                  </a:cubicBezTo>
                  <a:lnTo>
                    <a:pt x="297" y="1382"/>
                  </a:lnTo>
                  <a:lnTo>
                    <a:pt x="987" y="1537"/>
                  </a:lnTo>
                  <a:cubicBezTo>
                    <a:pt x="1001" y="1540"/>
                    <a:pt x="1015" y="1542"/>
                    <a:pt x="1029" y="1542"/>
                  </a:cubicBezTo>
                  <a:cubicBezTo>
                    <a:pt x="1106" y="1542"/>
                    <a:pt x="1170" y="1489"/>
                    <a:pt x="1201" y="1418"/>
                  </a:cubicBezTo>
                  <a:cubicBezTo>
                    <a:pt x="1212" y="1323"/>
                    <a:pt x="1153" y="1240"/>
                    <a:pt x="1070" y="1228"/>
                  </a:cubicBezTo>
                  <a:lnTo>
                    <a:pt x="666" y="1145"/>
                  </a:lnTo>
                  <a:cubicBezTo>
                    <a:pt x="808" y="990"/>
                    <a:pt x="904" y="788"/>
                    <a:pt x="915" y="586"/>
                  </a:cubicBezTo>
                  <a:cubicBezTo>
                    <a:pt x="915" y="360"/>
                    <a:pt x="785" y="170"/>
                    <a:pt x="595" y="63"/>
                  </a:cubicBezTo>
                  <a:cubicBezTo>
                    <a:pt x="517" y="22"/>
                    <a:pt x="431"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24"/>
          <p:cNvGrpSpPr/>
          <p:nvPr/>
        </p:nvGrpSpPr>
        <p:grpSpPr>
          <a:xfrm rot="-811687">
            <a:off x="215258" y="2615053"/>
            <a:ext cx="877036" cy="672069"/>
            <a:chOff x="6467995" y="4541033"/>
            <a:chExt cx="413793" cy="317088"/>
          </a:xfrm>
        </p:grpSpPr>
        <p:sp>
          <p:nvSpPr>
            <p:cNvPr id="636" name="Google Shape;636;p24"/>
            <p:cNvSpPr/>
            <p:nvPr/>
          </p:nvSpPr>
          <p:spPr>
            <a:xfrm rot="-1375784">
              <a:off x="6489980" y="4605651"/>
              <a:ext cx="369822" cy="187850"/>
            </a:xfrm>
            <a:custGeom>
              <a:avLst/>
              <a:gdLst/>
              <a:ahLst/>
              <a:cxnLst/>
              <a:rect l="l" t="t" r="r" b="b"/>
              <a:pathLst>
                <a:path w="7820" h="3973" extrusionOk="0">
                  <a:moveTo>
                    <a:pt x="2221" y="1"/>
                  </a:moveTo>
                  <a:cubicBezTo>
                    <a:pt x="2201" y="1"/>
                    <a:pt x="2181" y="4"/>
                    <a:pt x="2163" y="13"/>
                  </a:cubicBezTo>
                  <a:cubicBezTo>
                    <a:pt x="2116" y="25"/>
                    <a:pt x="2068" y="61"/>
                    <a:pt x="2044" y="109"/>
                  </a:cubicBezTo>
                  <a:lnTo>
                    <a:pt x="892" y="3198"/>
                  </a:lnTo>
                  <a:lnTo>
                    <a:pt x="369" y="833"/>
                  </a:lnTo>
                  <a:cubicBezTo>
                    <a:pt x="349" y="755"/>
                    <a:pt x="281" y="709"/>
                    <a:pt x="204" y="709"/>
                  </a:cubicBezTo>
                  <a:cubicBezTo>
                    <a:pt x="188" y="709"/>
                    <a:pt x="171" y="711"/>
                    <a:pt x="155" y="715"/>
                  </a:cubicBezTo>
                  <a:cubicBezTo>
                    <a:pt x="72" y="726"/>
                    <a:pt x="0" y="810"/>
                    <a:pt x="24" y="893"/>
                  </a:cubicBezTo>
                  <a:lnTo>
                    <a:pt x="666" y="3840"/>
                  </a:lnTo>
                  <a:cubicBezTo>
                    <a:pt x="678" y="3899"/>
                    <a:pt x="725" y="3947"/>
                    <a:pt x="773" y="3959"/>
                  </a:cubicBezTo>
                  <a:cubicBezTo>
                    <a:pt x="797" y="3970"/>
                    <a:pt x="809" y="3970"/>
                    <a:pt x="832" y="3970"/>
                  </a:cubicBezTo>
                  <a:cubicBezTo>
                    <a:pt x="840" y="3972"/>
                    <a:pt x="847" y="3972"/>
                    <a:pt x="854" y="3972"/>
                  </a:cubicBezTo>
                  <a:cubicBezTo>
                    <a:pt x="918" y="3972"/>
                    <a:pt x="979" y="3927"/>
                    <a:pt x="1011" y="3864"/>
                  </a:cubicBezTo>
                  <a:lnTo>
                    <a:pt x="2306" y="418"/>
                  </a:lnTo>
                  <a:cubicBezTo>
                    <a:pt x="3712" y="1251"/>
                    <a:pt x="5319" y="1692"/>
                    <a:pt x="6959" y="1692"/>
                  </a:cubicBezTo>
                  <a:cubicBezTo>
                    <a:pt x="7190" y="1692"/>
                    <a:pt x="7421" y="1683"/>
                    <a:pt x="7653" y="1665"/>
                  </a:cubicBezTo>
                  <a:cubicBezTo>
                    <a:pt x="7736" y="1665"/>
                    <a:pt x="7819" y="1582"/>
                    <a:pt x="7808" y="1487"/>
                  </a:cubicBezTo>
                  <a:cubicBezTo>
                    <a:pt x="7797" y="1410"/>
                    <a:pt x="7724" y="1343"/>
                    <a:pt x="7638" y="1343"/>
                  </a:cubicBezTo>
                  <a:cubicBezTo>
                    <a:pt x="7631" y="1343"/>
                    <a:pt x="7624" y="1344"/>
                    <a:pt x="7617" y="1344"/>
                  </a:cubicBezTo>
                  <a:cubicBezTo>
                    <a:pt x="7411" y="1359"/>
                    <a:pt x="7204" y="1366"/>
                    <a:pt x="6998" y="1366"/>
                  </a:cubicBezTo>
                  <a:cubicBezTo>
                    <a:pt x="5344" y="1366"/>
                    <a:pt x="3722" y="902"/>
                    <a:pt x="2306" y="25"/>
                  </a:cubicBezTo>
                  <a:cubicBezTo>
                    <a:pt x="2284" y="11"/>
                    <a:pt x="2253" y="1"/>
                    <a:pt x="22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4"/>
            <p:cNvSpPr/>
            <p:nvPr/>
          </p:nvSpPr>
          <p:spPr>
            <a:xfrm rot="-1375784">
              <a:off x="6594395" y="4710536"/>
              <a:ext cx="102860" cy="104682"/>
            </a:xfrm>
            <a:custGeom>
              <a:avLst/>
              <a:gdLst/>
              <a:ahLst/>
              <a:cxnLst/>
              <a:rect l="l" t="t" r="r" b="b"/>
              <a:pathLst>
                <a:path w="2175" h="2214" extrusionOk="0">
                  <a:moveTo>
                    <a:pt x="791" y="1"/>
                  </a:moveTo>
                  <a:cubicBezTo>
                    <a:pt x="777" y="1"/>
                    <a:pt x="763" y="3"/>
                    <a:pt x="749" y="6"/>
                  </a:cubicBezTo>
                  <a:cubicBezTo>
                    <a:pt x="666" y="30"/>
                    <a:pt x="606" y="113"/>
                    <a:pt x="618" y="208"/>
                  </a:cubicBezTo>
                  <a:lnTo>
                    <a:pt x="844" y="1099"/>
                  </a:lnTo>
                  <a:lnTo>
                    <a:pt x="107" y="1575"/>
                  </a:lnTo>
                  <a:cubicBezTo>
                    <a:pt x="24" y="1622"/>
                    <a:pt x="0" y="1729"/>
                    <a:pt x="60" y="1800"/>
                  </a:cubicBezTo>
                  <a:cubicBezTo>
                    <a:pt x="96" y="1844"/>
                    <a:pt x="150" y="1870"/>
                    <a:pt x="205" y="1870"/>
                  </a:cubicBezTo>
                  <a:cubicBezTo>
                    <a:pt x="241" y="1870"/>
                    <a:pt x="277" y="1859"/>
                    <a:pt x="309" y="1836"/>
                  </a:cubicBezTo>
                  <a:lnTo>
                    <a:pt x="939" y="1432"/>
                  </a:lnTo>
                  <a:lnTo>
                    <a:pt x="1105" y="2097"/>
                  </a:lnTo>
                  <a:cubicBezTo>
                    <a:pt x="1117" y="2145"/>
                    <a:pt x="1153" y="2193"/>
                    <a:pt x="1212" y="2204"/>
                  </a:cubicBezTo>
                  <a:cubicBezTo>
                    <a:pt x="1230" y="2210"/>
                    <a:pt x="1248" y="2213"/>
                    <a:pt x="1266" y="2213"/>
                  </a:cubicBezTo>
                  <a:cubicBezTo>
                    <a:pt x="1284" y="2213"/>
                    <a:pt x="1302" y="2210"/>
                    <a:pt x="1319" y="2204"/>
                  </a:cubicBezTo>
                  <a:cubicBezTo>
                    <a:pt x="1403" y="2193"/>
                    <a:pt x="1462" y="2109"/>
                    <a:pt x="1450" y="2014"/>
                  </a:cubicBezTo>
                  <a:lnTo>
                    <a:pt x="1248" y="1230"/>
                  </a:lnTo>
                  <a:lnTo>
                    <a:pt x="2080" y="695"/>
                  </a:lnTo>
                  <a:cubicBezTo>
                    <a:pt x="2151" y="648"/>
                    <a:pt x="2175" y="541"/>
                    <a:pt x="2116" y="470"/>
                  </a:cubicBezTo>
                  <a:cubicBezTo>
                    <a:pt x="2081" y="421"/>
                    <a:pt x="2030" y="397"/>
                    <a:pt x="1977" y="397"/>
                  </a:cubicBezTo>
                  <a:cubicBezTo>
                    <a:pt x="1939" y="397"/>
                    <a:pt x="1901" y="409"/>
                    <a:pt x="1866" y="434"/>
                  </a:cubicBezTo>
                  <a:lnTo>
                    <a:pt x="1165" y="885"/>
                  </a:lnTo>
                  <a:lnTo>
                    <a:pt x="963" y="137"/>
                  </a:lnTo>
                  <a:cubicBezTo>
                    <a:pt x="943" y="56"/>
                    <a:pt x="871" y="1"/>
                    <a:pt x="7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rot="-1375784">
              <a:off x="6692752" y="4726376"/>
              <a:ext cx="58500" cy="24823"/>
            </a:xfrm>
            <a:custGeom>
              <a:avLst/>
              <a:gdLst/>
              <a:ahLst/>
              <a:cxnLst/>
              <a:rect l="l" t="t" r="r" b="b"/>
              <a:pathLst>
                <a:path w="1237" h="525" extrusionOk="0">
                  <a:moveTo>
                    <a:pt x="207" y="1"/>
                  </a:moveTo>
                  <a:cubicBezTo>
                    <a:pt x="148" y="1"/>
                    <a:pt x="91" y="30"/>
                    <a:pt x="60" y="84"/>
                  </a:cubicBezTo>
                  <a:cubicBezTo>
                    <a:pt x="0" y="156"/>
                    <a:pt x="36" y="263"/>
                    <a:pt x="119" y="298"/>
                  </a:cubicBezTo>
                  <a:cubicBezTo>
                    <a:pt x="202" y="346"/>
                    <a:pt x="285" y="382"/>
                    <a:pt x="380" y="417"/>
                  </a:cubicBezTo>
                  <a:cubicBezTo>
                    <a:pt x="594" y="488"/>
                    <a:pt x="832" y="524"/>
                    <a:pt x="1070" y="524"/>
                  </a:cubicBezTo>
                  <a:cubicBezTo>
                    <a:pt x="1165" y="524"/>
                    <a:pt x="1236" y="441"/>
                    <a:pt x="1236" y="346"/>
                  </a:cubicBezTo>
                  <a:cubicBezTo>
                    <a:pt x="1225" y="258"/>
                    <a:pt x="1153" y="190"/>
                    <a:pt x="1067" y="190"/>
                  </a:cubicBezTo>
                  <a:cubicBezTo>
                    <a:pt x="1060" y="190"/>
                    <a:pt x="1053" y="191"/>
                    <a:pt x="1046" y="191"/>
                  </a:cubicBezTo>
                  <a:cubicBezTo>
                    <a:pt x="1024" y="192"/>
                    <a:pt x="1002" y="193"/>
                    <a:pt x="980" y="193"/>
                  </a:cubicBezTo>
                  <a:cubicBezTo>
                    <a:pt x="741" y="193"/>
                    <a:pt x="504" y="134"/>
                    <a:pt x="297" y="25"/>
                  </a:cubicBezTo>
                  <a:cubicBezTo>
                    <a:pt x="269" y="9"/>
                    <a:pt x="237" y="1"/>
                    <a:pt x="2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4"/>
            <p:cNvSpPr/>
            <p:nvPr/>
          </p:nvSpPr>
          <p:spPr>
            <a:xfrm rot="-1375784">
              <a:off x="6763407" y="4667937"/>
              <a:ext cx="91652" cy="105580"/>
            </a:xfrm>
            <a:custGeom>
              <a:avLst/>
              <a:gdLst/>
              <a:ahLst/>
              <a:cxnLst/>
              <a:rect l="l" t="t" r="r" b="b"/>
              <a:pathLst>
                <a:path w="1938" h="2233" extrusionOk="0">
                  <a:moveTo>
                    <a:pt x="210" y="0"/>
                  </a:moveTo>
                  <a:cubicBezTo>
                    <a:pt x="180" y="0"/>
                    <a:pt x="149" y="8"/>
                    <a:pt x="119" y="25"/>
                  </a:cubicBezTo>
                  <a:cubicBezTo>
                    <a:pt x="36" y="60"/>
                    <a:pt x="0" y="167"/>
                    <a:pt x="60" y="251"/>
                  </a:cubicBezTo>
                  <a:lnTo>
                    <a:pt x="797" y="1296"/>
                  </a:lnTo>
                  <a:lnTo>
                    <a:pt x="333" y="1986"/>
                  </a:lnTo>
                  <a:cubicBezTo>
                    <a:pt x="274" y="2057"/>
                    <a:pt x="298" y="2164"/>
                    <a:pt x="393" y="2211"/>
                  </a:cubicBezTo>
                  <a:cubicBezTo>
                    <a:pt x="393" y="2211"/>
                    <a:pt x="404" y="2223"/>
                    <a:pt x="416" y="2223"/>
                  </a:cubicBezTo>
                  <a:cubicBezTo>
                    <a:pt x="437" y="2229"/>
                    <a:pt x="458" y="2232"/>
                    <a:pt x="478" y="2232"/>
                  </a:cubicBezTo>
                  <a:cubicBezTo>
                    <a:pt x="539" y="2232"/>
                    <a:pt x="595" y="2205"/>
                    <a:pt x="630" y="2152"/>
                  </a:cubicBezTo>
                  <a:lnTo>
                    <a:pt x="1890" y="334"/>
                  </a:lnTo>
                  <a:cubicBezTo>
                    <a:pt x="1937" y="262"/>
                    <a:pt x="1914" y="156"/>
                    <a:pt x="1830" y="108"/>
                  </a:cubicBezTo>
                  <a:cubicBezTo>
                    <a:pt x="1802" y="92"/>
                    <a:pt x="1771" y="84"/>
                    <a:pt x="1739" y="84"/>
                  </a:cubicBezTo>
                  <a:cubicBezTo>
                    <a:pt x="1679" y="84"/>
                    <a:pt x="1620" y="113"/>
                    <a:pt x="1581" y="167"/>
                  </a:cubicBezTo>
                  <a:lnTo>
                    <a:pt x="1011" y="999"/>
                  </a:lnTo>
                  <a:lnTo>
                    <a:pt x="357" y="72"/>
                  </a:lnTo>
                  <a:cubicBezTo>
                    <a:pt x="319" y="26"/>
                    <a:pt x="265" y="0"/>
                    <a:pt x="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24"/>
          <p:cNvGrpSpPr/>
          <p:nvPr/>
        </p:nvGrpSpPr>
        <p:grpSpPr>
          <a:xfrm>
            <a:off x="435985" y="247198"/>
            <a:ext cx="1781246" cy="1745553"/>
            <a:chOff x="894775" y="1489932"/>
            <a:chExt cx="1107120" cy="1084936"/>
          </a:xfrm>
        </p:grpSpPr>
        <p:sp>
          <p:nvSpPr>
            <p:cNvPr id="641" name="Google Shape;641;p24"/>
            <p:cNvSpPr/>
            <p:nvPr/>
          </p:nvSpPr>
          <p:spPr>
            <a:xfrm>
              <a:off x="964844" y="1976193"/>
              <a:ext cx="81071" cy="104754"/>
            </a:xfrm>
            <a:custGeom>
              <a:avLst/>
              <a:gdLst/>
              <a:ahLst/>
              <a:cxnLst/>
              <a:rect l="l" t="t" r="r" b="b"/>
              <a:pathLst>
                <a:path w="3358" h="4339" extrusionOk="0">
                  <a:moveTo>
                    <a:pt x="1838" y="918"/>
                  </a:moveTo>
                  <a:cubicBezTo>
                    <a:pt x="1901" y="1172"/>
                    <a:pt x="1933" y="1362"/>
                    <a:pt x="1964" y="1552"/>
                  </a:cubicBezTo>
                  <a:cubicBezTo>
                    <a:pt x="1993" y="1696"/>
                    <a:pt x="2022" y="1788"/>
                    <a:pt x="2027" y="1875"/>
                  </a:cubicBezTo>
                  <a:lnTo>
                    <a:pt x="2027" y="1875"/>
                  </a:lnTo>
                  <a:cubicBezTo>
                    <a:pt x="1995" y="2190"/>
                    <a:pt x="1932" y="2504"/>
                    <a:pt x="1806" y="2787"/>
                  </a:cubicBezTo>
                  <a:cubicBezTo>
                    <a:pt x="1743" y="2945"/>
                    <a:pt x="1711" y="3104"/>
                    <a:pt x="1648" y="3199"/>
                  </a:cubicBezTo>
                  <a:cubicBezTo>
                    <a:pt x="1616" y="3262"/>
                    <a:pt x="1584" y="3357"/>
                    <a:pt x="1521" y="3420"/>
                  </a:cubicBezTo>
                  <a:cubicBezTo>
                    <a:pt x="1489" y="3484"/>
                    <a:pt x="1426" y="3547"/>
                    <a:pt x="1363" y="3579"/>
                  </a:cubicBezTo>
                  <a:cubicBezTo>
                    <a:pt x="1299" y="3610"/>
                    <a:pt x="1236" y="3642"/>
                    <a:pt x="1141" y="3642"/>
                  </a:cubicBezTo>
                  <a:cubicBezTo>
                    <a:pt x="1046" y="3610"/>
                    <a:pt x="982" y="3547"/>
                    <a:pt x="887" y="3484"/>
                  </a:cubicBezTo>
                  <a:cubicBezTo>
                    <a:pt x="856" y="3420"/>
                    <a:pt x="792" y="3389"/>
                    <a:pt x="729" y="3325"/>
                  </a:cubicBezTo>
                  <a:cubicBezTo>
                    <a:pt x="697" y="3262"/>
                    <a:pt x="666" y="3199"/>
                    <a:pt x="634" y="3135"/>
                  </a:cubicBezTo>
                  <a:lnTo>
                    <a:pt x="539" y="2882"/>
                  </a:lnTo>
                  <a:cubicBezTo>
                    <a:pt x="539" y="2502"/>
                    <a:pt x="602" y="2153"/>
                    <a:pt x="761" y="1805"/>
                  </a:cubicBezTo>
                  <a:cubicBezTo>
                    <a:pt x="824" y="1615"/>
                    <a:pt x="951" y="1425"/>
                    <a:pt x="1077" y="1267"/>
                  </a:cubicBezTo>
                  <a:cubicBezTo>
                    <a:pt x="1141" y="1172"/>
                    <a:pt x="1267" y="1077"/>
                    <a:pt x="1363" y="1013"/>
                  </a:cubicBezTo>
                  <a:cubicBezTo>
                    <a:pt x="1458" y="982"/>
                    <a:pt x="1553" y="950"/>
                    <a:pt x="1616" y="950"/>
                  </a:cubicBezTo>
                  <a:cubicBezTo>
                    <a:pt x="1711" y="950"/>
                    <a:pt x="1774" y="950"/>
                    <a:pt x="1838" y="918"/>
                  </a:cubicBezTo>
                  <a:close/>
                  <a:moveTo>
                    <a:pt x="2091" y="0"/>
                  </a:moveTo>
                  <a:cubicBezTo>
                    <a:pt x="1933" y="32"/>
                    <a:pt x="1806" y="127"/>
                    <a:pt x="1743" y="285"/>
                  </a:cubicBezTo>
                  <a:cubicBezTo>
                    <a:pt x="1616" y="285"/>
                    <a:pt x="1521" y="317"/>
                    <a:pt x="1426" y="348"/>
                  </a:cubicBezTo>
                  <a:cubicBezTo>
                    <a:pt x="1299" y="412"/>
                    <a:pt x="1109" y="475"/>
                    <a:pt x="856" y="602"/>
                  </a:cubicBezTo>
                  <a:cubicBezTo>
                    <a:pt x="697" y="760"/>
                    <a:pt x="571" y="950"/>
                    <a:pt x="476" y="1140"/>
                  </a:cubicBezTo>
                  <a:cubicBezTo>
                    <a:pt x="381" y="1330"/>
                    <a:pt x="286" y="1520"/>
                    <a:pt x="222" y="1710"/>
                  </a:cubicBezTo>
                  <a:cubicBezTo>
                    <a:pt x="159" y="1900"/>
                    <a:pt x="96" y="2090"/>
                    <a:pt x="64" y="2280"/>
                  </a:cubicBezTo>
                  <a:cubicBezTo>
                    <a:pt x="32" y="2470"/>
                    <a:pt x="1" y="2660"/>
                    <a:pt x="1" y="2819"/>
                  </a:cubicBezTo>
                  <a:cubicBezTo>
                    <a:pt x="1" y="2977"/>
                    <a:pt x="1" y="3135"/>
                    <a:pt x="1" y="3294"/>
                  </a:cubicBezTo>
                  <a:cubicBezTo>
                    <a:pt x="1" y="3389"/>
                    <a:pt x="32" y="3484"/>
                    <a:pt x="96" y="3579"/>
                  </a:cubicBezTo>
                  <a:cubicBezTo>
                    <a:pt x="159" y="3705"/>
                    <a:pt x="222" y="3800"/>
                    <a:pt x="317" y="3864"/>
                  </a:cubicBezTo>
                  <a:cubicBezTo>
                    <a:pt x="412" y="3959"/>
                    <a:pt x="571" y="4117"/>
                    <a:pt x="729" y="4275"/>
                  </a:cubicBezTo>
                  <a:cubicBezTo>
                    <a:pt x="856" y="4307"/>
                    <a:pt x="1014" y="4339"/>
                    <a:pt x="1141" y="4339"/>
                  </a:cubicBezTo>
                  <a:cubicBezTo>
                    <a:pt x="1299" y="4339"/>
                    <a:pt x="1489" y="4275"/>
                    <a:pt x="1616" y="4180"/>
                  </a:cubicBezTo>
                  <a:cubicBezTo>
                    <a:pt x="1743" y="4054"/>
                    <a:pt x="1838" y="3927"/>
                    <a:pt x="1933" y="3800"/>
                  </a:cubicBezTo>
                  <a:cubicBezTo>
                    <a:pt x="2028" y="3642"/>
                    <a:pt x="2091" y="3452"/>
                    <a:pt x="2154" y="3294"/>
                  </a:cubicBezTo>
                  <a:cubicBezTo>
                    <a:pt x="2186" y="3135"/>
                    <a:pt x="2249" y="2977"/>
                    <a:pt x="2281" y="2882"/>
                  </a:cubicBezTo>
                  <a:cubicBezTo>
                    <a:pt x="2313" y="3135"/>
                    <a:pt x="2408" y="3389"/>
                    <a:pt x="2566" y="3610"/>
                  </a:cubicBezTo>
                  <a:cubicBezTo>
                    <a:pt x="2661" y="3832"/>
                    <a:pt x="2819" y="3990"/>
                    <a:pt x="3009" y="4085"/>
                  </a:cubicBezTo>
                  <a:cubicBezTo>
                    <a:pt x="3104" y="4085"/>
                    <a:pt x="3199" y="4022"/>
                    <a:pt x="3263" y="3959"/>
                  </a:cubicBezTo>
                  <a:cubicBezTo>
                    <a:pt x="3326" y="3864"/>
                    <a:pt x="3358" y="3737"/>
                    <a:pt x="3358" y="3642"/>
                  </a:cubicBezTo>
                  <a:cubicBezTo>
                    <a:pt x="3358" y="3547"/>
                    <a:pt x="3326" y="3452"/>
                    <a:pt x="3263" y="3389"/>
                  </a:cubicBezTo>
                  <a:cubicBezTo>
                    <a:pt x="3104" y="3262"/>
                    <a:pt x="3009" y="3104"/>
                    <a:pt x="2914" y="2945"/>
                  </a:cubicBezTo>
                  <a:cubicBezTo>
                    <a:pt x="2819" y="2755"/>
                    <a:pt x="2756" y="2565"/>
                    <a:pt x="2724" y="2375"/>
                  </a:cubicBezTo>
                  <a:lnTo>
                    <a:pt x="2661" y="2058"/>
                  </a:lnTo>
                  <a:cubicBezTo>
                    <a:pt x="2629" y="1963"/>
                    <a:pt x="2629" y="1900"/>
                    <a:pt x="2629" y="1868"/>
                  </a:cubicBezTo>
                  <a:cubicBezTo>
                    <a:pt x="2629" y="1805"/>
                    <a:pt x="2598" y="1773"/>
                    <a:pt x="2598" y="1710"/>
                  </a:cubicBezTo>
                  <a:cubicBezTo>
                    <a:pt x="2566" y="1520"/>
                    <a:pt x="2534" y="1330"/>
                    <a:pt x="2534" y="1140"/>
                  </a:cubicBezTo>
                  <a:cubicBezTo>
                    <a:pt x="2503" y="950"/>
                    <a:pt x="2471" y="760"/>
                    <a:pt x="2408" y="570"/>
                  </a:cubicBezTo>
                  <a:cubicBezTo>
                    <a:pt x="2376" y="443"/>
                    <a:pt x="2344" y="285"/>
                    <a:pt x="2281" y="158"/>
                  </a:cubicBezTo>
                  <a:cubicBezTo>
                    <a:pt x="2218" y="63"/>
                    <a:pt x="2154" y="0"/>
                    <a:pt x="209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a:off x="894775" y="1668850"/>
              <a:ext cx="825770" cy="795930"/>
            </a:xfrm>
            <a:custGeom>
              <a:avLst/>
              <a:gdLst/>
              <a:ahLst/>
              <a:cxnLst/>
              <a:rect l="l" t="t" r="r" b="b"/>
              <a:pathLst>
                <a:path w="34204" h="32968" fill="none" extrusionOk="0">
                  <a:moveTo>
                    <a:pt x="7158" y="29389"/>
                  </a:moveTo>
                  <a:cubicBezTo>
                    <a:pt x="1331" y="23974"/>
                    <a:pt x="1" y="15170"/>
                    <a:pt x="4118" y="8392"/>
                  </a:cubicBezTo>
                  <a:cubicBezTo>
                    <a:pt x="5733" y="5637"/>
                    <a:pt x="8140" y="3452"/>
                    <a:pt x="11053" y="2090"/>
                  </a:cubicBezTo>
                  <a:cubicBezTo>
                    <a:pt x="15835" y="0"/>
                    <a:pt x="21314" y="380"/>
                    <a:pt x="25780" y="3104"/>
                  </a:cubicBezTo>
                  <a:cubicBezTo>
                    <a:pt x="30403" y="5890"/>
                    <a:pt x="33792" y="11274"/>
                    <a:pt x="34045" y="16721"/>
                  </a:cubicBezTo>
                  <a:cubicBezTo>
                    <a:pt x="34203" y="21345"/>
                    <a:pt x="32240" y="25779"/>
                    <a:pt x="28693" y="28756"/>
                  </a:cubicBezTo>
                  <a:cubicBezTo>
                    <a:pt x="25336" y="31574"/>
                    <a:pt x="20934" y="32841"/>
                    <a:pt x="16500" y="32936"/>
                  </a:cubicBezTo>
                  <a:cubicBezTo>
                    <a:pt x="14917" y="32968"/>
                    <a:pt x="10072" y="32049"/>
                    <a:pt x="7285" y="29516"/>
                  </a:cubicBezTo>
                  <a:close/>
                </a:path>
              </a:pathLst>
            </a:custGeom>
            <a:noFill/>
            <a:ln w="198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4"/>
            <p:cNvSpPr/>
            <p:nvPr/>
          </p:nvSpPr>
          <p:spPr>
            <a:xfrm>
              <a:off x="1340513" y="1939485"/>
              <a:ext cx="659863" cy="635382"/>
            </a:xfrm>
            <a:custGeom>
              <a:avLst/>
              <a:gdLst/>
              <a:ahLst/>
              <a:cxnLst/>
              <a:rect l="l" t="t" r="r" b="b"/>
              <a:pathLst>
                <a:path w="27332" h="26318" fill="none" extrusionOk="0">
                  <a:moveTo>
                    <a:pt x="5701" y="23468"/>
                  </a:moveTo>
                  <a:cubicBezTo>
                    <a:pt x="983" y="19129"/>
                    <a:pt x="1" y="12067"/>
                    <a:pt x="3326" y="6588"/>
                  </a:cubicBezTo>
                  <a:cubicBezTo>
                    <a:pt x="4625" y="4435"/>
                    <a:pt x="6525" y="2724"/>
                    <a:pt x="8805" y="1679"/>
                  </a:cubicBezTo>
                  <a:cubicBezTo>
                    <a:pt x="12637" y="1"/>
                    <a:pt x="17007" y="286"/>
                    <a:pt x="20586" y="2471"/>
                  </a:cubicBezTo>
                  <a:cubicBezTo>
                    <a:pt x="24259" y="4688"/>
                    <a:pt x="26983" y="8995"/>
                    <a:pt x="27205" y="13334"/>
                  </a:cubicBezTo>
                  <a:cubicBezTo>
                    <a:pt x="27331" y="17039"/>
                    <a:pt x="25748" y="20586"/>
                    <a:pt x="22929" y="22961"/>
                  </a:cubicBezTo>
                  <a:cubicBezTo>
                    <a:pt x="20238" y="25209"/>
                    <a:pt x="16722" y="26223"/>
                    <a:pt x="13175" y="26318"/>
                  </a:cubicBezTo>
                  <a:cubicBezTo>
                    <a:pt x="11909" y="26318"/>
                    <a:pt x="8045" y="25621"/>
                    <a:pt x="5796" y="23563"/>
                  </a:cubicBezTo>
                  <a:close/>
                </a:path>
              </a:pathLst>
            </a:custGeom>
            <a:noFill/>
            <a:ln w="198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4"/>
            <p:cNvSpPr/>
            <p:nvPr/>
          </p:nvSpPr>
          <p:spPr>
            <a:xfrm>
              <a:off x="1442972" y="1489932"/>
              <a:ext cx="558923" cy="561217"/>
            </a:xfrm>
            <a:custGeom>
              <a:avLst/>
              <a:gdLst/>
              <a:ahLst/>
              <a:cxnLst/>
              <a:rect l="l" t="t" r="r" b="b"/>
              <a:pathLst>
                <a:path w="23151" h="23246" fill="none" extrusionOk="0">
                  <a:moveTo>
                    <a:pt x="15423" y="1109"/>
                  </a:moveTo>
                  <a:cubicBezTo>
                    <a:pt x="20300" y="3642"/>
                    <a:pt x="23151" y="8963"/>
                    <a:pt x="22232" y="13840"/>
                  </a:cubicBezTo>
                  <a:cubicBezTo>
                    <a:pt x="21536" y="17323"/>
                    <a:pt x="19192" y="20300"/>
                    <a:pt x="15898" y="21757"/>
                  </a:cubicBezTo>
                  <a:cubicBezTo>
                    <a:pt x="12542" y="23246"/>
                    <a:pt x="8140" y="23056"/>
                    <a:pt x="4973" y="21060"/>
                  </a:cubicBezTo>
                  <a:cubicBezTo>
                    <a:pt x="2312" y="19350"/>
                    <a:pt x="571" y="16500"/>
                    <a:pt x="286" y="13333"/>
                  </a:cubicBezTo>
                  <a:cubicBezTo>
                    <a:pt x="1" y="10325"/>
                    <a:pt x="1014" y="7348"/>
                    <a:pt x="2724" y="4783"/>
                  </a:cubicBezTo>
                  <a:cubicBezTo>
                    <a:pt x="3294" y="3896"/>
                    <a:pt x="5733" y="1521"/>
                    <a:pt x="8266" y="951"/>
                  </a:cubicBezTo>
                  <a:cubicBezTo>
                    <a:pt x="12478" y="0"/>
                    <a:pt x="15423" y="1109"/>
                    <a:pt x="15423" y="1109"/>
                  </a:cubicBezTo>
                  <a:close/>
                </a:path>
              </a:pathLst>
            </a:custGeom>
            <a:noFill/>
            <a:ln w="198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4"/>
            <p:cNvSpPr/>
            <p:nvPr/>
          </p:nvSpPr>
          <p:spPr>
            <a:xfrm>
              <a:off x="1765352" y="2225438"/>
              <a:ext cx="72645" cy="146811"/>
            </a:xfrm>
            <a:custGeom>
              <a:avLst/>
              <a:gdLst/>
              <a:ahLst/>
              <a:cxnLst/>
              <a:rect l="l" t="t" r="r" b="b"/>
              <a:pathLst>
                <a:path w="3009" h="6081" extrusionOk="0">
                  <a:moveTo>
                    <a:pt x="1900" y="3009"/>
                  </a:moveTo>
                  <a:cubicBezTo>
                    <a:pt x="1995" y="3009"/>
                    <a:pt x="2090" y="3040"/>
                    <a:pt x="2154" y="3104"/>
                  </a:cubicBezTo>
                  <a:cubicBezTo>
                    <a:pt x="2217" y="3167"/>
                    <a:pt x="2280" y="3262"/>
                    <a:pt x="2312" y="3325"/>
                  </a:cubicBezTo>
                  <a:cubicBezTo>
                    <a:pt x="2375" y="3420"/>
                    <a:pt x="2407" y="3515"/>
                    <a:pt x="2439" y="3610"/>
                  </a:cubicBezTo>
                  <a:cubicBezTo>
                    <a:pt x="2439" y="3674"/>
                    <a:pt x="2470" y="3769"/>
                    <a:pt x="2470" y="3832"/>
                  </a:cubicBezTo>
                  <a:cubicBezTo>
                    <a:pt x="2470" y="3990"/>
                    <a:pt x="2439" y="4180"/>
                    <a:pt x="2407" y="4339"/>
                  </a:cubicBezTo>
                  <a:lnTo>
                    <a:pt x="2407" y="4307"/>
                  </a:lnTo>
                  <a:cubicBezTo>
                    <a:pt x="2375" y="4497"/>
                    <a:pt x="2312" y="4687"/>
                    <a:pt x="2217" y="4845"/>
                  </a:cubicBezTo>
                  <a:lnTo>
                    <a:pt x="1869" y="5257"/>
                  </a:lnTo>
                  <a:cubicBezTo>
                    <a:pt x="1742" y="5321"/>
                    <a:pt x="1584" y="5384"/>
                    <a:pt x="1425" y="5416"/>
                  </a:cubicBezTo>
                  <a:cubicBezTo>
                    <a:pt x="1267" y="5416"/>
                    <a:pt x="1172" y="5257"/>
                    <a:pt x="1077" y="4972"/>
                  </a:cubicBezTo>
                  <a:cubicBezTo>
                    <a:pt x="1077" y="4339"/>
                    <a:pt x="1045" y="3895"/>
                    <a:pt x="1014" y="3547"/>
                  </a:cubicBezTo>
                  <a:cubicBezTo>
                    <a:pt x="1172" y="3420"/>
                    <a:pt x="1330" y="3294"/>
                    <a:pt x="1520" y="3199"/>
                  </a:cubicBezTo>
                  <a:cubicBezTo>
                    <a:pt x="1615" y="3104"/>
                    <a:pt x="1774" y="3040"/>
                    <a:pt x="1900" y="3009"/>
                  </a:cubicBezTo>
                  <a:close/>
                  <a:moveTo>
                    <a:pt x="285" y="0"/>
                  </a:moveTo>
                  <a:cubicBezTo>
                    <a:pt x="95" y="0"/>
                    <a:pt x="0" y="158"/>
                    <a:pt x="0" y="443"/>
                  </a:cubicBezTo>
                  <a:cubicBezTo>
                    <a:pt x="0" y="602"/>
                    <a:pt x="32" y="760"/>
                    <a:pt x="64" y="919"/>
                  </a:cubicBezTo>
                  <a:cubicBezTo>
                    <a:pt x="127" y="1204"/>
                    <a:pt x="159" y="1489"/>
                    <a:pt x="190" y="1774"/>
                  </a:cubicBezTo>
                  <a:lnTo>
                    <a:pt x="317" y="3167"/>
                  </a:lnTo>
                  <a:cubicBezTo>
                    <a:pt x="317" y="3199"/>
                    <a:pt x="349" y="3262"/>
                    <a:pt x="349" y="3325"/>
                  </a:cubicBezTo>
                  <a:cubicBezTo>
                    <a:pt x="349" y="3420"/>
                    <a:pt x="349" y="3547"/>
                    <a:pt x="380" y="3705"/>
                  </a:cubicBezTo>
                  <a:cubicBezTo>
                    <a:pt x="412" y="3832"/>
                    <a:pt x="380" y="3990"/>
                    <a:pt x="412" y="4149"/>
                  </a:cubicBezTo>
                  <a:cubicBezTo>
                    <a:pt x="444" y="4307"/>
                    <a:pt x="444" y="4465"/>
                    <a:pt x="444" y="4624"/>
                  </a:cubicBezTo>
                  <a:cubicBezTo>
                    <a:pt x="444" y="4750"/>
                    <a:pt x="444" y="4877"/>
                    <a:pt x="444" y="4972"/>
                  </a:cubicBezTo>
                  <a:cubicBezTo>
                    <a:pt x="444" y="5035"/>
                    <a:pt x="444" y="5099"/>
                    <a:pt x="444" y="5162"/>
                  </a:cubicBezTo>
                  <a:lnTo>
                    <a:pt x="444" y="5606"/>
                  </a:lnTo>
                  <a:lnTo>
                    <a:pt x="444" y="5954"/>
                  </a:lnTo>
                  <a:cubicBezTo>
                    <a:pt x="539" y="6017"/>
                    <a:pt x="634" y="6049"/>
                    <a:pt x="729" y="6049"/>
                  </a:cubicBezTo>
                  <a:cubicBezTo>
                    <a:pt x="855" y="6049"/>
                    <a:pt x="950" y="5986"/>
                    <a:pt x="982" y="5891"/>
                  </a:cubicBezTo>
                  <a:cubicBezTo>
                    <a:pt x="1109" y="6017"/>
                    <a:pt x="1299" y="6081"/>
                    <a:pt x="1457" y="6081"/>
                  </a:cubicBezTo>
                  <a:cubicBezTo>
                    <a:pt x="1615" y="6081"/>
                    <a:pt x="1774" y="6049"/>
                    <a:pt x="1900" y="5986"/>
                  </a:cubicBezTo>
                  <a:cubicBezTo>
                    <a:pt x="2122" y="5859"/>
                    <a:pt x="2312" y="5701"/>
                    <a:pt x="2439" y="5479"/>
                  </a:cubicBezTo>
                  <a:lnTo>
                    <a:pt x="2724" y="5099"/>
                  </a:lnTo>
                  <a:lnTo>
                    <a:pt x="2914" y="4592"/>
                  </a:lnTo>
                  <a:cubicBezTo>
                    <a:pt x="2945" y="4465"/>
                    <a:pt x="2977" y="4370"/>
                    <a:pt x="2977" y="4244"/>
                  </a:cubicBezTo>
                  <a:cubicBezTo>
                    <a:pt x="3009" y="4149"/>
                    <a:pt x="3009" y="4054"/>
                    <a:pt x="3009" y="3927"/>
                  </a:cubicBezTo>
                  <a:cubicBezTo>
                    <a:pt x="3009" y="3610"/>
                    <a:pt x="2945" y="3262"/>
                    <a:pt x="2819" y="2977"/>
                  </a:cubicBezTo>
                  <a:cubicBezTo>
                    <a:pt x="2724" y="2755"/>
                    <a:pt x="2597" y="2565"/>
                    <a:pt x="2375" y="2439"/>
                  </a:cubicBezTo>
                  <a:lnTo>
                    <a:pt x="2059" y="2280"/>
                  </a:lnTo>
                  <a:cubicBezTo>
                    <a:pt x="1932" y="2280"/>
                    <a:pt x="1837" y="2312"/>
                    <a:pt x="1710" y="2312"/>
                  </a:cubicBezTo>
                  <a:cubicBezTo>
                    <a:pt x="1615" y="2312"/>
                    <a:pt x="1520" y="2344"/>
                    <a:pt x="1457" y="2375"/>
                  </a:cubicBezTo>
                  <a:cubicBezTo>
                    <a:pt x="1330" y="2407"/>
                    <a:pt x="1235" y="2470"/>
                    <a:pt x="1172" y="2534"/>
                  </a:cubicBezTo>
                  <a:cubicBezTo>
                    <a:pt x="1049" y="2626"/>
                    <a:pt x="955" y="2718"/>
                    <a:pt x="834" y="2811"/>
                  </a:cubicBezTo>
                  <a:lnTo>
                    <a:pt x="834" y="2811"/>
                  </a:lnTo>
                  <a:cubicBezTo>
                    <a:pt x="839" y="2789"/>
                    <a:pt x="841" y="2745"/>
                    <a:pt x="824" y="2692"/>
                  </a:cubicBezTo>
                  <a:cubicBezTo>
                    <a:pt x="792" y="2565"/>
                    <a:pt x="792" y="2439"/>
                    <a:pt x="792" y="2280"/>
                  </a:cubicBezTo>
                  <a:cubicBezTo>
                    <a:pt x="792" y="2122"/>
                    <a:pt x="792" y="1995"/>
                    <a:pt x="792" y="1869"/>
                  </a:cubicBezTo>
                  <a:lnTo>
                    <a:pt x="792" y="1615"/>
                  </a:lnTo>
                  <a:lnTo>
                    <a:pt x="792" y="1584"/>
                  </a:lnTo>
                  <a:cubicBezTo>
                    <a:pt x="760" y="1520"/>
                    <a:pt x="760" y="1425"/>
                    <a:pt x="729" y="1299"/>
                  </a:cubicBezTo>
                  <a:cubicBezTo>
                    <a:pt x="729" y="1172"/>
                    <a:pt x="697" y="1045"/>
                    <a:pt x="697" y="855"/>
                  </a:cubicBezTo>
                  <a:cubicBezTo>
                    <a:pt x="697" y="633"/>
                    <a:pt x="634" y="412"/>
                    <a:pt x="539" y="190"/>
                  </a:cubicBezTo>
                  <a:cubicBezTo>
                    <a:pt x="507" y="63"/>
                    <a:pt x="380" y="0"/>
                    <a:pt x="28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4"/>
            <p:cNvSpPr/>
            <p:nvPr/>
          </p:nvSpPr>
          <p:spPr>
            <a:xfrm>
              <a:off x="1750045" y="1703241"/>
              <a:ext cx="70375" cy="107820"/>
            </a:xfrm>
            <a:custGeom>
              <a:avLst/>
              <a:gdLst/>
              <a:ahLst/>
              <a:cxnLst/>
              <a:rect l="l" t="t" r="r" b="b"/>
              <a:pathLst>
                <a:path w="2915" h="4466" extrusionOk="0">
                  <a:moveTo>
                    <a:pt x="1806" y="0"/>
                  </a:moveTo>
                  <a:cubicBezTo>
                    <a:pt x="1679" y="0"/>
                    <a:pt x="1553" y="32"/>
                    <a:pt x="1426" y="32"/>
                  </a:cubicBezTo>
                  <a:cubicBezTo>
                    <a:pt x="1299" y="63"/>
                    <a:pt x="1204" y="95"/>
                    <a:pt x="1109" y="158"/>
                  </a:cubicBezTo>
                  <a:cubicBezTo>
                    <a:pt x="1014" y="254"/>
                    <a:pt x="919" y="317"/>
                    <a:pt x="856" y="444"/>
                  </a:cubicBezTo>
                  <a:cubicBezTo>
                    <a:pt x="761" y="570"/>
                    <a:pt x="634" y="697"/>
                    <a:pt x="539" y="887"/>
                  </a:cubicBezTo>
                  <a:cubicBezTo>
                    <a:pt x="349" y="1172"/>
                    <a:pt x="223" y="1457"/>
                    <a:pt x="128" y="1774"/>
                  </a:cubicBezTo>
                  <a:cubicBezTo>
                    <a:pt x="64" y="2090"/>
                    <a:pt x="1" y="2407"/>
                    <a:pt x="1" y="2724"/>
                  </a:cubicBezTo>
                  <a:cubicBezTo>
                    <a:pt x="1" y="3040"/>
                    <a:pt x="64" y="3357"/>
                    <a:pt x="223" y="3642"/>
                  </a:cubicBezTo>
                  <a:cubicBezTo>
                    <a:pt x="318" y="3832"/>
                    <a:pt x="476" y="4022"/>
                    <a:pt x="666" y="4149"/>
                  </a:cubicBezTo>
                  <a:cubicBezTo>
                    <a:pt x="824" y="4275"/>
                    <a:pt x="983" y="4370"/>
                    <a:pt x="1173" y="4402"/>
                  </a:cubicBezTo>
                  <a:cubicBezTo>
                    <a:pt x="1299" y="4434"/>
                    <a:pt x="1426" y="4465"/>
                    <a:pt x="1553" y="4465"/>
                  </a:cubicBezTo>
                  <a:cubicBezTo>
                    <a:pt x="1838" y="4465"/>
                    <a:pt x="2123" y="4402"/>
                    <a:pt x="2376" y="4212"/>
                  </a:cubicBezTo>
                  <a:cubicBezTo>
                    <a:pt x="2629" y="4054"/>
                    <a:pt x="2819" y="3800"/>
                    <a:pt x="2914" y="3515"/>
                  </a:cubicBezTo>
                  <a:lnTo>
                    <a:pt x="2914" y="3452"/>
                  </a:lnTo>
                  <a:cubicBezTo>
                    <a:pt x="2914" y="3325"/>
                    <a:pt x="2883" y="3230"/>
                    <a:pt x="2819" y="3167"/>
                  </a:cubicBezTo>
                  <a:cubicBezTo>
                    <a:pt x="2788" y="3072"/>
                    <a:pt x="2724" y="3040"/>
                    <a:pt x="2629" y="3040"/>
                  </a:cubicBezTo>
                  <a:cubicBezTo>
                    <a:pt x="2566" y="3040"/>
                    <a:pt x="2503" y="3072"/>
                    <a:pt x="2471" y="3104"/>
                  </a:cubicBezTo>
                  <a:cubicBezTo>
                    <a:pt x="2408" y="3230"/>
                    <a:pt x="2313" y="3325"/>
                    <a:pt x="2218" y="3420"/>
                  </a:cubicBezTo>
                  <a:cubicBezTo>
                    <a:pt x="2154" y="3515"/>
                    <a:pt x="2059" y="3579"/>
                    <a:pt x="1964" y="3642"/>
                  </a:cubicBezTo>
                  <a:cubicBezTo>
                    <a:pt x="1869" y="3705"/>
                    <a:pt x="1774" y="3769"/>
                    <a:pt x="1679" y="3769"/>
                  </a:cubicBezTo>
                  <a:cubicBezTo>
                    <a:pt x="1616" y="3737"/>
                    <a:pt x="1521" y="3737"/>
                    <a:pt x="1458" y="3705"/>
                  </a:cubicBezTo>
                  <a:cubicBezTo>
                    <a:pt x="1173" y="3642"/>
                    <a:pt x="919" y="3452"/>
                    <a:pt x="761" y="3230"/>
                  </a:cubicBezTo>
                  <a:cubicBezTo>
                    <a:pt x="634" y="3040"/>
                    <a:pt x="603" y="2850"/>
                    <a:pt x="603" y="2629"/>
                  </a:cubicBezTo>
                  <a:cubicBezTo>
                    <a:pt x="603" y="2534"/>
                    <a:pt x="603" y="2470"/>
                    <a:pt x="603" y="2375"/>
                  </a:cubicBezTo>
                  <a:cubicBezTo>
                    <a:pt x="634" y="2249"/>
                    <a:pt x="666" y="2154"/>
                    <a:pt x="698" y="2027"/>
                  </a:cubicBezTo>
                  <a:cubicBezTo>
                    <a:pt x="761" y="1679"/>
                    <a:pt x="919" y="1362"/>
                    <a:pt x="1141" y="1077"/>
                  </a:cubicBezTo>
                  <a:cubicBezTo>
                    <a:pt x="1268" y="919"/>
                    <a:pt x="1458" y="792"/>
                    <a:pt x="1679" y="760"/>
                  </a:cubicBezTo>
                  <a:lnTo>
                    <a:pt x="1838" y="760"/>
                  </a:lnTo>
                  <a:cubicBezTo>
                    <a:pt x="1901" y="792"/>
                    <a:pt x="1964" y="792"/>
                    <a:pt x="1996" y="824"/>
                  </a:cubicBezTo>
                  <a:lnTo>
                    <a:pt x="2123" y="855"/>
                  </a:lnTo>
                  <a:lnTo>
                    <a:pt x="2186" y="887"/>
                  </a:lnTo>
                  <a:cubicBezTo>
                    <a:pt x="2408" y="887"/>
                    <a:pt x="2534" y="729"/>
                    <a:pt x="2534" y="475"/>
                  </a:cubicBezTo>
                  <a:cubicBezTo>
                    <a:pt x="2534" y="412"/>
                    <a:pt x="2534" y="349"/>
                    <a:pt x="2534" y="285"/>
                  </a:cubicBezTo>
                  <a:cubicBezTo>
                    <a:pt x="2503" y="254"/>
                    <a:pt x="2471" y="190"/>
                    <a:pt x="2439" y="158"/>
                  </a:cubicBezTo>
                  <a:cubicBezTo>
                    <a:pt x="2376" y="95"/>
                    <a:pt x="2281" y="63"/>
                    <a:pt x="2218" y="63"/>
                  </a:cubicBezTo>
                  <a:cubicBezTo>
                    <a:pt x="2059" y="32"/>
                    <a:pt x="1933" y="0"/>
                    <a:pt x="180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7" name="Google Shape;647;p24"/>
          <p:cNvSpPr/>
          <p:nvPr/>
        </p:nvSpPr>
        <p:spPr>
          <a:xfrm rot="1069648">
            <a:off x="1887306" y="3916736"/>
            <a:ext cx="222278" cy="254676"/>
          </a:xfrm>
          <a:custGeom>
            <a:avLst/>
            <a:gdLst/>
            <a:ahLst/>
            <a:cxnLst/>
            <a:rect l="l" t="t" r="r" b="b"/>
            <a:pathLst>
              <a:path w="2318" h="2656" extrusionOk="0">
                <a:moveTo>
                  <a:pt x="1968" y="1"/>
                </a:moveTo>
                <a:cubicBezTo>
                  <a:pt x="1912" y="1"/>
                  <a:pt x="1859" y="27"/>
                  <a:pt x="1818" y="77"/>
                </a:cubicBezTo>
                <a:lnTo>
                  <a:pt x="1105" y="1075"/>
                </a:lnTo>
                <a:lnTo>
                  <a:pt x="321" y="469"/>
                </a:lnTo>
                <a:cubicBezTo>
                  <a:pt x="281" y="440"/>
                  <a:pt x="236" y="426"/>
                  <a:pt x="194" y="426"/>
                </a:cubicBezTo>
                <a:cubicBezTo>
                  <a:pt x="147" y="426"/>
                  <a:pt x="103" y="443"/>
                  <a:pt x="72" y="481"/>
                </a:cubicBezTo>
                <a:cubicBezTo>
                  <a:pt x="0" y="552"/>
                  <a:pt x="12" y="659"/>
                  <a:pt x="84" y="706"/>
                </a:cubicBezTo>
                <a:lnTo>
                  <a:pt x="915" y="1360"/>
                </a:lnTo>
                <a:lnTo>
                  <a:pt x="179" y="2394"/>
                </a:lnTo>
                <a:cubicBezTo>
                  <a:pt x="119" y="2477"/>
                  <a:pt x="143" y="2584"/>
                  <a:pt x="226" y="2620"/>
                </a:cubicBezTo>
                <a:cubicBezTo>
                  <a:pt x="250" y="2643"/>
                  <a:pt x="286" y="2655"/>
                  <a:pt x="321" y="2655"/>
                </a:cubicBezTo>
                <a:cubicBezTo>
                  <a:pt x="381" y="2655"/>
                  <a:pt x="440" y="2620"/>
                  <a:pt x="476" y="2572"/>
                </a:cubicBezTo>
                <a:lnTo>
                  <a:pt x="1189" y="1562"/>
                </a:lnTo>
                <a:lnTo>
                  <a:pt x="1997" y="2192"/>
                </a:lnTo>
                <a:cubicBezTo>
                  <a:pt x="2032" y="2216"/>
                  <a:pt x="2068" y="2239"/>
                  <a:pt x="2116" y="2239"/>
                </a:cubicBezTo>
                <a:cubicBezTo>
                  <a:pt x="2163" y="2239"/>
                  <a:pt x="2211" y="2216"/>
                  <a:pt x="2246" y="2180"/>
                </a:cubicBezTo>
                <a:cubicBezTo>
                  <a:pt x="2318" y="2109"/>
                  <a:pt x="2306" y="2002"/>
                  <a:pt x="2234" y="1954"/>
                </a:cubicBezTo>
                <a:lnTo>
                  <a:pt x="1391" y="1289"/>
                </a:lnTo>
                <a:lnTo>
                  <a:pt x="1985" y="445"/>
                </a:lnTo>
                <a:cubicBezTo>
                  <a:pt x="2032" y="433"/>
                  <a:pt x="2080" y="398"/>
                  <a:pt x="2092" y="338"/>
                </a:cubicBezTo>
                <a:lnTo>
                  <a:pt x="2139" y="207"/>
                </a:lnTo>
                <a:cubicBezTo>
                  <a:pt x="2163" y="136"/>
                  <a:pt x="2127" y="53"/>
                  <a:pt x="2044" y="17"/>
                </a:cubicBezTo>
                <a:cubicBezTo>
                  <a:pt x="2018" y="6"/>
                  <a:pt x="1993" y="1"/>
                  <a:pt x="19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4"/>
          <p:cNvSpPr/>
          <p:nvPr/>
        </p:nvSpPr>
        <p:spPr>
          <a:xfrm rot="1069648">
            <a:off x="1777378" y="4183159"/>
            <a:ext cx="385198" cy="66450"/>
          </a:xfrm>
          <a:custGeom>
            <a:avLst/>
            <a:gdLst/>
            <a:ahLst/>
            <a:cxnLst/>
            <a:rect l="l" t="t" r="r" b="b"/>
            <a:pathLst>
              <a:path w="4017" h="693" extrusionOk="0">
                <a:moveTo>
                  <a:pt x="3215" y="0"/>
                </a:moveTo>
                <a:cubicBezTo>
                  <a:pt x="2179" y="0"/>
                  <a:pt x="1153" y="124"/>
                  <a:pt x="143" y="371"/>
                </a:cubicBezTo>
                <a:cubicBezTo>
                  <a:pt x="59" y="395"/>
                  <a:pt x="0" y="478"/>
                  <a:pt x="24" y="573"/>
                </a:cubicBezTo>
                <a:cubicBezTo>
                  <a:pt x="48" y="645"/>
                  <a:pt x="119" y="692"/>
                  <a:pt x="190" y="692"/>
                </a:cubicBezTo>
                <a:lnTo>
                  <a:pt x="238" y="692"/>
                </a:lnTo>
                <a:cubicBezTo>
                  <a:pt x="1217" y="455"/>
                  <a:pt x="2213" y="333"/>
                  <a:pt x="3211" y="333"/>
                </a:cubicBezTo>
                <a:cubicBezTo>
                  <a:pt x="3412" y="333"/>
                  <a:pt x="3613" y="338"/>
                  <a:pt x="3815" y="348"/>
                </a:cubicBezTo>
                <a:cubicBezTo>
                  <a:pt x="3910" y="348"/>
                  <a:pt x="3993" y="288"/>
                  <a:pt x="4005" y="193"/>
                </a:cubicBezTo>
                <a:cubicBezTo>
                  <a:pt x="4017" y="98"/>
                  <a:pt x="3933" y="15"/>
                  <a:pt x="3838" y="15"/>
                </a:cubicBezTo>
                <a:cubicBezTo>
                  <a:pt x="3630" y="5"/>
                  <a:pt x="3423" y="0"/>
                  <a:pt x="32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4"/>
          <p:cNvSpPr/>
          <p:nvPr/>
        </p:nvSpPr>
        <p:spPr>
          <a:xfrm rot="1069648">
            <a:off x="1854738" y="4265233"/>
            <a:ext cx="173277" cy="258704"/>
          </a:xfrm>
          <a:custGeom>
            <a:avLst/>
            <a:gdLst/>
            <a:ahLst/>
            <a:cxnLst/>
            <a:rect l="l" t="t" r="r" b="b"/>
            <a:pathLst>
              <a:path w="1807" h="2698" extrusionOk="0">
                <a:moveTo>
                  <a:pt x="301" y="0"/>
                </a:moveTo>
                <a:cubicBezTo>
                  <a:pt x="242" y="0"/>
                  <a:pt x="182" y="29"/>
                  <a:pt x="143" y="84"/>
                </a:cubicBezTo>
                <a:cubicBezTo>
                  <a:pt x="24" y="298"/>
                  <a:pt x="24" y="559"/>
                  <a:pt x="167" y="761"/>
                </a:cubicBezTo>
                <a:cubicBezTo>
                  <a:pt x="297" y="987"/>
                  <a:pt x="547" y="1118"/>
                  <a:pt x="797" y="1129"/>
                </a:cubicBezTo>
                <a:cubicBezTo>
                  <a:pt x="1022" y="1129"/>
                  <a:pt x="1224" y="1034"/>
                  <a:pt x="1367" y="868"/>
                </a:cubicBezTo>
                <a:cubicBezTo>
                  <a:pt x="1391" y="1011"/>
                  <a:pt x="1414" y="1165"/>
                  <a:pt x="1426" y="1308"/>
                </a:cubicBezTo>
                <a:cubicBezTo>
                  <a:pt x="1450" y="1545"/>
                  <a:pt x="1414" y="1795"/>
                  <a:pt x="1308" y="2009"/>
                </a:cubicBezTo>
                <a:cubicBezTo>
                  <a:pt x="1212" y="2211"/>
                  <a:pt x="1022" y="2353"/>
                  <a:pt x="797" y="2377"/>
                </a:cubicBezTo>
                <a:cubicBezTo>
                  <a:pt x="774" y="2381"/>
                  <a:pt x="751" y="2383"/>
                  <a:pt x="729" y="2383"/>
                </a:cubicBezTo>
                <a:cubicBezTo>
                  <a:pt x="563" y="2383"/>
                  <a:pt x="409" y="2271"/>
                  <a:pt x="357" y="2104"/>
                </a:cubicBezTo>
                <a:cubicBezTo>
                  <a:pt x="346" y="2016"/>
                  <a:pt x="263" y="1948"/>
                  <a:pt x="176" y="1948"/>
                </a:cubicBezTo>
                <a:cubicBezTo>
                  <a:pt x="169" y="1948"/>
                  <a:pt x="162" y="1948"/>
                  <a:pt x="155" y="1949"/>
                </a:cubicBezTo>
                <a:cubicBezTo>
                  <a:pt x="60" y="1961"/>
                  <a:pt x="0" y="2044"/>
                  <a:pt x="12" y="2139"/>
                </a:cubicBezTo>
                <a:cubicBezTo>
                  <a:pt x="48" y="2448"/>
                  <a:pt x="393" y="2698"/>
                  <a:pt x="761" y="2698"/>
                </a:cubicBezTo>
                <a:lnTo>
                  <a:pt x="832" y="2698"/>
                </a:lnTo>
                <a:cubicBezTo>
                  <a:pt x="1177" y="2662"/>
                  <a:pt x="1474" y="2448"/>
                  <a:pt x="1628" y="2139"/>
                </a:cubicBezTo>
                <a:cubicBezTo>
                  <a:pt x="1759" y="1878"/>
                  <a:pt x="1807" y="1581"/>
                  <a:pt x="1783" y="1296"/>
                </a:cubicBezTo>
                <a:cubicBezTo>
                  <a:pt x="1759" y="916"/>
                  <a:pt x="1676" y="559"/>
                  <a:pt x="1521" y="214"/>
                </a:cubicBezTo>
                <a:cubicBezTo>
                  <a:pt x="1510" y="167"/>
                  <a:pt x="1486" y="131"/>
                  <a:pt x="1462" y="84"/>
                </a:cubicBezTo>
                <a:cubicBezTo>
                  <a:pt x="1429" y="35"/>
                  <a:pt x="1368" y="8"/>
                  <a:pt x="1306" y="8"/>
                </a:cubicBezTo>
                <a:cubicBezTo>
                  <a:pt x="1278" y="8"/>
                  <a:pt x="1250" y="13"/>
                  <a:pt x="1224" y="24"/>
                </a:cubicBezTo>
                <a:cubicBezTo>
                  <a:pt x="1153" y="60"/>
                  <a:pt x="1105" y="155"/>
                  <a:pt x="1141" y="226"/>
                </a:cubicBezTo>
                <a:cubicBezTo>
                  <a:pt x="1165" y="262"/>
                  <a:pt x="1177" y="286"/>
                  <a:pt x="1189" y="321"/>
                </a:cubicBezTo>
                <a:cubicBezTo>
                  <a:pt x="1212" y="416"/>
                  <a:pt x="1189" y="523"/>
                  <a:pt x="1129" y="607"/>
                </a:cubicBezTo>
                <a:cubicBezTo>
                  <a:pt x="1058" y="725"/>
                  <a:pt x="939" y="797"/>
                  <a:pt x="797" y="809"/>
                </a:cubicBezTo>
                <a:cubicBezTo>
                  <a:pt x="666" y="797"/>
                  <a:pt x="547" y="725"/>
                  <a:pt x="476" y="607"/>
                </a:cubicBezTo>
                <a:cubicBezTo>
                  <a:pt x="404" y="500"/>
                  <a:pt x="393" y="357"/>
                  <a:pt x="452" y="250"/>
                </a:cubicBezTo>
                <a:cubicBezTo>
                  <a:pt x="511" y="167"/>
                  <a:pt x="476" y="60"/>
                  <a:pt x="393" y="24"/>
                </a:cubicBezTo>
                <a:cubicBezTo>
                  <a:pt x="364" y="8"/>
                  <a:pt x="333" y="0"/>
                  <a:pt x="3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4"/>
          <p:cNvSpPr/>
          <p:nvPr/>
        </p:nvSpPr>
        <p:spPr>
          <a:xfrm rot="1001131">
            <a:off x="4442878" y="628981"/>
            <a:ext cx="180001" cy="179712"/>
          </a:xfrm>
          <a:custGeom>
            <a:avLst/>
            <a:gdLst/>
            <a:ahLst/>
            <a:cxnLst/>
            <a:rect l="l" t="t" r="r" b="b"/>
            <a:pathLst>
              <a:path w="2401" h="2397" extrusionOk="0">
                <a:moveTo>
                  <a:pt x="1470" y="328"/>
                </a:moveTo>
                <a:cubicBezTo>
                  <a:pt x="1648" y="328"/>
                  <a:pt x="1811" y="422"/>
                  <a:pt x="1890" y="591"/>
                </a:cubicBezTo>
                <a:cubicBezTo>
                  <a:pt x="1902" y="638"/>
                  <a:pt x="1937" y="686"/>
                  <a:pt x="1985" y="698"/>
                </a:cubicBezTo>
                <a:cubicBezTo>
                  <a:pt x="1961" y="840"/>
                  <a:pt x="1926" y="971"/>
                  <a:pt x="1878" y="1102"/>
                </a:cubicBezTo>
                <a:cubicBezTo>
                  <a:pt x="1783" y="1375"/>
                  <a:pt x="1569" y="1589"/>
                  <a:pt x="1296" y="1696"/>
                </a:cubicBezTo>
                <a:cubicBezTo>
                  <a:pt x="1218" y="1729"/>
                  <a:pt x="1136" y="1745"/>
                  <a:pt x="1055" y="1745"/>
                </a:cubicBezTo>
                <a:cubicBezTo>
                  <a:pt x="878" y="1745"/>
                  <a:pt x="705" y="1668"/>
                  <a:pt x="583" y="1529"/>
                </a:cubicBezTo>
                <a:cubicBezTo>
                  <a:pt x="416" y="1280"/>
                  <a:pt x="559" y="923"/>
                  <a:pt x="773" y="686"/>
                </a:cubicBezTo>
                <a:cubicBezTo>
                  <a:pt x="927" y="496"/>
                  <a:pt x="1141" y="377"/>
                  <a:pt x="1391" y="329"/>
                </a:cubicBezTo>
                <a:lnTo>
                  <a:pt x="1438" y="329"/>
                </a:lnTo>
                <a:cubicBezTo>
                  <a:pt x="1449" y="329"/>
                  <a:pt x="1460" y="328"/>
                  <a:pt x="1470" y="328"/>
                </a:cubicBezTo>
                <a:close/>
                <a:moveTo>
                  <a:pt x="1471" y="0"/>
                </a:moveTo>
                <a:cubicBezTo>
                  <a:pt x="1432" y="0"/>
                  <a:pt x="1394" y="3"/>
                  <a:pt x="1355" y="8"/>
                </a:cubicBezTo>
                <a:cubicBezTo>
                  <a:pt x="1022" y="56"/>
                  <a:pt x="725" y="222"/>
                  <a:pt x="512" y="484"/>
                </a:cubicBezTo>
                <a:cubicBezTo>
                  <a:pt x="226" y="781"/>
                  <a:pt x="1" y="1280"/>
                  <a:pt x="286" y="1696"/>
                </a:cubicBezTo>
                <a:cubicBezTo>
                  <a:pt x="439" y="1925"/>
                  <a:pt x="744" y="2058"/>
                  <a:pt x="1058" y="2058"/>
                </a:cubicBezTo>
                <a:cubicBezTo>
                  <a:pt x="1182" y="2058"/>
                  <a:pt x="1308" y="2037"/>
                  <a:pt x="1427" y="1993"/>
                </a:cubicBezTo>
                <a:cubicBezTo>
                  <a:pt x="1664" y="1910"/>
                  <a:pt x="1866" y="1743"/>
                  <a:pt x="2021" y="1541"/>
                </a:cubicBezTo>
                <a:cubicBezTo>
                  <a:pt x="2021" y="1779"/>
                  <a:pt x="2033" y="2005"/>
                  <a:pt x="2044" y="2242"/>
                </a:cubicBezTo>
                <a:cubicBezTo>
                  <a:pt x="2056" y="2326"/>
                  <a:pt x="2139" y="2397"/>
                  <a:pt x="2223" y="2397"/>
                </a:cubicBezTo>
                <a:lnTo>
                  <a:pt x="2235" y="2397"/>
                </a:lnTo>
                <a:cubicBezTo>
                  <a:pt x="2330" y="2385"/>
                  <a:pt x="2401" y="2314"/>
                  <a:pt x="2401" y="2219"/>
                </a:cubicBezTo>
                <a:cubicBezTo>
                  <a:pt x="2365" y="1553"/>
                  <a:pt x="2365" y="876"/>
                  <a:pt x="2401" y="199"/>
                </a:cubicBezTo>
                <a:cubicBezTo>
                  <a:pt x="2401" y="115"/>
                  <a:pt x="2330" y="32"/>
                  <a:pt x="2235" y="32"/>
                </a:cubicBezTo>
                <a:cubicBezTo>
                  <a:pt x="2228" y="31"/>
                  <a:pt x="2221" y="31"/>
                  <a:pt x="2214" y="31"/>
                </a:cubicBezTo>
                <a:cubicBezTo>
                  <a:pt x="2128" y="31"/>
                  <a:pt x="2055" y="99"/>
                  <a:pt x="2044" y="187"/>
                </a:cubicBezTo>
                <a:lnTo>
                  <a:pt x="2044" y="210"/>
                </a:lnTo>
                <a:cubicBezTo>
                  <a:pt x="1884" y="80"/>
                  <a:pt x="1681" y="0"/>
                  <a:pt x="14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4"/>
          <p:cNvSpPr/>
          <p:nvPr/>
        </p:nvSpPr>
        <p:spPr>
          <a:xfrm rot="1001131">
            <a:off x="4683040" y="725835"/>
            <a:ext cx="98959" cy="115310"/>
          </a:xfrm>
          <a:custGeom>
            <a:avLst/>
            <a:gdLst/>
            <a:ahLst/>
            <a:cxnLst/>
            <a:rect l="l" t="t" r="r" b="b"/>
            <a:pathLst>
              <a:path w="1320" h="1538" extrusionOk="0">
                <a:moveTo>
                  <a:pt x="199" y="0"/>
                </a:moveTo>
                <a:cubicBezTo>
                  <a:pt x="172" y="0"/>
                  <a:pt x="144" y="6"/>
                  <a:pt x="119" y="17"/>
                </a:cubicBezTo>
                <a:cubicBezTo>
                  <a:pt x="36" y="52"/>
                  <a:pt x="1" y="159"/>
                  <a:pt x="36" y="242"/>
                </a:cubicBezTo>
                <a:cubicBezTo>
                  <a:pt x="155" y="444"/>
                  <a:pt x="298" y="646"/>
                  <a:pt x="452" y="836"/>
                </a:cubicBezTo>
                <a:lnTo>
                  <a:pt x="96" y="1276"/>
                </a:lnTo>
                <a:cubicBezTo>
                  <a:pt x="36" y="1347"/>
                  <a:pt x="60" y="1454"/>
                  <a:pt x="131" y="1502"/>
                </a:cubicBezTo>
                <a:cubicBezTo>
                  <a:pt x="167" y="1526"/>
                  <a:pt x="203" y="1538"/>
                  <a:pt x="238" y="1538"/>
                </a:cubicBezTo>
                <a:cubicBezTo>
                  <a:pt x="298" y="1538"/>
                  <a:pt x="357" y="1514"/>
                  <a:pt x="393" y="1466"/>
                </a:cubicBezTo>
                <a:lnTo>
                  <a:pt x="702" y="1086"/>
                </a:lnTo>
                <a:cubicBezTo>
                  <a:pt x="797" y="1181"/>
                  <a:pt x="904" y="1264"/>
                  <a:pt x="1011" y="1347"/>
                </a:cubicBezTo>
                <a:cubicBezTo>
                  <a:pt x="1046" y="1371"/>
                  <a:pt x="1082" y="1383"/>
                  <a:pt x="1118" y="1383"/>
                </a:cubicBezTo>
                <a:cubicBezTo>
                  <a:pt x="1177" y="1383"/>
                  <a:pt x="1225" y="1359"/>
                  <a:pt x="1260" y="1324"/>
                </a:cubicBezTo>
                <a:cubicBezTo>
                  <a:pt x="1320" y="1252"/>
                  <a:pt x="1308" y="1145"/>
                  <a:pt x="1236" y="1098"/>
                </a:cubicBezTo>
                <a:cubicBezTo>
                  <a:pt x="1118" y="1015"/>
                  <a:pt x="1023" y="920"/>
                  <a:pt x="916" y="825"/>
                </a:cubicBezTo>
                <a:lnTo>
                  <a:pt x="1248" y="409"/>
                </a:lnTo>
                <a:cubicBezTo>
                  <a:pt x="1320" y="337"/>
                  <a:pt x="1296" y="230"/>
                  <a:pt x="1213" y="183"/>
                </a:cubicBezTo>
                <a:cubicBezTo>
                  <a:pt x="1184" y="164"/>
                  <a:pt x="1150" y="154"/>
                  <a:pt x="1115" y="154"/>
                </a:cubicBezTo>
                <a:cubicBezTo>
                  <a:pt x="1062" y="154"/>
                  <a:pt x="1006" y="176"/>
                  <a:pt x="963" y="219"/>
                </a:cubicBezTo>
                <a:lnTo>
                  <a:pt x="678" y="563"/>
                </a:lnTo>
                <a:cubicBezTo>
                  <a:pt x="559" y="421"/>
                  <a:pt x="452" y="254"/>
                  <a:pt x="357" y="88"/>
                </a:cubicBezTo>
                <a:cubicBezTo>
                  <a:pt x="324" y="30"/>
                  <a:pt x="261" y="0"/>
                  <a:pt x="1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4"/>
          <p:cNvSpPr/>
          <p:nvPr/>
        </p:nvSpPr>
        <p:spPr>
          <a:xfrm rot="1001131">
            <a:off x="4873805" y="708173"/>
            <a:ext cx="147089" cy="206553"/>
          </a:xfrm>
          <a:custGeom>
            <a:avLst/>
            <a:gdLst/>
            <a:ahLst/>
            <a:cxnLst/>
            <a:rect l="l" t="t" r="r" b="b"/>
            <a:pathLst>
              <a:path w="1962" h="2755" extrusionOk="0">
                <a:moveTo>
                  <a:pt x="1160" y="1388"/>
                </a:moveTo>
                <a:cubicBezTo>
                  <a:pt x="1194" y="1388"/>
                  <a:pt x="1227" y="1392"/>
                  <a:pt x="1260" y="1399"/>
                </a:cubicBezTo>
                <a:cubicBezTo>
                  <a:pt x="1379" y="1435"/>
                  <a:pt x="1474" y="1518"/>
                  <a:pt x="1522" y="1637"/>
                </a:cubicBezTo>
                <a:cubicBezTo>
                  <a:pt x="1593" y="1792"/>
                  <a:pt x="1569" y="1982"/>
                  <a:pt x="1474" y="2112"/>
                </a:cubicBezTo>
                <a:cubicBezTo>
                  <a:pt x="1315" y="2337"/>
                  <a:pt x="1009" y="2429"/>
                  <a:pt x="729" y="2429"/>
                </a:cubicBezTo>
                <a:cubicBezTo>
                  <a:pt x="654" y="2429"/>
                  <a:pt x="580" y="2422"/>
                  <a:pt x="512" y="2410"/>
                </a:cubicBezTo>
                <a:lnTo>
                  <a:pt x="476" y="2410"/>
                </a:lnTo>
                <a:cubicBezTo>
                  <a:pt x="476" y="2184"/>
                  <a:pt x="524" y="1946"/>
                  <a:pt x="619" y="1732"/>
                </a:cubicBezTo>
                <a:cubicBezTo>
                  <a:pt x="722" y="1547"/>
                  <a:pt x="941" y="1388"/>
                  <a:pt x="1160" y="1388"/>
                </a:cubicBezTo>
                <a:close/>
                <a:moveTo>
                  <a:pt x="177" y="0"/>
                </a:moveTo>
                <a:cubicBezTo>
                  <a:pt x="91" y="0"/>
                  <a:pt x="7" y="60"/>
                  <a:pt x="1" y="176"/>
                </a:cubicBezTo>
                <a:lnTo>
                  <a:pt x="120" y="2588"/>
                </a:lnTo>
                <a:cubicBezTo>
                  <a:pt x="120" y="2683"/>
                  <a:pt x="203" y="2754"/>
                  <a:pt x="298" y="2754"/>
                </a:cubicBezTo>
                <a:cubicBezTo>
                  <a:pt x="333" y="2754"/>
                  <a:pt x="369" y="2742"/>
                  <a:pt x="405" y="2718"/>
                </a:cubicBezTo>
                <a:lnTo>
                  <a:pt x="429" y="2718"/>
                </a:lnTo>
                <a:cubicBezTo>
                  <a:pt x="526" y="2736"/>
                  <a:pt x="629" y="2746"/>
                  <a:pt x="735" y="2746"/>
                </a:cubicBezTo>
                <a:cubicBezTo>
                  <a:pt x="1122" y="2746"/>
                  <a:pt x="1538" y="2617"/>
                  <a:pt x="1771" y="2291"/>
                </a:cubicBezTo>
                <a:cubicBezTo>
                  <a:pt x="1926" y="2065"/>
                  <a:pt x="1961" y="1768"/>
                  <a:pt x="1854" y="1518"/>
                </a:cubicBezTo>
                <a:cubicBezTo>
                  <a:pt x="1759" y="1293"/>
                  <a:pt x="1569" y="1126"/>
                  <a:pt x="1344" y="1079"/>
                </a:cubicBezTo>
                <a:cubicBezTo>
                  <a:pt x="1279" y="1066"/>
                  <a:pt x="1214" y="1059"/>
                  <a:pt x="1150" y="1059"/>
                </a:cubicBezTo>
                <a:cubicBezTo>
                  <a:pt x="862" y="1059"/>
                  <a:pt x="592" y="1188"/>
                  <a:pt x="417" y="1411"/>
                </a:cubicBezTo>
                <a:lnTo>
                  <a:pt x="357" y="164"/>
                </a:lnTo>
                <a:cubicBezTo>
                  <a:pt x="340" y="54"/>
                  <a:pt x="258" y="0"/>
                  <a:pt x="1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4"/>
          <p:cNvSpPr/>
          <p:nvPr/>
        </p:nvSpPr>
        <p:spPr>
          <a:xfrm rot="1001131">
            <a:off x="4380161" y="913702"/>
            <a:ext cx="654855" cy="36212"/>
          </a:xfrm>
          <a:custGeom>
            <a:avLst/>
            <a:gdLst/>
            <a:ahLst/>
            <a:cxnLst/>
            <a:rect l="l" t="t" r="r" b="b"/>
            <a:pathLst>
              <a:path w="8735" h="483" extrusionOk="0">
                <a:moveTo>
                  <a:pt x="5809" y="1"/>
                </a:moveTo>
                <a:cubicBezTo>
                  <a:pt x="3926" y="1"/>
                  <a:pt x="2036" y="56"/>
                  <a:pt x="167" y="160"/>
                </a:cubicBezTo>
                <a:cubicBezTo>
                  <a:pt x="72" y="160"/>
                  <a:pt x="1" y="243"/>
                  <a:pt x="1" y="339"/>
                </a:cubicBezTo>
                <a:cubicBezTo>
                  <a:pt x="12" y="416"/>
                  <a:pt x="84" y="482"/>
                  <a:pt x="161" y="482"/>
                </a:cubicBezTo>
                <a:cubicBezTo>
                  <a:pt x="167" y="482"/>
                  <a:pt x="173" y="482"/>
                  <a:pt x="179" y="481"/>
                </a:cubicBezTo>
                <a:lnTo>
                  <a:pt x="191" y="481"/>
                </a:lnTo>
                <a:cubicBezTo>
                  <a:pt x="2052" y="377"/>
                  <a:pt x="3934" y="322"/>
                  <a:pt x="5808" y="322"/>
                </a:cubicBezTo>
                <a:cubicBezTo>
                  <a:pt x="6723" y="322"/>
                  <a:pt x="7637" y="335"/>
                  <a:pt x="8545" y="362"/>
                </a:cubicBezTo>
                <a:cubicBezTo>
                  <a:pt x="8640" y="362"/>
                  <a:pt x="8723" y="291"/>
                  <a:pt x="8735" y="208"/>
                </a:cubicBezTo>
                <a:cubicBezTo>
                  <a:pt x="8723" y="113"/>
                  <a:pt x="8652" y="41"/>
                  <a:pt x="8556" y="41"/>
                </a:cubicBezTo>
                <a:cubicBezTo>
                  <a:pt x="7645" y="14"/>
                  <a:pt x="6727" y="1"/>
                  <a:pt x="58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4"/>
          <p:cNvSpPr/>
          <p:nvPr/>
        </p:nvSpPr>
        <p:spPr>
          <a:xfrm rot="1001131">
            <a:off x="4563993" y="968091"/>
            <a:ext cx="154211" cy="166367"/>
          </a:xfrm>
          <a:custGeom>
            <a:avLst/>
            <a:gdLst/>
            <a:ahLst/>
            <a:cxnLst/>
            <a:rect l="l" t="t" r="r" b="b"/>
            <a:pathLst>
              <a:path w="2057" h="2219" extrusionOk="0">
                <a:moveTo>
                  <a:pt x="1735" y="0"/>
                </a:moveTo>
                <a:cubicBezTo>
                  <a:pt x="1693" y="0"/>
                  <a:pt x="1651" y="15"/>
                  <a:pt x="1617" y="43"/>
                </a:cubicBezTo>
                <a:cubicBezTo>
                  <a:pt x="1391" y="234"/>
                  <a:pt x="1177" y="447"/>
                  <a:pt x="975" y="661"/>
                </a:cubicBezTo>
                <a:lnTo>
                  <a:pt x="310" y="162"/>
                </a:lnTo>
                <a:cubicBezTo>
                  <a:pt x="279" y="137"/>
                  <a:pt x="241" y="124"/>
                  <a:pt x="203" y="124"/>
                </a:cubicBezTo>
                <a:cubicBezTo>
                  <a:pt x="153" y="124"/>
                  <a:pt x="101" y="146"/>
                  <a:pt x="60" y="186"/>
                </a:cubicBezTo>
                <a:cubicBezTo>
                  <a:pt x="1" y="257"/>
                  <a:pt x="13" y="364"/>
                  <a:pt x="84" y="412"/>
                </a:cubicBezTo>
                <a:lnTo>
                  <a:pt x="761" y="923"/>
                </a:lnTo>
                <a:cubicBezTo>
                  <a:pt x="488" y="1256"/>
                  <a:pt x="262" y="1612"/>
                  <a:pt x="60" y="1992"/>
                </a:cubicBezTo>
                <a:cubicBezTo>
                  <a:pt x="13" y="2064"/>
                  <a:pt x="48" y="2171"/>
                  <a:pt x="143" y="2206"/>
                </a:cubicBezTo>
                <a:cubicBezTo>
                  <a:pt x="167" y="2218"/>
                  <a:pt x="191" y="2218"/>
                  <a:pt x="215" y="2218"/>
                </a:cubicBezTo>
                <a:cubicBezTo>
                  <a:pt x="286" y="2218"/>
                  <a:pt x="345" y="2182"/>
                  <a:pt x="381" y="2123"/>
                </a:cubicBezTo>
                <a:cubicBezTo>
                  <a:pt x="571" y="1778"/>
                  <a:pt x="785" y="1434"/>
                  <a:pt x="1035" y="1125"/>
                </a:cubicBezTo>
                <a:lnTo>
                  <a:pt x="1736" y="1660"/>
                </a:lnTo>
                <a:cubicBezTo>
                  <a:pt x="1766" y="1685"/>
                  <a:pt x="1804" y="1698"/>
                  <a:pt x="1842" y="1698"/>
                </a:cubicBezTo>
                <a:cubicBezTo>
                  <a:pt x="1893" y="1698"/>
                  <a:pt x="1945" y="1676"/>
                  <a:pt x="1985" y="1636"/>
                </a:cubicBezTo>
                <a:cubicBezTo>
                  <a:pt x="2056" y="1576"/>
                  <a:pt x="2045" y="1458"/>
                  <a:pt x="1961" y="1410"/>
                </a:cubicBezTo>
                <a:lnTo>
                  <a:pt x="1260" y="875"/>
                </a:lnTo>
                <a:cubicBezTo>
                  <a:pt x="1450" y="661"/>
                  <a:pt x="1652" y="459"/>
                  <a:pt x="1866" y="281"/>
                </a:cubicBezTo>
                <a:cubicBezTo>
                  <a:pt x="1938" y="222"/>
                  <a:pt x="1938" y="103"/>
                  <a:pt x="1866" y="55"/>
                </a:cubicBezTo>
                <a:cubicBezTo>
                  <a:pt x="1829" y="18"/>
                  <a:pt x="1782" y="0"/>
                  <a:pt x="17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4">
    <p:bg>
      <p:bgPr>
        <a:solidFill>
          <a:schemeClr val="dk2"/>
        </a:solidFill>
        <a:effectLst/>
      </p:bgPr>
    </p:bg>
    <p:spTree>
      <p:nvGrpSpPr>
        <p:cNvPr id="1" name="Shape 655"/>
        <p:cNvGrpSpPr/>
        <p:nvPr/>
      </p:nvGrpSpPr>
      <p:grpSpPr>
        <a:xfrm>
          <a:off x="0" y="0"/>
          <a:ext cx="0" cy="0"/>
          <a:chOff x="0" y="0"/>
          <a:chExt cx="0" cy="0"/>
        </a:xfrm>
      </p:grpSpPr>
      <p:sp>
        <p:nvSpPr>
          <p:cNvPr id="656" name="Google Shape;656;p25"/>
          <p:cNvSpPr txBox="1">
            <a:spLocks noGrp="1"/>
          </p:cNvSpPr>
          <p:nvPr>
            <p:ph type="title"/>
          </p:nvPr>
        </p:nvSpPr>
        <p:spPr>
          <a:xfrm>
            <a:off x="720000" y="1398725"/>
            <a:ext cx="7620000" cy="15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3100"/>
              <a:buFont typeface="Raleway"/>
              <a:buNone/>
              <a:defRPr sz="3100" b="1">
                <a:latin typeface="Raleway"/>
                <a:ea typeface="Raleway"/>
                <a:cs typeface="Raleway"/>
                <a:sym typeface="Raleway"/>
              </a:defRPr>
            </a:lvl1pPr>
            <a:lvl2pPr lvl="1" algn="r" rtl="0">
              <a:lnSpc>
                <a:spcPct val="115000"/>
              </a:lnSpc>
              <a:spcBef>
                <a:spcPts val="0"/>
              </a:spcBef>
              <a:spcAft>
                <a:spcPts val="0"/>
              </a:spcAft>
              <a:buSzPts val="5300"/>
              <a:buNone/>
              <a:defRPr sz="5300">
                <a:highlight>
                  <a:schemeClr val="accent1"/>
                </a:highlight>
              </a:defRPr>
            </a:lvl2pPr>
            <a:lvl3pPr lvl="2" algn="r" rtl="0">
              <a:lnSpc>
                <a:spcPct val="115000"/>
              </a:lnSpc>
              <a:spcBef>
                <a:spcPts val="0"/>
              </a:spcBef>
              <a:spcAft>
                <a:spcPts val="0"/>
              </a:spcAft>
              <a:buSzPts val="5300"/>
              <a:buNone/>
              <a:defRPr sz="5300">
                <a:highlight>
                  <a:schemeClr val="accent1"/>
                </a:highlight>
              </a:defRPr>
            </a:lvl3pPr>
            <a:lvl4pPr lvl="3" algn="r" rtl="0">
              <a:lnSpc>
                <a:spcPct val="115000"/>
              </a:lnSpc>
              <a:spcBef>
                <a:spcPts val="0"/>
              </a:spcBef>
              <a:spcAft>
                <a:spcPts val="0"/>
              </a:spcAft>
              <a:buSzPts val="5300"/>
              <a:buNone/>
              <a:defRPr sz="5300">
                <a:highlight>
                  <a:schemeClr val="accent1"/>
                </a:highlight>
              </a:defRPr>
            </a:lvl4pPr>
            <a:lvl5pPr lvl="4" algn="r" rtl="0">
              <a:lnSpc>
                <a:spcPct val="115000"/>
              </a:lnSpc>
              <a:spcBef>
                <a:spcPts val="0"/>
              </a:spcBef>
              <a:spcAft>
                <a:spcPts val="0"/>
              </a:spcAft>
              <a:buSzPts val="5300"/>
              <a:buNone/>
              <a:defRPr sz="5300">
                <a:highlight>
                  <a:schemeClr val="accent1"/>
                </a:highlight>
              </a:defRPr>
            </a:lvl5pPr>
            <a:lvl6pPr lvl="5" algn="r" rtl="0">
              <a:lnSpc>
                <a:spcPct val="115000"/>
              </a:lnSpc>
              <a:spcBef>
                <a:spcPts val="0"/>
              </a:spcBef>
              <a:spcAft>
                <a:spcPts val="0"/>
              </a:spcAft>
              <a:buSzPts val="5300"/>
              <a:buNone/>
              <a:defRPr sz="5300">
                <a:highlight>
                  <a:schemeClr val="accent1"/>
                </a:highlight>
              </a:defRPr>
            </a:lvl6pPr>
            <a:lvl7pPr lvl="6" algn="r" rtl="0">
              <a:lnSpc>
                <a:spcPct val="115000"/>
              </a:lnSpc>
              <a:spcBef>
                <a:spcPts val="0"/>
              </a:spcBef>
              <a:spcAft>
                <a:spcPts val="0"/>
              </a:spcAft>
              <a:buSzPts val="5300"/>
              <a:buNone/>
              <a:defRPr sz="5300">
                <a:highlight>
                  <a:schemeClr val="accent1"/>
                </a:highlight>
              </a:defRPr>
            </a:lvl7pPr>
            <a:lvl8pPr lvl="7" algn="r" rtl="0">
              <a:lnSpc>
                <a:spcPct val="115000"/>
              </a:lnSpc>
              <a:spcBef>
                <a:spcPts val="0"/>
              </a:spcBef>
              <a:spcAft>
                <a:spcPts val="0"/>
              </a:spcAft>
              <a:buSzPts val="5300"/>
              <a:buNone/>
              <a:defRPr sz="5300">
                <a:highlight>
                  <a:schemeClr val="accent1"/>
                </a:highlight>
              </a:defRPr>
            </a:lvl8pPr>
            <a:lvl9pPr lvl="8" algn="r" rtl="0">
              <a:lnSpc>
                <a:spcPct val="115000"/>
              </a:lnSpc>
              <a:spcBef>
                <a:spcPts val="0"/>
              </a:spcBef>
              <a:spcAft>
                <a:spcPts val="0"/>
              </a:spcAft>
              <a:buSzPts val="5300"/>
              <a:buNone/>
              <a:defRPr sz="5300">
                <a:highlight>
                  <a:schemeClr val="accent1"/>
                </a:highlight>
              </a:defRPr>
            </a:lvl9pPr>
          </a:lstStyle>
          <a:p>
            <a:endParaRPr/>
          </a:p>
        </p:txBody>
      </p:sp>
      <p:sp>
        <p:nvSpPr>
          <p:cNvPr id="657" name="Google Shape;657;p25"/>
          <p:cNvSpPr txBox="1">
            <a:spLocks noGrp="1"/>
          </p:cNvSpPr>
          <p:nvPr>
            <p:ph type="title" idx="2"/>
          </p:nvPr>
        </p:nvSpPr>
        <p:spPr>
          <a:xfrm>
            <a:off x="720000" y="2714625"/>
            <a:ext cx="3984000" cy="1028700"/>
          </a:xfrm>
          <a:prstGeom prst="rect">
            <a:avLst/>
          </a:prstGeom>
        </p:spPr>
        <p:txBody>
          <a:bodyPr spcFirstLastPara="1" wrap="square" lIns="91425" tIns="91425" rIns="91425" bIns="91425" anchor="ctr" anchorCtr="0">
            <a:noAutofit/>
          </a:bodyPr>
          <a:lstStyle>
            <a:lvl1pPr lvl="0" rtl="0">
              <a:spcBef>
                <a:spcPts val="0"/>
              </a:spcBef>
              <a:spcAft>
                <a:spcPts val="0"/>
              </a:spcAft>
              <a:buSzPts val="2100"/>
              <a:buNone/>
              <a:defRPr sz="2100">
                <a:highlight>
                  <a:schemeClr val="accent1"/>
                </a:highlight>
              </a:defRPr>
            </a:lvl1pPr>
            <a:lvl2pPr lvl="1" algn="r" rtl="0">
              <a:spcBef>
                <a:spcPts val="0"/>
              </a:spcBef>
              <a:spcAft>
                <a:spcPts val="0"/>
              </a:spcAft>
              <a:buSzPts val="4800"/>
              <a:buNone/>
              <a:defRPr sz="4800">
                <a:highlight>
                  <a:schemeClr val="accent1"/>
                </a:highlight>
              </a:defRPr>
            </a:lvl2pPr>
            <a:lvl3pPr lvl="2" algn="r" rtl="0">
              <a:spcBef>
                <a:spcPts val="0"/>
              </a:spcBef>
              <a:spcAft>
                <a:spcPts val="0"/>
              </a:spcAft>
              <a:buSzPts val="4800"/>
              <a:buNone/>
              <a:defRPr sz="4800">
                <a:highlight>
                  <a:schemeClr val="accent1"/>
                </a:highlight>
              </a:defRPr>
            </a:lvl3pPr>
            <a:lvl4pPr lvl="3" algn="r" rtl="0">
              <a:spcBef>
                <a:spcPts val="0"/>
              </a:spcBef>
              <a:spcAft>
                <a:spcPts val="0"/>
              </a:spcAft>
              <a:buSzPts val="4800"/>
              <a:buNone/>
              <a:defRPr sz="4800">
                <a:highlight>
                  <a:schemeClr val="accent1"/>
                </a:highlight>
              </a:defRPr>
            </a:lvl4pPr>
            <a:lvl5pPr lvl="4" algn="r" rtl="0">
              <a:spcBef>
                <a:spcPts val="0"/>
              </a:spcBef>
              <a:spcAft>
                <a:spcPts val="0"/>
              </a:spcAft>
              <a:buSzPts val="4800"/>
              <a:buNone/>
              <a:defRPr sz="4800">
                <a:highlight>
                  <a:schemeClr val="accent1"/>
                </a:highlight>
              </a:defRPr>
            </a:lvl5pPr>
            <a:lvl6pPr lvl="5" algn="r" rtl="0">
              <a:spcBef>
                <a:spcPts val="0"/>
              </a:spcBef>
              <a:spcAft>
                <a:spcPts val="0"/>
              </a:spcAft>
              <a:buSzPts val="4800"/>
              <a:buNone/>
              <a:defRPr sz="4800">
                <a:highlight>
                  <a:schemeClr val="accent1"/>
                </a:highlight>
              </a:defRPr>
            </a:lvl6pPr>
            <a:lvl7pPr lvl="6" algn="r" rtl="0">
              <a:spcBef>
                <a:spcPts val="0"/>
              </a:spcBef>
              <a:spcAft>
                <a:spcPts val="0"/>
              </a:spcAft>
              <a:buSzPts val="4800"/>
              <a:buNone/>
              <a:defRPr sz="4800">
                <a:highlight>
                  <a:schemeClr val="accent1"/>
                </a:highlight>
              </a:defRPr>
            </a:lvl7pPr>
            <a:lvl8pPr lvl="7" algn="r" rtl="0">
              <a:spcBef>
                <a:spcPts val="0"/>
              </a:spcBef>
              <a:spcAft>
                <a:spcPts val="0"/>
              </a:spcAft>
              <a:buSzPts val="4800"/>
              <a:buNone/>
              <a:defRPr sz="4800">
                <a:highlight>
                  <a:schemeClr val="accent1"/>
                </a:highlight>
              </a:defRPr>
            </a:lvl8pPr>
            <a:lvl9pPr lvl="8" algn="r" rtl="0">
              <a:spcBef>
                <a:spcPts val="0"/>
              </a:spcBef>
              <a:spcAft>
                <a:spcPts val="0"/>
              </a:spcAft>
              <a:buSzPts val="4800"/>
              <a:buNone/>
              <a:defRPr sz="4800">
                <a:highlight>
                  <a:schemeClr val="accent1"/>
                </a:highlight>
              </a:defRPr>
            </a:lvl9pPr>
          </a:lstStyle>
          <a:p>
            <a:endParaRPr/>
          </a:p>
        </p:txBody>
      </p:sp>
      <p:grpSp>
        <p:nvGrpSpPr>
          <p:cNvPr id="658" name="Google Shape;658;p25"/>
          <p:cNvGrpSpPr/>
          <p:nvPr/>
        </p:nvGrpSpPr>
        <p:grpSpPr>
          <a:xfrm rot="10800000">
            <a:off x="6706501" y="3144303"/>
            <a:ext cx="1032560" cy="1103691"/>
            <a:chOff x="319900" y="315700"/>
            <a:chExt cx="342123" cy="365691"/>
          </a:xfrm>
        </p:grpSpPr>
        <p:sp>
          <p:nvSpPr>
            <p:cNvPr id="659" name="Google Shape;659;p25"/>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5"/>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5"/>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5"/>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5"/>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25"/>
          <p:cNvGrpSpPr/>
          <p:nvPr/>
        </p:nvGrpSpPr>
        <p:grpSpPr>
          <a:xfrm rot="10800000">
            <a:off x="245401" y="257476"/>
            <a:ext cx="983296" cy="978525"/>
            <a:chOff x="4636900" y="2064950"/>
            <a:chExt cx="179650" cy="178775"/>
          </a:xfrm>
        </p:grpSpPr>
        <p:sp>
          <p:nvSpPr>
            <p:cNvPr id="665" name="Google Shape;665;p25"/>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5"/>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5"/>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 name="Google Shape;668;p25"/>
          <p:cNvGrpSpPr/>
          <p:nvPr/>
        </p:nvGrpSpPr>
        <p:grpSpPr>
          <a:xfrm rot="-815775">
            <a:off x="7894318" y="3649179"/>
            <a:ext cx="723116" cy="978684"/>
            <a:chOff x="5408700" y="2855000"/>
            <a:chExt cx="121525" cy="164475"/>
          </a:xfrm>
        </p:grpSpPr>
        <p:sp>
          <p:nvSpPr>
            <p:cNvPr id="669" name="Google Shape;669;p25"/>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5"/>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7_1">
    <p:bg>
      <p:bgPr>
        <a:solidFill>
          <a:schemeClr val="lt2"/>
        </a:solidFill>
        <a:effectLst/>
      </p:bgPr>
    </p:bg>
    <p:spTree>
      <p:nvGrpSpPr>
        <p:cNvPr id="1" name="Shape 673"/>
        <p:cNvGrpSpPr/>
        <p:nvPr/>
      </p:nvGrpSpPr>
      <p:grpSpPr>
        <a:xfrm>
          <a:off x="0" y="0"/>
          <a:ext cx="0" cy="0"/>
          <a:chOff x="0" y="0"/>
          <a:chExt cx="0" cy="0"/>
        </a:xfrm>
      </p:grpSpPr>
      <p:sp>
        <p:nvSpPr>
          <p:cNvPr id="674" name="Google Shape;674;p27"/>
          <p:cNvSpPr txBox="1">
            <a:spLocks noGrp="1"/>
          </p:cNvSpPr>
          <p:nvPr>
            <p:ph type="title"/>
          </p:nvPr>
        </p:nvSpPr>
        <p:spPr>
          <a:xfrm>
            <a:off x="720000" y="539500"/>
            <a:ext cx="7704000" cy="375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highlight>
                  <a:schemeClr val="accent1"/>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3_1">
    <p:bg>
      <p:bgPr>
        <a:solidFill>
          <a:schemeClr val="dk2"/>
        </a:solidFill>
        <a:effectLst/>
      </p:bgPr>
    </p:bg>
    <p:spTree>
      <p:nvGrpSpPr>
        <p:cNvPr id="1" name="Shape 739"/>
        <p:cNvGrpSpPr/>
        <p:nvPr/>
      </p:nvGrpSpPr>
      <p:grpSpPr>
        <a:xfrm>
          <a:off x="0" y="0"/>
          <a:ext cx="0" cy="0"/>
          <a:chOff x="0" y="0"/>
          <a:chExt cx="0" cy="0"/>
        </a:xfrm>
      </p:grpSpPr>
      <p:sp>
        <p:nvSpPr>
          <p:cNvPr id="740" name="Google Shape;740;p30"/>
          <p:cNvSpPr/>
          <p:nvPr/>
        </p:nvSpPr>
        <p:spPr>
          <a:xfrm rot="-157606">
            <a:off x="2443105" y="106867"/>
            <a:ext cx="4772014" cy="4705946"/>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0"/>
          <p:cNvSpPr/>
          <p:nvPr/>
        </p:nvSpPr>
        <p:spPr>
          <a:xfrm rot="1105">
            <a:off x="6888445" y="3306929"/>
            <a:ext cx="933000" cy="4476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0"/>
          <p:cNvSpPr/>
          <p:nvPr/>
        </p:nvSpPr>
        <p:spPr>
          <a:xfrm>
            <a:off x="2185950" y="-97225"/>
            <a:ext cx="4772100" cy="47058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0"/>
          <p:cNvSpPr txBox="1"/>
          <p:nvPr/>
        </p:nvSpPr>
        <p:spPr>
          <a:xfrm>
            <a:off x="3032550" y="3507850"/>
            <a:ext cx="3078900" cy="522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300"/>
              </a:spcBef>
              <a:spcAft>
                <a:spcPts val="0"/>
              </a:spcAft>
              <a:buNone/>
            </a:pPr>
            <a:r>
              <a:rPr lang="en" sz="1000">
                <a:solidFill>
                  <a:schemeClr val="dk1"/>
                </a:solidFill>
              </a:rPr>
              <a:t>CREDITS: This presentation template was created by </a:t>
            </a:r>
            <a:r>
              <a:rPr lang="en" sz="1000" b="1">
                <a:solidFill>
                  <a:schemeClr val="dk1"/>
                </a:solidFill>
                <a:uFill>
                  <a:noFill/>
                </a:uFill>
                <a:hlinkClick r:id="rId2">
                  <a:extLst>
                    <a:ext uri="{A12FA001-AC4F-418D-AE19-62706E023703}">
                      <ahyp:hlinkClr xmlns:ahyp="http://schemas.microsoft.com/office/drawing/2018/hyperlinkcolor" xmlns="" val="tx"/>
                    </a:ext>
                  </a:extLst>
                </a:hlinkClick>
              </a:rPr>
              <a:t>Slidesgo</a:t>
            </a:r>
            <a:r>
              <a:rPr lang="en" sz="1000">
                <a:solidFill>
                  <a:schemeClr val="dk1"/>
                </a:solidFill>
              </a:rPr>
              <a:t>, including icons by </a:t>
            </a:r>
            <a:r>
              <a:rPr lang="en" sz="1000" b="1">
                <a:solidFill>
                  <a:schemeClr val="dk1"/>
                </a:solidFill>
                <a:uFill>
                  <a:noFill/>
                </a:uFill>
                <a:hlinkClick r:id="rId3">
                  <a:extLst>
                    <a:ext uri="{A12FA001-AC4F-418D-AE19-62706E023703}">
                      <ahyp:hlinkClr xmlns:ahyp="http://schemas.microsoft.com/office/drawing/2018/hyperlinkcolor" xmlns="" val="tx"/>
                    </a:ext>
                  </a:extLst>
                </a:hlinkClick>
              </a:rPr>
              <a:t>Flaticon</a:t>
            </a:r>
            <a:r>
              <a:rPr lang="en" sz="1000">
                <a:solidFill>
                  <a:schemeClr val="dk1"/>
                </a:solidFill>
              </a:rPr>
              <a:t>, and infographics &amp; images by </a:t>
            </a:r>
            <a:r>
              <a:rPr lang="en" sz="1000" b="1">
                <a:solidFill>
                  <a:schemeClr val="dk1"/>
                </a:solidFill>
                <a:uFill>
                  <a:noFill/>
                </a:uFill>
                <a:hlinkClick r:id="rId4">
                  <a:extLst>
                    <a:ext uri="{A12FA001-AC4F-418D-AE19-62706E023703}">
                      <ahyp:hlinkClr xmlns:ahyp="http://schemas.microsoft.com/office/drawing/2018/hyperlinkcolor" xmlns="" val="tx"/>
                    </a:ext>
                  </a:extLst>
                </a:hlinkClick>
              </a:rPr>
              <a:t>Freepik</a:t>
            </a:r>
            <a:r>
              <a:rPr lang="en" sz="1000">
                <a:solidFill>
                  <a:schemeClr val="dk1"/>
                </a:solidFill>
              </a:rPr>
              <a:t>. </a:t>
            </a:r>
            <a:endParaRPr sz="1000">
              <a:solidFill>
                <a:schemeClr val="dk1"/>
              </a:solidFill>
            </a:endParaRPr>
          </a:p>
        </p:txBody>
      </p:sp>
      <p:sp>
        <p:nvSpPr>
          <p:cNvPr id="744" name="Google Shape;744;p30"/>
          <p:cNvSpPr txBox="1">
            <a:spLocks noGrp="1"/>
          </p:cNvSpPr>
          <p:nvPr>
            <p:ph type="subTitle" idx="1"/>
          </p:nvPr>
        </p:nvSpPr>
        <p:spPr>
          <a:xfrm>
            <a:off x="3157050" y="1473632"/>
            <a:ext cx="2829900" cy="104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45" name="Google Shape;745;p30"/>
          <p:cNvSpPr txBox="1">
            <a:spLocks noGrp="1"/>
          </p:cNvSpPr>
          <p:nvPr>
            <p:ph type="title"/>
          </p:nvPr>
        </p:nvSpPr>
        <p:spPr>
          <a:xfrm>
            <a:off x="2599800" y="731398"/>
            <a:ext cx="3944400" cy="59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highlight>
                  <a:schemeClr val="accent1"/>
                </a:highlight>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746" name="Google Shape;746;p30"/>
          <p:cNvGrpSpPr/>
          <p:nvPr/>
        </p:nvGrpSpPr>
        <p:grpSpPr>
          <a:xfrm rot="10800000">
            <a:off x="7491926" y="3873153"/>
            <a:ext cx="1032560" cy="1103691"/>
            <a:chOff x="319900" y="315700"/>
            <a:chExt cx="342123" cy="365691"/>
          </a:xfrm>
        </p:grpSpPr>
        <p:sp>
          <p:nvSpPr>
            <p:cNvPr id="747" name="Google Shape;747;p30"/>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0"/>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0"/>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0"/>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0"/>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30"/>
          <p:cNvGrpSpPr/>
          <p:nvPr/>
        </p:nvGrpSpPr>
        <p:grpSpPr>
          <a:xfrm rot="10800000">
            <a:off x="302551" y="257476"/>
            <a:ext cx="983296" cy="978525"/>
            <a:chOff x="4636900" y="2064950"/>
            <a:chExt cx="179650" cy="178775"/>
          </a:xfrm>
        </p:grpSpPr>
        <p:sp>
          <p:nvSpPr>
            <p:cNvPr id="753" name="Google Shape;753;p30"/>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0"/>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0"/>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6" name="Google Shape;756;p30"/>
          <p:cNvGrpSpPr/>
          <p:nvPr/>
        </p:nvGrpSpPr>
        <p:grpSpPr>
          <a:xfrm rot="-815775">
            <a:off x="8142493" y="2704704"/>
            <a:ext cx="723116" cy="978684"/>
            <a:chOff x="5408700" y="2855000"/>
            <a:chExt cx="121525" cy="164475"/>
          </a:xfrm>
        </p:grpSpPr>
        <p:sp>
          <p:nvSpPr>
            <p:cNvPr id="757" name="Google Shape;757;p30"/>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0"/>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5">
    <p:bg>
      <p:bgPr>
        <a:solidFill>
          <a:schemeClr val="dk2"/>
        </a:solidFill>
        <a:effectLst/>
      </p:bgPr>
    </p:bg>
    <p:spTree>
      <p:nvGrpSpPr>
        <p:cNvPr id="1" name="Shape 759"/>
        <p:cNvGrpSpPr/>
        <p:nvPr/>
      </p:nvGrpSpPr>
      <p:grpSpPr>
        <a:xfrm>
          <a:off x="0" y="0"/>
          <a:ext cx="0" cy="0"/>
          <a:chOff x="0" y="0"/>
          <a:chExt cx="0" cy="0"/>
        </a:xfrm>
      </p:grpSpPr>
      <p:sp>
        <p:nvSpPr>
          <p:cNvPr id="760" name="Google Shape;760;p31"/>
          <p:cNvSpPr/>
          <p:nvPr/>
        </p:nvSpPr>
        <p:spPr>
          <a:xfrm>
            <a:off x="980875" y="-276224"/>
            <a:ext cx="32" cy="5694083"/>
          </a:xfrm>
          <a:custGeom>
            <a:avLst/>
            <a:gdLst/>
            <a:ahLst/>
            <a:cxnLst/>
            <a:rect l="l" t="t" r="r" b="b"/>
            <a:pathLst>
              <a:path w="1" h="283464" fill="none" extrusionOk="0">
                <a:moveTo>
                  <a:pt x="0" y="283463"/>
                </a:moveTo>
                <a:lnTo>
                  <a:pt x="0"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1"/>
          <p:cNvSpPr/>
          <p:nvPr/>
        </p:nvSpPr>
        <p:spPr>
          <a:xfrm>
            <a:off x="2152904" y="-276224"/>
            <a:ext cx="32" cy="5694083"/>
          </a:xfrm>
          <a:custGeom>
            <a:avLst/>
            <a:gdLst/>
            <a:ahLst/>
            <a:cxnLst/>
            <a:rect l="l" t="t" r="r" b="b"/>
            <a:pathLst>
              <a:path w="1" h="283464" fill="none" extrusionOk="0">
                <a:moveTo>
                  <a:pt x="1" y="283463"/>
                </a:moveTo>
                <a:lnTo>
                  <a:pt x="1"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1"/>
          <p:cNvSpPr/>
          <p:nvPr/>
        </p:nvSpPr>
        <p:spPr>
          <a:xfrm>
            <a:off x="3324966" y="-276224"/>
            <a:ext cx="32" cy="5694083"/>
          </a:xfrm>
          <a:custGeom>
            <a:avLst/>
            <a:gdLst/>
            <a:ahLst/>
            <a:cxnLst/>
            <a:rect l="l" t="t" r="r" b="b"/>
            <a:pathLst>
              <a:path w="1" h="283464" fill="none" extrusionOk="0">
                <a:moveTo>
                  <a:pt x="0" y="283463"/>
                </a:moveTo>
                <a:lnTo>
                  <a:pt x="0"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1"/>
          <p:cNvSpPr/>
          <p:nvPr/>
        </p:nvSpPr>
        <p:spPr>
          <a:xfrm>
            <a:off x="4498025" y="-276224"/>
            <a:ext cx="32" cy="5694083"/>
          </a:xfrm>
          <a:custGeom>
            <a:avLst/>
            <a:gdLst/>
            <a:ahLst/>
            <a:cxnLst/>
            <a:rect l="l" t="t" r="r" b="b"/>
            <a:pathLst>
              <a:path w="1" h="283464" fill="none" extrusionOk="0">
                <a:moveTo>
                  <a:pt x="0" y="283463"/>
                </a:moveTo>
                <a:lnTo>
                  <a:pt x="0"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1"/>
          <p:cNvSpPr/>
          <p:nvPr/>
        </p:nvSpPr>
        <p:spPr>
          <a:xfrm>
            <a:off x="5670054" y="-276224"/>
            <a:ext cx="32" cy="5694083"/>
          </a:xfrm>
          <a:custGeom>
            <a:avLst/>
            <a:gdLst/>
            <a:ahLst/>
            <a:cxnLst/>
            <a:rect l="l" t="t" r="r" b="b"/>
            <a:pathLst>
              <a:path w="1" h="283464" fill="none" extrusionOk="0">
                <a:moveTo>
                  <a:pt x="0" y="283463"/>
                </a:moveTo>
                <a:lnTo>
                  <a:pt x="0"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1"/>
          <p:cNvSpPr/>
          <p:nvPr/>
        </p:nvSpPr>
        <p:spPr>
          <a:xfrm>
            <a:off x="6843113" y="-276224"/>
            <a:ext cx="32" cy="5694083"/>
          </a:xfrm>
          <a:custGeom>
            <a:avLst/>
            <a:gdLst/>
            <a:ahLst/>
            <a:cxnLst/>
            <a:rect l="l" t="t" r="r" b="b"/>
            <a:pathLst>
              <a:path w="1" h="283464" fill="none" extrusionOk="0">
                <a:moveTo>
                  <a:pt x="0" y="283463"/>
                </a:moveTo>
                <a:lnTo>
                  <a:pt x="0"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1"/>
          <p:cNvSpPr/>
          <p:nvPr/>
        </p:nvSpPr>
        <p:spPr>
          <a:xfrm>
            <a:off x="8015143" y="-276224"/>
            <a:ext cx="32" cy="5694083"/>
          </a:xfrm>
          <a:custGeom>
            <a:avLst/>
            <a:gdLst/>
            <a:ahLst/>
            <a:cxnLst/>
            <a:rect l="l" t="t" r="r" b="b"/>
            <a:pathLst>
              <a:path w="1" h="283464" fill="none" extrusionOk="0">
                <a:moveTo>
                  <a:pt x="1" y="283463"/>
                </a:moveTo>
                <a:lnTo>
                  <a:pt x="1"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1"/>
          <p:cNvSpPr/>
          <p:nvPr/>
        </p:nvSpPr>
        <p:spPr>
          <a:xfrm>
            <a:off x="-209552" y="4429164"/>
            <a:ext cx="9396785" cy="32"/>
          </a:xfrm>
          <a:custGeom>
            <a:avLst/>
            <a:gdLst/>
            <a:ahLst/>
            <a:cxnLst/>
            <a:rect l="l" t="t" r="r" b="b"/>
            <a:pathLst>
              <a:path w="292007" h="1" fill="none" extrusionOk="0">
                <a:moveTo>
                  <a:pt x="292006" y="1"/>
                </a:moveTo>
                <a:lnTo>
                  <a:pt x="1" y="1"/>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1"/>
          <p:cNvSpPr/>
          <p:nvPr/>
        </p:nvSpPr>
        <p:spPr>
          <a:xfrm>
            <a:off x="-209552" y="3366031"/>
            <a:ext cx="9396785" cy="32"/>
          </a:xfrm>
          <a:custGeom>
            <a:avLst/>
            <a:gdLst/>
            <a:ahLst/>
            <a:cxnLst/>
            <a:rect l="l" t="t" r="r" b="b"/>
            <a:pathLst>
              <a:path w="292007" h="1" fill="none" extrusionOk="0">
                <a:moveTo>
                  <a:pt x="292006" y="1"/>
                </a:moveTo>
                <a:lnTo>
                  <a:pt x="1" y="1"/>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1"/>
          <p:cNvSpPr/>
          <p:nvPr/>
        </p:nvSpPr>
        <p:spPr>
          <a:xfrm>
            <a:off x="-209552" y="1769498"/>
            <a:ext cx="9396785" cy="32"/>
          </a:xfrm>
          <a:custGeom>
            <a:avLst/>
            <a:gdLst/>
            <a:ahLst/>
            <a:cxnLst/>
            <a:rect l="l" t="t" r="r" b="b"/>
            <a:pathLst>
              <a:path w="292007" h="1" fill="none" extrusionOk="0">
                <a:moveTo>
                  <a:pt x="292006" y="1"/>
                </a:moveTo>
                <a:lnTo>
                  <a:pt x="1" y="1"/>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1"/>
          <p:cNvSpPr/>
          <p:nvPr/>
        </p:nvSpPr>
        <p:spPr>
          <a:xfrm>
            <a:off x="-209552" y="631195"/>
            <a:ext cx="9396785" cy="32"/>
          </a:xfrm>
          <a:custGeom>
            <a:avLst/>
            <a:gdLst/>
            <a:ahLst/>
            <a:cxnLst/>
            <a:rect l="l" t="t" r="r" b="b"/>
            <a:pathLst>
              <a:path w="292007" h="1" fill="none" extrusionOk="0">
                <a:moveTo>
                  <a:pt x="292006" y="0"/>
                </a:moveTo>
                <a:lnTo>
                  <a:pt x="1"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6">
    <p:bg>
      <p:bgPr>
        <a:solidFill>
          <a:schemeClr val="lt2"/>
        </a:solidFill>
        <a:effectLst/>
      </p:bgPr>
    </p:bg>
    <p:spTree>
      <p:nvGrpSpPr>
        <p:cNvPr id="1" name="Shape 771"/>
        <p:cNvGrpSpPr/>
        <p:nvPr/>
      </p:nvGrpSpPr>
      <p:grpSpPr>
        <a:xfrm>
          <a:off x="0" y="0"/>
          <a:ext cx="0" cy="0"/>
          <a:chOff x="0" y="0"/>
          <a:chExt cx="0" cy="0"/>
        </a:xfrm>
      </p:grpSpPr>
      <p:grpSp>
        <p:nvGrpSpPr>
          <p:cNvPr id="772" name="Google Shape;772;p32"/>
          <p:cNvGrpSpPr/>
          <p:nvPr/>
        </p:nvGrpSpPr>
        <p:grpSpPr>
          <a:xfrm>
            <a:off x="96888" y="-280069"/>
            <a:ext cx="1272970" cy="1360954"/>
            <a:chOff x="319900" y="315700"/>
            <a:chExt cx="342123" cy="365691"/>
          </a:xfrm>
        </p:grpSpPr>
        <p:sp>
          <p:nvSpPr>
            <p:cNvPr id="773" name="Google Shape;773;p32"/>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2"/>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2"/>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2"/>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2"/>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 name="Google Shape;778;p32"/>
          <p:cNvGrpSpPr/>
          <p:nvPr/>
        </p:nvGrpSpPr>
        <p:grpSpPr>
          <a:xfrm>
            <a:off x="-181188" y="1470610"/>
            <a:ext cx="819384" cy="815321"/>
            <a:chOff x="4636900" y="2064950"/>
            <a:chExt cx="179650" cy="178775"/>
          </a:xfrm>
        </p:grpSpPr>
        <p:sp>
          <p:nvSpPr>
            <p:cNvPr id="779" name="Google Shape;779;p32"/>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2"/>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2"/>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32"/>
          <p:cNvGrpSpPr/>
          <p:nvPr/>
        </p:nvGrpSpPr>
        <p:grpSpPr>
          <a:xfrm rot="1867181">
            <a:off x="1689485" y="-88212"/>
            <a:ext cx="624922" cy="845786"/>
            <a:chOff x="5408700" y="2855000"/>
            <a:chExt cx="121525" cy="164475"/>
          </a:xfrm>
        </p:grpSpPr>
        <p:sp>
          <p:nvSpPr>
            <p:cNvPr id="783" name="Google Shape;783;p32"/>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2"/>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32"/>
          <p:cNvGrpSpPr/>
          <p:nvPr/>
        </p:nvGrpSpPr>
        <p:grpSpPr>
          <a:xfrm rot="10800000">
            <a:off x="7491926" y="3873153"/>
            <a:ext cx="1032560" cy="1103691"/>
            <a:chOff x="319900" y="315700"/>
            <a:chExt cx="342123" cy="365691"/>
          </a:xfrm>
        </p:grpSpPr>
        <p:sp>
          <p:nvSpPr>
            <p:cNvPr id="786" name="Google Shape;786;p32"/>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2"/>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2"/>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2"/>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2"/>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32"/>
          <p:cNvGrpSpPr/>
          <p:nvPr/>
        </p:nvGrpSpPr>
        <p:grpSpPr>
          <a:xfrm rot="-815775">
            <a:off x="8142493" y="2704704"/>
            <a:ext cx="723116" cy="978684"/>
            <a:chOff x="5408700" y="2855000"/>
            <a:chExt cx="121525" cy="164475"/>
          </a:xfrm>
        </p:grpSpPr>
        <p:sp>
          <p:nvSpPr>
            <p:cNvPr id="792" name="Google Shape;792;p32"/>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2"/>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CUSTOM_6_1">
    <p:bg>
      <p:bgPr>
        <a:solidFill>
          <a:schemeClr val="dk2"/>
        </a:solidFill>
        <a:effectLst/>
      </p:bgPr>
    </p:bg>
    <p:spTree>
      <p:nvGrpSpPr>
        <p:cNvPr id="1" name="Shape 794"/>
        <p:cNvGrpSpPr/>
        <p:nvPr/>
      </p:nvGrpSpPr>
      <p:grpSpPr>
        <a:xfrm>
          <a:off x="0" y="0"/>
          <a:ext cx="0" cy="0"/>
          <a:chOff x="0" y="0"/>
          <a:chExt cx="0" cy="0"/>
        </a:xfrm>
      </p:grpSpPr>
      <p:grpSp>
        <p:nvGrpSpPr>
          <p:cNvPr id="795" name="Google Shape;795;p33"/>
          <p:cNvGrpSpPr/>
          <p:nvPr/>
        </p:nvGrpSpPr>
        <p:grpSpPr>
          <a:xfrm>
            <a:off x="42324" y="-280065"/>
            <a:ext cx="1023323" cy="1094037"/>
            <a:chOff x="319900" y="315700"/>
            <a:chExt cx="342123" cy="365691"/>
          </a:xfrm>
        </p:grpSpPr>
        <p:sp>
          <p:nvSpPr>
            <p:cNvPr id="796" name="Google Shape;796;p33"/>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3"/>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3"/>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 name="Google Shape;801;p33"/>
          <p:cNvGrpSpPr/>
          <p:nvPr/>
        </p:nvGrpSpPr>
        <p:grpSpPr>
          <a:xfrm>
            <a:off x="-181287" y="1127327"/>
            <a:ext cx="658687" cy="655425"/>
            <a:chOff x="4636900" y="2064950"/>
            <a:chExt cx="179650" cy="178775"/>
          </a:xfrm>
        </p:grpSpPr>
        <p:sp>
          <p:nvSpPr>
            <p:cNvPr id="802" name="Google Shape;802;p33"/>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3"/>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3"/>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33"/>
          <p:cNvGrpSpPr/>
          <p:nvPr/>
        </p:nvGrpSpPr>
        <p:grpSpPr>
          <a:xfrm rot="1867210">
            <a:off x="1322325" y="-125742"/>
            <a:ext cx="502362" cy="679910"/>
            <a:chOff x="5408700" y="2855000"/>
            <a:chExt cx="121525" cy="164475"/>
          </a:xfrm>
        </p:grpSpPr>
        <p:sp>
          <p:nvSpPr>
            <p:cNvPr id="806" name="Google Shape;806;p33"/>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3"/>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33"/>
          <p:cNvGrpSpPr/>
          <p:nvPr/>
        </p:nvGrpSpPr>
        <p:grpSpPr>
          <a:xfrm rot="-6974189">
            <a:off x="8183672" y="3131513"/>
            <a:ext cx="723113" cy="978679"/>
            <a:chOff x="5408700" y="2855000"/>
            <a:chExt cx="121525" cy="164475"/>
          </a:xfrm>
        </p:grpSpPr>
        <p:sp>
          <p:nvSpPr>
            <p:cNvPr id="809" name="Google Shape;809;p33"/>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3"/>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33"/>
          <p:cNvGrpSpPr/>
          <p:nvPr/>
        </p:nvGrpSpPr>
        <p:grpSpPr>
          <a:xfrm rot="-1313786">
            <a:off x="7806397" y="4331489"/>
            <a:ext cx="1018985" cy="554162"/>
            <a:chOff x="1449934" y="4565833"/>
            <a:chExt cx="320467" cy="168684"/>
          </a:xfrm>
        </p:grpSpPr>
        <p:sp>
          <p:nvSpPr>
            <p:cNvPr id="812" name="Google Shape;812;p33"/>
            <p:cNvSpPr/>
            <p:nvPr/>
          </p:nvSpPr>
          <p:spPr>
            <a:xfrm>
              <a:off x="1449934" y="4565833"/>
              <a:ext cx="65112" cy="148810"/>
            </a:xfrm>
            <a:custGeom>
              <a:avLst/>
              <a:gdLst/>
              <a:ahLst/>
              <a:cxnLst/>
              <a:rect l="l" t="t" r="r" b="b"/>
              <a:pathLst>
                <a:path w="2021" h="4620" extrusionOk="0">
                  <a:moveTo>
                    <a:pt x="1806" y="0"/>
                  </a:moveTo>
                  <a:cubicBezTo>
                    <a:pt x="1773" y="0"/>
                    <a:pt x="1741" y="8"/>
                    <a:pt x="1712" y="25"/>
                  </a:cubicBezTo>
                  <a:cubicBezTo>
                    <a:pt x="951" y="489"/>
                    <a:pt x="404" y="1225"/>
                    <a:pt x="191" y="2093"/>
                  </a:cubicBezTo>
                  <a:cubicBezTo>
                    <a:pt x="0" y="2936"/>
                    <a:pt x="179" y="3828"/>
                    <a:pt x="678" y="4541"/>
                  </a:cubicBezTo>
                  <a:cubicBezTo>
                    <a:pt x="702" y="4576"/>
                    <a:pt x="737" y="4600"/>
                    <a:pt x="773" y="4612"/>
                  </a:cubicBezTo>
                  <a:cubicBezTo>
                    <a:pt x="793" y="4617"/>
                    <a:pt x="814" y="4620"/>
                    <a:pt x="836" y="4620"/>
                  </a:cubicBezTo>
                  <a:cubicBezTo>
                    <a:pt x="868" y="4620"/>
                    <a:pt x="899" y="4614"/>
                    <a:pt x="927" y="4600"/>
                  </a:cubicBezTo>
                  <a:cubicBezTo>
                    <a:pt x="1010" y="4553"/>
                    <a:pt x="1034" y="4446"/>
                    <a:pt x="975" y="4374"/>
                  </a:cubicBezTo>
                  <a:cubicBezTo>
                    <a:pt x="523" y="3733"/>
                    <a:pt x="369" y="2925"/>
                    <a:pt x="535" y="2164"/>
                  </a:cubicBezTo>
                  <a:cubicBezTo>
                    <a:pt x="725" y="1380"/>
                    <a:pt x="1224" y="714"/>
                    <a:pt x="1914" y="298"/>
                  </a:cubicBezTo>
                  <a:cubicBezTo>
                    <a:pt x="1997" y="251"/>
                    <a:pt x="2021" y="144"/>
                    <a:pt x="1961" y="73"/>
                  </a:cubicBezTo>
                  <a:cubicBezTo>
                    <a:pt x="1923" y="27"/>
                    <a:pt x="1865" y="0"/>
                    <a:pt x="1806"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3"/>
            <p:cNvSpPr/>
            <p:nvPr/>
          </p:nvSpPr>
          <p:spPr>
            <a:xfrm>
              <a:off x="1495876" y="4617241"/>
              <a:ext cx="65112" cy="64774"/>
            </a:xfrm>
            <a:custGeom>
              <a:avLst/>
              <a:gdLst/>
              <a:ahLst/>
              <a:cxnLst/>
              <a:rect l="l" t="t" r="r" b="b"/>
              <a:pathLst>
                <a:path w="2021" h="2011" extrusionOk="0">
                  <a:moveTo>
                    <a:pt x="1824" y="1"/>
                  </a:moveTo>
                  <a:cubicBezTo>
                    <a:pt x="1780" y="1"/>
                    <a:pt x="1735" y="15"/>
                    <a:pt x="1700" y="45"/>
                  </a:cubicBezTo>
                  <a:lnTo>
                    <a:pt x="1034" y="627"/>
                  </a:lnTo>
                  <a:lnTo>
                    <a:pt x="749" y="105"/>
                  </a:lnTo>
                  <a:cubicBezTo>
                    <a:pt x="716" y="47"/>
                    <a:pt x="660" y="12"/>
                    <a:pt x="601" y="12"/>
                  </a:cubicBezTo>
                  <a:cubicBezTo>
                    <a:pt x="575" y="12"/>
                    <a:pt x="549" y="19"/>
                    <a:pt x="523" y="33"/>
                  </a:cubicBezTo>
                  <a:cubicBezTo>
                    <a:pt x="428" y="57"/>
                    <a:pt x="393" y="164"/>
                    <a:pt x="440" y="247"/>
                  </a:cubicBezTo>
                  <a:lnTo>
                    <a:pt x="773" y="853"/>
                  </a:lnTo>
                  <a:lnTo>
                    <a:pt x="72" y="1471"/>
                  </a:lnTo>
                  <a:cubicBezTo>
                    <a:pt x="0" y="1531"/>
                    <a:pt x="0" y="1638"/>
                    <a:pt x="72" y="1697"/>
                  </a:cubicBezTo>
                  <a:cubicBezTo>
                    <a:pt x="95" y="1721"/>
                    <a:pt x="119" y="1733"/>
                    <a:pt x="143" y="1744"/>
                  </a:cubicBezTo>
                  <a:cubicBezTo>
                    <a:pt x="158" y="1747"/>
                    <a:pt x="173" y="1749"/>
                    <a:pt x="189" y="1749"/>
                  </a:cubicBezTo>
                  <a:cubicBezTo>
                    <a:pt x="237" y="1749"/>
                    <a:pt x="286" y="1736"/>
                    <a:pt x="321" y="1709"/>
                  </a:cubicBezTo>
                  <a:lnTo>
                    <a:pt x="939" y="1162"/>
                  </a:lnTo>
                  <a:lnTo>
                    <a:pt x="1355" y="1923"/>
                  </a:lnTo>
                  <a:cubicBezTo>
                    <a:pt x="1379" y="1958"/>
                    <a:pt x="1414" y="1994"/>
                    <a:pt x="1462" y="2006"/>
                  </a:cubicBezTo>
                  <a:cubicBezTo>
                    <a:pt x="1472" y="2009"/>
                    <a:pt x="1484" y="2011"/>
                    <a:pt x="1496" y="2011"/>
                  </a:cubicBezTo>
                  <a:cubicBezTo>
                    <a:pt x="1525" y="2011"/>
                    <a:pt x="1559" y="2002"/>
                    <a:pt x="1593" y="1994"/>
                  </a:cubicBezTo>
                  <a:cubicBezTo>
                    <a:pt x="1676" y="1958"/>
                    <a:pt x="1712" y="1851"/>
                    <a:pt x="1664" y="1768"/>
                  </a:cubicBezTo>
                  <a:lnTo>
                    <a:pt x="1201" y="925"/>
                  </a:lnTo>
                  <a:lnTo>
                    <a:pt x="1949" y="283"/>
                  </a:lnTo>
                  <a:cubicBezTo>
                    <a:pt x="2020" y="223"/>
                    <a:pt x="2020" y="105"/>
                    <a:pt x="1949" y="45"/>
                  </a:cubicBezTo>
                  <a:cubicBezTo>
                    <a:pt x="1914" y="15"/>
                    <a:pt x="1869" y="1"/>
                    <a:pt x="1824"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3"/>
            <p:cNvSpPr/>
            <p:nvPr/>
          </p:nvSpPr>
          <p:spPr>
            <a:xfrm>
              <a:off x="1570524" y="4645295"/>
              <a:ext cx="49035" cy="15557"/>
            </a:xfrm>
            <a:custGeom>
              <a:avLst/>
              <a:gdLst/>
              <a:ahLst/>
              <a:cxnLst/>
              <a:rect l="l" t="t" r="r" b="b"/>
              <a:pathLst>
                <a:path w="1522" h="483" extrusionOk="0">
                  <a:moveTo>
                    <a:pt x="172" y="1"/>
                  </a:moveTo>
                  <a:cubicBezTo>
                    <a:pt x="93" y="1"/>
                    <a:pt x="23" y="56"/>
                    <a:pt x="12" y="137"/>
                  </a:cubicBezTo>
                  <a:cubicBezTo>
                    <a:pt x="1" y="220"/>
                    <a:pt x="48" y="303"/>
                    <a:pt x="131" y="315"/>
                  </a:cubicBezTo>
                  <a:lnTo>
                    <a:pt x="155" y="315"/>
                  </a:lnTo>
                  <a:lnTo>
                    <a:pt x="1308" y="481"/>
                  </a:lnTo>
                  <a:cubicBezTo>
                    <a:pt x="1316" y="482"/>
                    <a:pt x="1324" y="483"/>
                    <a:pt x="1332" y="483"/>
                  </a:cubicBezTo>
                  <a:cubicBezTo>
                    <a:pt x="1418" y="483"/>
                    <a:pt x="1499" y="426"/>
                    <a:pt x="1510" y="339"/>
                  </a:cubicBezTo>
                  <a:cubicBezTo>
                    <a:pt x="1522" y="256"/>
                    <a:pt x="1450" y="172"/>
                    <a:pt x="1367" y="160"/>
                  </a:cubicBezTo>
                  <a:lnTo>
                    <a:pt x="214" y="6"/>
                  </a:lnTo>
                  <a:cubicBezTo>
                    <a:pt x="200" y="2"/>
                    <a:pt x="186" y="1"/>
                    <a:pt x="172"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3"/>
            <p:cNvSpPr/>
            <p:nvPr/>
          </p:nvSpPr>
          <p:spPr>
            <a:xfrm>
              <a:off x="1624875" y="4635987"/>
              <a:ext cx="55543" cy="72183"/>
            </a:xfrm>
            <a:custGeom>
              <a:avLst/>
              <a:gdLst/>
              <a:ahLst/>
              <a:cxnLst/>
              <a:rect l="l" t="t" r="r" b="b"/>
              <a:pathLst>
                <a:path w="1724" h="2241" extrusionOk="0">
                  <a:moveTo>
                    <a:pt x="686" y="1"/>
                  </a:moveTo>
                  <a:cubicBezTo>
                    <a:pt x="640" y="1"/>
                    <a:pt x="595" y="16"/>
                    <a:pt x="559" y="45"/>
                  </a:cubicBezTo>
                  <a:cubicBezTo>
                    <a:pt x="405" y="200"/>
                    <a:pt x="357" y="426"/>
                    <a:pt x="441" y="628"/>
                  </a:cubicBezTo>
                  <a:cubicBezTo>
                    <a:pt x="512" y="842"/>
                    <a:pt x="702" y="996"/>
                    <a:pt x="928" y="1032"/>
                  </a:cubicBezTo>
                  <a:cubicBezTo>
                    <a:pt x="953" y="1036"/>
                    <a:pt x="978" y="1038"/>
                    <a:pt x="1003" y="1038"/>
                  </a:cubicBezTo>
                  <a:cubicBezTo>
                    <a:pt x="1124" y="1038"/>
                    <a:pt x="1248" y="993"/>
                    <a:pt x="1356" y="925"/>
                  </a:cubicBezTo>
                  <a:cubicBezTo>
                    <a:pt x="1356" y="996"/>
                    <a:pt x="1356" y="1067"/>
                    <a:pt x="1356" y="1139"/>
                  </a:cubicBezTo>
                  <a:cubicBezTo>
                    <a:pt x="1344" y="1400"/>
                    <a:pt x="1213" y="1650"/>
                    <a:pt x="999" y="1804"/>
                  </a:cubicBezTo>
                  <a:cubicBezTo>
                    <a:pt x="898" y="1875"/>
                    <a:pt x="779" y="1911"/>
                    <a:pt x="662" y="1911"/>
                  </a:cubicBezTo>
                  <a:cubicBezTo>
                    <a:pt x="545" y="1911"/>
                    <a:pt x="429" y="1875"/>
                    <a:pt x="334" y="1804"/>
                  </a:cubicBezTo>
                  <a:cubicBezTo>
                    <a:pt x="292" y="1774"/>
                    <a:pt x="245" y="1760"/>
                    <a:pt x="198" y="1760"/>
                  </a:cubicBezTo>
                  <a:cubicBezTo>
                    <a:pt x="152" y="1760"/>
                    <a:pt x="108" y="1774"/>
                    <a:pt x="72" y="1804"/>
                  </a:cubicBezTo>
                  <a:cubicBezTo>
                    <a:pt x="1" y="1864"/>
                    <a:pt x="1" y="1982"/>
                    <a:pt x="72" y="2042"/>
                  </a:cubicBezTo>
                  <a:cubicBezTo>
                    <a:pt x="167" y="2113"/>
                    <a:pt x="274" y="2173"/>
                    <a:pt x="393" y="2208"/>
                  </a:cubicBezTo>
                  <a:cubicBezTo>
                    <a:pt x="476" y="2230"/>
                    <a:pt x="563" y="2241"/>
                    <a:pt x="650" y="2241"/>
                  </a:cubicBezTo>
                  <a:cubicBezTo>
                    <a:pt x="848" y="2241"/>
                    <a:pt x="1048" y="2185"/>
                    <a:pt x="1213" y="2077"/>
                  </a:cubicBezTo>
                  <a:cubicBezTo>
                    <a:pt x="1510" y="1864"/>
                    <a:pt x="1688" y="1531"/>
                    <a:pt x="1712" y="1174"/>
                  </a:cubicBezTo>
                  <a:cubicBezTo>
                    <a:pt x="1724" y="925"/>
                    <a:pt x="1700" y="675"/>
                    <a:pt x="1641" y="438"/>
                  </a:cubicBezTo>
                  <a:cubicBezTo>
                    <a:pt x="1641" y="354"/>
                    <a:pt x="1617" y="259"/>
                    <a:pt x="1569" y="188"/>
                  </a:cubicBezTo>
                  <a:cubicBezTo>
                    <a:pt x="1542" y="125"/>
                    <a:pt x="1481" y="96"/>
                    <a:pt x="1417" y="96"/>
                  </a:cubicBezTo>
                  <a:cubicBezTo>
                    <a:pt x="1397" y="96"/>
                    <a:pt x="1376" y="99"/>
                    <a:pt x="1356" y="105"/>
                  </a:cubicBezTo>
                  <a:cubicBezTo>
                    <a:pt x="1272" y="129"/>
                    <a:pt x="1225" y="212"/>
                    <a:pt x="1249" y="295"/>
                  </a:cubicBezTo>
                  <a:cubicBezTo>
                    <a:pt x="1261" y="343"/>
                    <a:pt x="1272" y="402"/>
                    <a:pt x="1284" y="461"/>
                  </a:cubicBezTo>
                  <a:cubicBezTo>
                    <a:pt x="1272" y="509"/>
                    <a:pt x="1249" y="556"/>
                    <a:pt x="1225" y="592"/>
                  </a:cubicBezTo>
                  <a:cubicBezTo>
                    <a:pt x="1165" y="675"/>
                    <a:pt x="1070" y="711"/>
                    <a:pt x="975" y="711"/>
                  </a:cubicBezTo>
                  <a:cubicBezTo>
                    <a:pt x="880" y="687"/>
                    <a:pt x="797" y="616"/>
                    <a:pt x="773" y="533"/>
                  </a:cubicBezTo>
                  <a:cubicBezTo>
                    <a:pt x="738" y="438"/>
                    <a:pt x="750" y="343"/>
                    <a:pt x="821" y="271"/>
                  </a:cubicBezTo>
                  <a:cubicBezTo>
                    <a:pt x="892" y="212"/>
                    <a:pt x="892" y="105"/>
                    <a:pt x="821" y="45"/>
                  </a:cubicBezTo>
                  <a:cubicBezTo>
                    <a:pt x="779" y="16"/>
                    <a:pt x="732" y="1"/>
                    <a:pt x="686"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3"/>
            <p:cNvSpPr/>
            <p:nvPr/>
          </p:nvSpPr>
          <p:spPr>
            <a:xfrm>
              <a:off x="1671203" y="4601458"/>
              <a:ext cx="58604" cy="133060"/>
            </a:xfrm>
            <a:custGeom>
              <a:avLst/>
              <a:gdLst/>
              <a:ahLst/>
              <a:cxnLst/>
              <a:rect l="l" t="t" r="r" b="b"/>
              <a:pathLst>
                <a:path w="1819" h="4131" extrusionOk="0">
                  <a:moveTo>
                    <a:pt x="1150" y="0"/>
                  </a:moveTo>
                  <a:cubicBezTo>
                    <a:pt x="1118" y="0"/>
                    <a:pt x="1087" y="8"/>
                    <a:pt x="1058" y="24"/>
                  </a:cubicBezTo>
                  <a:cubicBezTo>
                    <a:pt x="975" y="60"/>
                    <a:pt x="940" y="167"/>
                    <a:pt x="999" y="238"/>
                  </a:cubicBezTo>
                  <a:cubicBezTo>
                    <a:pt x="1355" y="832"/>
                    <a:pt x="1462" y="1533"/>
                    <a:pt x="1296" y="2199"/>
                  </a:cubicBezTo>
                  <a:cubicBezTo>
                    <a:pt x="1118" y="2876"/>
                    <a:pt x="690" y="3458"/>
                    <a:pt x="96" y="3839"/>
                  </a:cubicBezTo>
                  <a:cubicBezTo>
                    <a:pt x="13" y="3886"/>
                    <a:pt x="1" y="3993"/>
                    <a:pt x="60" y="4064"/>
                  </a:cubicBezTo>
                  <a:cubicBezTo>
                    <a:pt x="84" y="4100"/>
                    <a:pt x="120" y="4124"/>
                    <a:pt x="155" y="4124"/>
                  </a:cubicBezTo>
                  <a:cubicBezTo>
                    <a:pt x="173" y="4128"/>
                    <a:pt x="190" y="4131"/>
                    <a:pt x="207" y="4131"/>
                  </a:cubicBezTo>
                  <a:cubicBezTo>
                    <a:pt x="238" y="4131"/>
                    <a:pt x="268" y="4123"/>
                    <a:pt x="298" y="4100"/>
                  </a:cubicBezTo>
                  <a:cubicBezTo>
                    <a:pt x="963" y="3684"/>
                    <a:pt x="1439" y="3031"/>
                    <a:pt x="1641" y="2282"/>
                  </a:cubicBezTo>
                  <a:cubicBezTo>
                    <a:pt x="1819" y="1533"/>
                    <a:pt x="1700" y="737"/>
                    <a:pt x="1308" y="84"/>
                  </a:cubicBezTo>
                  <a:cubicBezTo>
                    <a:pt x="1269" y="29"/>
                    <a:pt x="1209" y="0"/>
                    <a:pt x="1150"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3"/>
            <p:cNvSpPr/>
            <p:nvPr/>
          </p:nvSpPr>
          <p:spPr>
            <a:xfrm>
              <a:off x="1731321" y="4567283"/>
              <a:ext cx="39080" cy="49700"/>
            </a:xfrm>
            <a:custGeom>
              <a:avLst/>
              <a:gdLst/>
              <a:ahLst/>
              <a:cxnLst/>
              <a:rect l="l" t="t" r="r" b="b"/>
              <a:pathLst>
                <a:path w="1213" h="1543" extrusionOk="0">
                  <a:moveTo>
                    <a:pt x="347" y="1"/>
                  </a:moveTo>
                  <a:cubicBezTo>
                    <a:pt x="262" y="1"/>
                    <a:pt x="179" y="22"/>
                    <a:pt x="107" y="63"/>
                  </a:cubicBezTo>
                  <a:cubicBezTo>
                    <a:pt x="24" y="111"/>
                    <a:pt x="0" y="218"/>
                    <a:pt x="48" y="289"/>
                  </a:cubicBezTo>
                  <a:cubicBezTo>
                    <a:pt x="84" y="340"/>
                    <a:pt x="139" y="364"/>
                    <a:pt x="195" y="364"/>
                  </a:cubicBezTo>
                  <a:cubicBezTo>
                    <a:pt x="230" y="364"/>
                    <a:pt x="265" y="355"/>
                    <a:pt x="297" y="337"/>
                  </a:cubicBezTo>
                  <a:cubicBezTo>
                    <a:pt x="312" y="332"/>
                    <a:pt x="329" y="329"/>
                    <a:pt x="346" y="329"/>
                  </a:cubicBezTo>
                  <a:cubicBezTo>
                    <a:pt x="370" y="329"/>
                    <a:pt x="395" y="335"/>
                    <a:pt x="416" y="348"/>
                  </a:cubicBezTo>
                  <a:cubicBezTo>
                    <a:pt x="499" y="396"/>
                    <a:pt x="559" y="479"/>
                    <a:pt x="559" y="574"/>
                  </a:cubicBezTo>
                  <a:cubicBezTo>
                    <a:pt x="559" y="764"/>
                    <a:pt x="393" y="943"/>
                    <a:pt x="214" y="1121"/>
                  </a:cubicBezTo>
                  <a:cubicBezTo>
                    <a:pt x="167" y="1168"/>
                    <a:pt x="155" y="1228"/>
                    <a:pt x="167" y="1275"/>
                  </a:cubicBezTo>
                  <a:cubicBezTo>
                    <a:pt x="191" y="1323"/>
                    <a:pt x="238" y="1370"/>
                    <a:pt x="286" y="1382"/>
                  </a:cubicBezTo>
                  <a:lnTo>
                    <a:pt x="297" y="1382"/>
                  </a:lnTo>
                  <a:lnTo>
                    <a:pt x="987" y="1537"/>
                  </a:lnTo>
                  <a:cubicBezTo>
                    <a:pt x="1001" y="1540"/>
                    <a:pt x="1015" y="1542"/>
                    <a:pt x="1029" y="1542"/>
                  </a:cubicBezTo>
                  <a:cubicBezTo>
                    <a:pt x="1106" y="1542"/>
                    <a:pt x="1170" y="1489"/>
                    <a:pt x="1201" y="1418"/>
                  </a:cubicBezTo>
                  <a:cubicBezTo>
                    <a:pt x="1212" y="1323"/>
                    <a:pt x="1153" y="1240"/>
                    <a:pt x="1070" y="1228"/>
                  </a:cubicBezTo>
                  <a:lnTo>
                    <a:pt x="666" y="1145"/>
                  </a:lnTo>
                  <a:cubicBezTo>
                    <a:pt x="808" y="990"/>
                    <a:pt x="904" y="788"/>
                    <a:pt x="915" y="586"/>
                  </a:cubicBezTo>
                  <a:cubicBezTo>
                    <a:pt x="915" y="360"/>
                    <a:pt x="785" y="170"/>
                    <a:pt x="595" y="63"/>
                  </a:cubicBezTo>
                  <a:cubicBezTo>
                    <a:pt x="517" y="22"/>
                    <a:pt x="431" y="1"/>
                    <a:pt x="347"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lt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768100"/>
            <a:ext cx="4752000" cy="225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4600"/>
              <a:buFont typeface="Raleway Black"/>
              <a:buNone/>
              <a:defRPr sz="4600">
                <a:latin typeface="Raleway Black"/>
                <a:ea typeface="Raleway Black"/>
                <a:cs typeface="Raleway Black"/>
                <a:sym typeface="Raleway Black"/>
              </a:defRPr>
            </a:lvl1pPr>
            <a:lvl2pPr lvl="1" rtl="0">
              <a:spcBef>
                <a:spcPts val="0"/>
              </a:spcBef>
              <a:spcAft>
                <a:spcPts val="0"/>
              </a:spcAft>
              <a:buSzPts val="4600"/>
              <a:buNone/>
              <a:defRPr sz="4600" b="1"/>
            </a:lvl2pPr>
            <a:lvl3pPr lvl="2" rtl="0">
              <a:spcBef>
                <a:spcPts val="0"/>
              </a:spcBef>
              <a:spcAft>
                <a:spcPts val="0"/>
              </a:spcAft>
              <a:buSzPts val="4600"/>
              <a:buNone/>
              <a:defRPr sz="4600" b="1"/>
            </a:lvl3pPr>
            <a:lvl4pPr lvl="3" rtl="0">
              <a:spcBef>
                <a:spcPts val="0"/>
              </a:spcBef>
              <a:spcAft>
                <a:spcPts val="0"/>
              </a:spcAft>
              <a:buSzPts val="4600"/>
              <a:buNone/>
              <a:defRPr sz="4600" b="1"/>
            </a:lvl4pPr>
            <a:lvl5pPr lvl="4" rtl="0">
              <a:spcBef>
                <a:spcPts val="0"/>
              </a:spcBef>
              <a:spcAft>
                <a:spcPts val="0"/>
              </a:spcAft>
              <a:buSzPts val="4600"/>
              <a:buNone/>
              <a:defRPr sz="4600" b="1"/>
            </a:lvl5pPr>
            <a:lvl6pPr lvl="5" rtl="0">
              <a:spcBef>
                <a:spcPts val="0"/>
              </a:spcBef>
              <a:spcAft>
                <a:spcPts val="0"/>
              </a:spcAft>
              <a:buSzPts val="4600"/>
              <a:buNone/>
              <a:defRPr sz="4600" b="1"/>
            </a:lvl6pPr>
            <a:lvl7pPr lvl="6" rtl="0">
              <a:spcBef>
                <a:spcPts val="0"/>
              </a:spcBef>
              <a:spcAft>
                <a:spcPts val="0"/>
              </a:spcAft>
              <a:buSzPts val="4600"/>
              <a:buNone/>
              <a:defRPr sz="4600" b="1"/>
            </a:lvl7pPr>
            <a:lvl8pPr lvl="7" rtl="0">
              <a:spcBef>
                <a:spcPts val="0"/>
              </a:spcBef>
              <a:spcAft>
                <a:spcPts val="0"/>
              </a:spcAft>
              <a:buSzPts val="4600"/>
              <a:buNone/>
              <a:defRPr sz="4600" b="1"/>
            </a:lvl8pPr>
            <a:lvl9pPr lvl="8" rtl="0">
              <a:spcBef>
                <a:spcPts val="0"/>
              </a:spcBef>
              <a:spcAft>
                <a:spcPts val="0"/>
              </a:spcAft>
              <a:buSzPts val="4600"/>
              <a:buNone/>
              <a:defRPr sz="4600" b="1"/>
            </a:lvl9pPr>
          </a:lstStyle>
          <a:p>
            <a:endParaRPr/>
          </a:p>
        </p:txBody>
      </p:sp>
      <p:sp>
        <p:nvSpPr>
          <p:cNvPr id="10" name="Google Shape;10;p2"/>
          <p:cNvSpPr txBox="1">
            <a:spLocks noGrp="1"/>
          </p:cNvSpPr>
          <p:nvPr>
            <p:ph type="subTitle" idx="1"/>
          </p:nvPr>
        </p:nvSpPr>
        <p:spPr>
          <a:xfrm>
            <a:off x="1024800" y="3519925"/>
            <a:ext cx="37800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Font typeface="Bad Script"/>
              <a:buNone/>
              <a:defRPr sz="2800" b="1">
                <a:solidFill>
                  <a:schemeClr val="dk1"/>
                </a:solidFill>
                <a:latin typeface="Bad Script"/>
                <a:ea typeface="Bad Script"/>
                <a:cs typeface="Bad Script"/>
                <a:sym typeface="Bad Script"/>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grpSp>
        <p:nvGrpSpPr>
          <p:cNvPr id="11" name="Google Shape;11;p2"/>
          <p:cNvGrpSpPr/>
          <p:nvPr/>
        </p:nvGrpSpPr>
        <p:grpSpPr>
          <a:xfrm rot="2836504">
            <a:off x="8461173" y="4650540"/>
            <a:ext cx="838616" cy="763331"/>
            <a:chOff x="4779800" y="3121700"/>
            <a:chExt cx="150800" cy="137250"/>
          </a:xfrm>
        </p:grpSpPr>
        <p:sp>
          <p:nvSpPr>
            <p:cNvPr id="12" name="Google Shape;12;p2"/>
            <p:cNvSpPr/>
            <p:nvPr/>
          </p:nvSpPr>
          <p:spPr>
            <a:xfrm>
              <a:off x="4806475" y="3207375"/>
              <a:ext cx="51150" cy="51575"/>
            </a:xfrm>
            <a:custGeom>
              <a:avLst/>
              <a:gdLst/>
              <a:ahLst/>
              <a:cxnLst/>
              <a:rect l="l" t="t" r="r" b="b"/>
              <a:pathLst>
                <a:path w="2046" h="2063" extrusionOk="0">
                  <a:moveTo>
                    <a:pt x="1014" y="297"/>
                  </a:moveTo>
                  <a:cubicBezTo>
                    <a:pt x="1171" y="297"/>
                    <a:pt x="1329" y="350"/>
                    <a:pt x="1468" y="437"/>
                  </a:cubicBezTo>
                  <a:cubicBezTo>
                    <a:pt x="1661" y="594"/>
                    <a:pt x="1766" y="804"/>
                    <a:pt x="1766" y="1031"/>
                  </a:cubicBezTo>
                  <a:cubicBezTo>
                    <a:pt x="1766" y="1189"/>
                    <a:pt x="1713" y="1346"/>
                    <a:pt x="1608" y="1468"/>
                  </a:cubicBezTo>
                  <a:cubicBezTo>
                    <a:pt x="1468" y="1661"/>
                    <a:pt x="1241" y="1766"/>
                    <a:pt x="1014" y="1766"/>
                  </a:cubicBezTo>
                  <a:cubicBezTo>
                    <a:pt x="857" y="1766"/>
                    <a:pt x="717" y="1713"/>
                    <a:pt x="577" y="1608"/>
                  </a:cubicBezTo>
                  <a:cubicBezTo>
                    <a:pt x="385" y="1468"/>
                    <a:pt x="280" y="1259"/>
                    <a:pt x="280" y="1031"/>
                  </a:cubicBezTo>
                  <a:cubicBezTo>
                    <a:pt x="280" y="874"/>
                    <a:pt x="332" y="717"/>
                    <a:pt x="437" y="577"/>
                  </a:cubicBezTo>
                  <a:cubicBezTo>
                    <a:pt x="577" y="385"/>
                    <a:pt x="804" y="297"/>
                    <a:pt x="1014" y="297"/>
                  </a:cubicBezTo>
                  <a:close/>
                  <a:moveTo>
                    <a:pt x="1014" y="0"/>
                  </a:moveTo>
                  <a:cubicBezTo>
                    <a:pt x="717" y="0"/>
                    <a:pt x="402" y="140"/>
                    <a:pt x="210" y="402"/>
                  </a:cubicBezTo>
                  <a:cubicBezTo>
                    <a:pt x="70" y="594"/>
                    <a:pt x="0" y="804"/>
                    <a:pt x="0" y="1031"/>
                  </a:cubicBezTo>
                  <a:cubicBezTo>
                    <a:pt x="0" y="1346"/>
                    <a:pt x="140" y="1643"/>
                    <a:pt x="402" y="1853"/>
                  </a:cubicBezTo>
                  <a:cubicBezTo>
                    <a:pt x="577" y="1993"/>
                    <a:pt x="804" y="2063"/>
                    <a:pt x="1014" y="2063"/>
                  </a:cubicBezTo>
                  <a:cubicBezTo>
                    <a:pt x="1329" y="2063"/>
                    <a:pt x="1643" y="1923"/>
                    <a:pt x="1836" y="1661"/>
                  </a:cubicBezTo>
                  <a:cubicBezTo>
                    <a:pt x="1975" y="1468"/>
                    <a:pt x="2045" y="1241"/>
                    <a:pt x="2045" y="1031"/>
                  </a:cubicBezTo>
                  <a:cubicBezTo>
                    <a:pt x="2045" y="717"/>
                    <a:pt x="1905" y="420"/>
                    <a:pt x="1643" y="210"/>
                  </a:cubicBezTo>
                  <a:cubicBezTo>
                    <a:pt x="1451" y="70"/>
                    <a:pt x="1241" y="0"/>
                    <a:pt x="1014"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779800" y="3121700"/>
              <a:ext cx="54650" cy="54225"/>
            </a:xfrm>
            <a:custGeom>
              <a:avLst/>
              <a:gdLst/>
              <a:ahLst/>
              <a:cxnLst/>
              <a:rect l="l" t="t" r="r" b="b"/>
              <a:pathLst>
                <a:path w="2186" h="2169" extrusionOk="0">
                  <a:moveTo>
                    <a:pt x="1084" y="280"/>
                  </a:moveTo>
                  <a:cubicBezTo>
                    <a:pt x="1259" y="280"/>
                    <a:pt x="1434" y="333"/>
                    <a:pt x="1574" y="455"/>
                  </a:cubicBezTo>
                  <a:cubicBezTo>
                    <a:pt x="1784" y="613"/>
                    <a:pt x="1889" y="840"/>
                    <a:pt x="1889" y="1085"/>
                  </a:cubicBezTo>
                  <a:cubicBezTo>
                    <a:pt x="1889" y="1259"/>
                    <a:pt x="1836" y="1417"/>
                    <a:pt x="1731" y="1574"/>
                  </a:cubicBezTo>
                  <a:cubicBezTo>
                    <a:pt x="1574" y="1784"/>
                    <a:pt x="1329" y="1889"/>
                    <a:pt x="1084" y="1889"/>
                  </a:cubicBezTo>
                  <a:cubicBezTo>
                    <a:pt x="927" y="1889"/>
                    <a:pt x="752" y="1836"/>
                    <a:pt x="612" y="1714"/>
                  </a:cubicBezTo>
                  <a:cubicBezTo>
                    <a:pt x="403" y="1557"/>
                    <a:pt x="298" y="1329"/>
                    <a:pt x="298" y="1085"/>
                  </a:cubicBezTo>
                  <a:cubicBezTo>
                    <a:pt x="298" y="910"/>
                    <a:pt x="350" y="752"/>
                    <a:pt x="455" y="595"/>
                  </a:cubicBezTo>
                  <a:cubicBezTo>
                    <a:pt x="612" y="385"/>
                    <a:pt x="857" y="280"/>
                    <a:pt x="1084" y="280"/>
                  </a:cubicBezTo>
                  <a:close/>
                  <a:moveTo>
                    <a:pt x="1084" y="1"/>
                  </a:moveTo>
                  <a:cubicBezTo>
                    <a:pt x="770" y="1"/>
                    <a:pt x="438" y="141"/>
                    <a:pt x="228" y="420"/>
                  </a:cubicBezTo>
                  <a:cubicBezTo>
                    <a:pt x="71" y="613"/>
                    <a:pt x="1" y="857"/>
                    <a:pt x="1" y="1085"/>
                  </a:cubicBezTo>
                  <a:cubicBezTo>
                    <a:pt x="1" y="1417"/>
                    <a:pt x="140" y="1731"/>
                    <a:pt x="438" y="1959"/>
                  </a:cubicBezTo>
                  <a:cubicBezTo>
                    <a:pt x="630" y="2098"/>
                    <a:pt x="857" y="2168"/>
                    <a:pt x="1084" y="2168"/>
                  </a:cubicBezTo>
                  <a:cubicBezTo>
                    <a:pt x="1417" y="2168"/>
                    <a:pt x="1749" y="2029"/>
                    <a:pt x="1959" y="1749"/>
                  </a:cubicBezTo>
                  <a:cubicBezTo>
                    <a:pt x="2116" y="1557"/>
                    <a:pt x="2186" y="1312"/>
                    <a:pt x="2186" y="1085"/>
                  </a:cubicBezTo>
                  <a:cubicBezTo>
                    <a:pt x="2186" y="752"/>
                    <a:pt x="2028" y="438"/>
                    <a:pt x="1749" y="211"/>
                  </a:cubicBezTo>
                  <a:cubicBezTo>
                    <a:pt x="1556" y="71"/>
                    <a:pt x="1329" y="1"/>
                    <a:pt x="1084"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879000" y="3147925"/>
              <a:ext cx="51600" cy="51600"/>
            </a:xfrm>
            <a:custGeom>
              <a:avLst/>
              <a:gdLst/>
              <a:ahLst/>
              <a:cxnLst/>
              <a:rect l="l" t="t" r="r" b="b"/>
              <a:pathLst>
                <a:path w="2064" h="2064" extrusionOk="0">
                  <a:moveTo>
                    <a:pt x="1032" y="298"/>
                  </a:moveTo>
                  <a:cubicBezTo>
                    <a:pt x="1190" y="298"/>
                    <a:pt x="1347" y="350"/>
                    <a:pt x="1487" y="438"/>
                  </a:cubicBezTo>
                  <a:cubicBezTo>
                    <a:pt x="1679" y="595"/>
                    <a:pt x="1767" y="805"/>
                    <a:pt x="1767" y="1032"/>
                  </a:cubicBezTo>
                  <a:cubicBezTo>
                    <a:pt x="1767" y="1189"/>
                    <a:pt x="1732" y="1347"/>
                    <a:pt x="1627" y="1487"/>
                  </a:cubicBezTo>
                  <a:cubicBezTo>
                    <a:pt x="1469" y="1661"/>
                    <a:pt x="1260" y="1766"/>
                    <a:pt x="1032" y="1766"/>
                  </a:cubicBezTo>
                  <a:cubicBezTo>
                    <a:pt x="875" y="1766"/>
                    <a:pt x="718" y="1714"/>
                    <a:pt x="595" y="1626"/>
                  </a:cubicBezTo>
                  <a:cubicBezTo>
                    <a:pt x="403" y="1469"/>
                    <a:pt x="298" y="1259"/>
                    <a:pt x="298" y="1032"/>
                  </a:cubicBezTo>
                  <a:cubicBezTo>
                    <a:pt x="298" y="875"/>
                    <a:pt x="351" y="717"/>
                    <a:pt x="455" y="595"/>
                  </a:cubicBezTo>
                  <a:cubicBezTo>
                    <a:pt x="595" y="403"/>
                    <a:pt x="805" y="298"/>
                    <a:pt x="1032" y="298"/>
                  </a:cubicBezTo>
                  <a:close/>
                  <a:moveTo>
                    <a:pt x="1032" y="1"/>
                  </a:moveTo>
                  <a:cubicBezTo>
                    <a:pt x="735" y="1"/>
                    <a:pt x="420" y="140"/>
                    <a:pt x="211" y="403"/>
                  </a:cubicBezTo>
                  <a:cubicBezTo>
                    <a:pt x="71" y="595"/>
                    <a:pt x="1" y="822"/>
                    <a:pt x="1" y="1032"/>
                  </a:cubicBezTo>
                  <a:cubicBezTo>
                    <a:pt x="1" y="1347"/>
                    <a:pt x="141" y="1644"/>
                    <a:pt x="420" y="1854"/>
                  </a:cubicBezTo>
                  <a:cubicBezTo>
                    <a:pt x="595" y="1993"/>
                    <a:pt x="823" y="2063"/>
                    <a:pt x="1032" y="2063"/>
                  </a:cubicBezTo>
                  <a:cubicBezTo>
                    <a:pt x="1347" y="2063"/>
                    <a:pt x="1644" y="1924"/>
                    <a:pt x="1854" y="1661"/>
                  </a:cubicBezTo>
                  <a:cubicBezTo>
                    <a:pt x="1994" y="1469"/>
                    <a:pt x="2064" y="1242"/>
                    <a:pt x="2064" y="1032"/>
                  </a:cubicBezTo>
                  <a:cubicBezTo>
                    <a:pt x="2064" y="717"/>
                    <a:pt x="1924" y="420"/>
                    <a:pt x="1662" y="210"/>
                  </a:cubicBezTo>
                  <a:cubicBezTo>
                    <a:pt x="1469" y="71"/>
                    <a:pt x="1260" y="1"/>
                    <a:pt x="1032"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813900" y="3147850"/>
              <a:ext cx="73450" cy="24225"/>
            </a:xfrm>
            <a:custGeom>
              <a:avLst/>
              <a:gdLst/>
              <a:ahLst/>
              <a:cxnLst/>
              <a:rect l="l" t="t" r="r" b="b"/>
              <a:pathLst>
                <a:path w="2938" h="969" extrusionOk="0">
                  <a:moveTo>
                    <a:pt x="164" y="0"/>
                  </a:moveTo>
                  <a:cubicBezTo>
                    <a:pt x="101" y="0"/>
                    <a:pt x="33" y="48"/>
                    <a:pt x="18" y="109"/>
                  </a:cubicBezTo>
                  <a:cubicBezTo>
                    <a:pt x="0" y="196"/>
                    <a:pt x="53" y="266"/>
                    <a:pt x="123" y="283"/>
                  </a:cubicBezTo>
                  <a:lnTo>
                    <a:pt x="2745" y="965"/>
                  </a:lnTo>
                  <a:cubicBezTo>
                    <a:pt x="2756" y="967"/>
                    <a:pt x="2767" y="968"/>
                    <a:pt x="2778" y="968"/>
                  </a:cubicBezTo>
                  <a:cubicBezTo>
                    <a:pt x="2850" y="968"/>
                    <a:pt x="2904" y="921"/>
                    <a:pt x="2920" y="860"/>
                  </a:cubicBezTo>
                  <a:cubicBezTo>
                    <a:pt x="2937" y="773"/>
                    <a:pt x="2902" y="703"/>
                    <a:pt x="2815" y="668"/>
                  </a:cubicBezTo>
                  <a:lnTo>
                    <a:pt x="192" y="4"/>
                  </a:lnTo>
                  <a:cubicBezTo>
                    <a:pt x="183" y="1"/>
                    <a:pt x="174" y="0"/>
                    <a:pt x="164"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844925" y="3175575"/>
              <a:ext cx="57275" cy="47250"/>
            </a:xfrm>
            <a:custGeom>
              <a:avLst/>
              <a:gdLst/>
              <a:ahLst/>
              <a:cxnLst/>
              <a:rect l="l" t="t" r="r" b="b"/>
              <a:pathLst>
                <a:path w="2291" h="1890" extrusionOk="0">
                  <a:moveTo>
                    <a:pt x="2116" y="0"/>
                  </a:moveTo>
                  <a:cubicBezTo>
                    <a:pt x="2086" y="0"/>
                    <a:pt x="2056" y="10"/>
                    <a:pt x="2028" y="31"/>
                  </a:cubicBezTo>
                  <a:lnTo>
                    <a:pt x="70" y="1639"/>
                  </a:lnTo>
                  <a:cubicBezTo>
                    <a:pt x="18" y="1674"/>
                    <a:pt x="0" y="1779"/>
                    <a:pt x="53" y="1831"/>
                  </a:cubicBezTo>
                  <a:cubicBezTo>
                    <a:pt x="84" y="1872"/>
                    <a:pt x="126" y="1889"/>
                    <a:pt x="170" y="1889"/>
                  </a:cubicBezTo>
                  <a:cubicBezTo>
                    <a:pt x="202" y="1889"/>
                    <a:pt x="234" y="1881"/>
                    <a:pt x="263" y="1866"/>
                  </a:cubicBezTo>
                  <a:lnTo>
                    <a:pt x="2220" y="258"/>
                  </a:lnTo>
                  <a:cubicBezTo>
                    <a:pt x="2273" y="206"/>
                    <a:pt x="2290" y="118"/>
                    <a:pt x="2238" y="66"/>
                  </a:cubicBezTo>
                  <a:cubicBezTo>
                    <a:pt x="2206" y="24"/>
                    <a:pt x="2162" y="0"/>
                    <a:pt x="2116"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rot="-4794679">
            <a:off x="8160123" y="1627240"/>
            <a:ext cx="678761" cy="918614"/>
            <a:chOff x="5408700" y="2855000"/>
            <a:chExt cx="121525" cy="164475"/>
          </a:xfrm>
        </p:grpSpPr>
        <p:sp>
          <p:nvSpPr>
            <p:cNvPr id="18" name="Google Shape;18;p2"/>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rot="-2305022">
            <a:off x="3386827" y="3310278"/>
            <a:ext cx="1097696" cy="577952"/>
            <a:chOff x="5771177" y="4198236"/>
            <a:chExt cx="450550" cy="237228"/>
          </a:xfrm>
        </p:grpSpPr>
        <p:sp>
          <p:nvSpPr>
            <p:cNvPr id="21" name="Google Shape;21;p2"/>
            <p:cNvSpPr/>
            <p:nvPr/>
          </p:nvSpPr>
          <p:spPr>
            <a:xfrm>
              <a:off x="5771177" y="4198236"/>
              <a:ext cx="91541" cy="209240"/>
            </a:xfrm>
            <a:custGeom>
              <a:avLst/>
              <a:gdLst/>
              <a:ahLst/>
              <a:cxnLst/>
              <a:rect l="l" t="t" r="r" b="b"/>
              <a:pathLst>
                <a:path w="2021" h="4620" extrusionOk="0">
                  <a:moveTo>
                    <a:pt x="1814" y="0"/>
                  </a:moveTo>
                  <a:cubicBezTo>
                    <a:pt x="1779" y="0"/>
                    <a:pt x="1743" y="10"/>
                    <a:pt x="1711" y="28"/>
                  </a:cubicBezTo>
                  <a:cubicBezTo>
                    <a:pt x="951" y="479"/>
                    <a:pt x="404" y="1228"/>
                    <a:pt x="190" y="2096"/>
                  </a:cubicBezTo>
                  <a:cubicBezTo>
                    <a:pt x="0" y="2939"/>
                    <a:pt x="166" y="3830"/>
                    <a:pt x="666" y="4543"/>
                  </a:cubicBezTo>
                  <a:cubicBezTo>
                    <a:pt x="701" y="4579"/>
                    <a:pt x="725" y="4603"/>
                    <a:pt x="772" y="4615"/>
                  </a:cubicBezTo>
                  <a:cubicBezTo>
                    <a:pt x="785" y="4618"/>
                    <a:pt x="798" y="4619"/>
                    <a:pt x="811" y="4619"/>
                  </a:cubicBezTo>
                  <a:cubicBezTo>
                    <a:pt x="845" y="4619"/>
                    <a:pt x="880" y="4608"/>
                    <a:pt x="915" y="4591"/>
                  </a:cubicBezTo>
                  <a:cubicBezTo>
                    <a:pt x="998" y="4555"/>
                    <a:pt x="1034" y="4448"/>
                    <a:pt x="974" y="4365"/>
                  </a:cubicBezTo>
                  <a:cubicBezTo>
                    <a:pt x="523" y="3723"/>
                    <a:pt x="357" y="2927"/>
                    <a:pt x="535" y="2155"/>
                  </a:cubicBezTo>
                  <a:cubicBezTo>
                    <a:pt x="725" y="1383"/>
                    <a:pt x="1224" y="705"/>
                    <a:pt x="1913" y="301"/>
                  </a:cubicBezTo>
                  <a:cubicBezTo>
                    <a:pt x="1996" y="254"/>
                    <a:pt x="2020" y="147"/>
                    <a:pt x="1961" y="75"/>
                  </a:cubicBezTo>
                  <a:cubicBezTo>
                    <a:pt x="1924" y="24"/>
                    <a:pt x="1870" y="0"/>
                    <a:pt x="1814"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835768" y="4270653"/>
              <a:ext cx="91541" cy="90671"/>
            </a:xfrm>
            <a:custGeom>
              <a:avLst/>
              <a:gdLst/>
              <a:ahLst/>
              <a:cxnLst/>
              <a:rect l="l" t="t" r="r" b="b"/>
              <a:pathLst>
                <a:path w="2021" h="2002" extrusionOk="0">
                  <a:moveTo>
                    <a:pt x="1824" y="0"/>
                  </a:moveTo>
                  <a:cubicBezTo>
                    <a:pt x="1779" y="0"/>
                    <a:pt x="1735" y="15"/>
                    <a:pt x="1699" y="45"/>
                  </a:cubicBezTo>
                  <a:lnTo>
                    <a:pt x="1034" y="627"/>
                  </a:lnTo>
                  <a:lnTo>
                    <a:pt x="749" y="104"/>
                  </a:lnTo>
                  <a:cubicBezTo>
                    <a:pt x="714" y="43"/>
                    <a:pt x="652" y="7"/>
                    <a:pt x="585" y="7"/>
                  </a:cubicBezTo>
                  <a:cubicBezTo>
                    <a:pt x="561" y="7"/>
                    <a:pt x="536" y="12"/>
                    <a:pt x="511" y="21"/>
                  </a:cubicBezTo>
                  <a:cubicBezTo>
                    <a:pt x="428" y="57"/>
                    <a:pt x="392" y="164"/>
                    <a:pt x="440" y="247"/>
                  </a:cubicBezTo>
                  <a:lnTo>
                    <a:pt x="772" y="853"/>
                  </a:lnTo>
                  <a:lnTo>
                    <a:pt x="71" y="1471"/>
                  </a:lnTo>
                  <a:cubicBezTo>
                    <a:pt x="0" y="1530"/>
                    <a:pt x="0" y="1637"/>
                    <a:pt x="71" y="1697"/>
                  </a:cubicBezTo>
                  <a:cubicBezTo>
                    <a:pt x="95" y="1720"/>
                    <a:pt x="119" y="1732"/>
                    <a:pt x="143" y="1744"/>
                  </a:cubicBezTo>
                  <a:cubicBezTo>
                    <a:pt x="157" y="1747"/>
                    <a:pt x="171" y="1749"/>
                    <a:pt x="186" y="1749"/>
                  </a:cubicBezTo>
                  <a:cubicBezTo>
                    <a:pt x="234" y="1749"/>
                    <a:pt x="285" y="1733"/>
                    <a:pt x="321" y="1697"/>
                  </a:cubicBezTo>
                  <a:lnTo>
                    <a:pt x="939" y="1162"/>
                  </a:lnTo>
                  <a:lnTo>
                    <a:pt x="1343" y="1911"/>
                  </a:lnTo>
                  <a:cubicBezTo>
                    <a:pt x="1367" y="1958"/>
                    <a:pt x="1414" y="1982"/>
                    <a:pt x="1450" y="1994"/>
                  </a:cubicBezTo>
                  <a:cubicBezTo>
                    <a:pt x="1469" y="1999"/>
                    <a:pt x="1489" y="2002"/>
                    <a:pt x="1508" y="2002"/>
                  </a:cubicBezTo>
                  <a:cubicBezTo>
                    <a:pt x="1535" y="2002"/>
                    <a:pt x="1560" y="1996"/>
                    <a:pt x="1580" y="1982"/>
                  </a:cubicBezTo>
                  <a:cubicBezTo>
                    <a:pt x="1676" y="1958"/>
                    <a:pt x="1711" y="1851"/>
                    <a:pt x="1664" y="1768"/>
                  </a:cubicBezTo>
                  <a:lnTo>
                    <a:pt x="1200" y="924"/>
                  </a:lnTo>
                  <a:lnTo>
                    <a:pt x="1949" y="271"/>
                  </a:lnTo>
                  <a:cubicBezTo>
                    <a:pt x="2020" y="211"/>
                    <a:pt x="2020" y="104"/>
                    <a:pt x="1949" y="45"/>
                  </a:cubicBezTo>
                  <a:cubicBezTo>
                    <a:pt x="1913" y="15"/>
                    <a:pt x="1869" y="0"/>
                    <a:pt x="1824"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40717" y="4309738"/>
              <a:ext cx="68939" cy="21875"/>
            </a:xfrm>
            <a:custGeom>
              <a:avLst/>
              <a:gdLst/>
              <a:ahLst/>
              <a:cxnLst/>
              <a:rect l="l" t="t" r="r" b="b"/>
              <a:pathLst>
                <a:path w="1522" h="483" extrusionOk="0">
                  <a:moveTo>
                    <a:pt x="190" y="0"/>
                  </a:moveTo>
                  <a:cubicBezTo>
                    <a:pt x="103" y="0"/>
                    <a:pt x="23" y="58"/>
                    <a:pt x="12" y="145"/>
                  </a:cubicBezTo>
                  <a:cubicBezTo>
                    <a:pt x="0" y="228"/>
                    <a:pt x="48" y="299"/>
                    <a:pt x="131" y="323"/>
                  </a:cubicBezTo>
                  <a:lnTo>
                    <a:pt x="155" y="323"/>
                  </a:lnTo>
                  <a:lnTo>
                    <a:pt x="1307" y="477"/>
                  </a:lnTo>
                  <a:cubicBezTo>
                    <a:pt x="1322" y="481"/>
                    <a:pt x="1335" y="482"/>
                    <a:pt x="1349" y="482"/>
                  </a:cubicBezTo>
                  <a:cubicBezTo>
                    <a:pt x="1426" y="482"/>
                    <a:pt x="1489" y="427"/>
                    <a:pt x="1509" y="347"/>
                  </a:cubicBezTo>
                  <a:cubicBezTo>
                    <a:pt x="1521" y="251"/>
                    <a:pt x="1450" y="180"/>
                    <a:pt x="1367" y="168"/>
                  </a:cubicBezTo>
                  <a:lnTo>
                    <a:pt x="214" y="2"/>
                  </a:lnTo>
                  <a:cubicBezTo>
                    <a:pt x="206" y="1"/>
                    <a:pt x="198" y="0"/>
                    <a:pt x="190"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017130" y="4296604"/>
              <a:ext cx="77545" cy="101903"/>
            </a:xfrm>
            <a:custGeom>
              <a:avLst/>
              <a:gdLst/>
              <a:ahLst/>
              <a:cxnLst/>
              <a:rect l="l" t="t" r="r" b="b"/>
              <a:pathLst>
                <a:path w="1712" h="2250" extrusionOk="0">
                  <a:moveTo>
                    <a:pt x="684" y="1"/>
                  </a:moveTo>
                  <a:cubicBezTo>
                    <a:pt x="639" y="1"/>
                    <a:pt x="595" y="19"/>
                    <a:pt x="559" y="54"/>
                  </a:cubicBezTo>
                  <a:cubicBezTo>
                    <a:pt x="405" y="197"/>
                    <a:pt x="357" y="435"/>
                    <a:pt x="428" y="637"/>
                  </a:cubicBezTo>
                  <a:cubicBezTo>
                    <a:pt x="512" y="850"/>
                    <a:pt x="690" y="1005"/>
                    <a:pt x="916" y="1041"/>
                  </a:cubicBezTo>
                  <a:cubicBezTo>
                    <a:pt x="935" y="1042"/>
                    <a:pt x="954" y="1043"/>
                    <a:pt x="973" y="1043"/>
                  </a:cubicBezTo>
                  <a:cubicBezTo>
                    <a:pt x="1108" y="1043"/>
                    <a:pt x="1241" y="1006"/>
                    <a:pt x="1355" y="934"/>
                  </a:cubicBezTo>
                  <a:cubicBezTo>
                    <a:pt x="1355" y="1005"/>
                    <a:pt x="1355" y="1076"/>
                    <a:pt x="1355" y="1147"/>
                  </a:cubicBezTo>
                  <a:cubicBezTo>
                    <a:pt x="1331" y="1409"/>
                    <a:pt x="1213" y="1658"/>
                    <a:pt x="999" y="1813"/>
                  </a:cubicBezTo>
                  <a:cubicBezTo>
                    <a:pt x="898" y="1884"/>
                    <a:pt x="779" y="1920"/>
                    <a:pt x="660" y="1920"/>
                  </a:cubicBezTo>
                  <a:cubicBezTo>
                    <a:pt x="541" y="1920"/>
                    <a:pt x="422" y="1884"/>
                    <a:pt x="321" y="1813"/>
                  </a:cubicBezTo>
                  <a:cubicBezTo>
                    <a:pt x="286" y="1783"/>
                    <a:pt x="241" y="1768"/>
                    <a:pt x="197" y="1768"/>
                  </a:cubicBezTo>
                  <a:cubicBezTo>
                    <a:pt x="152" y="1768"/>
                    <a:pt x="108" y="1783"/>
                    <a:pt x="72" y="1813"/>
                  </a:cubicBezTo>
                  <a:cubicBezTo>
                    <a:pt x="1" y="1872"/>
                    <a:pt x="1" y="1979"/>
                    <a:pt x="72" y="2039"/>
                  </a:cubicBezTo>
                  <a:cubicBezTo>
                    <a:pt x="167" y="2122"/>
                    <a:pt x="274" y="2181"/>
                    <a:pt x="393" y="2217"/>
                  </a:cubicBezTo>
                  <a:cubicBezTo>
                    <a:pt x="475" y="2238"/>
                    <a:pt x="559" y="2249"/>
                    <a:pt x="643" y="2249"/>
                  </a:cubicBezTo>
                  <a:cubicBezTo>
                    <a:pt x="840" y="2249"/>
                    <a:pt x="1038" y="2191"/>
                    <a:pt x="1213" y="2074"/>
                  </a:cubicBezTo>
                  <a:cubicBezTo>
                    <a:pt x="1498" y="1872"/>
                    <a:pt x="1688" y="1540"/>
                    <a:pt x="1700" y="1171"/>
                  </a:cubicBezTo>
                  <a:cubicBezTo>
                    <a:pt x="1712" y="934"/>
                    <a:pt x="1688" y="684"/>
                    <a:pt x="1640" y="446"/>
                  </a:cubicBezTo>
                  <a:cubicBezTo>
                    <a:pt x="1640" y="351"/>
                    <a:pt x="1617" y="268"/>
                    <a:pt x="1569" y="185"/>
                  </a:cubicBezTo>
                  <a:cubicBezTo>
                    <a:pt x="1534" y="133"/>
                    <a:pt x="1480" y="100"/>
                    <a:pt x="1421" y="100"/>
                  </a:cubicBezTo>
                  <a:cubicBezTo>
                    <a:pt x="1400" y="100"/>
                    <a:pt x="1378" y="104"/>
                    <a:pt x="1355" y="114"/>
                  </a:cubicBezTo>
                  <a:cubicBezTo>
                    <a:pt x="1272" y="137"/>
                    <a:pt x="1225" y="209"/>
                    <a:pt x="1236" y="292"/>
                  </a:cubicBezTo>
                  <a:cubicBezTo>
                    <a:pt x="1248" y="351"/>
                    <a:pt x="1272" y="411"/>
                    <a:pt x="1284" y="470"/>
                  </a:cubicBezTo>
                  <a:cubicBezTo>
                    <a:pt x="1272" y="518"/>
                    <a:pt x="1248" y="553"/>
                    <a:pt x="1213" y="589"/>
                  </a:cubicBezTo>
                  <a:cubicBezTo>
                    <a:pt x="1165" y="672"/>
                    <a:pt x="1070" y="720"/>
                    <a:pt x="975" y="720"/>
                  </a:cubicBezTo>
                  <a:cubicBezTo>
                    <a:pt x="880" y="696"/>
                    <a:pt x="797" y="625"/>
                    <a:pt x="773" y="530"/>
                  </a:cubicBezTo>
                  <a:cubicBezTo>
                    <a:pt x="725" y="446"/>
                    <a:pt x="749" y="351"/>
                    <a:pt x="809" y="280"/>
                  </a:cubicBezTo>
                  <a:cubicBezTo>
                    <a:pt x="880" y="221"/>
                    <a:pt x="880" y="114"/>
                    <a:pt x="809" y="54"/>
                  </a:cubicBezTo>
                  <a:cubicBezTo>
                    <a:pt x="773" y="19"/>
                    <a:pt x="728" y="1"/>
                    <a:pt x="684"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082264" y="4248280"/>
              <a:ext cx="82392" cy="187184"/>
            </a:xfrm>
            <a:custGeom>
              <a:avLst/>
              <a:gdLst/>
              <a:ahLst/>
              <a:cxnLst/>
              <a:rect l="l" t="t" r="r" b="b"/>
              <a:pathLst>
                <a:path w="1819" h="4133" extrusionOk="0">
                  <a:moveTo>
                    <a:pt x="1137" y="0"/>
                  </a:moveTo>
                  <a:cubicBezTo>
                    <a:pt x="1110" y="0"/>
                    <a:pt x="1083" y="5"/>
                    <a:pt x="1058" y="16"/>
                  </a:cubicBezTo>
                  <a:cubicBezTo>
                    <a:pt x="975" y="64"/>
                    <a:pt x="939" y="159"/>
                    <a:pt x="987" y="242"/>
                  </a:cubicBezTo>
                  <a:cubicBezTo>
                    <a:pt x="1343" y="824"/>
                    <a:pt x="1462" y="1525"/>
                    <a:pt x="1296" y="2203"/>
                  </a:cubicBezTo>
                  <a:cubicBezTo>
                    <a:pt x="1117" y="2880"/>
                    <a:pt x="690" y="3462"/>
                    <a:pt x="95" y="3842"/>
                  </a:cubicBezTo>
                  <a:cubicBezTo>
                    <a:pt x="12" y="3890"/>
                    <a:pt x="0" y="3997"/>
                    <a:pt x="60" y="4068"/>
                  </a:cubicBezTo>
                  <a:cubicBezTo>
                    <a:pt x="84" y="4092"/>
                    <a:pt x="107" y="4116"/>
                    <a:pt x="143" y="4128"/>
                  </a:cubicBezTo>
                  <a:cubicBezTo>
                    <a:pt x="159" y="4131"/>
                    <a:pt x="174" y="4132"/>
                    <a:pt x="188" y="4132"/>
                  </a:cubicBezTo>
                  <a:cubicBezTo>
                    <a:pt x="228" y="4132"/>
                    <a:pt x="263" y="4121"/>
                    <a:pt x="297" y="4104"/>
                  </a:cubicBezTo>
                  <a:cubicBezTo>
                    <a:pt x="951" y="3688"/>
                    <a:pt x="1438" y="3023"/>
                    <a:pt x="1628" y="2274"/>
                  </a:cubicBezTo>
                  <a:cubicBezTo>
                    <a:pt x="1819" y="1525"/>
                    <a:pt x="1700" y="741"/>
                    <a:pt x="1296" y="87"/>
                  </a:cubicBezTo>
                  <a:cubicBezTo>
                    <a:pt x="1262" y="29"/>
                    <a:pt x="1200" y="0"/>
                    <a:pt x="1137"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166241" y="4200409"/>
              <a:ext cx="55486" cy="69882"/>
            </a:xfrm>
            <a:custGeom>
              <a:avLst/>
              <a:gdLst/>
              <a:ahLst/>
              <a:cxnLst/>
              <a:rect l="l" t="t" r="r" b="b"/>
              <a:pathLst>
                <a:path w="1225" h="1543" extrusionOk="0">
                  <a:moveTo>
                    <a:pt x="355" y="1"/>
                  </a:moveTo>
                  <a:cubicBezTo>
                    <a:pt x="271" y="1"/>
                    <a:pt x="184" y="21"/>
                    <a:pt x="107" y="63"/>
                  </a:cubicBezTo>
                  <a:cubicBezTo>
                    <a:pt x="24" y="111"/>
                    <a:pt x="0" y="218"/>
                    <a:pt x="60" y="289"/>
                  </a:cubicBezTo>
                  <a:cubicBezTo>
                    <a:pt x="98" y="335"/>
                    <a:pt x="151" y="361"/>
                    <a:pt x="206" y="361"/>
                  </a:cubicBezTo>
                  <a:cubicBezTo>
                    <a:pt x="237" y="361"/>
                    <a:pt x="268" y="353"/>
                    <a:pt x="297" y="336"/>
                  </a:cubicBezTo>
                  <a:cubicBezTo>
                    <a:pt x="317" y="331"/>
                    <a:pt x="337" y="329"/>
                    <a:pt x="355" y="329"/>
                  </a:cubicBezTo>
                  <a:cubicBezTo>
                    <a:pt x="382" y="329"/>
                    <a:pt x="407" y="334"/>
                    <a:pt x="428" y="348"/>
                  </a:cubicBezTo>
                  <a:cubicBezTo>
                    <a:pt x="511" y="396"/>
                    <a:pt x="571" y="479"/>
                    <a:pt x="571" y="574"/>
                  </a:cubicBezTo>
                  <a:cubicBezTo>
                    <a:pt x="571" y="764"/>
                    <a:pt x="404" y="942"/>
                    <a:pt x="226" y="1121"/>
                  </a:cubicBezTo>
                  <a:cubicBezTo>
                    <a:pt x="178" y="1156"/>
                    <a:pt x="167" y="1228"/>
                    <a:pt x="178" y="1275"/>
                  </a:cubicBezTo>
                  <a:cubicBezTo>
                    <a:pt x="202" y="1335"/>
                    <a:pt x="238" y="1370"/>
                    <a:pt x="297" y="1382"/>
                  </a:cubicBezTo>
                  <a:lnTo>
                    <a:pt x="309" y="1382"/>
                  </a:lnTo>
                  <a:lnTo>
                    <a:pt x="998" y="1537"/>
                  </a:lnTo>
                  <a:cubicBezTo>
                    <a:pt x="1013" y="1541"/>
                    <a:pt x="1027" y="1543"/>
                    <a:pt x="1042" y="1543"/>
                  </a:cubicBezTo>
                  <a:cubicBezTo>
                    <a:pt x="1112" y="1543"/>
                    <a:pt x="1183" y="1496"/>
                    <a:pt x="1212" y="1418"/>
                  </a:cubicBezTo>
                  <a:cubicBezTo>
                    <a:pt x="1224" y="1323"/>
                    <a:pt x="1165" y="1239"/>
                    <a:pt x="1082" y="1228"/>
                  </a:cubicBezTo>
                  <a:lnTo>
                    <a:pt x="677" y="1133"/>
                  </a:lnTo>
                  <a:cubicBezTo>
                    <a:pt x="820" y="990"/>
                    <a:pt x="915" y="788"/>
                    <a:pt x="927" y="586"/>
                  </a:cubicBezTo>
                  <a:cubicBezTo>
                    <a:pt x="927" y="360"/>
                    <a:pt x="796" y="158"/>
                    <a:pt x="594" y="63"/>
                  </a:cubicBezTo>
                  <a:cubicBezTo>
                    <a:pt x="523" y="21"/>
                    <a:pt x="440" y="1"/>
                    <a:pt x="355"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6533301" y="121697"/>
            <a:ext cx="795235" cy="427209"/>
            <a:chOff x="6398747" y="583237"/>
            <a:chExt cx="483132" cy="259528"/>
          </a:xfrm>
        </p:grpSpPr>
        <p:sp>
          <p:nvSpPr>
            <p:cNvPr id="28" name="Google Shape;28;p2"/>
            <p:cNvSpPr/>
            <p:nvPr/>
          </p:nvSpPr>
          <p:spPr>
            <a:xfrm>
              <a:off x="6398747" y="583237"/>
              <a:ext cx="483132" cy="251361"/>
            </a:xfrm>
            <a:custGeom>
              <a:avLst/>
              <a:gdLst/>
              <a:ahLst/>
              <a:cxnLst/>
              <a:rect l="l" t="t" r="r" b="b"/>
              <a:pathLst>
                <a:path w="7867" h="4094" extrusionOk="0">
                  <a:moveTo>
                    <a:pt x="2121" y="0"/>
                  </a:moveTo>
                  <a:cubicBezTo>
                    <a:pt x="2095" y="0"/>
                    <a:pt x="2068" y="6"/>
                    <a:pt x="2044" y="18"/>
                  </a:cubicBezTo>
                  <a:cubicBezTo>
                    <a:pt x="1997" y="42"/>
                    <a:pt x="1961" y="77"/>
                    <a:pt x="1949" y="137"/>
                  </a:cubicBezTo>
                  <a:lnTo>
                    <a:pt x="1177" y="3321"/>
                  </a:lnTo>
                  <a:lnTo>
                    <a:pt x="369" y="1028"/>
                  </a:lnTo>
                  <a:cubicBezTo>
                    <a:pt x="340" y="952"/>
                    <a:pt x="273" y="914"/>
                    <a:pt x="199" y="914"/>
                  </a:cubicBezTo>
                  <a:cubicBezTo>
                    <a:pt x="181" y="914"/>
                    <a:pt x="162" y="916"/>
                    <a:pt x="143" y="921"/>
                  </a:cubicBezTo>
                  <a:cubicBezTo>
                    <a:pt x="60" y="945"/>
                    <a:pt x="0" y="1040"/>
                    <a:pt x="36" y="1123"/>
                  </a:cubicBezTo>
                  <a:lnTo>
                    <a:pt x="1034" y="3987"/>
                  </a:lnTo>
                  <a:cubicBezTo>
                    <a:pt x="1058" y="4034"/>
                    <a:pt x="1105" y="4082"/>
                    <a:pt x="1165" y="4094"/>
                  </a:cubicBezTo>
                  <a:lnTo>
                    <a:pt x="1212" y="4094"/>
                  </a:lnTo>
                  <a:cubicBezTo>
                    <a:pt x="1295" y="4094"/>
                    <a:pt x="1355" y="4034"/>
                    <a:pt x="1379" y="3963"/>
                  </a:cubicBezTo>
                  <a:lnTo>
                    <a:pt x="2246" y="398"/>
                  </a:lnTo>
                  <a:cubicBezTo>
                    <a:pt x="3463" y="960"/>
                    <a:pt x="4790" y="1247"/>
                    <a:pt x="6122" y="1247"/>
                  </a:cubicBezTo>
                  <a:cubicBezTo>
                    <a:pt x="6649" y="1247"/>
                    <a:pt x="7178" y="1202"/>
                    <a:pt x="7700" y="1111"/>
                  </a:cubicBezTo>
                  <a:cubicBezTo>
                    <a:pt x="7795" y="1099"/>
                    <a:pt x="7867" y="1004"/>
                    <a:pt x="7843" y="921"/>
                  </a:cubicBezTo>
                  <a:cubicBezTo>
                    <a:pt x="7823" y="840"/>
                    <a:pt x="7751" y="785"/>
                    <a:pt x="7679" y="785"/>
                  </a:cubicBezTo>
                  <a:cubicBezTo>
                    <a:pt x="7666" y="785"/>
                    <a:pt x="7653" y="787"/>
                    <a:pt x="7641" y="790"/>
                  </a:cubicBezTo>
                  <a:cubicBezTo>
                    <a:pt x="7135" y="878"/>
                    <a:pt x="6625" y="921"/>
                    <a:pt x="6118" y="921"/>
                  </a:cubicBezTo>
                  <a:cubicBezTo>
                    <a:pt x="4765" y="921"/>
                    <a:pt x="3425" y="614"/>
                    <a:pt x="2199" y="18"/>
                  </a:cubicBezTo>
                  <a:cubicBezTo>
                    <a:pt x="2175" y="6"/>
                    <a:pt x="2148" y="0"/>
                    <a:pt x="2121"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524948" y="695963"/>
              <a:ext cx="124176" cy="131882"/>
            </a:xfrm>
            <a:custGeom>
              <a:avLst/>
              <a:gdLst/>
              <a:ahLst/>
              <a:cxnLst/>
              <a:rect l="l" t="t" r="r" b="b"/>
              <a:pathLst>
                <a:path w="2022" h="2148" extrusionOk="0">
                  <a:moveTo>
                    <a:pt x="600" y="0"/>
                  </a:moveTo>
                  <a:cubicBezTo>
                    <a:pt x="579" y="0"/>
                    <a:pt x="557" y="4"/>
                    <a:pt x="536" y="12"/>
                  </a:cubicBezTo>
                  <a:cubicBezTo>
                    <a:pt x="452" y="36"/>
                    <a:pt x="405" y="131"/>
                    <a:pt x="429" y="214"/>
                  </a:cubicBezTo>
                  <a:lnTo>
                    <a:pt x="761" y="1070"/>
                  </a:lnTo>
                  <a:lnTo>
                    <a:pt x="84" y="1628"/>
                  </a:lnTo>
                  <a:cubicBezTo>
                    <a:pt x="1" y="1676"/>
                    <a:pt x="1" y="1794"/>
                    <a:pt x="72" y="1854"/>
                  </a:cubicBezTo>
                  <a:cubicBezTo>
                    <a:pt x="96" y="1878"/>
                    <a:pt x="120" y="1901"/>
                    <a:pt x="155" y="1901"/>
                  </a:cubicBezTo>
                  <a:cubicBezTo>
                    <a:pt x="170" y="1904"/>
                    <a:pt x="185" y="1906"/>
                    <a:pt x="200" y="1906"/>
                  </a:cubicBezTo>
                  <a:cubicBezTo>
                    <a:pt x="244" y="1906"/>
                    <a:pt x="286" y="1892"/>
                    <a:pt x="322" y="1866"/>
                  </a:cubicBezTo>
                  <a:lnTo>
                    <a:pt x="892" y="1402"/>
                  </a:lnTo>
                  <a:lnTo>
                    <a:pt x="1142" y="2044"/>
                  </a:lnTo>
                  <a:cubicBezTo>
                    <a:pt x="1165" y="2091"/>
                    <a:pt x="1201" y="2127"/>
                    <a:pt x="1261" y="2139"/>
                  </a:cubicBezTo>
                  <a:cubicBezTo>
                    <a:pt x="1278" y="2145"/>
                    <a:pt x="1296" y="2148"/>
                    <a:pt x="1314" y="2148"/>
                  </a:cubicBezTo>
                  <a:cubicBezTo>
                    <a:pt x="1332" y="2148"/>
                    <a:pt x="1350" y="2145"/>
                    <a:pt x="1367" y="2139"/>
                  </a:cubicBezTo>
                  <a:cubicBezTo>
                    <a:pt x="1451" y="2115"/>
                    <a:pt x="1498" y="2020"/>
                    <a:pt x="1474" y="1937"/>
                  </a:cubicBezTo>
                  <a:lnTo>
                    <a:pt x="1177" y="1177"/>
                  </a:lnTo>
                  <a:lnTo>
                    <a:pt x="1938" y="559"/>
                  </a:lnTo>
                  <a:cubicBezTo>
                    <a:pt x="2009" y="511"/>
                    <a:pt x="2021" y="392"/>
                    <a:pt x="1950" y="333"/>
                  </a:cubicBezTo>
                  <a:cubicBezTo>
                    <a:pt x="1912" y="296"/>
                    <a:pt x="1865" y="278"/>
                    <a:pt x="1819" y="278"/>
                  </a:cubicBezTo>
                  <a:cubicBezTo>
                    <a:pt x="1776" y="278"/>
                    <a:pt x="1734" y="293"/>
                    <a:pt x="1700" y="321"/>
                  </a:cubicBezTo>
                  <a:lnTo>
                    <a:pt x="1047" y="844"/>
                  </a:lnTo>
                  <a:lnTo>
                    <a:pt x="761" y="107"/>
                  </a:lnTo>
                  <a:cubicBezTo>
                    <a:pt x="734" y="43"/>
                    <a:pt x="671" y="0"/>
                    <a:pt x="600"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652684" y="747599"/>
              <a:ext cx="77441" cy="27567"/>
            </a:xfrm>
            <a:custGeom>
              <a:avLst/>
              <a:gdLst/>
              <a:ahLst/>
              <a:cxnLst/>
              <a:rect l="l" t="t" r="r" b="b"/>
              <a:pathLst>
                <a:path w="1261" h="449" extrusionOk="0">
                  <a:moveTo>
                    <a:pt x="205" y="1"/>
                  </a:moveTo>
                  <a:cubicBezTo>
                    <a:pt x="139" y="1"/>
                    <a:pt x="71" y="36"/>
                    <a:pt x="36" y="98"/>
                  </a:cubicBezTo>
                  <a:cubicBezTo>
                    <a:pt x="0" y="181"/>
                    <a:pt x="36" y="276"/>
                    <a:pt x="119" y="312"/>
                  </a:cubicBezTo>
                  <a:cubicBezTo>
                    <a:pt x="348" y="400"/>
                    <a:pt x="591" y="449"/>
                    <a:pt x="836" y="449"/>
                  </a:cubicBezTo>
                  <a:cubicBezTo>
                    <a:pt x="922" y="449"/>
                    <a:pt x="1008" y="443"/>
                    <a:pt x="1094" y="431"/>
                  </a:cubicBezTo>
                  <a:cubicBezTo>
                    <a:pt x="1189" y="419"/>
                    <a:pt x="1260" y="336"/>
                    <a:pt x="1236" y="240"/>
                  </a:cubicBezTo>
                  <a:cubicBezTo>
                    <a:pt x="1226" y="168"/>
                    <a:pt x="1153" y="105"/>
                    <a:pt x="1072" y="105"/>
                  </a:cubicBezTo>
                  <a:cubicBezTo>
                    <a:pt x="1060" y="105"/>
                    <a:pt x="1047" y="107"/>
                    <a:pt x="1034" y="110"/>
                  </a:cubicBezTo>
                  <a:cubicBezTo>
                    <a:pt x="971" y="119"/>
                    <a:pt x="905" y="123"/>
                    <a:pt x="839" y="123"/>
                  </a:cubicBezTo>
                  <a:cubicBezTo>
                    <a:pt x="647" y="123"/>
                    <a:pt x="451" y="85"/>
                    <a:pt x="274" y="15"/>
                  </a:cubicBezTo>
                  <a:cubicBezTo>
                    <a:pt x="252" y="5"/>
                    <a:pt x="229" y="1"/>
                    <a:pt x="205"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740994" y="703822"/>
              <a:ext cx="118280" cy="138943"/>
            </a:xfrm>
            <a:custGeom>
              <a:avLst/>
              <a:gdLst/>
              <a:ahLst/>
              <a:cxnLst/>
              <a:rect l="l" t="t" r="r" b="b"/>
              <a:pathLst>
                <a:path w="1926" h="2263" extrusionOk="0">
                  <a:moveTo>
                    <a:pt x="1733" y="1"/>
                  </a:moveTo>
                  <a:cubicBezTo>
                    <a:pt x="1665" y="1"/>
                    <a:pt x="1604" y="36"/>
                    <a:pt x="1569" y="98"/>
                  </a:cubicBezTo>
                  <a:lnTo>
                    <a:pt x="1094" y="989"/>
                  </a:lnTo>
                  <a:lnTo>
                    <a:pt x="333" y="134"/>
                  </a:lnTo>
                  <a:cubicBezTo>
                    <a:pt x="299" y="93"/>
                    <a:pt x="250" y="72"/>
                    <a:pt x="199" y="72"/>
                  </a:cubicBezTo>
                  <a:cubicBezTo>
                    <a:pt x="160" y="72"/>
                    <a:pt x="119" y="84"/>
                    <a:pt x="83" y="110"/>
                  </a:cubicBezTo>
                  <a:cubicBezTo>
                    <a:pt x="12" y="157"/>
                    <a:pt x="0" y="264"/>
                    <a:pt x="60" y="336"/>
                  </a:cubicBezTo>
                  <a:lnTo>
                    <a:pt x="915" y="1298"/>
                  </a:lnTo>
                  <a:lnTo>
                    <a:pt x="535" y="2023"/>
                  </a:lnTo>
                  <a:cubicBezTo>
                    <a:pt x="488" y="2106"/>
                    <a:pt x="523" y="2213"/>
                    <a:pt x="618" y="2249"/>
                  </a:cubicBezTo>
                  <a:lnTo>
                    <a:pt x="642" y="2261"/>
                  </a:lnTo>
                  <a:cubicBezTo>
                    <a:pt x="653" y="2262"/>
                    <a:pt x="663" y="2263"/>
                    <a:pt x="674" y="2263"/>
                  </a:cubicBezTo>
                  <a:cubicBezTo>
                    <a:pt x="746" y="2263"/>
                    <a:pt x="814" y="2228"/>
                    <a:pt x="856" y="2166"/>
                  </a:cubicBezTo>
                  <a:lnTo>
                    <a:pt x="1878" y="229"/>
                  </a:lnTo>
                  <a:cubicBezTo>
                    <a:pt x="1925" y="145"/>
                    <a:pt x="1890" y="50"/>
                    <a:pt x="1807" y="15"/>
                  </a:cubicBezTo>
                  <a:cubicBezTo>
                    <a:pt x="1782" y="5"/>
                    <a:pt x="1757" y="1"/>
                    <a:pt x="1733"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rot="4176527">
            <a:off x="5376879" y="677719"/>
            <a:ext cx="832748" cy="895724"/>
            <a:chOff x="5629025" y="1269350"/>
            <a:chExt cx="206750" cy="222375"/>
          </a:xfrm>
        </p:grpSpPr>
        <p:sp>
          <p:nvSpPr>
            <p:cNvPr id="33" name="Google Shape;33;p2"/>
            <p:cNvSpPr/>
            <p:nvPr/>
          </p:nvSpPr>
          <p:spPr>
            <a:xfrm>
              <a:off x="5629025" y="1422650"/>
              <a:ext cx="206750" cy="50275"/>
            </a:xfrm>
            <a:custGeom>
              <a:avLst/>
              <a:gdLst/>
              <a:ahLst/>
              <a:cxnLst/>
              <a:rect l="l" t="t" r="r" b="b"/>
              <a:pathLst>
                <a:path w="8270" h="2011" extrusionOk="0">
                  <a:moveTo>
                    <a:pt x="3671" y="0"/>
                  </a:moveTo>
                  <a:cubicBezTo>
                    <a:pt x="3602" y="0"/>
                    <a:pt x="3532" y="70"/>
                    <a:pt x="3532" y="158"/>
                  </a:cubicBezTo>
                  <a:cubicBezTo>
                    <a:pt x="3532" y="228"/>
                    <a:pt x="3602" y="298"/>
                    <a:pt x="3671" y="298"/>
                  </a:cubicBezTo>
                  <a:lnTo>
                    <a:pt x="4213" y="298"/>
                  </a:lnTo>
                  <a:cubicBezTo>
                    <a:pt x="4283" y="298"/>
                    <a:pt x="4353" y="245"/>
                    <a:pt x="4353" y="158"/>
                  </a:cubicBezTo>
                  <a:cubicBezTo>
                    <a:pt x="4353" y="88"/>
                    <a:pt x="4283" y="18"/>
                    <a:pt x="4213" y="18"/>
                  </a:cubicBezTo>
                  <a:cubicBezTo>
                    <a:pt x="4039" y="18"/>
                    <a:pt x="3846" y="18"/>
                    <a:pt x="3671" y="0"/>
                  </a:cubicBezTo>
                  <a:close/>
                  <a:moveTo>
                    <a:pt x="5000" y="18"/>
                  </a:moveTo>
                  <a:cubicBezTo>
                    <a:pt x="4930" y="18"/>
                    <a:pt x="4860" y="88"/>
                    <a:pt x="4860" y="158"/>
                  </a:cubicBezTo>
                  <a:cubicBezTo>
                    <a:pt x="4860" y="245"/>
                    <a:pt x="4930" y="298"/>
                    <a:pt x="5000" y="298"/>
                  </a:cubicBezTo>
                  <a:lnTo>
                    <a:pt x="5542" y="298"/>
                  </a:lnTo>
                  <a:cubicBezTo>
                    <a:pt x="5612" y="298"/>
                    <a:pt x="5682" y="245"/>
                    <a:pt x="5682" y="158"/>
                  </a:cubicBezTo>
                  <a:cubicBezTo>
                    <a:pt x="5682" y="70"/>
                    <a:pt x="5612" y="18"/>
                    <a:pt x="5542" y="18"/>
                  </a:cubicBezTo>
                  <a:close/>
                  <a:moveTo>
                    <a:pt x="6329" y="18"/>
                  </a:moveTo>
                  <a:cubicBezTo>
                    <a:pt x="6259" y="18"/>
                    <a:pt x="6189" y="70"/>
                    <a:pt x="6189" y="158"/>
                  </a:cubicBezTo>
                  <a:cubicBezTo>
                    <a:pt x="6189" y="245"/>
                    <a:pt x="6259" y="298"/>
                    <a:pt x="6329" y="298"/>
                  </a:cubicBezTo>
                  <a:lnTo>
                    <a:pt x="6853" y="298"/>
                  </a:lnTo>
                  <a:cubicBezTo>
                    <a:pt x="6940" y="298"/>
                    <a:pt x="7010" y="245"/>
                    <a:pt x="7010" y="158"/>
                  </a:cubicBezTo>
                  <a:cubicBezTo>
                    <a:pt x="7010" y="70"/>
                    <a:pt x="6940" y="18"/>
                    <a:pt x="6871" y="18"/>
                  </a:cubicBezTo>
                  <a:close/>
                  <a:moveTo>
                    <a:pt x="7657" y="18"/>
                  </a:moveTo>
                  <a:cubicBezTo>
                    <a:pt x="7587" y="18"/>
                    <a:pt x="7517" y="88"/>
                    <a:pt x="7517" y="158"/>
                  </a:cubicBezTo>
                  <a:cubicBezTo>
                    <a:pt x="7517" y="245"/>
                    <a:pt x="7570" y="315"/>
                    <a:pt x="7657" y="315"/>
                  </a:cubicBezTo>
                  <a:lnTo>
                    <a:pt x="8112" y="315"/>
                  </a:lnTo>
                  <a:cubicBezTo>
                    <a:pt x="8199" y="315"/>
                    <a:pt x="8252" y="263"/>
                    <a:pt x="8269" y="175"/>
                  </a:cubicBezTo>
                  <a:cubicBezTo>
                    <a:pt x="8269" y="105"/>
                    <a:pt x="8199" y="35"/>
                    <a:pt x="8112" y="35"/>
                  </a:cubicBezTo>
                  <a:cubicBezTo>
                    <a:pt x="7972" y="18"/>
                    <a:pt x="7815" y="18"/>
                    <a:pt x="7657" y="18"/>
                  </a:cubicBezTo>
                  <a:close/>
                  <a:moveTo>
                    <a:pt x="2906" y="97"/>
                  </a:moveTo>
                  <a:cubicBezTo>
                    <a:pt x="2881" y="97"/>
                    <a:pt x="2856" y="105"/>
                    <a:pt x="2832" y="123"/>
                  </a:cubicBezTo>
                  <a:cubicBezTo>
                    <a:pt x="2675" y="210"/>
                    <a:pt x="2535" y="298"/>
                    <a:pt x="2378" y="385"/>
                  </a:cubicBezTo>
                  <a:cubicBezTo>
                    <a:pt x="2308" y="420"/>
                    <a:pt x="2273" y="507"/>
                    <a:pt x="2325" y="577"/>
                  </a:cubicBezTo>
                  <a:cubicBezTo>
                    <a:pt x="2349" y="624"/>
                    <a:pt x="2395" y="655"/>
                    <a:pt x="2445" y="655"/>
                  </a:cubicBezTo>
                  <a:cubicBezTo>
                    <a:pt x="2469" y="655"/>
                    <a:pt x="2494" y="647"/>
                    <a:pt x="2518" y="630"/>
                  </a:cubicBezTo>
                  <a:cubicBezTo>
                    <a:pt x="2675" y="542"/>
                    <a:pt x="2832" y="455"/>
                    <a:pt x="2972" y="367"/>
                  </a:cubicBezTo>
                  <a:cubicBezTo>
                    <a:pt x="3042" y="333"/>
                    <a:pt x="3077" y="245"/>
                    <a:pt x="3042" y="175"/>
                  </a:cubicBezTo>
                  <a:cubicBezTo>
                    <a:pt x="3007" y="129"/>
                    <a:pt x="2957" y="97"/>
                    <a:pt x="2906" y="97"/>
                  </a:cubicBezTo>
                  <a:close/>
                  <a:moveTo>
                    <a:pt x="1756" y="770"/>
                  </a:moveTo>
                  <a:cubicBezTo>
                    <a:pt x="1729" y="770"/>
                    <a:pt x="1702" y="775"/>
                    <a:pt x="1679" y="787"/>
                  </a:cubicBezTo>
                  <a:cubicBezTo>
                    <a:pt x="1539" y="874"/>
                    <a:pt x="1381" y="962"/>
                    <a:pt x="1224" y="1067"/>
                  </a:cubicBezTo>
                  <a:cubicBezTo>
                    <a:pt x="1154" y="1102"/>
                    <a:pt x="1137" y="1189"/>
                    <a:pt x="1172" y="1259"/>
                  </a:cubicBezTo>
                  <a:cubicBezTo>
                    <a:pt x="1207" y="1306"/>
                    <a:pt x="1257" y="1329"/>
                    <a:pt x="1308" y="1329"/>
                  </a:cubicBezTo>
                  <a:cubicBezTo>
                    <a:pt x="1333" y="1329"/>
                    <a:pt x="1358" y="1323"/>
                    <a:pt x="1381" y="1311"/>
                  </a:cubicBezTo>
                  <a:cubicBezTo>
                    <a:pt x="1539" y="1224"/>
                    <a:pt x="1679" y="1119"/>
                    <a:pt x="1836" y="1032"/>
                  </a:cubicBezTo>
                  <a:cubicBezTo>
                    <a:pt x="1906" y="997"/>
                    <a:pt x="1923" y="909"/>
                    <a:pt x="1888" y="839"/>
                  </a:cubicBezTo>
                  <a:cubicBezTo>
                    <a:pt x="1865" y="793"/>
                    <a:pt x="1811" y="770"/>
                    <a:pt x="1756" y="770"/>
                  </a:cubicBezTo>
                  <a:close/>
                  <a:moveTo>
                    <a:pt x="616" y="1451"/>
                  </a:moveTo>
                  <a:cubicBezTo>
                    <a:pt x="591" y="1451"/>
                    <a:pt x="566" y="1457"/>
                    <a:pt x="542" y="1469"/>
                  </a:cubicBezTo>
                  <a:cubicBezTo>
                    <a:pt x="402" y="1556"/>
                    <a:pt x="245" y="1644"/>
                    <a:pt x="88" y="1749"/>
                  </a:cubicBezTo>
                  <a:cubicBezTo>
                    <a:pt x="18" y="1783"/>
                    <a:pt x="0" y="1871"/>
                    <a:pt x="35" y="1941"/>
                  </a:cubicBezTo>
                  <a:cubicBezTo>
                    <a:pt x="70" y="1987"/>
                    <a:pt x="121" y="2011"/>
                    <a:pt x="171" y="2011"/>
                  </a:cubicBezTo>
                  <a:cubicBezTo>
                    <a:pt x="197" y="2011"/>
                    <a:pt x="222" y="2005"/>
                    <a:pt x="245" y="1993"/>
                  </a:cubicBezTo>
                  <a:cubicBezTo>
                    <a:pt x="402" y="1906"/>
                    <a:pt x="542" y="1801"/>
                    <a:pt x="700" y="1714"/>
                  </a:cubicBezTo>
                  <a:cubicBezTo>
                    <a:pt x="770" y="1679"/>
                    <a:pt x="787" y="1591"/>
                    <a:pt x="752" y="1521"/>
                  </a:cubicBezTo>
                  <a:cubicBezTo>
                    <a:pt x="717" y="1475"/>
                    <a:pt x="667" y="1451"/>
                    <a:pt x="616" y="145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702450" y="1277125"/>
              <a:ext cx="21000" cy="152600"/>
            </a:xfrm>
            <a:custGeom>
              <a:avLst/>
              <a:gdLst/>
              <a:ahLst/>
              <a:cxnLst/>
              <a:rect l="l" t="t" r="r" b="b"/>
              <a:pathLst>
                <a:path w="840" h="6104" extrusionOk="0">
                  <a:moveTo>
                    <a:pt x="700" y="0"/>
                  </a:moveTo>
                  <a:cubicBezTo>
                    <a:pt x="612" y="0"/>
                    <a:pt x="542" y="53"/>
                    <a:pt x="542" y="140"/>
                  </a:cubicBezTo>
                  <a:cubicBezTo>
                    <a:pt x="525" y="315"/>
                    <a:pt x="507" y="490"/>
                    <a:pt x="490" y="664"/>
                  </a:cubicBezTo>
                  <a:cubicBezTo>
                    <a:pt x="490" y="752"/>
                    <a:pt x="542" y="822"/>
                    <a:pt x="630" y="822"/>
                  </a:cubicBezTo>
                  <a:cubicBezTo>
                    <a:pt x="700" y="822"/>
                    <a:pt x="769" y="769"/>
                    <a:pt x="787" y="699"/>
                  </a:cubicBezTo>
                  <a:cubicBezTo>
                    <a:pt x="804" y="507"/>
                    <a:pt x="822" y="332"/>
                    <a:pt x="839" y="157"/>
                  </a:cubicBezTo>
                  <a:cubicBezTo>
                    <a:pt x="839" y="88"/>
                    <a:pt x="769" y="18"/>
                    <a:pt x="700" y="0"/>
                  </a:cubicBezTo>
                  <a:close/>
                  <a:moveTo>
                    <a:pt x="555" y="1326"/>
                  </a:moveTo>
                  <a:cubicBezTo>
                    <a:pt x="493" y="1326"/>
                    <a:pt x="435" y="1389"/>
                    <a:pt x="420" y="1451"/>
                  </a:cubicBezTo>
                  <a:cubicBezTo>
                    <a:pt x="402" y="1626"/>
                    <a:pt x="385" y="1818"/>
                    <a:pt x="367" y="1993"/>
                  </a:cubicBezTo>
                  <a:cubicBezTo>
                    <a:pt x="367" y="2063"/>
                    <a:pt x="420" y="2133"/>
                    <a:pt x="507" y="2150"/>
                  </a:cubicBezTo>
                  <a:cubicBezTo>
                    <a:pt x="577" y="2150"/>
                    <a:pt x="665" y="2098"/>
                    <a:pt x="665" y="2010"/>
                  </a:cubicBezTo>
                  <a:cubicBezTo>
                    <a:pt x="682" y="1836"/>
                    <a:pt x="700" y="1661"/>
                    <a:pt x="717" y="1486"/>
                  </a:cubicBezTo>
                  <a:cubicBezTo>
                    <a:pt x="717" y="1399"/>
                    <a:pt x="665" y="1329"/>
                    <a:pt x="577" y="1329"/>
                  </a:cubicBezTo>
                  <a:cubicBezTo>
                    <a:pt x="570" y="1327"/>
                    <a:pt x="562" y="1326"/>
                    <a:pt x="555" y="1326"/>
                  </a:cubicBezTo>
                  <a:close/>
                  <a:moveTo>
                    <a:pt x="455" y="2640"/>
                  </a:moveTo>
                  <a:cubicBezTo>
                    <a:pt x="385" y="2640"/>
                    <a:pt x="315" y="2692"/>
                    <a:pt x="297" y="2780"/>
                  </a:cubicBezTo>
                  <a:cubicBezTo>
                    <a:pt x="280" y="2954"/>
                    <a:pt x="262" y="3129"/>
                    <a:pt x="245" y="3304"/>
                  </a:cubicBezTo>
                  <a:cubicBezTo>
                    <a:pt x="245" y="3391"/>
                    <a:pt x="297" y="3461"/>
                    <a:pt x="385" y="3461"/>
                  </a:cubicBezTo>
                  <a:cubicBezTo>
                    <a:pt x="392" y="3463"/>
                    <a:pt x="400" y="3464"/>
                    <a:pt x="407" y="3464"/>
                  </a:cubicBezTo>
                  <a:cubicBezTo>
                    <a:pt x="469" y="3464"/>
                    <a:pt x="527" y="3402"/>
                    <a:pt x="542" y="3339"/>
                  </a:cubicBezTo>
                  <a:cubicBezTo>
                    <a:pt x="560" y="3164"/>
                    <a:pt x="577" y="2989"/>
                    <a:pt x="595" y="2797"/>
                  </a:cubicBezTo>
                  <a:cubicBezTo>
                    <a:pt x="595" y="2727"/>
                    <a:pt x="542" y="2657"/>
                    <a:pt x="455" y="2640"/>
                  </a:cubicBezTo>
                  <a:close/>
                  <a:moveTo>
                    <a:pt x="305" y="3966"/>
                  </a:moveTo>
                  <a:cubicBezTo>
                    <a:pt x="231" y="3966"/>
                    <a:pt x="175" y="4028"/>
                    <a:pt x="175" y="4091"/>
                  </a:cubicBezTo>
                  <a:cubicBezTo>
                    <a:pt x="158" y="4266"/>
                    <a:pt x="140" y="4458"/>
                    <a:pt x="123" y="4633"/>
                  </a:cubicBezTo>
                  <a:cubicBezTo>
                    <a:pt x="123" y="4703"/>
                    <a:pt x="175" y="4773"/>
                    <a:pt x="262" y="4790"/>
                  </a:cubicBezTo>
                  <a:cubicBezTo>
                    <a:pt x="332" y="4790"/>
                    <a:pt x="402" y="4738"/>
                    <a:pt x="420" y="4650"/>
                  </a:cubicBezTo>
                  <a:cubicBezTo>
                    <a:pt x="437" y="4475"/>
                    <a:pt x="455" y="4301"/>
                    <a:pt x="472" y="4126"/>
                  </a:cubicBezTo>
                  <a:cubicBezTo>
                    <a:pt x="472" y="4038"/>
                    <a:pt x="420" y="3968"/>
                    <a:pt x="332" y="3968"/>
                  </a:cubicBezTo>
                  <a:cubicBezTo>
                    <a:pt x="323" y="3967"/>
                    <a:pt x="314" y="3966"/>
                    <a:pt x="305" y="3966"/>
                  </a:cubicBezTo>
                  <a:close/>
                  <a:moveTo>
                    <a:pt x="183" y="5294"/>
                  </a:moveTo>
                  <a:cubicBezTo>
                    <a:pt x="123" y="5294"/>
                    <a:pt x="68" y="5343"/>
                    <a:pt x="53" y="5419"/>
                  </a:cubicBezTo>
                  <a:cubicBezTo>
                    <a:pt x="35" y="5594"/>
                    <a:pt x="18" y="5769"/>
                    <a:pt x="0" y="5944"/>
                  </a:cubicBezTo>
                  <a:cubicBezTo>
                    <a:pt x="0" y="6031"/>
                    <a:pt x="70" y="6101"/>
                    <a:pt x="140" y="6101"/>
                  </a:cubicBezTo>
                  <a:cubicBezTo>
                    <a:pt x="149" y="6103"/>
                    <a:pt x="158" y="6104"/>
                    <a:pt x="167" y="6104"/>
                  </a:cubicBezTo>
                  <a:cubicBezTo>
                    <a:pt x="242" y="6104"/>
                    <a:pt x="297" y="6041"/>
                    <a:pt x="297" y="5979"/>
                  </a:cubicBezTo>
                  <a:cubicBezTo>
                    <a:pt x="315" y="5804"/>
                    <a:pt x="332" y="5629"/>
                    <a:pt x="350" y="5454"/>
                  </a:cubicBezTo>
                  <a:cubicBezTo>
                    <a:pt x="350" y="5367"/>
                    <a:pt x="297" y="5297"/>
                    <a:pt x="210" y="5297"/>
                  </a:cubicBezTo>
                  <a:cubicBezTo>
                    <a:pt x="201" y="5295"/>
                    <a:pt x="192" y="5294"/>
                    <a:pt x="183" y="5294"/>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629450" y="1269575"/>
              <a:ext cx="169600" cy="222150"/>
            </a:xfrm>
            <a:custGeom>
              <a:avLst/>
              <a:gdLst/>
              <a:ahLst/>
              <a:cxnLst/>
              <a:rect l="l" t="t" r="r" b="b"/>
              <a:pathLst>
                <a:path w="6784" h="8886" extrusionOk="0">
                  <a:moveTo>
                    <a:pt x="3559" y="539"/>
                  </a:moveTo>
                  <a:lnTo>
                    <a:pt x="3559" y="539"/>
                  </a:lnTo>
                  <a:cubicBezTo>
                    <a:pt x="4427" y="3124"/>
                    <a:pt x="5318" y="5746"/>
                    <a:pt x="6418" y="8578"/>
                  </a:cubicBezTo>
                  <a:lnTo>
                    <a:pt x="6418" y="8578"/>
                  </a:lnTo>
                  <a:cubicBezTo>
                    <a:pt x="4400" y="8333"/>
                    <a:pt x="2368" y="8103"/>
                    <a:pt x="350" y="7858"/>
                  </a:cubicBezTo>
                  <a:lnTo>
                    <a:pt x="350" y="7858"/>
                  </a:lnTo>
                  <a:cubicBezTo>
                    <a:pt x="1333" y="5195"/>
                    <a:pt x="2394" y="2845"/>
                    <a:pt x="3559" y="539"/>
                  </a:cubicBezTo>
                  <a:close/>
                  <a:moveTo>
                    <a:pt x="3573" y="0"/>
                  </a:moveTo>
                  <a:cubicBezTo>
                    <a:pt x="3526" y="0"/>
                    <a:pt x="3477" y="32"/>
                    <a:pt x="3462" y="75"/>
                  </a:cubicBezTo>
                  <a:cubicBezTo>
                    <a:pt x="2204" y="2540"/>
                    <a:pt x="1067" y="5075"/>
                    <a:pt x="18" y="7941"/>
                  </a:cubicBezTo>
                  <a:cubicBezTo>
                    <a:pt x="1" y="7976"/>
                    <a:pt x="1" y="8029"/>
                    <a:pt x="18" y="8064"/>
                  </a:cubicBezTo>
                  <a:cubicBezTo>
                    <a:pt x="53" y="8099"/>
                    <a:pt x="88" y="8134"/>
                    <a:pt x="141" y="8134"/>
                  </a:cubicBezTo>
                  <a:cubicBezTo>
                    <a:pt x="2291" y="8378"/>
                    <a:pt x="4459" y="8641"/>
                    <a:pt x="6626" y="8885"/>
                  </a:cubicBezTo>
                  <a:cubicBezTo>
                    <a:pt x="6661" y="8885"/>
                    <a:pt x="6714" y="8868"/>
                    <a:pt x="6749" y="8833"/>
                  </a:cubicBezTo>
                  <a:cubicBezTo>
                    <a:pt x="6784" y="8798"/>
                    <a:pt x="6784" y="8728"/>
                    <a:pt x="6766" y="8693"/>
                  </a:cubicBezTo>
                  <a:cubicBezTo>
                    <a:pt x="5577" y="5651"/>
                    <a:pt x="4651" y="2872"/>
                    <a:pt x="3724" y="92"/>
                  </a:cubicBezTo>
                  <a:cubicBezTo>
                    <a:pt x="3707" y="40"/>
                    <a:pt x="3654" y="5"/>
                    <a:pt x="3602" y="5"/>
                  </a:cubicBezTo>
                  <a:cubicBezTo>
                    <a:pt x="3593" y="2"/>
                    <a:pt x="3583" y="0"/>
                    <a:pt x="3573"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715125" y="1269350"/>
              <a:ext cx="120650" cy="222375"/>
            </a:xfrm>
            <a:custGeom>
              <a:avLst/>
              <a:gdLst/>
              <a:ahLst/>
              <a:cxnLst/>
              <a:rect l="l" t="t" r="r" b="b"/>
              <a:pathLst>
                <a:path w="4826" h="8895" extrusionOk="0">
                  <a:moveTo>
                    <a:pt x="158" y="1"/>
                  </a:moveTo>
                  <a:cubicBezTo>
                    <a:pt x="128" y="1"/>
                    <a:pt x="98" y="11"/>
                    <a:pt x="70" y="31"/>
                  </a:cubicBezTo>
                  <a:cubicBezTo>
                    <a:pt x="18" y="84"/>
                    <a:pt x="0" y="171"/>
                    <a:pt x="53" y="241"/>
                  </a:cubicBezTo>
                  <a:lnTo>
                    <a:pt x="4503" y="6312"/>
                  </a:lnTo>
                  <a:lnTo>
                    <a:pt x="4503" y="6312"/>
                  </a:lnTo>
                  <a:cubicBezTo>
                    <a:pt x="4057" y="7093"/>
                    <a:pt x="3534" y="7889"/>
                    <a:pt x="3077" y="8685"/>
                  </a:cubicBezTo>
                  <a:cubicBezTo>
                    <a:pt x="3042" y="8755"/>
                    <a:pt x="3059" y="8842"/>
                    <a:pt x="3129" y="8877"/>
                  </a:cubicBezTo>
                  <a:cubicBezTo>
                    <a:pt x="3153" y="8889"/>
                    <a:pt x="3178" y="8894"/>
                    <a:pt x="3203" y="8894"/>
                  </a:cubicBezTo>
                  <a:cubicBezTo>
                    <a:pt x="3254" y="8894"/>
                    <a:pt x="3304" y="8871"/>
                    <a:pt x="3339" y="8824"/>
                  </a:cubicBezTo>
                  <a:cubicBezTo>
                    <a:pt x="3794" y="8020"/>
                    <a:pt x="4336" y="7199"/>
                    <a:pt x="4790" y="6377"/>
                  </a:cubicBezTo>
                  <a:cubicBezTo>
                    <a:pt x="4825" y="6325"/>
                    <a:pt x="4825" y="6272"/>
                    <a:pt x="4790" y="6220"/>
                  </a:cubicBezTo>
                  <a:lnTo>
                    <a:pt x="280" y="66"/>
                  </a:lnTo>
                  <a:cubicBezTo>
                    <a:pt x="248" y="24"/>
                    <a:pt x="204" y="1"/>
                    <a:pt x="158"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42324" y="-280065"/>
            <a:ext cx="1023323" cy="1094037"/>
            <a:chOff x="319900" y="315700"/>
            <a:chExt cx="342123" cy="365691"/>
          </a:xfrm>
        </p:grpSpPr>
        <p:sp>
          <p:nvSpPr>
            <p:cNvPr id="38" name="Google Shape;38;p2"/>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124287" y="4465215"/>
            <a:ext cx="963614" cy="507249"/>
            <a:chOff x="1449934" y="4565833"/>
            <a:chExt cx="320467" cy="168684"/>
          </a:xfrm>
        </p:grpSpPr>
        <p:sp>
          <p:nvSpPr>
            <p:cNvPr id="44" name="Google Shape;44;p2"/>
            <p:cNvSpPr/>
            <p:nvPr/>
          </p:nvSpPr>
          <p:spPr>
            <a:xfrm>
              <a:off x="1449934" y="4565833"/>
              <a:ext cx="65112" cy="148810"/>
            </a:xfrm>
            <a:custGeom>
              <a:avLst/>
              <a:gdLst/>
              <a:ahLst/>
              <a:cxnLst/>
              <a:rect l="l" t="t" r="r" b="b"/>
              <a:pathLst>
                <a:path w="2021" h="4620" extrusionOk="0">
                  <a:moveTo>
                    <a:pt x="1806" y="0"/>
                  </a:moveTo>
                  <a:cubicBezTo>
                    <a:pt x="1773" y="0"/>
                    <a:pt x="1741" y="8"/>
                    <a:pt x="1712" y="25"/>
                  </a:cubicBezTo>
                  <a:cubicBezTo>
                    <a:pt x="951" y="489"/>
                    <a:pt x="404" y="1225"/>
                    <a:pt x="191" y="2093"/>
                  </a:cubicBezTo>
                  <a:cubicBezTo>
                    <a:pt x="0" y="2936"/>
                    <a:pt x="179" y="3828"/>
                    <a:pt x="678" y="4541"/>
                  </a:cubicBezTo>
                  <a:cubicBezTo>
                    <a:pt x="702" y="4576"/>
                    <a:pt x="737" y="4600"/>
                    <a:pt x="773" y="4612"/>
                  </a:cubicBezTo>
                  <a:cubicBezTo>
                    <a:pt x="793" y="4617"/>
                    <a:pt x="814" y="4620"/>
                    <a:pt x="836" y="4620"/>
                  </a:cubicBezTo>
                  <a:cubicBezTo>
                    <a:pt x="868" y="4620"/>
                    <a:pt x="899" y="4614"/>
                    <a:pt x="927" y="4600"/>
                  </a:cubicBezTo>
                  <a:cubicBezTo>
                    <a:pt x="1010" y="4553"/>
                    <a:pt x="1034" y="4446"/>
                    <a:pt x="975" y="4374"/>
                  </a:cubicBezTo>
                  <a:cubicBezTo>
                    <a:pt x="523" y="3733"/>
                    <a:pt x="369" y="2925"/>
                    <a:pt x="535" y="2164"/>
                  </a:cubicBezTo>
                  <a:cubicBezTo>
                    <a:pt x="725" y="1380"/>
                    <a:pt x="1224" y="714"/>
                    <a:pt x="1914" y="298"/>
                  </a:cubicBezTo>
                  <a:cubicBezTo>
                    <a:pt x="1997" y="251"/>
                    <a:pt x="2021" y="144"/>
                    <a:pt x="1961" y="73"/>
                  </a:cubicBezTo>
                  <a:cubicBezTo>
                    <a:pt x="1923" y="27"/>
                    <a:pt x="1865" y="0"/>
                    <a:pt x="1806"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876" y="4617241"/>
              <a:ext cx="65112" cy="64774"/>
            </a:xfrm>
            <a:custGeom>
              <a:avLst/>
              <a:gdLst/>
              <a:ahLst/>
              <a:cxnLst/>
              <a:rect l="l" t="t" r="r" b="b"/>
              <a:pathLst>
                <a:path w="2021" h="2011" extrusionOk="0">
                  <a:moveTo>
                    <a:pt x="1824" y="1"/>
                  </a:moveTo>
                  <a:cubicBezTo>
                    <a:pt x="1780" y="1"/>
                    <a:pt x="1735" y="15"/>
                    <a:pt x="1700" y="45"/>
                  </a:cubicBezTo>
                  <a:lnTo>
                    <a:pt x="1034" y="627"/>
                  </a:lnTo>
                  <a:lnTo>
                    <a:pt x="749" y="105"/>
                  </a:lnTo>
                  <a:cubicBezTo>
                    <a:pt x="716" y="47"/>
                    <a:pt x="660" y="12"/>
                    <a:pt x="601" y="12"/>
                  </a:cubicBezTo>
                  <a:cubicBezTo>
                    <a:pt x="575" y="12"/>
                    <a:pt x="549" y="19"/>
                    <a:pt x="523" y="33"/>
                  </a:cubicBezTo>
                  <a:cubicBezTo>
                    <a:pt x="428" y="57"/>
                    <a:pt x="393" y="164"/>
                    <a:pt x="440" y="247"/>
                  </a:cubicBezTo>
                  <a:lnTo>
                    <a:pt x="773" y="853"/>
                  </a:lnTo>
                  <a:lnTo>
                    <a:pt x="72" y="1471"/>
                  </a:lnTo>
                  <a:cubicBezTo>
                    <a:pt x="0" y="1531"/>
                    <a:pt x="0" y="1638"/>
                    <a:pt x="72" y="1697"/>
                  </a:cubicBezTo>
                  <a:cubicBezTo>
                    <a:pt x="95" y="1721"/>
                    <a:pt x="119" y="1733"/>
                    <a:pt x="143" y="1744"/>
                  </a:cubicBezTo>
                  <a:cubicBezTo>
                    <a:pt x="158" y="1747"/>
                    <a:pt x="173" y="1749"/>
                    <a:pt x="189" y="1749"/>
                  </a:cubicBezTo>
                  <a:cubicBezTo>
                    <a:pt x="237" y="1749"/>
                    <a:pt x="286" y="1736"/>
                    <a:pt x="321" y="1709"/>
                  </a:cubicBezTo>
                  <a:lnTo>
                    <a:pt x="939" y="1162"/>
                  </a:lnTo>
                  <a:lnTo>
                    <a:pt x="1355" y="1923"/>
                  </a:lnTo>
                  <a:cubicBezTo>
                    <a:pt x="1379" y="1958"/>
                    <a:pt x="1414" y="1994"/>
                    <a:pt x="1462" y="2006"/>
                  </a:cubicBezTo>
                  <a:cubicBezTo>
                    <a:pt x="1472" y="2009"/>
                    <a:pt x="1484" y="2011"/>
                    <a:pt x="1496" y="2011"/>
                  </a:cubicBezTo>
                  <a:cubicBezTo>
                    <a:pt x="1525" y="2011"/>
                    <a:pt x="1559" y="2002"/>
                    <a:pt x="1593" y="1994"/>
                  </a:cubicBezTo>
                  <a:cubicBezTo>
                    <a:pt x="1676" y="1958"/>
                    <a:pt x="1712" y="1851"/>
                    <a:pt x="1664" y="1768"/>
                  </a:cubicBezTo>
                  <a:lnTo>
                    <a:pt x="1201" y="925"/>
                  </a:lnTo>
                  <a:lnTo>
                    <a:pt x="1949" y="283"/>
                  </a:lnTo>
                  <a:cubicBezTo>
                    <a:pt x="2020" y="223"/>
                    <a:pt x="2020" y="105"/>
                    <a:pt x="1949" y="45"/>
                  </a:cubicBezTo>
                  <a:cubicBezTo>
                    <a:pt x="1914" y="15"/>
                    <a:pt x="1869" y="1"/>
                    <a:pt x="1824"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70524" y="4645295"/>
              <a:ext cx="49035" cy="15557"/>
            </a:xfrm>
            <a:custGeom>
              <a:avLst/>
              <a:gdLst/>
              <a:ahLst/>
              <a:cxnLst/>
              <a:rect l="l" t="t" r="r" b="b"/>
              <a:pathLst>
                <a:path w="1522" h="483" extrusionOk="0">
                  <a:moveTo>
                    <a:pt x="172" y="1"/>
                  </a:moveTo>
                  <a:cubicBezTo>
                    <a:pt x="93" y="1"/>
                    <a:pt x="23" y="56"/>
                    <a:pt x="12" y="137"/>
                  </a:cubicBezTo>
                  <a:cubicBezTo>
                    <a:pt x="1" y="220"/>
                    <a:pt x="48" y="303"/>
                    <a:pt x="131" y="315"/>
                  </a:cubicBezTo>
                  <a:lnTo>
                    <a:pt x="155" y="315"/>
                  </a:lnTo>
                  <a:lnTo>
                    <a:pt x="1308" y="481"/>
                  </a:lnTo>
                  <a:cubicBezTo>
                    <a:pt x="1316" y="482"/>
                    <a:pt x="1324" y="483"/>
                    <a:pt x="1332" y="483"/>
                  </a:cubicBezTo>
                  <a:cubicBezTo>
                    <a:pt x="1418" y="483"/>
                    <a:pt x="1499" y="426"/>
                    <a:pt x="1510" y="339"/>
                  </a:cubicBezTo>
                  <a:cubicBezTo>
                    <a:pt x="1522" y="256"/>
                    <a:pt x="1450" y="172"/>
                    <a:pt x="1367" y="160"/>
                  </a:cubicBezTo>
                  <a:lnTo>
                    <a:pt x="214" y="6"/>
                  </a:lnTo>
                  <a:cubicBezTo>
                    <a:pt x="200" y="2"/>
                    <a:pt x="186" y="1"/>
                    <a:pt x="172"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624875" y="4635987"/>
              <a:ext cx="55543" cy="72183"/>
            </a:xfrm>
            <a:custGeom>
              <a:avLst/>
              <a:gdLst/>
              <a:ahLst/>
              <a:cxnLst/>
              <a:rect l="l" t="t" r="r" b="b"/>
              <a:pathLst>
                <a:path w="1724" h="2241" extrusionOk="0">
                  <a:moveTo>
                    <a:pt x="686" y="1"/>
                  </a:moveTo>
                  <a:cubicBezTo>
                    <a:pt x="640" y="1"/>
                    <a:pt x="595" y="16"/>
                    <a:pt x="559" y="45"/>
                  </a:cubicBezTo>
                  <a:cubicBezTo>
                    <a:pt x="405" y="200"/>
                    <a:pt x="357" y="426"/>
                    <a:pt x="441" y="628"/>
                  </a:cubicBezTo>
                  <a:cubicBezTo>
                    <a:pt x="512" y="842"/>
                    <a:pt x="702" y="996"/>
                    <a:pt x="928" y="1032"/>
                  </a:cubicBezTo>
                  <a:cubicBezTo>
                    <a:pt x="953" y="1036"/>
                    <a:pt x="978" y="1038"/>
                    <a:pt x="1003" y="1038"/>
                  </a:cubicBezTo>
                  <a:cubicBezTo>
                    <a:pt x="1124" y="1038"/>
                    <a:pt x="1248" y="993"/>
                    <a:pt x="1356" y="925"/>
                  </a:cubicBezTo>
                  <a:cubicBezTo>
                    <a:pt x="1356" y="996"/>
                    <a:pt x="1356" y="1067"/>
                    <a:pt x="1356" y="1139"/>
                  </a:cubicBezTo>
                  <a:cubicBezTo>
                    <a:pt x="1344" y="1400"/>
                    <a:pt x="1213" y="1650"/>
                    <a:pt x="999" y="1804"/>
                  </a:cubicBezTo>
                  <a:cubicBezTo>
                    <a:pt x="898" y="1875"/>
                    <a:pt x="779" y="1911"/>
                    <a:pt x="662" y="1911"/>
                  </a:cubicBezTo>
                  <a:cubicBezTo>
                    <a:pt x="545" y="1911"/>
                    <a:pt x="429" y="1875"/>
                    <a:pt x="334" y="1804"/>
                  </a:cubicBezTo>
                  <a:cubicBezTo>
                    <a:pt x="292" y="1774"/>
                    <a:pt x="245" y="1760"/>
                    <a:pt x="198" y="1760"/>
                  </a:cubicBezTo>
                  <a:cubicBezTo>
                    <a:pt x="152" y="1760"/>
                    <a:pt x="108" y="1774"/>
                    <a:pt x="72" y="1804"/>
                  </a:cubicBezTo>
                  <a:cubicBezTo>
                    <a:pt x="1" y="1864"/>
                    <a:pt x="1" y="1982"/>
                    <a:pt x="72" y="2042"/>
                  </a:cubicBezTo>
                  <a:cubicBezTo>
                    <a:pt x="167" y="2113"/>
                    <a:pt x="274" y="2173"/>
                    <a:pt x="393" y="2208"/>
                  </a:cubicBezTo>
                  <a:cubicBezTo>
                    <a:pt x="476" y="2230"/>
                    <a:pt x="563" y="2241"/>
                    <a:pt x="650" y="2241"/>
                  </a:cubicBezTo>
                  <a:cubicBezTo>
                    <a:pt x="848" y="2241"/>
                    <a:pt x="1048" y="2185"/>
                    <a:pt x="1213" y="2077"/>
                  </a:cubicBezTo>
                  <a:cubicBezTo>
                    <a:pt x="1510" y="1864"/>
                    <a:pt x="1688" y="1531"/>
                    <a:pt x="1712" y="1174"/>
                  </a:cubicBezTo>
                  <a:cubicBezTo>
                    <a:pt x="1724" y="925"/>
                    <a:pt x="1700" y="675"/>
                    <a:pt x="1641" y="438"/>
                  </a:cubicBezTo>
                  <a:cubicBezTo>
                    <a:pt x="1641" y="354"/>
                    <a:pt x="1617" y="259"/>
                    <a:pt x="1569" y="188"/>
                  </a:cubicBezTo>
                  <a:cubicBezTo>
                    <a:pt x="1542" y="125"/>
                    <a:pt x="1481" y="96"/>
                    <a:pt x="1417" y="96"/>
                  </a:cubicBezTo>
                  <a:cubicBezTo>
                    <a:pt x="1397" y="96"/>
                    <a:pt x="1376" y="99"/>
                    <a:pt x="1356" y="105"/>
                  </a:cubicBezTo>
                  <a:cubicBezTo>
                    <a:pt x="1272" y="129"/>
                    <a:pt x="1225" y="212"/>
                    <a:pt x="1249" y="295"/>
                  </a:cubicBezTo>
                  <a:cubicBezTo>
                    <a:pt x="1261" y="343"/>
                    <a:pt x="1272" y="402"/>
                    <a:pt x="1284" y="461"/>
                  </a:cubicBezTo>
                  <a:cubicBezTo>
                    <a:pt x="1272" y="509"/>
                    <a:pt x="1249" y="556"/>
                    <a:pt x="1225" y="592"/>
                  </a:cubicBezTo>
                  <a:cubicBezTo>
                    <a:pt x="1165" y="675"/>
                    <a:pt x="1070" y="711"/>
                    <a:pt x="975" y="711"/>
                  </a:cubicBezTo>
                  <a:cubicBezTo>
                    <a:pt x="880" y="687"/>
                    <a:pt x="797" y="616"/>
                    <a:pt x="773" y="533"/>
                  </a:cubicBezTo>
                  <a:cubicBezTo>
                    <a:pt x="738" y="438"/>
                    <a:pt x="750" y="343"/>
                    <a:pt x="821" y="271"/>
                  </a:cubicBezTo>
                  <a:cubicBezTo>
                    <a:pt x="892" y="212"/>
                    <a:pt x="892" y="105"/>
                    <a:pt x="821" y="45"/>
                  </a:cubicBezTo>
                  <a:cubicBezTo>
                    <a:pt x="779" y="16"/>
                    <a:pt x="732" y="1"/>
                    <a:pt x="686"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671203" y="4601458"/>
              <a:ext cx="58604" cy="133060"/>
            </a:xfrm>
            <a:custGeom>
              <a:avLst/>
              <a:gdLst/>
              <a:ahLst/>
              <a:cxnLst/>
              <a:rect l="l" t="t" r="r" b="b"/>
              <a:pathLst>
                <a:path w="1819" h="4131" extrusionOk="0">
                  <a:moveTo>
                    <a:pt x="1150" y="0"/>
                  </a:moveTo>
                  <a:cubicBezTo>
                    <a:pt x="1118" y="0"/>
                    <a:pt x="1087" y="8"/>
                    <a:pt x="1058" y="24"/>
                  </a:cubicBezTo>
                  <a:cubicBezTo>
                    <a:pt x="975" y="60"/>
                    <a:pt x="940" y="167"/>
                    <a:pt x="999" y="238"/>
                  </a:cubicBezTo>
                  <a:cubicBezTo>
                    <a:pt x="1355" y="832"/>
                    <a:pt x="1462" y="1533"/>
                    <a:pt x="1296" y="2199"/>
                  </a:cubicBezTo>
                  <a:cubicBezTo>
                    <a:pt x="1118" y="2876"/>
                    <a:pt x="690" y="3458"/>
                    <a:pt x="96" y="3839"/>
                  </a:cubicBezTo>
                  <a:cubicBezTo>
                    <a:pt x="13" y="3886"/>
                    <a:pt x="1" y="3993"/>
                    <a:pt x="60" y="4064"/>
                  </a:cubicBezTo>
                  <a:cubicBezTo>
                    <a:pt x="84" y="4100"/>
                    <a:pt x="120" y="4124"/>
                    <a:pt x="155" y="4124"/>
                  </a:cubicBezTo>
                  <a:cubicBezTo>
                    <a:pt x="173" y="4128"/>
                    <a:pt x="190" y="4131"/>
                    <a:pt x="207" y="4131"/>
                  </a:cubicBezTo>
                  <a:cubicBezTo>
                    <a:pt x="238" y="4131"/>
                    <a:pt x="268" y="4123"/>
                    <a:pt x="298" y="4100"/>
                  </a:cubicBezTo>
                  <a:cubicBezTo>
                    <a:pt x="963" y="3684"/>
                    <a:pt x="1439" y="3031"/>
                    <a:pt x="1641" y="2282"/>
                  </a:cubicBezTo>
                  <a:cubicBezTo>
                    <a:pt x="1819" y="1533"/>
                    <a:pt x="1700" y="737"/>
                    <a:pt x="1308" y="84"/>
                  </a:cubicBezTo>
                  <a:cubicBezTo>
                    <a:pt x="1269" y="29"/>
                    <a:pt x="1209" y="0"/>
                    <a:pt x="1150"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731321" y="4567283"/>
              <a:ext cx="39080" cy="49700"/>
            </a:xfrm>
            <a:custGeom>
              <a:avLst/>
              <a:gdLst/>
              <a:ahLst/>
              <a:cxnLst/>
              <a:rect l="l" t="t" r="r" b="b"/>
              <a:pathLst>
                <a:path w="1213" h="1543" extrusionOk="0">
                  <a:moveTo>
                    <a:pt x="347" y="1"/>
                  </a:moveTo>
                  <a:cubicBezTo>
                    <a:pt x="262" y="1"/>
                    <a:pt x="179" y="22"/>
                    <a:pt x="107" y="63"/>
                  </a:cubicBezTo>
                  <a:cubicBezTo>
                    <a:pt x="24" y="111"/>
                    <a:pt x="0" y="218"/>
                    <a:pt x="48" y="289"/>
                  </a:cubicBezTo>
                  <a:cubicBezTo>
                    <a:pt x="84" y="340"/>
                    <a:pt x="139" y="364"/>
                    <a:pt x="195" y="364"/>
                  </a:cubicBezTo>
                  <a:cubicBezTo>
                    <a:pt x="230" y="364"/>
                    <a:pt x="265" y="355"/>
                    <a:pt x="297" y="337"/>
                  </a:cubicBezTo>
                  <a:cubicBezTo>
                    <a:pt x="312" y="332"/>
                    <a:pt x="329" y="329"/>
                    <a:pt x="346" y="329"/>
                  </a:cubicBezTo>
                  <a:cubicBezTo>
                    <a:pt x="370" y="329"/>
                    <a:pt x="395" y="335"/>
                    <a:pt x="416" y="348"/>
                  </a:cubicBezTo>
                  <a:cubicBezTo>
                    <a:pt x="499" y="396"/>
                    <a:pt x="559" y="479"/>
                    <a:pt x="559" y="574"/>
                  </a:cubicBezTo>
                  <a:cubicBezTo>
                    <a:pt x="559" y="764"/>
                    <a:pt x="393" y="943"/>
                    <a:pt x="214" y="1121"/>
                  </a:cubicBezTo>
                  <a:cubicBezTo>
                    <a:pt x="167" y="1168"/>
                    <a:pt x="155" y="1228"/>
                    <a:pt x="167" y="1275"/>
                  </a:cubicBezTo>
                  <a:cubicBezTo>
                    <a:pt x="191" y="1323"/>
                    <a:pt x="238" y="1370"/>
                    <a:pt x="286" y="1382"/>
                  </a:cubicBezTo>
                  <a:lnTo>
                    <a:pt x="297" y="1382"/>
                  </a:lnTo>
                  <a:lnTo>
                    <a:pt x="987" y="1537"/>
                  </a:lnTo>
                  <a:cubicBezTo>
                    <a:pt x="1001" y="1540"/>
                    <a:pt x="1015" y="1542"/>
                    <a:pt x="1029" y="1542"/>
                  </a:cubicBezTo>
                  <a:cubicBezTo>
                    <a:pt x="1106" y="1542"/>
                    <a:pt x="1170" y="1489"/>
                    <a:pt x="1201" y="1418"/>
                  </a:cubicBezTo>
                  <a:cubicBezTo>
                    <a:pt x="1212" y="1323"/>
                    <a:pt x="1153" y="1240"/>
                    <a:pt x="1070" y="1228"/>
                  </a:cubicBezTo>
                  <a:lnTo>
                    <a:pt x="666" y="1145"/>
                  </a:lnTo>
                  <a:cubicBezTo>
                    <a:pt x="808" y="990"/>
                    <a:pt x="904" y="788"/>
                    <a:pt x="915" y="586"/>
                  </a:cubicBezTo>
                  <a:cubicBezTo>
                    <a:pt x="915" y="360"/>
                    <a:pt x="785" y="170"/>
                    <a:pt x="595" y="63"/>
                  </a:cubicBezTo>
                  <a:cubicBezTo>
                    <a:pt x="517" y="22"/>
                    <a:pt x="431" y="1"/>
                    <a:pt x="347"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181287" y="1127327"/>
            <a:ext cx="658687" cy="655425"/>
            <a:chOff x="4636900" y="2064950"/>
            <a:chExt cx="179650" cy="178775"/>
          </a:xfrm>
        </p:grpSpPr>
        <p:sp>
          <p:nvSpPr>
            <p:cNvPr id="51" name="Google Shape;51;p2"/>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rot="2351369">
            <a:off x="5871685" y="4237603"/>
            <a:ext cx="968199" cy="741927"/>
            <a:chOff x="6467995" y="4541033"/>
            <a:chExt cx="413793" cy="317088"/>
          </a:xfrm>
        </p:grpSpPr>
        <p:sp>
          <p:nvSpPr>
            <p:cNvPr id="55" name="Google Shape;55;p2"/>
            <p:cNvSpPr/>
            <p:nvPr/>
          </p:nvSpPr>
          <p:spPr>
            <a:xfrm rot="-1375784">
              <a:off x="6489980" y="4605651"/>
              <a:ext cx="369822" cy="187850"/>
            </a:xfrm>
            <a:custGeom>
              <a:avLst/>
              <a:gdLst/>
              <a:ahLst/>
              <a:cxnLst/>
              <a:rect l="l" t="t" r="r" b="b"/>
              <a:pathLst>
                <a:path w="7820" h="3973" extrusionOk="0">
                  <a:moveTo>
                    <a:pt x="2221" y="1"/>
                  </a:moveTo>
                  <a:cubicBezTo>
                    <a:pt x="2201" y="1"/>
                    <a:pt x="2181" y="4"/>
                    <a:pt x="2163" y="13"/>
                  </a:cubicBezTo>
                  <a:cubicBezTo>
                    <a:pt x="2116" y="25"/>
                    <a:pt x="2068" y="61"/>
                    <a:pt x="2044" y="109"/>
                  </a:cubicBezTo>
                  <a:lnTo>
                    <a:pt x="892" y="3198"/>
                  </a:lnTo>
                  <a:lnTo>
                    <a:pt x="369" y="833"/>
                  </a:lnTo>
                  <a:cubicBezTo>
                    <a:pt x="349" y="755"/>
                    <a:pt x="281" y="709"/>
                    <a:pt x="204" y="709"/>
                  </a:cubicBezTo>
                  <a:cubicBezTo>
                    <a:pt x="188" y="709"/>
                    <a:pt x="171" y="711"/>
                    <a:pt x="155" y="715"/>
                  </a:cubicBezTo>
                  <a:cubicBezTo>
                    <a:pt x="72" y="726"/>
                    <a:pt x="0" y="810"/>
                    <a:pt x="24" y="893"/>
                  </a:cubicBezTo>
                  <a:lnTo>
                    <a:pt x="666" y="3840"/>
                  </a:lnTo>
                  <a:cubicBezTo>
                    <a:pt x="678" y="3899"/>
                    <a:pt x="725" y="3947"/>
                    <a:pt x="773" y="3959"/>
                  </a:cubicBezTo>
                  <a:cubicBezTo>
                    <a:pt x="797" y="3970"/>
                    <a:pt x="809" y="3970"/>
                    <a:pt x="832" y="3970"/>
                  </a:cubicBezTo>
                  <a:cubicBezTo>
                    <a:pt x="840" y="3972"/>
                    <a:pt x="847" y="3972"/>
                    <a:pt x="854" y="3972"/>
                  </a:cubicBezTo>
                  <a:cubicBezTo>
                    <a:pt x="918" y="3972"/>
                    <a:pt x="979" y="3927"/>
                    <a:pt x="1011" y="3864"/>
                  </a:cubicBezTo>
                  <a:lnTo>
                    <a:pt x="2306" y="418"/>
                  </a:lnTo>
                  <a:cubicBezTo>
                    <a:pt x="3712" y="1251"/>
                    <a:pt x="5319" y="1692"/>
                    <a:pt x="6959" y="1692"/>
                  </a:cubicBezTo>
                  <a:cubicBezTo>
                    <a:pt x="7190" y="1692"/>
                    <a:pt x="7421" y="1683"/>
                    <a:pt x="7653" y="1665"/>
                  </a:cubicBezTo>
                  <a:cubicBezTo>
                    <a:pt x="7736" y="1665"/>
                    <a:pt x="7819" y="1582"/>
                    <a:pt x="7808" y="1487"/>
                  </a:cubicBezTo>
                  <a:cubicBezTo>
                    <a:pt x="7797" y="1410"/>
                    <a:pt x="7724" y="1343"/>
                    <a:pt x="7638" y="1343"/>
                  </a:cubicBezTo>
                  <a:cubicBezTo>
                    <a:pt x="7631" y="1343"/>
                    <a:pt x="7624" y="1344"/>
                    <a:pt x="7617" y="1344"/>
                  </a:cubicBezTo>
                  <a:cubicBezTo>
                    <a:pt x="7411" y="1359"/>
                    <a:pt x="7204" y="1366"/>
                    <a:pt x="6998" y="1366"/>
                  </a:cubicBezTo>
                  <a:cubicBezTo>
                    <a:pt x="5344" y="1366"/>
                    <a:pt x="3722" y="902"/>
                    <a:pt x="2306" y="25"/>
                  </a:cubicBezTo>
                  <a:cubicBezTo>
                    <a:pt x="2284" y="11"/>
                    <a:pt x="2253" y="1"/>
                    <a:pt x="2221"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1375784">
              <a:off x="6594395" y="4710536"/>
              <a:ext cx="102860" cy="104682"/>
            </a:xfrm>
            <a:custGeom>
              <a:avLst/>
              <a:gdLst/>
              <a:ahLst/>
              <a:cxnLst/>
              <a:rect l="l" t="t" r="r" b="b"/>
              <a:pathLst>
                <a:path w="2175" h="2214" extrusionOk="0">
                  <a:moveTo>
                    <a:pt x="791" y="1"/>
                  </a:moveTo>
                  <a:cubicBezTo>
                    <a:pt x="777" y="1"/>
                    <a:pt x="763" y="3"/>
                    <a:pt x="749" y="6"/>
                  </a:cubicBezTo>
                  <a:cubicBezTo>
                    <a:pt x="666" y="30"/>
                    <a:pt x="606" y="113"/>
                    <a:pt x="618" y="208"/>
                  </a:cubicBezTo>
                  <a:lnTo>
                    <a:pt x="844" y="1099"/>
                  </a:lnTo>
                  <a:lnTo>
                    <a:pt x="107" y="1575"/>
                  </a:lnTo>
                  <a:cubicBezTo>
                    <a:pt x="24" y="1622"/>
                    <a:pt x="0" y="1729"/>
                    <a:pt x="60" y="1800"/>
                  </a:cubicBezTo>
                  <a:cubicBezTo>
                    <a:pt x="96" y="1844"/>
                    <a:pt x="150" y="1870"/>
                    <a:pt x="205" y="1870"/>
                  </a:cubicBezTo>
                  <a:cubicBezTo>
                    <a:pt x="241" y="1870"/>
                    <a:pt x="277" y="1859"/>
                    <a:pt x="309" y="1836"/>
                  </a:cubicBezTo>
                  <a:lnTo>
                    <a:pt x="939" y="1432"/>
                  </a:lnTo>
                  <a:lnTo>
                    <a:pt x="1105" y="2097"/>
                  </a:lnTo>
                  <a:cubicBezTo>
                    <a:pt x="1117" y="2145"/>
                    <a:pt x="1153" y="2193"/>
                    <a:pt x="1212" y="2204"/>
                  </a:cubicBezTo>
                  <a:cubicBezTo>
                    <a:pt x="1230" y="2210"/>
                    <a:pt x="1248" y="2213"/>
                    <a:pt x="1266" y="2213"/>
                  </a:cubicBezTo>
                  <a:cubicBezTo>
                    <a:pt x="1284" y="2213"/>
                    <a:pt x="1302" y="2210"/>
                    <a:pt x="1319" y="2204"/>
                  </a:cubicBezTo>
                  <a:cubicBezTo>
                    <a:pt x="1403" y="2193"/>
                    <a:pt x="1462" y="2109"/>
                    <a:pt x="1450" y="2014"/>
                  </a:cubicBezTo>
                  <a:lnTo>
                    <a:pt x="1248" y="1230"/>
                  </a:lnTo>
                  <a:lnTo>
                    <a:pt x="2080" y="695"/>
                  </a:lnTo>
                  <a:cubicBezTo>
                    <a:pt x="2151" y="648"/>
                    <a:pt x="2175" y="541"/>
                    <a:pt x="2116" y="470"/>
                  </a:cubicBezTo>
                  <a:cubicBezTo>
                    <a:pt x="2081" y="421"/>
                    <a:pt x="2030" y="397"/>
                    <a:pt x="1977" y="397"/>
                  </a:cubicBezTo>
                  <a:cubicBezTo>
                    <a:pt x="1939" y="397"/>
                    <a:pt x="1901" y="409"/>
                    <a:pt x="1866" y="434"/>
                  </a:cubicBezTo>
                  <a:lnTo>
                    <a:pt x="1165" y="885"/>
                  </a:lnTo>
                  <a:lnTo>
                    <a:pt x="963" y="137"/>
                  </a:lnTo>
                  <a:cubicBezTo>
                    <a:pt x="943" y="56"/>
                    <a:pt x="871" y="1"/>
                    <a:pt x="791"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1375784">
              <a:off x="6692752" y="4726376"/>
              <a:ext cx="58500" cy="24823"/>
            </a:xfrm>
            <a:custGeom>
              <a:avLst/>
              <a:gdLst/>
              <a:ahLst/>
              <a:cxnLst/>
              <a:rect l="l" t="t" r="r" b="b"/>
              <a:pathLst>
                <a:path w="1237" h="525" extrusionOk="0">
                  <a:moveTo>
                    <a:pt x="207" y="1"/>
                  </a:moveTo>
                  <a:cubicBezTo>
                    <a:pt x="148" y="1"/>
                    <a:pt x="91" y="30"/>
                    <a:pt x="60" y="84"/>
                  </a:cubicBezTo>
                  <a:cubicBezTo>
                    <a:pt x="0" y="156"/>
                    <a:pt x="36" y="263"/>
                    <a:pt x="119" y="298"/>
                  </a:cubicBezTo>
                  <a:cubicBezTo>
                    <a:pt x="202" y="346"/>
                    <a:pt x="285" y="382"/>
                    <a:pt x="380" y="417"/>
                  </a:cubicBezTo>
                  <a:cubicBezTo>
                    <a:pt x="594" y="488"/>
                    <a:pt x="832" y="524"/>
                    <a:pt x="1070" y="524"/>
                  </a:cubicBezTo>
                  <a:cubicBezTo>
                    <a:pt x="1165" y="524"/>
                    <a:pt x="1236" y="441"/>
                    <a:pt x="1236" y="346"/>
                  </a:cubicBezTo>
                  <a:cubicBezTo>
                    <a:pt x="1225" y="258"/>
                    <a:pt x="1153" y="190"/>
                    <a:pt x="1067" y="190"/>
                  </a:cubicBezTo>
                  <a:cubicBezTo>
                    <a:pt x="1060" y="190"/>
                    <a:pt x="1053" y="191"/>
                    <a:pt x="1046" y="191"/>
                  </a:cubicBezTo>
                  <a:cubicBezTo>
                    <a:pt x="1024" y="192"/>
                    <a:pt x="1002" y="193"/>
                    <a:pt x="980" y="193"/>
                  </a:cubicBezTo>
                  <a:cubicBezTo>
                    <a:pt x="741" y="193"/>
                    <a:pt x="504" y="134"/>
                    <a:pt x="297" y="25"/>
                  </a:cubicBezTo>
                  <a:cubicBezTo>
                    <a:pt x="269" y="9"/>
                    <a:pt x="237" y="1"/>
                    <a:pt x="207"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1375784">
              <a:off x="6763407" y="4667937"/>
              <a:ext cx="91652" cy="105580"/>
            </a:xfrm>
            <a:custGeom>
              <a:avLst/>
              <a:gdLst/>
              <a:ahLst/>
              <a:cxnLst/>
              <a:rect l="l" t="t" r="r" b="b"/>
              <a:pathLst>
                <a:path w="1938" h="2233" extrusionOk="0">
                  <a:moveTo>
                    <a:pt x="210" y="0"/>
                  </a:moveTo>
                  <a:cubicBezTo>
                    <a:pt x="180" y="0"/>
                    <a:pt x="149" y="8"/>
                    <a:pt x="119" y="25"/>
                  </a:cubicBezTo>
                  <a:cubicBezTo>
                    <a:pt x="36" y="60"/>
                    <a:pt x="0" y="167"/>
                    <a:pt x="60" y="251"/>
                  </a:cubicBezTo>
                  <a:lnTo>
                    <a:pt x="797" y="1296"/>
                  </a:lnTo>
                  <a:lnTo>
                    <a:pt x="333" y="1986"/>
                  </a:lnTo>
                  <a:cubicBezTo>
                    <a:pt x="274" y="2057"/>
                    <a:pt x="298" y="2164"/>
                    <a:pt x="393" y="2211"/>
                  </a:cubicBezTo>
                  <a:cubicBezTo>
                    <a:pt x="393" y="2211"/>
                    <a:pt x="404" y="2223"/>
                    <a:pt x="416" y="2223"/>
                  </a:cubicBezTo>
                  <a:cubicBezTo>
                    <a:pt x="437" y="2229"/>
                    <a:pt x="458" y="2232"/>
                    <a:pt x="478" y="2232"/>
                  </a:cubicBezTo>
                  <a:cubicBezTo>
                    <a:pt x="539" y="2232"/>
                    <a:pt x="595" y="2205"/>
                    <a:pt x="630" y="2152"/>
                  </a:cubicBezTo>
                  <a:lnTo>
                    <a:pt x="1890" y="334"/>
                  </a:lnTo>
                  <a:cubicBezTo>
                    <a:pt x="1937" y="262"/>
                    <a:pt x="1914" y="156"/>
                    <a:pt x="1830" y="108"/>
                  </a:cubicBezTo>
                  <a:cubicBezTo>
                    <a:pt x="1802" y="92"/>
                    <a:pt x="1771" y="84"/>
                    <a:pt x="1739" y="84"/>
                  </a:cubicBezTo>
                  <a:cubicBezTo>
                    <a:pt x="1679" y="84"/>
                    <a:pt x="1620" y="113"/>
                    <a:pt x="1581" y="167"/>
                  </a:cubicBezTo>
                  <a:lnTo>
                    <a:pt x="1011" y="999"/>
                  </a:lnTo>
                  <a:lnTo>
                    <a:pt x="357" y="72"/>
                  </a:lnTo>
                  <a:cubicBezTo>
                    <a:pt x="319" y="26"/>
                    <a:pt x="265" y="0"/>
                    <a:pt x="210"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2"/>
          <p:cNvGrpSpPr/>
          <p:nvPr/>
        </p:nvGrpSpPr>
        <p:grpSpPr>
          <a:xfrm rot="1867210">
            <a:off x="1322325" y="-125742"/>
            <a:ext cx="502362" cy="679910"/>
            <a:chOff x="5408700" y="2855000"/>
            <a:chExt cx="121525" cy="164475"/>
          </a:xfrm>
        </p:grpSpPr>
        <p:sp>
          <p:nvSpPr>
            <p:cNvPr id="60" name="Google Shape;60;p2"/>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2"/>
          <p:cNvGrpSpPr/>
          <p:nvPr/>
        </p:nvGrpSpPr>
        <p:grpSpPr>
          <a:xfrm rot="3241079">
            <a:off x="2909233" y="4352331"/>
            <a:ext cx="1015608" cy="1092375"/>
            <a:chOff x="5629025" y="1269350"/>
            <a:chExt cx="206750" cy="222375"/>
          </a:xfrm>
        </p:grpSpPr>
        <p:sp>
          <p:nvSpPr>
            <p:cNvPr id="63" name="Google Shape;63;p2"/>
            <p:cNvSpPr/>
            <p:nvPr/>
          </p:nvSpPr>
          <p:spPr>
            <a:xfrm>
              <a:off x="5629025" y="1422650"/>
              <a:ext cx="206750" cy="50275"/>
            </a:xfrm>
            <a:custGeom>
              <a:avLst/>
              <a:gdLst/>
              <a:ahLst/>
              <a:cxnLst/>
              <a:rect l="l" t="t" r="r" b="b"/>
              <a:pathLst>
                <a:path w="8270" h="2011" extrusionOk="0">
                  <a:moveTo>
                    <a:pt x="3671" y="0"/>
                  </a:moveTo>
                  <a:cubicBezTo>
                    <a:pt x="3602" y="0"/>
                    <a:pt x="3532" y="70"/>
                    <a:pt x="3532" y="158"/>
                  </a:cubicBezTo>
                  <a:cubicBezTo>
                    <a:pt x="3532" y="228"/>
                    <a:pt x="3602" y="298"/>
                    <a:pt x="3671" y="298"/>
                  </a:cubicBezTo>
                  <a:lnTo>
                    <a:pt x="4213" y="298"/>
                  </a:lnTo>
                  <a:cubicBezTo>
                    <a:pt x="4283" y="298"/>
                    <a:pt x="4353" y="245"/>
                    <a:pt x="4353" y="158"/>
                  </a:cubicBezTo>
                  <a:cubicBezTo>
                    <a:pt x="4353" y="88"/>
                    <a:pt x="4283" y="18"/>
                    <a:pt x="4213" y="18"/>
                  </a:cubicBezTo>
                  <a:cubicBezTo>
                    <a:pt x="4039" y="18"/>
                    <a:pt x="3846" y="18"/>
                    <a:pt x="3671" y="0"/>
                  </a:cubicBezTo>
                  <a:close/>
                  <a:moveTo>
                    <a:pt x="5000" y="18"/>
                  </a:moveTo>
                  <a:cubicBezTo>
                    <a:pt x="4930" y="18"/>
                    <a:pt x="4860" y="88"/>
                    <a:pt x="4860" y="158"/>
                  </a:cubicBezTo>
                  <a:cubicBezTo>
                    <a:pt x="4860" y="245"/>
                    <a:pt x="4930" y="298"/>
                    <a:pt x="5000" y="298"/>
                  </a:cubicBezTo>
                  <a:lnTo>
                    <a:pt x="5542" y="298"/>
                  </a:lnTo>
                  <a:cubicBezTo>
                    <a:pt x="5612" y="298"/>
                    <a:pt x="5682" y="245"/>
                    <a:pt x="5682" y="158"/>
                  </a:cubicBezTo>
                  <a:cubicBezTo>
                    <a:pt x="5682" y="70"/>
                    <a:pt x="5612" y="18"/>
                    <a:pt x="5542" y="18"/>
                  </a:cubicBezTo>
                  <a:close/>
                  <a:moveTo>
                    <a:pt x="6329" y="18"/>
                  </a:moveTo>
                  <a:cubicBezTo>
                    <a:pt x="6259" y="18"/>
                    <a:pt x="6189" y="70"/>
                    <a:pt x="6189" y="158"/>
                  </a:cubicBezTo>
                  <a:cubicBezTo>
                    <a:pt x="6189" y="245"/>
                    <a:pt x="6259" y="298"/>
                    <a:pt x="6329" y="298"/>
                  </a:cubicBezTo>
                  <a:lnTo>
                    <a:pt x="6853" y="298"/>
                  </a:lnTo>
                  <a:cubicBezTo>
                    <a:pt x="6940" y="298"/>
                    <a:pt x="7010" y="245"/>
                    <a:pt x="7010" y="158"/>
                  </a:cubicBezTo>
                  <a:cubicBezTo>
                    <a:pt x="7010" y="70"/>
                    <a:pt x="6940" y="18"/>
                    <a:pt x="6871" y="18"/>
                  </a:cubicBezTo>
                  <a:close/>
                  <a:moveTo>
                    <a:pt x="7657" y="18"/>
                  </a:moveTo>
                  <a:cubicBezTo>
                    <a:pt x="7587" y="18"/>
                    <a:pt x="7517" y="88"/>
                    <a:pt x="7517" y="158"/>
                  </a:cubicBezTo>
                  <a:cubicBezTo>
                    <a:pt x="7517" y="245"/>
                    <a:pt x="7570" y="315"/>
                    <a:pt x="7657" y="315"/>
                  </a:cubicBezTo>
                  <a:lnTo>
                    <a:pt x="8112" y="315"/>
                  </a:lnTo>
                  <a:cubicBezTo>
                    <a:pt x="8199" y="315"/>
                    <a:pt x="8252" y="263"/>
                    <a:pt x="8269" y="175"/>
                  </a:cubicBezTo>
                  <a:cubicBezTo>
                    <a:pt x="8269" y="105"/>
                    <a:pt x="8199" y="35"/>
                    <a:pt x="8112" y="35"/>
                  </a:cubicBezTo>
                  <a:cubicBezTo>
                    <a:pt x="7972" y="18"/>
                    <a:pt x="7815" y="18"/>
                    <a:pt x="7657" y="18"/>
                  </a:cubicBezTo>
                  <a:close/>
                  <a:moveTo>
                    <a:pt x="2906" y="97"/>
                  </a:moveTo>
                  <a:cubicBezTo>
                    <a:pt x="2881" y="97"/>
                    <a:pt x="2856" y="105"/>
                    <a:pt x="2832" y="123"/>
                  </a:cubicBezTo>
                  <a:cubicBezTo>
                    <a:pt x="2675" y="210"/>
                    <a:pt x="2535" y="298"/>
                    <a:pt x="2378" y="385"/>
                  </a:cubicBezTo>
                  <a:cubicBezTo>
                    <a:pt x="2308" y="420"/>
                    <a:pt x="2273" y="507"/>
                    <a:pt x="2325" y="577"/>
                  </a:cubicBezTo>
                  <a:cubicBezTo>
                    <a:pt x="2349" y="624"/>
                    <a:pt x="2395" y="655"/>
                    <a:pt x="2445" y="655"/>
                  </a:cubicBezTo>
                  <a:cubicBezTo>
                    <a:pt x="2469" y="655"/>
                    <a:pt x="2494" y="647"/>
                    <a:pt x="2518" y="630"/>
                  </a:cubicBezTo>
                  <a:cubicBezTo>
                    <a:pt x="2675" y="542"/>
                    <a:pt x="2832" y="455"/>
                    <a:pt x="2972" y="367"/>
                  </a:cubicBezTo>
                  <a:cubicBezTo>
                    <a:pt x="3042" y="333"/>
                    <a:pt x="3077" y="245"/>
                    <a:pt x="3042" y="175"/>
                  </a:cubicBezTo>
                  <a:cubicBezTo>
                    <a:pt x="3007" y="129"/>
                    <a:pt x="2957" y="97"/>
                    <a:pt x="2906" y="97"/>
                  </a:cubicBezTo>
                  <a:close/>
                  <a:moveTo>
                    <a:pt x="1756" y="770"/>
                  </a:moveTo>
                  <a:cubicBezTo>
                    <a:pt x="1729" y="770"/>
                    <a:pt x="1702" y="775"/>
                    <a:pt x="1679" y="787"/>
                  </a:cubicBezTo>
                  <a:cubicBezTo>
                    <a:pt x="1539" y="874"/>
                    <a:pt x="1381" y="962"/>
                    <a:pt x="1224" y="1067"/>
                  </a:cubicBezTo>
                  <a:cubicBezTo>
                    <a:pt x="1154" y="1102"/>
                    <a:pt x="1137" y="1189"/>
                    <a:pt x="1172" y="1259"/>
                  </a:cubicBezTo>
                  <a:cubicBezTo>
                    <a:pt x="1207" y="1306"/>
                    <a:pt x="1257" y="1329"/>
                    <a:pt x="1308" y="1329"/>
                  </a:cubicBezTo>
                  <a:cubicBezTo>
                    <a:pt x="1333" y="1329"/>
                    <a:pt x="1358" y="1323"/>
                    <a:pt x="1381" y="1311"/>
                  </a:cubicBezTo>
                  <a:cubicBezTo>
                    <a:pt x="1539" y="1224"/>
                    <a:pt x="1679" y="1119"/>
                    <a:pt x="1836" y="1032"/>
                  </a:cubicBezTo>
                  <a:cubicBezTo>
                    <a:pt x="1906" y="997"/>
                    <a:pt x="1923" y="909"/>
                    <a:pt x="1888" y="839"/>
                  </a:cubicBezTo>
                  <a:cubicBezTo>
                    <a:pt x="1865" y="793"/>
                    <a:pt x="1811" y="770"/>
                    <a:pt x="1756" y="770"/>
                  </a:cubicBezTo>
                  <a:close/>
                  <a:moveTo>
                    <a:pt x="616" y="1451"/>
                  </a:moveTo>
                  <a:cubicBezTo>
                    <a:pt x="591" y="1451"/>
                    <a:pt x="566" y="1457"/>
                    <a:pt x="542" y="1469"/>
                  </a:cubicBezTo>
                  <a:cubicBezTo>
                    <a:pt x="402" y="1556"/>
                    <a:pt x="245" y="1644"/>
                    <a:pt x="88" y="1749"/>
                  </a:cubicBezTo>
                  <a:cubicBezTo>
                    <a:pt x="18" y="1783"/>
                    <a:pt x="0" y="1871"/>
                    <a:pt x="35" y="1941"/>
                  </a:cubicBezTo>
                  <a:cubicBezTo>
                    <a:pt x="70" y="1987"/>
                    <a:pt x="121" y="2011"/>
                    <a:pt x="171" y="2011"/>
                  </a:cubicBezTo>
                  <a:cubicBezTo>
                    <a:pt x="197" y="2011"/>
                    <a:pt x="222" y="2005"/>
                    <a:pt x="245" y="1993"/>
                  </a:cubicBezTo>
                  <a:cubicBezTo>
                    <a:pt x="402" y="1906"/>
                    <a:pt x="542" y="1801"/>
                    <a:pt x="700" y="1714"/>
                  </a:cubicBezTo>
                  <a:cubicBezTo>
                    <a:pt x="770" y="1679"/>
                    <a:pt x="787" y="1591"/>
                    <a:pt x="752" y="1521"/>
                  </a:cubicBezTo>
                  <a:cubicBezTo>
                    <a:pt x="717" y="1475"/>
                    <a:pt x="667" y="1451"/>
                    <a:pt x="616" y="145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702450" y="1277125"/>
              <a:ext cx="21000" cy="152600"/>
            </a:xfrm>
            <a:custGeom>
              <a:avLst/>
              <a:gdLst/>
              <a:ahLst/>
              <a:cxnLst/>
              <a:rect l="l" t="t" r="r" b="b"/>
              <a:pathLst>
                <a:path w="840" h="6104" extrusionOk="0">
                  <a:moveTo>
                    <a:pt x="700" y="0"/>
                  </a:moveTo>
                  <a:cubicBezTo>
                    <a:pt x="612" y="0"/>
                    <a:pt x="542" y="53"/>
                    <a:pt x="542" y="140"/>
                  </a:cubicBezTo>
                  <a:cubicBezTo>
                    <a:pt x="525" y="315"/>
                    <a:pt x="507" y="490"/>
                    <a:pt x="490" y="664"/>
                  </a:cubicBezTo>
                  <a:cubicBezTo>
                    <a:pt x="490" y="752"/>
                    <a:pt x="542" y="822"/>
                    <a:pt x="630" y="822"/>
                  </a:cubicBezTo>
                  <a:cubicBezTo>
                    <a:pt x="700" y="822"/>
                    <a:pt x="769" y="769"/>
                    <a:pt x="787" y="699"/>
                  </a:cubicBezTo>
                  <a:cubicBezTo>
                    <a:pt x="804" y="507"/>
                    <a:pt x="822" y="332"/>
                    <a:pt x="839" y="157"/>
                  </a:cubicBezTo>
                  <a:cubicBezTo>
                    <a:pt x="839" y="88"/>
                    <a:pt x="769" y="18"/>
                    <a:pt x="700" y="0"/>
                  </a:cubicBezTo>
                  <a:close/>
                  <a:moveTo>
                    <a:pt x="555" y="1326"/>
                  </a:moveTo>
                  <a:cubicBezTo>
                    <a:pt x="493" y="1326"/>
                    <a:pt x="435" y="1389"/>
                    <a:pt x="420" y="1451"/>
                  </a:cubicBezTo>
                  <a:cubicBezTo>
                    <a:pt x="402" y="1626"/>
                    <a:pt x="385" y="1818"/>
                    <a:pt x="367" y="1993"/>
                  </a:cubicBezTo>
                  <a:cubicBezTo>
                    <a:pt x="367" y="2063"/>
                    <a:pt x="420" y="2133"/>
                    <a:pt x="507" y="2150"/>
                  </a:cubicBezTo>
                  <a:cubicBezTo>
                    <a:pt x="577" y="2150"/>
                    <a:pt x="665" y="2098"/>
                    <a:pt x="665" y="2010"/>
                  </a:cubicBezTo>
                  <a:cubicBezTo>
                    <a:pt x="682" y="1836"/>
                    <a:pt x="700" y="1661"/>
                    <a:pt x="717" y="1486"/>
                  </a:cubicBezTo>
                  <a:cubicBezTo>
                    <a:pt x="717" y="1399"/>
                    <a:pt x="665" y="1329"/>
                    <a:pt x="577" y="1329"/>
                  </a:cubicBezTo>
                  <a:cubicBezTo>
                    <a:pt x="570" y="1327"/>
                    <a:pt x="562" y="1326"/>
                    <a:pt x="555" y="1326"/>
                  </a:cubicBezTo>
                  <a:close/>
                  <a:moveTo>
                    <a:pt x="455" y="2640"/>
                  </a:moveTo>
                  <a:cubicBezTo>
                    <a:pt x="385" y="2640"/>
                    <a:pt x="315" y="2692"/>
                    <a:pt x="297" y="2780"/>
                  </a:cubicBezTo>
                  <a:cubicBezTo>
                    <a:pt x="280" y="2954"/>
                    <a:pt x="262" y="3129"/>
                    <a:pt x="245" y="3304"/>
                  </a:cubicBezTo>
                  <a:cubicBezTo>
                    <a:pt x="245" y="3391"/>
                    <a:pt x="297" y="3461"/>
                    <a:pt x="385" y="3461"/>
                  </a:cubicBezTo>
                  <a:cubicBezTo>
                    <a:pt x="392" y="3463"/>
                    <a:pt x="400" y="3464"/>
                    <a:pt x="407" y="3464"/>
                  </a:cubicBezTo>
                  <a:cubicBezTo>
                    <a:pt x="469" y="3464"/>
                    <a:pt x="527" y="3402"/>
                    <a:pt x="542" y="3339"/>
                  </a:cubicBezTo>
                  <a:cubicBezTo>
                    <a:pt x="560" y="3164"/>
                    <a:pt x="577" y="2989"/>
                    <a:pt x="595" y="2797"/>
                  </a:cubicBezTo>
                  <a:cubicBezTo>
                    <a:pt x="595" y="2727"/>
                    <a:pt x="542" y="2657"/>
                    <a:pt x="455" y="2640"/>
                  </a:cubicBezTo>
                  <a:close/>
                  <a:moveTo>
                    <a:pt x="305" y="3966"/>
                  </a:moveTo>
                  <a:cubicBezTo>
                    <a:pt x="231" y="3966"/>
                    <a:pt x="175" y="4028"/>
                    <a:pt x="175" y="4091"/>
                  </a:cubicBezTo>
                  <a:cubicBezTo>
                    <a:pt x="158" y="4266"/>
                    <a:pt x="140" y="4458"/>
                    <a:pt x="123" y="4633"/>
                  </a:cubicBezTo>
                  <a:cubicBezTo>
                    <a:pt x="123" y="4703"/>
                    <a:pt x="175" y="4773"/>
                    <a:pt x="262" y="4790"/>
                  </a:cubicBezTo>
                  <a:cubicBezTo>
                    <a:pt x="332" y="4790"/>
                    <a:pt x="402" y="4738"/>
                    <a:pt x="420" y="4650"/>
                  </a:cubicBezTo>
                  <a:cubicBezTo>
                    <a:pt x="437" y="4475"/>
                    <a:pt x="455" y="4301"/>
                    <a:pt x="472" y="4126"/>
                  </a:cubicBezTo>
                  <a:cubicBezTo>
                    <a:pt x="472" y="4038"/>
                    <a:pt x="420" y="3968"/>
                    <a:pt x="332" y="3968"/>
                  </a:cubicBezTo>
                  <a:cubicBezTo>
                    <a:pt x="323" y="3967"/>
                    <a:pt x="314" y="3966"/>
                    <a:pt x="305" y="3966"/>
                  </a:cubicBezTo>
                  <a:close/>
                  <a:moveTo>
                    <a:pt x="183" y="5294"/>
                  </a:moveTo>
                  <a:cubicBezTo>
                    <a:pt x="123" y="5294"/>
                    <a:pt x="68" y="5343"/>
                    <a:pt x="53" y="5419"/>
                  </a:cubicBezTo>
                  <a:cubicBezTo>
                    <a:pt x="35" y="5594"/>
                    <a:pt x="18" y="5769"/>
                    <a:pt x="0" y="5944"/>
                  </a:cubicBezTo>
                  <a:cubicBezTo>
                    <a:pt x="0" y="6031"/>
                    <a:pt x="70" y="6101"/>
                    <a:pt x="140" y="6101"/>
                  </a:cubicBezTo>
                  <a:cubicBezTo>
                    <a:pt x="149" y="6103"/>
                    <a:pt x="158" y="6104"/>
                    <a:pt x="167" y="6104"/>
                  </a:cubicBezTo>
                  <a:cubicBezTo>
                    <a:pt x="242" y="6104"/>
                    <a:pt x="297" y="6041"/>
                    <a:pt x="297" y="5979"/>
                  </a:cubicBezTo>
                  <a:cubicBezTo>
                    <a:pt x="315" y="5804"/>
                    <a:pt x="332" y="5629"/>
                    <a:pt x="350" y="5454"/>
                  </a:cubicBezTo>
                  <a:cubicBezTo>
                    <a:pt x="350" y="5367"/>
                    <a:pt x="297" y="5297"/>
                    <a:pt x="210" y="5297"/>
                  </a:cubicBezTo>
                  <a:cubicBezTo>
                    <a:pt x="201" y="5295"/>
                    <a:pt x="192" y="5294"/>
                    <a:pt x="183" y="5294"/>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5629450" y="1269575"/>
              <a:ext cx="169600" cy="222150"/>
            </a:xfrm>
            <a:custGeom>
              <a:avLst/>
              <a:gdLst/>
              <a:ahLst/>
              <a:cxnLst/>
              <a:rect l="l" t="t" r="r" b="b"/>
              <a:pathLst>
                <a:path w="6784" h="8886" extrusionOk="0">
                  <a:moveTo>
                    <a:pt x="3559" y="539"/>
                  </a:moveTo>
                  <a:lnTo>
                    <a:pt x="3559" y="539"/>
                  </a:lnTo>
                  <a:cubicBezTo>
                    <a:pt x="4427" y="3124"/>
                    <a:pt x="5318" y="5746"/>
                    <a:pt x="6418" y="8578"/>
                  </a:cubicBezTo>
                  <a:lnTo>
                    <a:pt x="6418" y="8578"/>
                  </a:lnTo>
                  <a:cubicBezTo>
                    <a:pt x="4400" y="8333"/>
                    <a:pt x="2368" y="8103"/>
                    <a:pt x="350" y="7858"/>
                  </a:cubicBezTo>
                  <a:lnTo>
                    <a:pt x="350" y="7858"/>
                  </a:lnTo>
                  <a:cubicBezTo>
                    <a:pt x="1333" y="5195"/>
                    <a:pt x="2394" y="2845"/>
                    <a:pt x="3559" y="539"/>
                  </a:cubicBezTo>
                  <a:close/>
                  <a:moveTo>
                    <a:pt x="3573" y="0"/>
                  </a:moveTo>
                  <a:cubicBezTo>
                    <a:pt x="3526" y="0"/>
                    <a:pt x="3477" y="32"/>
                    <a:pt x="3462" y="75"/>
                  </a:cubicBezTo>
                  <a:cubicBezTo>
                    <a:pt x="2204" y="2540"/>
                    <a:pt x="1067" y="5075"/>
                    <a:pt x="18" y="7941"/>
                  </a:cubicBezTo>
                  <a:cubicBezTo>
                    <a:pt x="1" y="7976"/>
                    <a:pt x="1" y="8029"/>
                    <a:pt x="18" y="8064"/>
                  </a:cubicBezTo>
                  <a:cubicBezTo>
                    <a:pt x="53" y="8099"/>
                    <a:pt x="88" y="8134"/>
                    <a:pt x="141" y="8134"/>
                  </a:cubicBezTo>
                  <a:cubicBezTo>
                    <a:pt x="2291" y="8378"/>
                    <a:pt x="4459" y="8641"/>
                    <a:pt x="6626" y="8885"/>
                  </a:cubicBezTo>
                  <a:cubicBezTo>
                    <a:pt x="6661" y="8885"/>
                    <a:pt x="6714" y="8868"/>
                    <a:pt x="6749" y="8833"/>
                  </a:cubicBezTo>
                  <a:cubicBezTo>
                    <a:pt x="6784" y="8798"/>
                    <a:pt x="6784" y="8728"/>
                    <a:pt x="6766" y="8693"/>
                  </a:cubicBezTo>
                  <a:cubicBezTo>
                    <a:pt x="5577" y="5651"/>
                    <a:pt x="4651" y="2872"/>
                    <a:pt x="3724" y="92"/>
                  </a:cubicBezTo>
                  <a:cubicBezTo>
                    <a:pt x="3707" y="40"/>
                    <a:pt x="3654" y="5"/>
                    <a:pt x="3602" y="5"/>
                  </a:cubicBezTo>
                  <a:cubicBezTo>
                    <a:pt x="3593" y="2"/>
                    <a:pt x="3583" y="0"/>
                    <a:pt x="3573"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5715125" y="1269350"/>
              <a:ext cx="120650" cy="222375"/>
            </a:xfrm>
            <a:custGeom>
              <a:avLst/>
              <a:gdLst/>
              <a:ahLst/>
              <a:cxnLst/>
              <a:rect l="l" t="t" r="r" b="b"/>
              <a:pathLst>
                <a:path w="4826" h="8895" extrusionOk="0">
                  <a:moveTo>
                    <a:pt x="158" y="1"/>
                  </a:moveTo>
                  <a:cubicBezTo>
                    <a:pt x="128" y="1"/>
                    <a:pt x="98" y="11"/>
                    <a:pt x="70" y="31"/>
                  </a:cubicBezTo>
                  <a:cubicBezTo>
                    <a:pt x="18" y="84"/>
                    <a:pt x="0" y="171"/>
                    <a:pt x="53" y="241"/>
                  </a:cubicBezTo>
                  <a:lnTo>
                    <a:pt x="4503" y="6312"/>
                  </a:lnTo>
                  <a:lnTo>
                    <a:pt x="4503" y="6312"/>
                  </a:lnTo>
                  <a:cubicBezTo>
                    <a:pt x="4057" y="7093"/>
                    <a:pt x="3534" y="7889"/>
                    <a:pt x="3077" y="8685"/>
                  </a:cubicBezTo>
                  <a:cubicBezTo>
                    <a:pt x="3042" y="8755"/>
                    <a:pt x="3059" y="8842"/>
                    <a:pt x="3129" y="8877"/>
                  </a:cubicBezTo>
                  <a:cubicBezTo>
                    <a:pt x="3153" y="8889"/>
                    <a:pt x="3178" y="8894"/>
                    <a:pt x="3203" y="8894"/>
                  </a:cubicBezTo>
                  <a:cubicBezTo>
                    <a:pt x="3254" y="8894"/>
                    <a:pt x="3304" y="8871"/>
                    <a:pt x="3339" y="8824"/>
                  </a:cubicBezTo>
                  <a:cubicBezTo>
                    <a:pt x="3794" y="8020"/>
                    <a:pt x="4336" y="7199"/>
                    <a:pt x="4790" y="6377"/>
                  </a:cubicBezTo>
                  <a:cubicBezTo>
                    <a:pt x="4825" y="6325"/>
                    <a:pt x="4825" y="6272"/>
                    <a:pt x="4790" y="6220"/>
                  </a:cubicBezTo>
                  <a:lnTo>
                    <a:pt x="280" y="66"/>
                  </a:lnTo>
                  <a:cubicBezTo>
                    <a:pt x="248" y="24"/>
                    <a:pt x="204" y="1"/>
                    <a:pt x="158"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2"/>
          <p:cNvGrpSpPr/>
          <p:nvPr/>
        </p:nvGrpSpPr>
        <p:grpSpPr>
          <a:xfrm>
            <a:off x="4461654" y="160592"/>
            <a:ext cx="781477" cy="601610"/>
            <a:chOff x="4461654" y="-21858"/>
            <a:chExt cx="781477" cy="601610"/>
          </a:xfrm>
        </p:grpSpPr>
        <p:sp>
          <p:nvSpPr>
            <p:cNvPr id="68" name="Google Shape;68;p2"/>
            <p:cNvSpPr/>
            <p:nvPr/>
          </p:nvSpPr>
          <p:spPr>
            <a:xfrm>
              <a:off x="4472300" y="30304"/>
              <a:ext cx="214805" cy="214466"/>
            </a:xfrm>
            <a:custGeom>
              <a:avLst/>
              <a:gdLst/>
              <a:ahLst/>
              <a:cxnLst/>
              <a:rect l="l" t="t" r="r" b="b"/>
              <a:pathLst>
                <a:path w="2401" h="2397" extrusionOk="0">
                  <a:moveTo>
                    <a:pt x="1470" y="328"/>
                  </a:moveTo>
                  <a:cubicBezTo>
                    <a:pt x="1648" y="328"/>
                    <a:pt x="1811" y="422"/>
                    <a:pt x="1890" y="591"/>
                  </a:cubicBezTo>
                  <a:cubicBezTo>
                    <a:pt x="1902" y="638"/>
                    <a:pt x="1937" y="686"/>
                    <a:pt x="1985" y="698"/>
                  </a:cubicBezTo>
                  <a:cubicBezTo>
                    <a:pt x="1961" y="840"/>
                    <a:pt x="1926" y="971"/>
                    <a:pt x="1878" y="1102"/>
                  </a:cubicBezTo>
                  <a:cubicBezTo>
                    <a:pt x="1783" y="1375"/>
                    <a:pt x="1569" y="1589"/>
                    <a:pt x="1296" y="1696"/>
                  </a:cubicBezTo>
                  <a:cubicBezTo>
                    <a:pt x="1218" y="1729"/>
                    <a:pt x="1136" y="1745"/>
                    <a:pt x="1055" y="1745"/>
                  </a:cubicBezTo>
                  <a:cubicBezTo>
                    <a:pt x="878" y="1745"/>
                    <a:pt x="705" y="1668"/>
                    <a:pt x="583" y="1529"/>
                  </a:cubicBezTo>
                  <a:cubicBezTo>
                    <a:pt x="416" y="1280"/>
                    <a:pt x="559" y="923"/>
                    <a:pt x="773" y="686"/>
                  </a:cubicBezTo>
                  <a:cubicBezTo>
                    <a:pt x="927" y="496"/>
                    <a:pt x="1141" y="377"/>
                    <a:pt x="1391" y="329"/>
                  </a:cubicBezTo>
                  <a:lnTo>
                    <a:pt x="1438" y="329"/>
                  </a:lnTo>
                  <a:cubicBezTo>
                    <a:pt x="1449" y="329"/>
                    <a:pt x="1460" y="328"/>
                    <a:pt x="1470" y="328"/>
                  </a:cubicBezTo>
                  <a:close/>
                  <a:moveTo>
                    <a:pt x="1471" y="0"/>
                  </a:moveTo>
                  <a:cubicBezTo>
                    <a:pt x="1432" y="0"/>
                    <a:pt x="1394" y="3"/>
                    <a:pt x="1355" y="8"/>
                  </a:cubicBezTo>
                  <a:cubicBezTo>
                    <a:pt x="1022" y="56"/>
                    <a:pt x="725" y="222"/>
                    <a:pt x="512" y="484"/>
                  </a:cubicBezTo>
                  <a:cubicBezTo>
                    <a:pt x="226" y="781"/>
                    <a:pt x="1" y="1280"/>
                    <a:pt x="286" y="1696"/>
                  </a:cubicBezTo>
                  <a:cubicBezTo>
                    <a:pt x="439" y="1925"/>
                    <a:pt x="744" y="2058"/>
                    <a:pt x="1058" y="2058"/>
                  </a:cubicBezTo>
                  <a:cubicBezTo>
                    <a:pt x="1182" y="2058"/>
                    <a:pt x="1308" y="2037"/>
                    <a:pt x="1427" y="1993"/>
                  </a:cubicBezTo>
                  <a:cubicBezTo>
                    <a:pt x="1664" y="1910"/>
                    <a:pt x="1866" y="1743"/>
                    <a:pt x="2021" y="1541"/>
                  </a:cubicBezTo>
                  <a:cubicBezTo>
                    <a:pt x="2021" y="1779"/>
                    <a:pt x="2033" y="2005"/>
                    <a:pt x="2044" y="2242"/>
                  </a:cubicBezTo>
                  <a:cubicBezTo>
                    <a:pt x="2056" y="2326"/>
                    <a:pt x="2139" y="2397"/>
                    <a:pt x="2223" y="2397"/>
                  </a:cubicBezTo>
                  <a:lnTo>
                    <a:pt x="2235" y="2397"/>
                  </a:lnTo>
                  <a:cubicBezTo>
                    <a:pt x="2330" y="2385"/>
                    <a:pt x="2401" y="2314"/>
                    <a:pt x="2401" y="2219"/>
                  </a:cubicBezTo>
                  <a:cubicBezTo>
                    <a:pt x="2365" y="1553"/>
                    <a:pt x="2365" y="876"/>
                    <a:pt x="2401" y="199"/>
                  </a:cubicBezTo>
                  <a:cubicBezTo>
                    <a:pt x="2401" y="115"/>
                    <a:pt x="2330" y="32"/>
                    <a:pt x="2235" y="32"/>
                  </a:cubicBezTo>
                  <a:cubicBezTo>
                    <a:pt x="2228" y="31"/>
                    <a:pt x="2221" y="31"/>
                    <a:pt x="2214" y="31"/>
                  </a:cubicBezTo>
                  <a:cubicBezTo>
                    <a:pt x="2128" y="31"/>
                    <a:pt x="2055" y="99"/>
                    <a:pt x="2044" y="187"/>
                  </a:cubicBezTo>
                  <a:lnTo>
                    <a:pt x="2044" y="210"/>
                  </a:lnTo>
                  <a:cubicBezTo>
                    <a:pt x="1884" y="80"/>
                    <a:pt x="1681" y="0"/>
                    <a:pt x="1471"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771021" y="74235"/>
              <a:ext cx="118094" cy="137609"/>
            </a:xfrm>
            <a:custGeom>
              <a:avLst/>
              <a:gdLst/>
              <a:ahLst/>
              <a:cxnLst/>
              <a:rect l="l" t="t" r="r" b="b"/>
              <a:pathLst>
                <a:path w="1320" h="1538" extrusionOk="0">
                  <a:moveTo>
                    <a:pt x="199" y="0"/>
                  </a:moveTo>
                  <a:cubicBezTo>
                    <a:pt x="172" y="0"/>
                    <a:pt x="144" y="6"/>
                    <a:pt x="119" y="17"/>
                  </a:cubicBezTo>
                  <a:cubicBezTo>
                    <a:pt x="36" y="52"/>
                    <a:pt x="1" y="159"/>
                    <a:pt x="36" y="242"/>
                  </a:cubicBezTo>
                  <a:cubicBezTo>
                    <a:pt x="155" y="444"/>
                    <a:pt x="298" y="646"/>
                    <a:pt x="452" y="836"/>
                  </a:cubicBezTo>
                  <a:lnTo>
                    <a:pt x="96" y="1276"/>
                  </a:lnTo>
                  <a:cubicBezTo>
                    <a:pt x="36" y="1347"/>
                    <a:pt x="60" y="1454"/>
                    <a:pt x="131" y="1502"/>
                  </a:cubicBezTo>
                  <a:cubicBezTo>
                    <a:pt x="167" y="1526"/>
                    <a:pt x="203" y="1538"/>
                    <a:pt x="238" y="1538"/>
                  </a:cubicBezTo>
                  <a:cubicBezTo>
                    <a:pt x="298" y="1538"/>
                    <a:pt x="357" y="1514"/>
                    <a:pt x="393" y="1466"/>
                  </a:cubicBezTo>
                  <a:lnTo>
                    <a:pt x="702" y="1086"/>
                  </a:lnTo>
                  <a:cubicBezTo>
                    <a:pt x="797" y="1181"/>
                    <a:pt x="904" y="1264"/>
                    <a:pt x="1011" y="1347"/>
                  </a:cubicBezTo>
                  <a:cubicBezTo>
                    <a:pt x="1046" y="1371"/>
                    <a:pt x="1082" y="1383"/>
                    <a:pt x="1118" y="1383"/>
                  </a:cubicBezTo>
                  <a:cubicBezTo>
                    <a:pt x="1177" y="1383"/>
                    <a:pt x="1225" y="1359"/>
                    <a:pt x="1260" y="1324"/>
                  </a:cubicBezTo>
                  <a:cubicBezTo>
                    <a:pt x="1320" y="1252"/>
                    <a:pt x="1308" y="1145"/>
                    <a:pt x="1236" y="1098"/>
                  </a:cubicBezTo>
                  <a:cubicBezTo>
                    <a:pt x="1118" y="1015"/>
                    <a:pt x="1023" y="920"/>
                    <a:pt x="916" y="825"/>
                  </a:cubicBezTo>
                  <a:lnTo>
                    <a:pt x="1248" y="409"/>
                  </a:lnTo>
                  <a:cubicBezTo>
                    <a:pt x="1320" y="337"/>
                    <a:pt x="1296" y="230"/>
                    <a:pt x="1213" y="183"/>
                  </a:cubicBezTo>
                  <a:cubicBezTo>
                    <a:pt x="1184" y="164"/>
                    <a:pt x="1150" y="154"/>
                    <a:pt x="1115" y="154"/>
                  </a:cubicBezTo>
                  <a:cubicBezTo>
                    <a:pt x="1062" y="154"/>
                    <a:pt x="1006" y="176"/>
                    <a:pt x="963" y="219"/>
                  </a:cubicBezTo>
                  <a:lnTo>
                    <a:pt x="678" y="563"/>
                  </a:lnTo>
                  <a:cubicBezTo>
                    <a:pt x="559" y="421"/>
                    <a:pt x="452" y="254"/>
                    <a:pt x="357" y="88"/>
                  </a:cubicBezTo>
                  <a:cubicBezTo>
                    <a:pt x="324" y="30"/>
                    <a:pt x="261" y="0"/>
                    <a:pt x="199"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997455" y="-21858"/>
              <a:ext cx="175530" cy="246497"/>
            </a:xfrm>
            <a:custGeom>
              <a:avLst/>
              <a:gdLst/>
              <a:ahLst/>
              <a:cxnLst/>
              <a:rect l="l" t="t" r="r" b="b"/>
              <a:pathLst>
                <a:path w="1962" h="2755" extrusionOk="0">
                  <a:moveTo>
                    <a:pt x="1160" y="1388"/>
                  </a:moveTo>
                  <a:cubicBezTo>
                    <a:pt x="1194" y="1388"/>
                    <a:pt x="1227" y="1392"/>
                    <a:pt x="1260" y="1399"/>
                  </a:cubicBezTo>
                  <a:cubicBezTo>
                    <a:pt x="1379" y="1435"/>
                    <a:pt x="1474" y="1518"/>
                    <a:pt x="1522" y="1637"/>
                  </a:cubicBezTo>
                  <a:cubicBezTo>
                    <a:pt x="1593" y="1792"/>
                    <a:pt x="1569" y="1982"/>
                    <a:pt x="1474" y="2112"/>
                  </a:cubicBezTo>
                  <a:cubicBezTo>
                    <a:pt x="1315" y="2337"/>
                    <a:pt x="1009" y="2429"/>
                    <a:pt x="729" y="2429"/>
                  </a:cubicBezTo>
                  <a:cubicBezTo>
                    <a:pt x="654" y="2429"/>
                    <a:pt x="580" y="2422"/>
                    <a:pt x="512" y="2410"/>
                  </a:cubicBezTo>
                  <a:lnTo>
                    <a:pt x="476" y="2410"/>
                  </a:lnTo>
                  <a:cubicBezTo>
                    <a:pt x="476" y="2184"/>
                    <a:pt x="524" y="1946"/>
                    <a:pt x="619" y="1732"/>
                  </a:cubicBezTo>
                  <a:cubicBezTo>
                    <a:pt x="722" y="1547"/>
                    <a:pt x="941" y="1388"/>
                    <a:pt x="1160" y="1388"/>
                  </a:cubicBezTo>
                  <a:close/>
                  <a:moveTo>
                    <a:pt x="177" y="0"/>
                  </a:moveTo>
                  <a:cubicBezTo>
                    <a:pt x="91" y="0"/>
                    <a:pt x="7" y="60"/>
                    <a:pt x="1" y="176"/>
                  </a:cubicBezTo>
                  <a:lnTo>
                    <a:pt x="120" y="2588"/>
                  </a:lnTo>
                  <a:cubicBezTo>
                    <a:pt x="120" y="2683"/>
                    <a:pt x="203" y="2754"/>
                    <a:pt x="298" y="2754"/>
                  </a:cubicBezTo>
                  <a:cubicBezTo>
                    <a:pt x="333" y="2754"/>
                    <a:pt x="369" y="2742"/>
                    <a:pt x="405" y="2718"/>
                  </a:cubicBezTo>
                  <a:lnTo>
                    <a:pt x="429" y="2718"/>
                  </a:lnTo>
                  <a:cubicBezTo>
                    <a:pt x="526" y="2736"/>
                    <a:pt x="629" y="2746"/>
                    <a:pt x="735" y="2746"/>
                  </a:cubicBezTo>
                  <a:cubicBezTo>
                    <a:pt x="1122" y="2746"/>
                    <a:pt x="1538" y="2617"/>
                    <a:pt x="1771" y="2291"/>
                  </a:cubicBezTo>
                  <a:cubicBezTo>
                    <a:pt x="1926" y="2065"/>
                    <a:pt x="1961" y="1768"/>
                    <a:pt x="1854" y="1518"/>
                  </a:cubicBezTo>
                  <a:cubicBezTo>
                    <a:pt x="1759" y="1293"/>
                    <a:pt x="1569" y="1126"/>
                    <a:pt x="1344" y="1079"/>
                  </a:cubicBezTo>
                  <a:cubicBezTo>
                    <a:pt x="1279" y="1066"/>
                    <a:pt x="1214" y="1059"/>
                    <a:pt x="1150" y="1059"/>
                  </a:cubicBezTo>
                  <a:cubicBezTo>
                    <a:pt x="862" y="1059"/>
                    <a:pt x="592" y="1188"/>
                    <a:pt x="417" y="1411"/>
                  </a:cubicBezTo>
                  <a:lnTo>
                    <a:pt x="357" y="164"/>
                  </a:lnTo>
                  <a:cubicBezTo>
                    <a:pt x="340" y="54"/>
                    <a:pt x="258" y="0"/>
                    <a:pt x="177"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461654" y="299525"/>
              <a:ext cx="781477" cy="43215"/>
            </a:xfrm>
            <a:custGeom>
              <a:avLst/>
              <a:gdLst/>
              <a:ahLst/>
              <a:cxnLst/>
              <a:rect l="l" t="t" r="r" b="b"/>
              <a:pathLst>
                <a:path w="8735" h="483" extrusionOk="0">
                  <a:moveTo>
                    <a:pt x="5809" y="1"/>
                  </a:moveTo>
                  <a:cubicBezTo>
                    <a:pt x="3926" y="1"/>
                    <a:pt x="2036" y="56"/>
                    <a:pt x="167" y="160"/>
                  </a:cubicBezTo>
                  <a:cubicBezTo>
                    <a:pt x="72" y="160"/>
                    <a:pt x="1" y="243"/>
                    <a:pt x="1" y="339"/>
                  </a:cubicBezTo>
                  <a:cubicBezTo>
                    <a:pt x="12" y="416"/>
                    <a:pt x="84" y="482"/>
                    <a:pt x="161" y="482"/>
                  </a:cubicBezTo>
                  <a:cubicBezTo>
                    <a:pt x="167" y="482"/>
                    <a:pt x="173" y="482"/>
                    <a:pt x="179" y="481"/>
                  </a:cubicBezTo>
                  <a:lnTo>
                    <a:pt x="191" y="481"/>
                  </a:lnTo>
                  <a:cubicBezTo>
                    <a:pt x="2052" y="377"/>
                    <a:pt x="3934" y="322"/>
                    <a:pt x="5808" y="322"/>
                  </a:cubicBezTo>
                  <a:cubicBezTo>
                    <a:pt x="6723" y="322"/>
                    <a:pt x="7637" y="335"/>
                    <a:pt x="8545" y="362"/>
                  </a:cubicBezTo>
                  <a:cubicBezTo>
                    <a:pt x="8640" y="362"/>
                    <a:pt x="8723" y="291"/>
                    <a:pt x="8735" y="208"/>
                  </a:cubicBezTo>
                  <a:cubicBezTo>
                    <a:pt x="8723" y="113"/>
                    <a:pt x="8652" y="41"/>
                    <a:pt x="8556" y="41"/>
                  </a:cubicBezTo>
                  <a:cubicBezTo>
                    <a:pt x="7645" y="14"/>
                    <a:pt x="6727" y="1"/>
                    <a:pt x="5809"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4725305" y="381212"/>
              <a:ext cx="184030" cy="198539"/>
            </a:xfrm>
            <a:custGeom>
              <a:avLst/>
              <a:gdLst/>
              <a:ahLst/>
              <a:cxnLst/>
              <a:rect l="l" t="t" r="r" b="b"/>
              <a:pathLst>
                <a:path w="2057" h="2219" extrusionOk="0">
                  <a:moveTo>
                    <a:pt x="1735" y="0"/>
                  </a:moveTo>
                  <a:cubicBezTo>
                    <a:pt x="1693" y="0"/>
                    <a:pt x="1651" y="15"/>
                    <a:pt x="1617" y="43"/>
                  </a:cubicBezTo>
                  <a:cubicBezTo>
                    <a:pt x="1391" y="234"/>
                    <a:pt x="1177" y="447"/>
                    <a:pt x="975" y="661"/>
                  </a:cubicBezTo>
                  <a:lnTo>
                    <a:pt x="310" y="162"/>
                  </a:lnTo>
                  <a:cubicBezTo>
                    <a:pt x="279" y="137"/>
                    <a:pt x="241" y="124"/>
                    <a:pt x="203" y="124"/>
                  </a:cubicBezTo>
                  <a:cubicBezTo>
                    <a:pt x="153" y="124"/>
                    <a:pt x="101" y="146"/>
                    <a:pt x="60" y="186"/>
                  </a:cubicBezTo>
                  <a:cubicBezTo>
                    <a:pt x="1" y="257"/>
                    <a:pt x="13" y="364"/>
                    <a:pt x="84" y="412"/>
                  </a:cubicBezTo>
                  <a:lnTo>
                    <a:pt x="761" y="923"/>
                  </a:lnTo>
                  <a:cubicBezTo>
                    <a:pt x="488" y="1256"/>
                    <a:pt x="262" y="1612"/>
                    <a:pt x="60" y="1992"/>
                  </a:cubicBezTo>
                  <a:cubicBezTo>
                    <a:pt x="13" y="2064"/>
                    <a:pt x="48" y="2171"/>
                    <a:pt x="143" y="2206"/>
                  </a:cubicBezTo>
                  <a:cubicBezTo>
                    <a:pt x="167" y="2218"/>
                    <a:pt x="191" y="2218"/>
                    <a:pt x="215" y="2218"/>
                  </a:cubicBezTo>
                  <a:cubicBezTo>
                    <a:pt x="286" y="2218"/>
                    <a:pt x="345" y="2182"/>
                    <a:pt x="381" y="2123"/>
                  </a:cubicBezTo>
                  <a:cubicBezTo>
                    <a:pt x="571" y="1778"/>
                    <a:pt x="785" y="1434"/>
                    <a:pt x="1035" y="1125"/>
                  </a:cubicBezTo>
                  <a:lnTo>
                    <a:pt x="1736" y="1660"/>
                  </a:lnTo>
                  <a:cubicBezTo>
                    <a:pt x="1766" y="1685"/>
                    <a:pt x="1804" y="1698"/>
                    <a:pt x="1842" y="1698"/>
                  </a:cubicBezTo>
                  <a:cubicBezTo>
                    <a:pt x="1893" y="1698"/>
                    <a:pt x="1945" y="1676"/>
                    <a:pt x="1985" y="1636"/>
                  </a:cubicBezTo>
                  <a:cubicBezTo>
                    <a:pt x="2056" y="1576"/>
                    <a:pt x="2045" y="1458"/>
                    <a:pt x="1961" y="1410"/>
                  </a:cubicBezTo>
                  <a:lnTo>
                    <a:pt x="1260" y="875"/>
                  </a:lnTo>
                  <a:cubicBezTo>
                    <a:pt x="1450" y="661"/>
                    <a:pt x="1652" y="459"/>
                    <a:pt x="1866" y="281"/>
                  </a:cubicBezTo>
                  <a:cubicBezTo>
                    <a:pt x="1938" y="222"/>
                    <a:pt x="1938" y="103"/>
                    <a:pt x="1866" y="55"/>
                  </a:cubicBezTo>
                  <a:cubicBezTo>
                    <a:pt x="1829" y="18"/>
                    <a:pt x="1782" y="0"/>
                    <a:pt x="1735"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2"/>
          <p:cNvGrpSpPr/>
          <p:nvPr/>
        </p:nvGrpSpPr>
        <p:grpSpPr>
          <a:xfrm rot="7183577">
            <a:off x="2656878" y="-216737"/>
            <a:ext cx="830722" cy="826612"/>
            <a:chOff x="4636900" y="2064950"/>
            <a:chExt cx="179650" cy="178775"/>
          </a:xfrm>
        </p:grpSpPr>
        <p:sp>
          <p:nvSpPr>
            <p:cNvPr id="74" name="Google Shape;74;p2"/>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24447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3200400" y="1976000"/>
            <a:ext cx="5687700" cy="1518300"/>
          </a:xfrm>
          <a:prstGeom prst="rect">
            <a:avLst/>
          </a:prstGeom>
        </p:spPr>
        <p:txBody>
          <a:bodyPr spcFirstLastPara="1" wrap="square" lIns="91425" tIns="91425" rIns="91425" bIns="91425" anchor="ctr" anchorCtr="0">
            <a:noAutofit/>
          </a:bodyPr>
          <a:lstStyle>
            <a:lvl1pPr lvl="0" rtl="0">
              <a:spcBef>
                <a:spcPts val="0"/>
              </a:spcBef>
              <a:spcAft>
                <a:spcPts val="0"/>
              </a:spcAft>
              <a:buSzPts val="5800"/>
              <a:buNone/>
              <a:defRPr sz="5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79" name="Google Shape;79;p3"/>
          <p:cNvSpPr txBox="1">
            <a:spLocks noGrp="1"/>
          </p:cNvSpPr>
          <p:nvPr>
            <p:ph type="title" idx="2" hasCustomPrompt="1"/>
          </p:nvPr>
        </p:nvSpPr>
        <p:spPr>
          <a:xfrm>
            <a:off x="3200400" y="796200"/>
            <a:ext cx="2492400" cy="775500"/>
          </a:xfrm>
          <a:prstGeom prst="rect">
            <a:avLst/>
          </a:prstGeom>
        </p:spPr>
        <p:txBody>
          <a:bodyPr spcFirstLastPara="1" wrap="square" lIns="91425" tIns="91425" rIns="91425" bIns="91425" anchor="ctr" anchorCtr="0">
            <a:noAutofit/>
          </a:bodyPr>
          <a:lstStyle>
            <a:lvl1pPr lvl="0" rtl="0">
              <a:spcBef>
                <a:spcPts val="0"/>
              </a:spcBef>
              <a:spcAft>
                <a:spcPts val="0"/>
              </a:spcAft>
              <a:buSzPts val="9100"/>
              <a:buFont typeface="Bad Script"/>
              <a:buNone/>
              <a:defRPr sz="9100">
                <a:latin typeface="Bad Script"/>
                <a:ea typeface="Bad Script"/>
                <a:cs typeface="Bad Script"/>
                <a:sym typeface="Bad Script"/>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0" name="Google Shape;80;p3"/>
          <p:cNvSpPr txBox="1">
            <a:spLocks noGrp="1"/>
          </p:cNvSpPr>
          <p:nvPr>
            <p:ph type="subTitle" idx="1"/>
          </p:nvPr>
        </p:nvSpPr>
        <p:spPr>
          <a:xfrm>
            <a:off x="3200400" y="3257075"/>
            <a:ext cx="3467100" cy="6192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lt2"/>
        </a:solidFill>
        <a:effectLst/>
      </p:bgPr>
    </p:bg>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3200400" y="1976000"/>
            <a:ext cx="5687700" cy="1518300"/>
          </a:xfrm>
          <a:prstGeom prst="rect">
            <a:avLst/>
          </a:prstGeom>
        </p:spPr>
        <p:txBody>
          <a:bodyPr spcFirstLastPara="1" wrap="square" lIns="91425" tIns="91425" rIns="91425" bIns="91425" anchor="ctr" anchorCtr="0">
            <a:noAutofit/>
          </a:bodyPr>
          <a:lstStyle>
            <a:lvl1pPr lvl="0" rtl="0">
              <a:spcBef>
                <a:spcPts val="0"/>
              </a:spcBef>
              <a:spcAft>
                <a:spcPts val="0"/>
              </a:spcAft>
              <a:buSzPts val="5800"/>
              <a:buNone/>
              <a:defRPr sz="5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79" name="Google Shape;79;p3"/>
          <p:cNvSpPr txBox="1">
            <a:spLocks noGrp="1"/>
          </p:cNvSpPr>
          <p:nvPr>
            <p:ph type="title" idx="2" hasCustomPrompt="1"/>
          </p:nvPr>
        </p:nvSpPr>
        <p:spPr>
          <a:xfrm>
            <a:off x="3200400" y="796200"/>
            <a:ext cx="2492400" cy="775500"/>
          </a:xfrm>
          <a:prstGeom prst="rect">
            <a:avLst/>
          </a:prstGeom>
        </p:spPr>
        <p:txBody>
          <a:bodyPr spcFirstLastPara="1" wrap="square" lIns="91425" tIns="91425" rIns="91425" bIns="91425" anchor="ctr" anchorCtr="0">
            <a:noAutofit/>
          </a:bodyPr>
          <a:lstStyle>
            <a:lvl1pPr lvl="0" rtl="0">
              <a:spcBef>
                <a:spcPts val="0"/>
              </a:spcBef>
              <a:spcAft>
                <a:spcPts val="0"/>
              </a:spcAft>
              <a:buSzPts val="9100"/>
              <a:buFont typeface="Bad Script"/>
              <a:buNone/>
              <a:defRPr sz="9100">
                <a:latin typeface="Bad Script"/>
                <a:ea typeface="Bad Script"/>
                <a:cs typeface="Bad Script"/>
                <a:sym typeface="Bad Script"/>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0" name="Google Shape;80;p3"/>
          <p:cNvSpPr txBox="1">
            <a:spLocks noGrp="1"/>
          </p:cNvSpPr>
          <p:nvPr>
            <p:ph type="subTitle" idx="1"/>
          </p:nvPr>
        </p:nvSpPr>
        <p:spPr>
          <a:xfrm>
            <a:off x="3200400" y="3257075"/>
            <a:ext cx="3467100" cy="6192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extLst>
      <p:ext uri="{BB962C8B-B14F-4D97-AF65-F5344CB8AC3E}">
        <p14:creationId xmlns:p14="http://schemas.microsoft.com/office/powerpoint/2010/main" val="21848983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lt2"/>
        </a:solidFill>
        <a:effectLst/>
      </p:bgPr>
    </p:bg>
    <p:spTree>
      <p:nvGrpSpPr>
        <p:cNvPr id="1" name="Shape 81"/>
        <p:cNvGrpSpPr/>
        <p:nvPr/>
      </p:nvGrpSpPr>
      <p:grpSpPr>
        <a:xfrm>
          <a:off x="0" y="0"/>
          <a:ext cx="0" cy="0"/>
          <a:chOff x="0" y="0"/>
          <a:chExt cx="0" cy="0"/>
        </a:xfrm>
      </p:grpSpPr>
      <p:sp>
        <p:nvSpPr>
          <p:cNvPr id="82" name="Google Shape;82;p4"/>
          <p:cNvSpPr txBox="1">
            <a:spLocks noGrp="1"/>
          </p:cNvSpPr>
          <p:nvPr>
            <p:ph type="title"/>
          </p:nvPr>
        </p:nvSpPr>
        <p:spPr>
          <a:xfrm>
            <a:off x="720000" y="539500"/>
            <a:ext cx="7704000" cy="375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3" name="Google Shape;83;p4"/>
          <p:cNvSpPr txBox="1">
            <a:spLocks noGrp="1"/>
          </p:cNvSpPr>
          <p:nvPr>
            <p:ph type="body" idx="1"/>
          </p:nvPr>
        </p:nvSpPr>
        <p:spPr>
          <a:xfrm>
            <a:off x="720000" y="1256300"/>
            <a:ext cx="7704000" cy="3352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cxnSp>
        <p:nvCxnSpPr>
          <p:cNvPr id="84" name="Google Shape;84;p4"/>
          <p:cNvCxnSpPr/>
          <p:nvPr/>
        </p:nvCxnSpPr>
        <p:spPr>
          <a:xfrm>
            <a:off x="865625" y="1085850"/>
            <a:ext cx="1591800" cy="0"/>
          </a:xfrm>
          <a:prstGeom prst="straightConnector1">
            <a:avLst/>
          </a:prstGeom>
          <a:noFill/>
          <a:ln w="28575" cap="flat" cmpd="sng">
            <a:solidFill>
              <a:schemeClr val="accent4"/>
            </a:solidFill>
            <a:prstDash val="lgDash"/>
            <a:round/>
            <a:headEnd type="none" w="med" len="med"/>
            <a:tailEnd type="none" w="med" len="med"/>
          </a:ln>
        </p:spPr>
      </p:cxnSp>
      <p:grpSp>
        <p:nvGrpSpPr>
          <p:cNvPr id="85" name="Google Shape;85;p4"/>
          <p:cNvGrpSpPr/>
          <p:nvPr/>
        </p:nvGrpSpPr>
        <p:grpSpPr>
          <a:xfrm rot="9512761">
            <a:off x="335111" y="27269"/>
            <a:ext cx="574923" cy="572123"/>
            <a:chOff x="4636900" y="2064950"/>
            <a:chExt cx="179650" cy="178775"/>
          </a:xfrm>
        </p:grpSpPr>
        <p:sp>
          <p:nvSpPr>
            <p:cNvPr id="86" name="Google Shape;86;p4"/>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4"/>
          <p:cNvGrpSpPr/>
          <p:nvPr/>
        </p:nvGrpSpPr>
        <p:grpSpPr>
          <a:xfrm rot="3848853">
            <a:off x="144603" y="660719"/>
            <a:ext cx="442228" cy="598523"/>
            <a:chOff x="5408700" y="2855000"/>
            <a:chExt cx="121525" cy="164475"/>
          </a:xfrm>
        </p:grpSpPr>
        <p:sp>
          <p:nvSpPr>
            <p:cNvPr id="90" name="Google Shape;90;p4"/>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4"/>
          <p:cNvGrpSpPr/>
          <p:nvPr/>
        </p:nvGrpSpPr>
        <p:grpSpPr>
          <a:xfrm rot="10800000">
            <a:off x="8454050" y="4572370"/>
            <a:ext cx="486498" cy="520012"/>
            <a:chOff x="319900" y="315700"/>
            <a:chExt cx="342123" cy="365691"/>
          </a:xfrm>
        </p:grpSpPr>
        <p:sp>
          <p:nvSpPr>
            <p:cNvPr id="93" name="Google Shape;93;p4"/>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4"/>
          <p:cNvGrpSpPr/>
          <p:nvPr/>
        </p:nvGrpSpPr>
        <p:grpSpPr>
          <a:xfrm rot="10800000">
            <a:off x="8729451" y="3757495"/>
            <a:ext cx="486492" cy="484123"/>
            <a:chOff x="4636900" y="2064950"/>
            <a:chExt cx="179650" cy="178775"/>
          </a:xfrm>
        </p:grpSpPr>
        <p:sp>
          <p:nvSpPr>
            <p:cNvPr id="99" name="Google Shape;99;p4"/>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4"/>
          <p:cNvGrpSpPr/>
          <p:nvPr/>
        </p:nvGrpSpPr>
        <p:grpSpPr>
          <a:xfrm rot="-8932735">
            <a:off x="7544083" y="4723493"/>
            <a:ext cx="374181" cy="506426"/>
            <a:chOff x="5408700" y="2855000"/>
            <a:chExt cx="121525" cy="164475"/>
          </a:xfrm>
        </p:grpSpPr>
        <p:sp>
          <p:nvSpPr>
            <p:cNvPr id="103" name="Google Shape;103;p4"/>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390227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lt2"/>
        </a:solidFill>
        <a:effectLst/>
      </p:bgPr>
    </p:bg>
    <p:spTree>
      <p:nvGrpSpPr>
        <p:cNvPr id="1" name="Shape 105"/>
        <p:cNvGrpSpPr/>
        <p:nvPr/>
      </p:nvGrpSpPr>
      <p:grpSpPr>
        <a:xfrm>
          <a:off x="0" y="0"/>
          <a:ext cx="0" cy="0"/>
          <a:chOff x="0" y="0"/>
          <a:chExt cx="0" cy="0"/>
        </a:xfrm>
      </p:grpSpPr>
      <p:sp>
        <p:nvSpPr>
          <p:cNvPr id="106" name="Google Shape;106;p5"/>
          <p:cNvSpPr/>
          <p:nvPr/>
        </p:nvSpPr>
        <p:spPr>
          <a:xfrm>
            <a:off x="1230300" y="2202100"/>
            <a:ext cx="3009600" cy="2254500"/>
          </a:xfrm>
          <a:prstGeom prst="roundRect">
            <a:avLst>
              <a:gd name="adj" fmla="val 16667"/>
            </a:avLst>
          </a:prstGeom>
          <a:noFill/>
          <a:ln w="28575" cap="flat" cmpd="sng">
            <a:solidFill>
              <a:schemeClr val="accent4"/>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4895850" y="2202100"/>
            <a:ext cx="3009600" cy="2254500"/>
          </a:xfrm>
          <a:prstGeom prst="roundRect">
            <a:avLst>
              <a:gd name="adj" fmla="val 16667"/>
            </a:avLst>
          </a:prstGeom>
          <a:noFill/>
          <a:ln w="28575" cap="flat" cmpd="sng">
            <a:solidFill>
              <a:srgbClr val="C5E9B8"/>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txBox="1">
            <a:spLocks noGrp="1"/>
          </p:cNvSpPr>
          <p:nvPr>
            <p:ph type="title"/>
          </p:nvPr>
        </p:nvSpPr>
        <p:spPr>
          <a:xfrm>
            <a:off x="1559400" y="2977200"/>
            <a:ext cx="23514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DBD9A"/>
              </a:buClr>
              <a:buSzPts val="2000"/>
              <a:buFont typeface="Bad Script"/>
              <a:buNone/>
              <a:defRPr sz="2000" b="1">
                <a:solidFill>
                  <a:srgbClr val="3DBD9A"/>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109" name="Google Shape;109;p5"/>
          <p:cNvSpPr txBox="1">
            <a:spLocks noGrp="1"/>
          </p:cNvSpPr>
          <p:nvPr>
            <p:ph type="subTitle" idx="1"/>
          </p:nvPr>
        </p:nvSpPr>
        <p:spPr>
          <a:xfrm>
            <a:off x="1559400" y="3337200"/>
            <a:ext cx="2351400" cy="54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10" name="Google Shape;110;p5"/>
          <p:cNvSpPr txBox="1">
            <a:spLocks noGrp="1"/>
          </p:cNvSpPr>
          <p:nvPr>
            <p:ph type="title" idx="2"/>
          </p:nvPr>
        </p:nvSpPr>
        <p:spPr>
          <a:xfrm>
            <a:off x="5234285" y="2977200"/>
            <a:ext cx="23514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111" name="Google Shape;111;p5"/>
          <p:cNvSpPr txBox="1">
            <a:spLocks noGrp="1"/>
          </p:cNvSpPr>
          <p:nvPr>
            <p:ph type="subTitle" idx="3"/>
          </p:nvPr>
        </p:nvSpPr>
        <p:spPr>
          <a:xfrm>
            <a:off x="5224948" y="3337200"/>
            <a:ext cx="2351400" cy="54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657B0"/>
              </a:buClr>
              <a:buSzPts val="1400"/>
              <a:buNone/>
              <a:defRPr sz="1400">
                <a:solidFill>
                  <a:srgbClr val="4657B0"/>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12" name="Google Shape;112;p5"/>
          <p:cNvSpPr txBox="1">
            <a:spLocks noGrp="1"/>
          </p:cNvSpPr>
          <p:nvPr>
            <p:ph type="title" idx="4"/>
          </p:nvPr>
        </p:nvSpPr>
        <p:spPr>
          <a:xfrm>
            <a:off x="720000" y="539500"/>
            <a:ext cx="7704000" cy="37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highlight>
                  <a:schemeClr val="accent1"/>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13" name="Google Shape;113;p5"/>
          <p:cNvGrpSpPr/>
          <p:nvPr/>
        </p:nvGrpSpPr>
        <p:grpSpPr>
          <a:xfrm flipH="1">
            <a:off x="8355152" y="744802"/>
            <a:ext cx="658687" cy="655425"/>
            <a:chOff x="4636900" y="2064950"/>
            <a:chExt cx="179650" cy="178775"/>
          </a:xfrm>
        </p:grpSpPr>
        <p:sp>
          <p:nvSpPr>
            <p:cNvPr id="114" name="Google Shape;114;p5"/>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5"/>
          <p:cNvGrpSpPr/>
          <p:nvPr/>
        </p:nvGrpSpPr>
        <p:grpSpPr>
          <a:xfrm rot="6718042" flipH="1">
            <a:off x="731622" y="1161160"/>
            <a:ext cx="606945" cy="821455"/>
            <a:chOff x="5408700" y="2855000"/>
            <a:chExt cx="121525" cy="164475"/>
          </a:xfrm>
        </p:grpSpPr>
        <p:sp>
          <p:nvSpPr>
            <p:cNvPr id="118" name="Google Shape;118;p5"/>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120;p5"/>
          <p:cNvGrpSpPr/>
          <p:nvPr/>
        </p:nvGrpSpPr>
        <p:grpSpPr>
          <a:xfrm rot="2836504">
            <a:off x="8159823" y="4367415"/>
            <a:ext cx="838616" cy="763331"/>
            <a:chOff x="4779800" y="3121700"/>
            <a:chExt cx="150800" cy="137250"/>
          </a:xfrm>
        </p:grpSpPr>
        <p:sp>
          <p:nvSpPr>
            <p:cNvPr id="121" name="Google Shape;121;p5"/>
            <p:cNvSpPr/>
            <p:nvPr/>
          </p:nvSpPr>
          <p:spPr>
            <a:xfrm>
              <a:off x="4806475" y="3207375"/>
              <a:ext cx="51150" cy="51575"/>
            </a:xfrm>
            <a:custGeom>
              <a:avLst/>
              <a:gdLst/>
              <a:ahLst/>
              <a:cxnLst/>
              <a:rect l="l" t="t" r="r" b="b"/>
              <a:pathLst>
                <a:path w="2046" h="2063" extrusionOk="0">
                  <a:moveTo>
                    <a:pt x="1014" y="297"/>
                  </a:moveTo>
                  <a:cubicBezTo>
                    <a:pt x="1171" y="297"/>
                    <a:pt x="1329" y="350"/>
                    <a:pt x="1468" y="437"/>
                  </a:cubicBezTo>
                  <a:cubicBezTo>
                    <a:pt x="1661" y="594"/>
                    <a:pt x="1766" y="804"/>
                    <a:pt x="1766" y="1031"/>
                  </a:cubicBezTo>
                  <a:cubicBezTo>
                    <a:pt x="1766" y="1189"/>
                    <a:pt x="1713" y="1346"/>
                    <a:pt x="1608" y="1468"/>
                  </a:cubicBezTo>
                  <a:cubicBezTo>
                    <a:pt x="1468" y="1661"/>
                    <a:pt x="1241" y="1766"/>
                    <a:pt x="1014" y="1766"/>
                  </a:cubicBezTo>
                  <a:cubicBezTo>
                    <a:pt x="857" y="1766"/>
                    <a:pt x="717" y="1713"/>
                    <a:pt x="577" y="1608"/>
                  </a:cubicBezTo>
                  <a:cubicBezTo>
                    <a:pt x="385" y="1468"/>
                    <a:pt x="280" y="1259"/>
                    <a:pt x="280" y="1031"/>
                  </a:cubicBezTo>
                  <a:cubicBezTo>
                    <a:pt x="280" y="874"/>
                    <a:pt x="332" y="717"/>
                    <a:pt x="437" y="577"/>
                  </a:cubicBezTo>
                  <a:cubicBezTo>
                    <a:pt x="577" y="385"/>
                    <a:pt x="804" y="297"/>
                    <a:pt x="1014" y="297"/>
                  </a:cubicBezTo>
                  <a:close/>
                  <a:moveTo>
                    <a:pt x="1014" y="0"/>
                  </a:moveTo>
                  <a:cubicBezTo>
                    <a:pt x="717" y="0"/>
                    <a:pt x="402" y="140"/>
                    <a:pt x="210" y="402"/>
                  </a:cubicBezTo>
                  <a:cubicBezTo>
                    <a:pt x="70" y="594"/>
                    <a:pt x="0" y="804"/>
                    <a:pt x="0" y="1031"/>
                  </a:cubicBezTo>
                  <a:cubicBezTo>
                    <a:pt x="0" y="1346"/>
                    <a:pt x="140" y="1643"/>
                    <a:pt x="402" y="1853"/>
                  </a:cubicBezTo>
                  <a:cubicBezTo>
                    <a:pt x="577" y="1993"/>
                    <a:pt x="804" y="2063"/>
                    <a:pt x="1014" y="2063"/>
                  </a:cubicBezTo>
                  <a:cubicBezTo>
                    <a:pt x="1329" y="2063"/>
                    <a:pt x="1643" y="1923"/>
                    <a:pt x="1836" y="1661"/>
                  </a:cubicBezTo>
                  <a:cubicBezTo>
                    <a:pt x="1975" y="1468"/>
                    <a:pt x="2045" y="1241"/>
                    <a:pt x="2045" y="1031"/>
                  </a:cubicBezTo>
                  <a:cubicBezTo>
                    <a:pt x="2045" y="717"/>
                    <a:pt x="1905" y="420"/>
                    <a:pt x="1643" y="210"/>
                  </a:cubicBezTo>
                  <a:cubicBezTo>
                    <a:pt x="1451" y="70"/>
                    <a:pt x="1241" y="0"/>
                    <a:pt x="1014"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4779800" y="3121700"/>
              <a:ext cx="54650" cy="54225"/>
            </a:xfrm>
            <a:custGeom>
              <a:avLst/>
              <a:gdLst/>
              <a:ahLst/>
              <a:cxnLst/>
              <a:rect l="l" t="t" r="r" b="b"/>
              <a:pathLst>
                <a:path w="2186" h="2169" extrusionOk="0">
                  <a:moveTo>
                    <a:pt x="1084" y="280"/>
                  </a:moveTo>
                  <a:cubicBezTo>
                    <a:pt x="1259" y="280"/>
                    <a:pt x="1434" y="333"/>
                    <a:pt x="1574" y="455"/>
                  </a:cubicBezTo>
                  <a:cubicBezTo>
                    <a:pt x="1784" y="613"/>
                    <a:pt x="1889" y="840"/>
                    <a:pt x="1889" y="1085"/>
                  </a:cubicBezTo>
                  <a:cubicBezTo>
                    <a:pt x="1889" y="1259"/>
                    <a:pt x="1836" y="1417"/>
                    <a:pt x="1731" y="1574"/>
                  </a:cubicBezTo>
                  <a:cubicBezTo>
                    <a:pt x="1574" y="1784"/>
                    <a:pt x="1329" y="1889"/>
                    <a:pt x="1084" y="1889"/>
                  </a:cubicBezTo>
                  <a:cubicBezTo>
                    <a:pt x="927" y="1889"/>
                    <a:pt x="752" y="1836"/>
                    <a:pt x="612" y="1714"/>
                  </a:cubicBezTo>
                  <a:cubicBezTo>
                    <a:pt x="403" y="1557"/>
                    <a:pt x="298" y="1329"/>
                    <a:pt x="298" y="1085"/>
                  </a:cubicBezTo>
                  <a:cubicBezTo>
                    <a:pt x="298" y="910"/>
                    <a:pt x="350" y="752"/>
                    <a:pt x="455" y="595"/>
                  </a:cubicBezTo>
                  <a:cubicBezTo>
                    <a:pt x="612" y="385"/>
                    <a:pt x="857" y="280"/>
                    <a:pt x="1084" y="280"/>
                  </a:cubicBezTo>
                  <a:close/>
                  <a:moveTo>
                    <a:pt x="1084" y="1"/>
                  </a:moveTo>
                  <a:cubicBezTo>
                    <a:pt x="770" y="1"/>
                    <a:pt x="438" y="141"/>
                    <a:pt x="228" y="420"/>
                  </a:cubicBezTo>
                  <a:cubicBezTo>
                    <a:pt x="71" y="613"/>
                    <a:pt x="1" y="857"/>
                    <a:pt x="1" y="1085"/>
                  </a:cubicBezTo>
                  <a:cubicBezTo>
                    <a:pt x="1" y="1417"/>
                    <a:pt x="140" y="1731"/>
                    <a:pt x="438" y="1959"/>
                  </a:cubicBezTo>
                  <a:cubicBezTo>
                    <a:pt x="630" y="2098"/>
                    <a:pt x="857" y="2168"/>
                    <a:pt x="1084" y="2168"/>
                  </a:cubicBezTo>
                  <a:cubicBezTo>
                    <a:pt x="1417" y="2168"/>
                    <a:pt x="1749" y="2029"/>
                    <a:pt x="1959" y="1749"/>
                  </a:cubicBezTo>
                  <a:cubicBezTo>
                    <a:pt x="2116" y="1557"/>
                    <a:pt x="2186" y="1312"/>
                    <a:pt x="2186" y="1085"/>
                  </a:cubicBezTo>
                  <a:cubicBezTo>
                    <a:pt x="2186" y="752"/>
                    <a:pt x="2028" y="438"/>
                    <a:pt x="1749" y="211"/>
                  </a:cubicBezTo>
                  <a:cubicBezTo>
                    <a:pt x="1556" y="71"/>
                    <a:pt x="1329" y="1"/>
                    <a:pt x="1084"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4879000" y="3147925"/>
              <a:ext cx="51600" cy="51600"/>
            </a:xfrm>
            <a:custGeom>
              <a:avLst/>
              <a:gdLst/>
              <a:ahLst/>
              <a:cxnLst/>
              <a:rect l="l" t="t" r="r" b="b"/>
              <a:pathLst>
                <a:path w="2064" h="2064" extrusionOk="0">
                  <a:moveTo>
                    <a:pt x="1032" y="298"/>
                  </a:moveTo>
                  <a:cubicBezTo>
                    <a:pt x="1190" y="298"/>
                    <a:pt x="1347" y="350"/>
                    <a:pt x="1487" y="438"/>
                  </a:cubicBezTo>
                  <a:cubicBezTo>
                    <a:pt x="1679" y="595"/>
                    <a:pt x="1767" y="805"/>
                    <a:pt x="1767" y="1032"/>
                  </a:cubicBezTo>
                  <a:cubicBezTo>
                    <a:pt x="1767" y="1189"/>
                    <a:pt x="1732" y="1347"/>
                    <a:pt x="1627" y="1487"/>
                  </a:cubicBezTo>
                  <a:cubicBezTo>
                    <a:pt x="1469" y="1661"/>
                    <a:pt x="1260" y="1766"/>
                    <a:pt x="1032" y="1766"/>
                  </a:cubicBezTo>
                  <a:cubicBezTo>
                    <a:pt x="875" y="1766"/>
                    <a:pt x="718" y="1714"/>
                    <a:pt x="595" y="1626"/>
                  </a:cubicBezTo>
                  <a:cubicBezTo>
                    <a:pt x="403" y="1469"/>
                    <a:pt x="298" y="1259"/>
                    <a:pt x="298" y="1032"/>
                  </a:cubicBezTo>
                  <a:cubicBezTo>
                    <a:pt x="298" y="875"/>
                    <a:pt x="351" y="717"/>
                    <a:pt x="455" y="595"/>
                  </a:cubicBezTo>
                  <a:cubicBezTo>
                    <a:pt x="595" y="403"/>
                    <a:pt x="805" y="298"/>
                    <a:pt x="1032" y="298"/>
                  </a:cubicBezTo>
                  <a:close/>
                  <a:moveTo>
                    <a:pt x="1032" y="1"/>
                  </a:moveTo>
                  <a:cubicBezTo>
                    <a:pt x="735" y="1"/>
                    <a:pt x="420" y="140"/>
                    <a:pt x="211" y="403"/>
                  </a:cubicBezTo>
                  <a:cubicBezTo>
                    <a:pt x="71" y="595"/>
                    <a:pt x="1" y="822"/>
                    <a:pt x="1" y="1032"/>
                  </a:cubicBezTo>
                  <a:cubicBezTo>
                    <a:pt x="1" y="1347"/>
                    <a:pt x="141" y="1644"/>
                    <a:pt x="420" y="1854"/>
                  </a:cubicBezTo>
                  <a:cubicBezTo>
                    <a:pt x="595" y="1993"/>
                    <a:pt x="823" y="2063"/>
                    <a:pt x="1032" y="2063"/>
                  </a:cubicBezTo>
                  <a:cubicBezTo>
                    <a:pt x="1347" y="2063"/>
                    <a:pt x="1644" y="1924"/>
                    <a:pt x="1854" y="1661"/>
                  </a:cubicBezTo>
                  <a:cubicBezTo>
                    <a:pt x="1994" y="1469"/>
                    <a:pt x="2064" y="1242"/>
                    <a:pt x="2064" y="1032"/>
                  </a:cubicBezTo>
                  <a:cubicBezTo>
                    <a:pt x="2064" y="717"/>
                    <a:pt x="1924" y="420"/>
                    <a:pt x="1662" y="210"/>
                  </a:cubicBezTo>
                  <a:cubicBezTo>
                    <a:pt x="1469" y="71"/>
                    <a:pt x="1260" y="1"/>
                    <a:pt x="1032"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4813900" y="3147850"/>
              <a:ext cx="73450" cy="24225"/>
            </a:xfrm>
            <a:custGeom>
              <a:avLst/>
              <a:gdLst/>
              <a:ahLst/>
              <a:cxnLst/>
              <a:rect l="l" t="t" r="r" b="b"/>
              <a:pathLst>
                <a:path w="2938" h="969" extrusionOk="0">
                  <a:moveTo>
                    <a:pt x="164" y="0"/>
                  </a:moveTo>
                  <a:cubicBezTo>
                    <a:pt x="101" y="0"/>
                    <a:pt x="33" y="48"/>
                    <a:pt x="18" y="109"/>
                  </a:cubicBezTo>
                  <a:cubicBezTo>
                    <a:pt x="0" y="196"/>
                    <a:pt x="53" y="266"/>
                    <a:pt x="123" y="283"/>
                  </a:cubicBezTo>
                  <a:lnTo>
                    <a:pt x="2745" y="965"/>
                  </a:lnTo>
                  <a:cubicBezTo>
                    <a:pt x="2756" y="967"/>
                    <a:pt x="2767" y="968"/>
                    <a:pt x="2778" y="968"/>
                  </a:cubicBezTo>
                  <a:cubicBezTo>
                    <a:pt x="2850" y="968"/>
                    <a:pt x="2904" y="921"/>
                    <a:pt x="2920" y="860"/>
                  </a:cubicBezTo>
                  <a:cubicBezTo>
                    <a:pt x="2937" y="773"/>
                    <a:pt x="2902" y="703"/>
                    <a:pt x="2815" y="668"/>
                  </a:cubicBezTo>
                  <a:lnTo>
                    <a:pt x="192" y="4"/>
                  </a:lnTo>
                  <a:cubicBezTo>
                    <a:pt x="183" y="1"/>
                    <a:pt x="174" y="0"/>
                    <a:pt x="164"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4844925" y="3175575"/>
              <a:ext cx="57275" cy="47250"/>
            </a:xfrm>
            <a:custGeom>
              <a:avLst/>
              <a:gdLst/>
              <a:ahLst/>
              <a:cxnLst/>
              <a:rect l="l" t="t" r="r" b="b"/>
              <a:pathLst>
                <a:path w="2291" h="1890" extrusionOk="0">
                  <a:moveTo>
                    <a:pt x="2116" y="0"/>
                  </a:moveTo>
                  <a:cubicBezTo>
                    <a:pt x="2086" y="0"/>
                    <a:pt x="2056" y="10"/>
                    <a:pt x="2028" y="31"/>
                  </a:cubicBezTo>
                  <a:lnTo>
                    <a:pt x="70" y="1639"/>
                  </a:lnTo>
                  <a:cubicBezTo>
                    <a:pt x="18" y="1674"/>
                    <a:pt x="0" y="1779"/>
                    <a:pt x="53" y="1831"/>
                  </a:cubicBezTo>
                  <a:cubicBezTo>
                    <a:pt x="84" y="1872"/>
                    <a:pt x="126" y="1889"/>
                    <a:pt x="170" y="1889"/>
                  </a:cubicBezTo>
                  <a:cubicBezTo>
                    <a:pt x="202" y="1889"/>
                    <a:pt x="234" y="1881"/>
                    <a:pt x="263" y="1866"/>
                  </a:cubicBezTo>
                  <a:lnTo>
                    <a:pt x="2220" y="258"/>
                  </a:lnTo>
                  <a:cubicBezTo>
                    <a:pt x="2273" y="206"/>
                    <a:pt x="2290" y="118"/>
                    <a:pt x="2238" y="66"/>
                  </a:cubicBezTo>
                  <a:cubicBezTo>
                    <a:pt x="2206" y="24"/>
                    <a:pt x="2162" y="0"/>
                    <a:pt x="2116"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5"/>
          <p:cNvGrpSpPr/>
          <p:nvPr/>
        </p:nvGrpSpPr>
        <p:grpSpPr>
          <a:xfrm rot="-2305022">
            <a:off x="60752" y="375553"/>
            <a:ext cx="1097696" cy="577952"/>
            <a:chOff x="5771177" y="4198236"/>
            <a:chExt cx="450550" cy="237228"/>
          </a:xfrm>
        </p:grpSpPr>
        <p:sp>
          <p:nvSpPr>
            <p:cNvPr id="127" name="Google Shape;127;p5"/>
            <p:cNvSpPr/>
            <p:nvPr/>
          </p:nvSpPr>
          <p:spPr>
            <a:xfrm>
              <a:off x="5771177" y="4198236"/>
              <a:ext cx="91541" cy="209240"/>
            </a:xfrm>
            <a:custGeom>
              <a:avLst/>
              <a:gdLst/>
              <a:ahLst/>
              <a:cxnLst/>
              <a:rect l="l" t="t" r="r" b="b"/>
              <a:pathLst>
                <a:path w="2021" h="4620" extrusionOk="0">
                  <a:moveTo>
                    <a:pt x="1814" y="0"/>
                  </a:moveTo>
                  <a:cubicBezTo>
                    <a:pt x="1779" y="0"/>
                    <a:pt x="1743" y="10"/>
                    <a:pt x="1711" y="28"/>
                  </a:cubicBezTo>
                  <a:cubicBezTo>
                    <a:pt x="951" y="479"/>
                    <a:pt x="404" y="1228"/>
                    <a:pt x="190" y="2096"/>
                  </a:cubicBezTo>
                  <a:cubicBezTo>
                    <a:pt x="0" y="2939"/>
                    <a:pt x="166" y="3830"/>
                    <a:pt x="666" y="4543"/>
                  </a:cubicBezTo>
                  <a:cubicBezTo>
                    <a:pt x="701" y="4579"/>
                    <a:pt x="725" y="4603"/>
                    <a:pt x="772" y="4615"/>
                  </a:cubicBezTo>
                  <a:cubicBezTo>
                    <a:pt x="785" y="4618"/>
                    <a:pt x="798" y="4619"/>
                    <a:pt x="811" y="4619"/>
                  </a:cubicBezTo>
                  <a:cubicBezTo>
                    <a:pt x="845" y="4619"/>
                    <a:pt x="880" y="4608"/>
                    <a:pt x="915" y="4591"/>
                  </a:cubicBezTo>
                  <a:cubicBezTo>
                    <a:pt x="998" y="4555"/>
                    <a:pt x="1034" y="4448"/>
                    <a:pt x="974" y="4365"/>
                  </a:cubicBezTo>
                  <a:cubicBezTo>
                    <a:pt x="523" y="3723"/>
                    <a:pt x="357" y="2927"/>
                    <a:pt x="535" y="2155"/>
                  </a:cubicBezTo>
                  <a:cubicBezTo>
                    <a:pt x="725" y="1383"/>
                    <a:pt x="1224" y="705"/>
                    <a:pt x="1913" y="301"/>
                  </a:cubicBezTo>
                  <a:cubicBezTo>
                    <a:pt x="1996" y="254"/>
                    <a:pt x="2020" y="147"/>
                    <a:pt x="1961" y="75"/>
                  </a:cubicBezTo>
                  <a:cubicBezTo>
                    <a:pt x="1924" y="24"/>
                    <a:pt x="1870" y="0"/>
                    <a:pt x="1814"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5835768" y="4270653"/>
              <a:ext cx="91541" cy="90671"/>
            </a:xfrm>
            <a:custGeom>
              <a:avLst/>
              <a:gdLst/>
              <a:ahLst/>
              <a:cxnLst/>
              <a:rect l="l" t="t" r="r" b="b"/>
              <a:pathLst>
                <a:path w="2021" h="2002" extrusionOk="0">
                  <a:moveTo>
                    <a:pt x="1824" y="0"/>
                  </a:moveTo>
                  <a:cubicBezTo>
                    <a:pt x="1779" y="0"/>
                    <a:pt x="1735" y="15"/>
                    <a:pt x="1699" y="45"/>
                  </a:cubicBezTo>
                  <a:lnTo>
                    <a:pt x="1034" y="627"/>
                  </a:lnTo>
                  <a:lnTo>
                    <a:pt x="749" y="104"/>
                  </a:lnTo>
                  <a:cubicBezTo>
                    <a:pt x="714" y="43"/>
                    <a:pt x="652" y="7"/>
                    <a:pt x="585" y="7"/>
                  </a:cubicBezTo>
                  <a:cubicBezTo>
                    <a:pt x="561" y="7"/>
                    <a:pt x="536" y="12"/>
                    <a:pt x="511" y="21"/>
                  </a:cubicBezTo>
                  <a:cubicBezTo>
                    <a:pt x="428" y="57"/>
                    <a:pt x="392" y="164"/>
                    <a:pt x="440" y="247"/>
                  </a:cubicBezTo>
                  <a:lnTo>
                    <a:pt x="772" y="853"/>
                  </a:lnTo>
                  <a:lnTo>
                    <a:pt x="71" y="1471"/>
                  </a:lnTo>
                  <a:cubicBezTo>
                    <a:pt x="0" y="1530"/>
                    <a:pt x="0" y="1637"/>
                    <a:pt x="71" y="1697"/>
                  </a:cubicBezTo>
                  <a:cubicBezTo>
                    <a:pt x="95" y="1720"/>
                    <a:pt x="119" y="1732"/>
                    <a:pt x="143" y="1744"/>
                  </a:cubicBezTo>
                  <a:cubicBezTo>
                    <a:pt x="157" y="1747"/>
                    <a:pt x="171" y="1749"/>
                    <a:pt x="186" y="1749"/>
                  </a:cubicBezTo>
                  <a:cubicBezTo>
                    <a:pt x="234" y="1749"/>
                    <a:pt x="285" y="1733"/>
                    <a:pt x="321" y="1697"/>
                  </a:cubicBezTo>
                  <a:lnTo>
                    <a:pt x="939" y="1162"/>
                  </a:lnTo>
                  <a:lnTo>
                    <a:pt x="1343" y="1911"/>
                  </a:lnTo>
                  <a:cubicBezTo>
                    <a:pt x="1367" y="1958"/>
                    <a:pt x="1414" y="1982"/>
                    <a:pt x="1450" y="1994"/>
                  </a:cubicBezTo>
                  <a:cubicBezTo>
                    <a:pt x="1469" y="1999"/>
                    <a:pt x="1489" y="2002"/>
                    <a:pt x="1508" y="2002"/>
                  </a:cubicBezTo>
                  <a:cubicBezTo>
                    <a:pt x="1535" y="2002"/>
                    <a:pt x="1560" y="1996"/>
                    <a:pt x="1580" y="1982"/>
                  </a:cubicBezTo>
                  <a:cubicBezTo>
                    <a:pt x="1676" y="1958"/>
                    <a:pt x="1711" y="1851"/>
                    <a:pt x="1664" y="1768"/>
                  </a:cubicBezTo>
                  <a:lnTo>
                    <a:pt x="1200" y="924"/>
                  </a:lnTo>
                  <a:lnTo>
                    <a:pt x="1949" y="271"/>
                  </a:lnTo>
                  <a:cubicBezTo>
                    <a:pt x="2020" y="211"/>
                    <a:pt x="2020" y="104"/>
                    <a:pt x="1949" y="45"/>
                  </a:cubicBezTo>
                  <a:cubicBezTo>
                    <a:pt x="1913" y="15"/>
                    <a:pt x="1869" y="0"/>
                    <a:pt x="1824"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a:off x="5940717" y="4309738"/>
              <a:ext cx="68939" cy="21875"/>
            </a:xfrm>
            <a:custGeom>
              <a:avLst/>
              <a:gdLst/>
              <a:ahLst/>
              <a:cxnLst/>
              <a:rect l="l" t="t" r="r" b="b"/>
              <a:pathLst>
                <a:path w="1522" h="483" extrusionOk="0">
                  <a:moveTo>
                    <a:pt x="190" y="0"/>
                  </a:moveTo>
                  <a:cubicBezTo>
                    <a:pt x="103" y="0"/>
                    <a:pt x="23" y="58"/>
                    <a:pt x="12" y="145"/>
                  </a:cubicBezTo>
                  <a:cubicBezTo>
                    <a:pt x="0" y="228"/>
                    <a:pt x="48" y="299"/>
                    <a:pt x="131" y="323"/>
                  </a:cubicBezTo>
                  <a:lnTo>
                    <a:pt x="155" y="323"/>
                  </a:lnTo>
                  <a:lnTo>
                    <a:pt x="1307" y="477"/>
                  </a:lnTo>
                  <a:cubicBezTo>
                    <a:pt x="1322" y="481"/>
                    <a:pt x="1335" y="482"/>
                    <a:pt x="1349" y="482"/>
                  </a:cubicBezTo>
                  <a:cubicBezTo>
                    <a:pt x="1426" y="482"/>
                    <a:pt x="1489" y="427"/>
                    <a:pt x="1509" y="347"/>
                  </a:cubicBezTo>
                  <a:cubicBezTo>
                    <a:pt x="1521" y="251"/>
                    <a:pt x="1450" y="180"/>
                    <a:pt x="1367" y="168"/>
                  </a:cubicBezTo>
                  <a:lnTo>
                    <a:pt x="214" y="2"/>
                  </a:lnTo>
                  <a:cubicBezTo>
                    <a:pt x="206" y="1"/>
                    <a:pt x="198" y="0"/>
                    <a:pt x="190"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a:off x="6017130" y="4296604"/>
              <a:ext cx="77545" cy="101903"/>
            </a:xfrm>
            <a:custGeom>
              <a:avLst/>
              <a:gdLst/>
              <a:ahLst/>
              <a:cxnLst/>
              <a:rect l="l" t="t" r="r" b="b"/>
              <a:pathLst>
                <a:path w="1712" h="2250" extrusionOk="0">
                  <a:moveTo>
                    <a:pt x="684" y="1"/>
                  </a:moveTo>
                  <a:cubicBezTo>
                    <a:pt x="639" y="1"/>
                    <a:pt x="595" y="19"/>
                    <a:pt x="559" y="54"/>
                  </a:cubicBezTo>
                  <a:cubicBezTo>
                    <a:pt x="405" y="197"/>
                    <a:pt x="357" y="435"/>
                    <a:pt x="428" y="637"/>
                  </a:cubicBezTo>
                  <a:cubicBezTo>
                    <a:pt x="512" y="850"/>
                    <a:pt x="690" y="1005"/>
                    <a:pt x="916" y="1041"/>
                  </a:cubicBezTo>
                  <a:cubicBezTo>
                    <a:pt x="935" y="1042"/>
                    <a:pt x="954" y="1043"/>
                    <a:pt x="973" y="1043"/>
                  </a:cubicBezTo>
                  <a:cubicBezTo>
                    <a:pt x="1108" y="1043"/>
                    <a:pt x="1241" y="1006"/>
                    <a:pt x="1355" y="934"/>
                  </a:cubicBezTo>
                  <a:cubicBezTo>
                    <a:pt x="1355" y="1005"/>
                    <a:pt x="1355" y="1076"/>
                    <a:pt x="1355" y="1147"/>
                  </a:cubicBezTo>
                  <a:cubicBezTo>
                    <a:pt x="1331" y="1409"/>
                    <a:pt x="1213" y="1658"/>
                    <a:pt x="999" y="1813"/>
                  </a:cubicBezTo>
                  <a:cubicBezTo>
                    <a:pt x="898" y="1884"/>
                    <a:pt x="779" y="1920"/>
                    <a:pt x="660" y="1920"/>
                  </a:cubicBezTo>
                  <a:cubicBezTo>
                    <a:pt x="541" y="1920"/>
                    <a:pt x="422" y="1884"/>
                    <a:pt x="321" y="1813"/>
                  </a:cubicBezTo>
                  <a:cubicBezTo>
                    <a:pt x="286" y="1783"/>
                    <a:pt x="241" y="1768"/>
                    <a:pt x="197" y="1768"/>
                  </a:cubicBezTo>
                  <a:cubicBezTo>
                    <a:pt x="152" y="1768"/>
                    <a:pt x="108" y="1783"/>
                    <a:pt x="72" y="1813"/>
                  </a:cubicBezTo>
                  <a:cubicBezTo>
                    <a:pt x="1" y="1872"/>
                    <a:pt x="1" y="1979"/>
                    <a:pt x="72" y="2039"/>
                  </a:cubicBezTo>
                  <a:cubicBezTo>
                    <a:pt x="167" y="2122"/>
                    <a:pt x="274" y="2181"/>
                    <a:pt x="393" y="2217"/>
                  </a:cubicBezTo>
                  <a:cubicBezTo>
                    <a:pt x="475" y="2238"/>
                    <a:pt x="559" y="2249"/>
                    <a:pt x="643" y="2249"/>
                  </a:cubicBezTo>
                  <a:cubicBezTo>
                    <a:pt x="840" y="2249"/>
                    <a:pt x="1038" y="2191"/>
                    <a:pt x="1213" y="2074"/>
                  </a:cubicBezTo>
                  <a:cubicBezTo>
                    <a:pt x="1498" y="1872"/>
                    <a:pt x="1688" y="1540"/>
                    <a:pt x="1700" y="1171"/>
                  </a:cubicBezTo>
                  <a:cubicBezTo>
                    <a:pt x="1712" y="934"/>
                    <a:pt x="1688" y="684"/>
                    <a:pt x="1640" y="446"/>
                  </a:cubicBezTo>
                  <a:cubicBezTo>
                    <a:pt x="1640" y="351"/>
                    <a:pt x="1617" y="268"/>
                    <a:pt x="1569" y="185"/>
                  </a:cubicBezTo>
                  <a:cubicBezTo>
                    <a:pt x="1534" y="133"/>
                    <a:pt x="1480" y="100"/>
                    <a:pt x="1421" y="100"/>
                  </a:cubicBezTo>
                  <a:cubicBezTo>
                    <a:pt x="1400" y="100"/>
                    <a:pt x="1378" y="104"/>
                    <a:pt x="1355" y="114"/>
                  </a:cubicBezTo>
                  <a:cubicBezTo>
                    <a:pt x="1272" y="137"/>
                    <a:pt x="1225" y="209"/>
                    <a:pt x="1236" y="292"/>
                  </a:cubicBezTo>
                  <a:cubicBezTo>
                    <a:pt x="1248" y="351"/>
                    <a:pt x="1272" y="411"/>
                    <a:pt x="1284" y="470"/>
                  </a:cubicBezTo>
                  <a:cubicBezTo>
                    <a:pt x="1272" y="518"/>
                    <a:pt x="1248" y="553"/>
                    <a:pt x="1213" y="589"/>
                  </a:cubicBezTo>
                  <a:cubicBezTo>
                    <a:pt x="1165" y="672"/>
                    <a:pt x="1070" y="720"/>
                    <a:pt x="975" y="720"/>
                  </a:cubicBezTo>
                  <a:cubicBezTo>
                    <a:pt x="880" y="696"/>
                    <a:pt x="797" y="625"/>
                    <a:pt x="773" y="530"/>
                  </a:cubicBezTo>
                  <a:cubicBezTo>
                    <a:pt x="725" y="446"/>
                    <a:pt x="749" y="351"/>
                    <a:pt x="809" y="280"/>
                  </a:cubicBezTo>
                  <a:cubicBezTo>
                    <a:pt x="880" y="221"/>
                    <a:pt x="880" y="114"/>
                    <a:pt x="809" y="54"/>
                  </a:cubicBezTo>
                  <a:cubicBezTo>
                    <a:pt x="773" y="19"/>
                    <a:pt x="728" y="1"/>
                    <a:pt x="684"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6082264" y="4248280"/>
              <a:ext cx="82392" cy="187184"/>
            </a:xfrm>
            <a:custGeom>
              <a:avLst/>
              <a:gdLst/>
              <a:ahLst/>
              <a:cxnLst/>
              <a:rect l="l" t="t" r="r" b="b"/>
              <a:pathLst>
                <a:path w="1819" h="4133" extrusionOk="0">
                  <a:moveTo>
                    <a:pt x="1137" y="0"/>
                  </a:moveTo>
                  <a:cubicBezTo>
                    <a:pt x="1110" y="0"/>
                    <a:pt x="1083" y="5"/>
                    <a:pt x="1058" y="16"/>
                  </a:cubicBezTo>
                  <a:cubicBezTo>
                    <a:pt x="975" y="64"/>
                    <a:pt x="939" y="159"/>
                    <a:pt x="987" y="242"/>
                  </a:cubicBezTo>
                  <a:cubicBezTo>
                    <a:pt x="1343" y="824"/>
                    <a:pt x="1462" y="1525"/>
                    <a:pt x="1296" y="2203"/>
                  </a:cubicBezTo>
                  <a:cubicBezTo>
                    <a:pt x="1117" y="2880"/>
                    <a:pt x="690" y="3462"/>
                    <a:pt x="95" y="3842"/>
                  </a:cubicBezTo>
                  <a:cubicBezTo>
                    <a:pt x="12" y="3890"/>
                    <a:pt x="0" y="3997"/>
                    <a:pt x="60" y="4068"/>
                  </a:cubicBezTo>
                  <a:cubicBezTo>
                    <a:pt x="84" y="4092"/>
                    <a:pt x="107" y="4116"/>
                    <a:pt x="143" y="4128"/>
                  </a:cubicBezTo>
                  <a:cubicBezTo>
                    <a:pt x="159" y="4131"/>
                    <a:pt x="174" y="4132"/>
                    <a:pt x="188" y="4132"/>
                  </a:cubicBezTo>
                  <a:cubicBezTo>
                    <a:pt x="228" y="4132"/>
                    <a:pt x="263" y="4121"/>
                    <a:pt x="297" y="4104"/>
                  </a:cubicBezTo>
                  <a:cubicBezTo>
                    <a:pt x="951" y="3688"/>
                    <a:pt x="1438" y="3023"/>
                    <a:pt x="1628" y="2274"/>
                  </a:cubicBezTo>
                  <a:cubicBezTo>
                    <a:pt x="1819" y="1525"/>
                    <a:pt x="1700" y="741"/>
                    <a:pt x="1296" y="87"/>
                  </a:cubicBezTo>
                  <a:cubicBezTo>
                    <a:pt x="1262" y="29"/>
                    <a:pt x="1200" y="0"/>
                    <a:pt x="1137"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6166241" y="4200409"/>
              <a:ext cx="55486" cy="69882"/>
            </a:xfrm>
            <a:custGeom>
              <a:avLst/>
              <a:gdLst/>
              <a:ahLst/>
              <a:cxnLst/>
              <a:rect l="l" t="t" r="r" b="b"/>
              <a:pathLst>
                <a:path w="1225" h="1543" extrusionOk="0">
                  <a:moveTo>
                    <a:pt x="355" y="1"/>
                  </a:moveTo>
                  <a:cubicBezTo>
                    <a:pt x="271" y="1"/>
                    <a:pt x="184" y="21"/>
                    <a:pt x="107" y="63"/>
                  </a:cubicBezTo>
                  <a:cubicBezTo>
                    <a:pt x="24" y="111"/>
                    <a:pt x="0" y="218"/>
                    <a:pt x="60" y="289"/>
                  </a:cubicBezTo>
                  <a:cubicBezTo>
                    <a:pt x="98" y="335"/>
                    <a:pt x="151" y="361"/>
                    <a:pt x="206" y="361"/>
                  </a:cubicBezTo>
                  <a:cubicBezTo>
                    <a:pt x="237" y="361"/>
                    <a:pt x="268" y="353"/>
                    <a:pt x="297" y="336"/>
                  </a:cubicBezTo>
                  <a:cubicBezTo>
                    <a:pt x="317" y="331"/>
                    <a:pt x="337" y="329"/>
                    <a:pt x="355" y="329"/>
                  </a:cubicBezTo>
                  <a:cubicBezTo>
                    <a:pt x="382" y="329"/>
                    <a:pt x="407" y="334"/>
                    <a:pt x="428" y="348"/>
                  </a:cubicBezTo>
                  <a:cubicBezTo>
                    <a:pt x="511" y="396"/>
                    <a:pt x="571" y="479"/>
                    <a:pt x="571" y="574"/>
                  </a:cubicBezTo>
                  <a:cubicBezTo>
                    <a:pt x="571" y="764"/>
                    <a:pt x="404" y="942"/>
                    <a:pt x="226" y="1121"/>
                  </a:cubicBezTo>
                  <a:cubicBezTo>
                    <a:pt x="178" y="1156"/>
                    <a:pt x="167" y="1228"/>
                    <a:pt x="178" y="1275"/>
                  </a:cubicBezTo>
                  <a:cubicBezTo>
                    <a:pt x="202" y="1335"/>
                    <a:pt x="238" y="1370"/>
                    <a:pt x="297" y="1382"/>
                  </a:cubicBezTo>
                  <a:lnTo>
                    <a:pt x="309" y="1382"/>
                  </a:lnTo>
                  <a:lnTo>
                    <a:pt x="998" y="1537"/>
                  </a:lnTo>
                  <a:cubicBezTo>
                    <a:pt x="1013" y="1541"/>
                    <a:pt x="1027" y="1543"/>
                    <a:pt x="1042" y="1543"/>
                  </a:cubicBezTo>
                  <a:cubicBezTo>
                    <a:pt x="1112" y="1543"/>
                    <a:pt x="1183" y="1496"/>
                    <a:pt x="1212" y="1418"/>
                  </a:cubicBezTo>
                  <a:cubicBezTo>
                    <a:pt x="1224" y="1323"/>
                    <a:pt x="1165" y="1239"/>
                    <a:pt x="1082" y="1228"/>
                  </a:cubicBezTo>
                  <a:lnTo>
                    <a:pt x="677" y="1133"/>
                  </a:lnTo>
                  <a:cubicBezTo>
                    <a:pt x="820" y="990"/>
                    <a:pt x="915" y="788"/>
                    <a:pt x="927" y="586"/>
                  </a:cubicBezTo>
                  <a:cubicBezTo>
                    <a:pt x="927" y="360"/>
                    <a:pt x="796" y="158"/>
                    <a:pt x="594" y="63"/>
                  </a:cubicBezTo>
                  <a:cubicBezTo>
                    <a:pt x="523" y="21"/>
                    <a:pt x="440" y="1"/>
                    <a:pt x="355"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5"/>
          <p:cNvGrpSpPr/>
          <p:nvPr/>
        </p:nvGrpSpPr>
        <p:grpSpPr>
          <a:xfrm rot="2351369">
            <a:off x="7167060" y="761953"/>
            <a:ext cx="968199" cy="741927"/>
            <a:chOff x="6467995" y="4541033"/>
            <a:chExt cx="413793" cy="317088"/>
          </a:xfrm>
        </p:grpSpPr>
        <p:sp>
          <p:nvSpPr>
            <p:cNvPr id="134" name="Google Shape;134;p5"/>
            <p:cNvSpPr/>
            <p:nvPr/>
          </p:nvSpPr>
          <p:spPr>
            <a:xfrm rot="-1375784">
              <a:off x="6489980" y="4605651"/>
              <a:ext cx="369822" cy="187850"/>
            </a:xfrm>
            <a:custGeom>
              <a:avLst/>
              <a:gdLst/>
              <a:ahLst/>
              <a:cxnLst/>
              <a:rect l="l" t="t" r="r" b="b"/>
              <a:pathLst>
                <a:path w="7820" h="3973" extrusionOk="0">
                  <a:moveTo>
                    <a:pt x="2221" y="1"/>
                  </a:moveTo>
                  <a:cubicBezTo>
                    <a:pt x="2201" y="1"/>
                    <a:pt x="2181" y="4"/>
                    <a:pt x="2163" y="13"/>
                  </a:cubicBezTo>
                  <a:cubicBezTo>
                    <a:pt x="2116" y="25"/>
                    <a:pt x="2068" y="61"/>
                    <a:pt x="2044" y="109"/>
                  </a:cubicBezTo>
                  <a:lnTo>
                    <a:pt x="892" y="3198"/>
                  </a:lnTo>
                  <a:lnTo>
                    <a:pt x="369" y="833"/>
                  </a:lnTo>
                  <a:cubicBezTo>
                    <a:pt x="349" y="755"/>
                    <a:pt x="281" y="709"/>
                    <a:pt x="204" y="709"/>
                  </a:cubicBezTo>
                  <a:cubicBezTo>
                    <a:pt x="188" y="709"/>
                    <a:pt x="171" y="711"/>
                    <a:pt x="155" y="715"/>
                  </a:cubicBezTo>
                  <a:cubicBezTo>
                    <a:pt x="72" y="726"/>
                    <a:pt x="0" y="810"/>
                    <a:pt x="24" y="893"/>
                  </a:cubicBezTo>
                  <a:lnTo>
                    <a:pt x="666" y="3840"/>
                  </a:lnTo>
                  <a:cubicBezTo>
                    <a:pt x="678" y="3899"/>
                    <a:pt x="725" y="3947"/>
                    <a:pt x="773" y="3959"/>
                  </a:cubicBezTo>
                  <a:cubicBezTo>
                    <a:pt x="797" y="3970"/>
                    <a:pt x="809" y="3970"/>
                    <a:pt x="832" y="3970"/>
                  </a:cubicBezTo>
                  <a:cubicBezTo>
                    <a:pt x="840" y="3972"/>
                    <a:pt x="847" y="3972"/>
                    <a:pt x="854" y="3972"/>
                  </a:cubicBezTo>
                  <a:cubicBezTo>
                    <a:pt x="918" y="3972"/>
                    <a:pt x="979" y="3927"/>
                    <a:pt x="1011" y="3864"/>
                  </a:cubicBezTo>
                  <a:lnTo>
                    <a:pt x="2306" y="418"/>
                  </a:lnTo>
                  <a:cubicBezTo>
                    <a:pt x="3712" y="1251"/>
                    <a:pt x="5319" y="1692"/>
                    <a:pt x="6959" y="1692"/>
                  </a:cubicBezTo>
                  <a:cubicBezTo>
                    <a:pt x="7190" y="1692"/>
                    <a:pt x="7421" y="1683"/>
                    <a:pt x="7653" y="1665"/>
                  </a:cubicBezTo>
                  <a:cubicBezTo>
                    <a:pt x="7736" y="1665"/>
                    <a:pt x="7819" y="1582"/>
                    <a:pt x="7808" y="1487"/>
                  </a:cubicBezTo>
                  <a:cubicBezTo>
                    <a:pt x="7797" y="1410"/>
                    <a:pt x="7724" y="1343"/>
                    <a:pt x="7638" y="1343"/>
                  </a:cubicBezTo>
                  <a:cubicBezTo>
                    <a:pt x="7631" y="1343"/>
                    <a:pt x="7624" y="1344"/>
                    <a:pt x="7617" y="1344"/>
                  </a:cubicBezTo>
                  <a:cubicBezTo>
                    <a:pt x="7411" y="1359"/>
                    <a:pt x="7204" y="1366"/>
                    <a:pt x="6998" y="1366"/>
                  </a:cubicBezTo>
                  <a:cubicBezTo>
                    <a:pt x="5344" y="1366"/>
                    <a:pt x="3722" y="902"/>
                    <a:pt x="2306" y="25"/>
                  </a:cubicBezTo>
                  <a:cubicBezTo>
                    <a:pt x="2284" y="11"/>
                    <a:pt x="2253" y="1"/>
                    <a:pt x="2221"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375784">
              <a:off x="6594395" y="4710536"/>
              <a:ext cx="102860" cy="104682"/>
            </a:xfrm>
            <a:custGeom>
              <a:avLst/>
              <a:gdLst/>
              <a:ahLst/>
              <a:cxnLst/>
              <a:rect l="l" t="t" r="r" b="b"/>
              <a:pathLst>
                <a:path w="2175" h="2214" extrusionOk="0">
                  <a:moveTo>
                    <a:pt x="791" y="1"/>
                  </a:moveTo>
                  <a:cubicBezTo>
                    <a:pt x="777" y="1"/>
                    <a:pt x="763" y="3"/>
                    <a:pt x="749" y="6"/>
                  </a:cubicBezTo>
                  <a:cubicBezTo>
                    <a:pt x="666" y="30"/>
                    <a:pt x="606" y="113"/>
                    <a:pt x="618" y="208"/>
                  </a:cubicBezTo>
                  <a:lnTo>
                    <a:pt x="844" y="1099"/>
                  </a:lnTo>
                  <a:lnTo>
                    <a:pt x="107" y="1575"/>
                  </a:lnTo>
                  <a:cubicBezTo>
                    <a:pt x="24" y="1622"/>
                    <a:pt x="0" y="1729"/>
                    <a:pt x="60" y="1800"/>
                  </a:cubicBezTo>
                  <a:cubicBezTo>
                    <a:pt x="96" y="1844"/>
                    <a:pt x="150" y="1870"/>
                    <a:pt x="205" y="1870"/>
                  </a:cubicBezTo>
                  <a:cubicBezTo>
                    <a:pt x="241" y="1870"/>
                    <a:pt x="277" y="1859"/>
                    <a:pt x="309" y="1836"/>
                  </a:cubicBezTo>
                  <a:lnTo>
                    <a:pt x="939" y="1432"/>
                  </a:lnTo>
                  <a:lnTo>
                    <a:pt x="1105" y="2097"/>
                  </a:lnTo>
                  <a:cubicBezTo>
                    <a:pt x="1117" y="2145"/>
                    <a:pt x="1153" y="2193"/>
                    <a:pt x="1212" y="2204"/>
                  </a:cubicBezTo>
                  <a:cubicBezTo>
                    <a:pt x="1230" y="2210"/>
                    <a:pt x="1248" y="2213"/>
                    <a:pt x="1266" y="2213"/>
                  </a:cubicBezTo>
                  <a:cubicBezTo>
                    <a:pt x="1284" y="2213"/>
                    <a:pt x="1302" y="2210"/>
                    <a:pt x="1319" y="2204"/>
                  </a:cubicBezTo>
                  <a:cubicBezTo>
                    <a:pt x="1403" y="2193"/>
                    <a:pt x="1462" y="2109"/>
                    <a:pt x="1450" y="2014"/>
                  </a:cubicBezTo>
                  <a:lnTo>
                    <a:pt x="1248" y="1230"/>
                  </a:lnTo>
                  <a:lnTo>
                    <a:pt x="2080" y="695"/>
                  </a:lnTo>
                  <a:cubicBezTo>
                    <a:pt x="2151" y="648"/>
                    <a:pt x="2175" y="541"/>
                    <a:pt x="2116" y="470"/>
                  </a:cubicBezTo>
                  <a:cubicBezTo>
                    <a:pt x="2081" y="421"/>
                    <a:pt x="2030" y="397"/>
                    <a:pt x="1977" y="397"/>
                  </a:cubicBezTo>
                  <a:cubicBezTo>
                    <a:pt x="1939" y="397"/>
                    <a:pt x="1901" y="409"/>
                    <a:pt x="1866" y="434"/>
                  </a:cubicBezTo>
                  <a:lnTo>
                    <a:pt x="1165" y="885"/>
                  </a:lnTo>
                  <a:lnTo>
                    <a:pt x="963" y="137"/>
                  </a:lnTo>
                  <a:cubicBezTo>
                    <a:pt x="943" y="56"/>
                    <a:pt x="871" y="1"/>
                    <a:pt x="791"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375784">
              <a:off x="6692752" y="4726376"/>
              <a:ext cx="58500" cy="24823"/>
            </a:xfrm>
            <a:custGeom>
              <a:avLst/>
              <a:gdLst/>
              <a:ahLst/>
              <a:cxnLst/>
              <a:rect l="l" t="t" r="r" b="b"/>
              <a:pathLst>
                <a:path w="1237" h="525" extrusionOk="0">
                  <a:moveTo>
                    <a:pt x="207" y="1"/>
                  </a:moveTo>
                  <a:cubicBezTo>
                    <a:pt x="148" y="1"/>
                    <a:pt x="91" y="30"/>
                    <a:pt x="60" y="84"/>
                  </a:cubicBezTo>
                  <a:cubicBezTo>
                    <a:pt x="0" y="156"/>
                    <a:pt x="36" y="263"/>
                    <a:pt x="119" y="298"/>
                  </a:cubicBezTo>
                  <a:cubicBezTo>
                    <a:pt x="202" y="346"/>
                    <a:pt x="285" y="382"/>
                    <a:pt x="380" y="417"/>
                  </a:cubicBezTo>
                  <a:cubicBezTo>
                    <a:pt x="594" y="488"/>
                    <a:pt x="832" y="524"/>
                    <a:pt x="1070" y="524"/>
                  </a:cubicBezTo>
                  <a:cubicBezTo>
                    <a:pt x="1165" y="524"/>
                    <a:pt x="1236" y="441"/>
                    <a:pt x="1236" y="346"/>
                  </a:cubicBezTo>
                  <a:cubicBezTo>
                    <a:pt x="1225" y="258"/>
                    <a:pt x="1153" y="190"/>
                    <a:pt x="1067" y="190"/>
                  </a:cubicBezTo>
                  <a:cubicBezTo>
                    <a:pt x="1060" y="190"/>
                    <a:pt x="1053" y="191"/>
                    <a:pt x="1046" y="191"/>
                  </a:cubicBezTo>
                  <a:cubicBezTo>
                    <a:pt x="1024" y="192"/>
                    <a:pt x="1002" y="193"/>
                    <a:pt x="980" y="193"/>
                  </a:cubicBezTo>
                  <a:cubicBezTo>
                    <a:pt x="741" y="193"/>
                    <a:pt x="504" y="134"/>
                    <a:pt x="297" y="25"/>
                  </a:cubicBezTo>
                  <a:cubicBezTo>
                    <a:pt x="269" y="9"/>
                    <a:pt x="237" y="1"/>
                    <a:pt x="207"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375784">
              <a:off x="6763407" y="4667937"/>
              <a:ext cx="91652" cy="105580"/>
            </a:xfrm>
            <a:custGeom>
              <a:avLst/>
              <a:gdLst/>
              <a:ahLst/>
              <a:cxnLst/>
              <a:rect l="l" t="t" r="r" b="b"/>
              <a:pathLst>
                <a:path w="1938" h="2233" extrusionOk="0">
                  <a:moveTo>
                    <a:pt x="210" y="0"/>
                  </a:moveTo>
                  <a:cubicBezTo>
                    <a:pt x="180" y="0"/>
                    <a:pt x="149" y="8"/>
                    <a:pt x="119" y="25"/>
                  </a:cubicBezTo>
                  <a:cubicBezTo>
                    <a:pt x="36" y="60"/>
                    <a:pt x="0" y="167"/>
                    <a:pt x="60" y="251"/>
                  </a:cubicBezTo>
                  <a:lnTo>
                    <a:pt x="797" y="1296"/>
                  </a:lnTo>
                  <a:lnTo>
                    <a:pt x="333" y="1986"/>
                  </a:lnTo>
                  <a:cubicBezTo>
                    <a:pt x="274" y="2057"/>
                    <a:pt x="298" y="2164"/>
                    <a:pt x="393" y="2211"/>
                  </a:cubicBezTo>
                  <a:cubicBezTo>
                    <a:pt x="393" y="2211"/>
                    <a:pt x="404" y="2223"/>
                    <a:pt x="416" y="2223"/>
                  </a:cubicBezTo>
                  <a:cubicBezTo>
                    <a:pt x="437" y="2229"/>
                    <a:pt x="458" y="2232"/>
                    <a:pt x="478" y="2232"/>
                  </a:cubicBezTo>
                  <a:cubicBezTo>
                    <a:pt x="539" y="2232"/>
                    <a:pt x="595" y="2205"/>
                    <a:pt x="630" y="2152"/>
                  </a:cubicBezTo>
                  <a:lnTo>
                    <a:pt x="1890" y="334"/>
                  </a:lnTo>
                  <a:cubicBezTo>
                    <a:pt x="1937" y="262"/>
                    <a:pt x="1914" y="156"/>
                    <a:pt x="1830" y="108"/>
                  </a:cubicBezTo>
                  <a:cubicBezTo>
                    <a:pt x="1802" y="92"/>
                    <a:pt x="1771" y="84"/>
                    <a:pt x="1739" y="84"/>
                  </a:cubicBezTo>
                  <a:cubicBezTo>
                    <a:pt x="1679" y="84"/>
                    <a:pt x="1620" y="113"/>
                    <a:pt x="1581" y="167"/>
                  </a:cubicBezTo>
                  <a:lnTo>
                    <a:pt x="1011" y="999"/>
                  </a:lnTo>
                  <a:lnTo>
                    <a:pt x="357" y="72"/>
                  </a:lnTo>
                  <a:cubicBezTo>
                    <a:pt x="319" y="26"/>
                    <a:pt x="265" y="0"/>
                    <a:pt x="210"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5"/>
          <p:cNvGrpSpPr/>
          <p:nvPr/>
        </p:nvGrpSpPr>
        <p:grpSpPr>
          <a:xfrm rot="5400000" flipH="1">
            <a:off x="253716" y="4254464"/>
            <a:ext cx="711755" cy="708217"/>
            <a:chOff x="4636900" y="2064950"/>
            <a:chExt cx="179650" cy="178775"/>
          </a:xfrm>
        </p:grpSpPr>
        <p:sp>
          <p:nvSpPr>
            <p:cNvPr id="139" name="Google Shape;139;p5"/>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126480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lt2"/>
        </a:solidFill>
        <a:effectLst/>
      </p:bgPr>
    </p:bg>
    <p:spTree>
      <p:nvGrpSpPr>
        <p:cNvPr id="1" name="Shape 142"/>
        <p:cNvGrpSpPr/>
        <p:nvPr/>
      </p:nvGrpSpPr>
      <p:grpSpPr>
        <a:xfrm>
          <a:off x="0" y="0"/>
          <a:ext cx="0" cy="0"/>
          <a:chOff x="0" y="0"/>
          <a:chExt cx="0" cy="0"/>
        </a:xfrm>
      </p:grpSpPr>
      <p:sp>
        <p:nvSpPr>
          <p:cNvPr id="143" name="Google Shape;143;p6"/>
          <p:cNvSpPr txBox="1">
            <a:spLocks noGrp="1"/>
          </p:cNvSpPr>
          <p:nvPr>
            <p:ph type="title"/>
          </p:nvPr>
        </p:nvSpPr>
        <p:spPr>
          <a:xfrm>
            <a:off x="720000" y="539500"/>
            <a:ext cx="7704000" cy="37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highlight>
                  <a:schemeClr val="accent1"/>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44" name="Google Shape;144;p6"/>
          <p:cNvGrpSpPr/>
          <p:nvPr/>
        </p:nvGrpSpPr>
        <p:grpSpPr>
          <a:xfrm rot="2836504">
            <a:off x="8300348" y="4374840"/>
            <a:ext cx="838616" cy="763331"/>
            <a:chOff x="4779800" y="3121700"/>
            <a:chExt cx="150800" cy="137250"/>
          </a:xfrm>
        </p:grpSpPr>
        <p:sp>
          <p:nvSpPr>
            <p:cNvPr id="145" name="Google Shape;145;p6"/>
            <p:cNvSpPr/>
            <p:nvPr/>
          </p:nvSpPr>
          <p:spPr>
            <a:xfrm>
              <a:off x="4806475" y="3207375"/>
              <a:ext cx="51150" cy="51575"/>
            </a:xfrm>
            <a:custGeom>
              <a:avLst/>
              <a:gdLst/>
              <a:ahLst/>
              <a:cxnLst/>
              <a:rect l="l" t="t" r="r" b="b"/>
              <a:pathLst>
                <a:path w="2046" h="2063" extrusionOk="0">
                  <a:moveTo>
                    <a:pt x="1014" y="297"/>
                  </a:moveTo>
                  <a:cubicBezTo>
                    <a:pt x="1171" y="297"/>
                    <a:pt x="1329" y="350"/>
                    <a:pt x="1468" y="437"/>
                  </a:cubicBezTo>
                  <a:cubicBezTo>
                    <a:pt x="1661" y="594"/>
                    <a:pt x="1766" y="804"/>
                    <a:pt x="1766" y="1031"/>
                  </a:cubicBezTo>
                  <a:cubicBezTo>
                    <a:pt x="1766" y="1189"/>
                    <a:pt x="1713" y="1346"/>
                    <a:pt x="1608" y="1468"/>
                  </a:cubicBezTo>
                  <a:cubicBezTo>
                    <a:pt x="1468" y="1661"/>
                    <a:pt x="1241" y="1766"/>
                    <a:pt x="1014" y="1766"/>
                  </a:cubicBezTo>
                  <a:cubicBezTo>
                    <a:pt x="857" y="1766"/>
                    <a:pt x="717" y="1713"/>
                    <a:pt x="577" y="1608"/>
                  </a:cubicBezTo>
                  <a:cubicBezTo>
                    <a:pt x="385" y="1468"/>
                    <a:pt x="280" y="1259"/>
                    <a:pt x="280" y="1031"/>
                  </a:cubicBezTo>
                  <a:cubicBezTo>
                    <a:pt x="280" y="874"/>
                    <a:pt x="332" y="717"/>
                    <a:pt x="437" y="577"/>
                  </a:cubicBezTo>
                  <a:cubicBezTo>
                    <a:pt x="577" y="385"/>
                    <a:pt x="804" y="297"/>
                    <a:pt x="1014" y="297"/>
                  </a:cubicBezTo>
                  <a:close/>
                  <a:moveTo>
                    <a:pt x="1014" y="0"/>
                  </a:moveTo>
                  <a:cubicBezTo>
                    <a:pt x="717" y="0"/>
                    <a:pt x="402" y="140"/>
                    <a:pt x="210" y="402"/>
                  </a:cubicBezTo>
                  <a:cubicBezTo>
                    <a:pt x="70" y="594"/>
                    <a:pt x="0" y="804"/>
                    <a:pt x="0" y="1031"/>
                  </a:cubicBezTo>
                  <a:cubicBezTo>
                    <a:pt x="0" y="1346"/>
                    <a:pt x="140" y="1643"/>
                    <a:pt x="402" y="1853"/>
                  </a:cubicBezTo>
                  <a:cubicBezTo>
                    <a:pt x="577" y="1993"/>
                    <a:pt x="804" y="2063"/>
                    <a:pt x="1014" y="2063"/>
                  </a:cubicBezTo>
                  <a:cubicBezTo>
                    <a:pt x="1329" y="2063"/>
                    <a:pt x="1643" y="1923"/>
                    <a:pt x="1836" y="1661"/>
                  </a:cubicBezTo>
                  <a:cubicBezTo>
                    <a:pt x="1975" y="1468"/>
                    <a:pt x="2045" y="1241"/>
                    <a:pt x="2045" y="1031"/>
                  </a:cubicBezTo>
                  <a:cubicBezTo>
                    <a:pt x="2045" y="717"/>
                    <a:pt x="1905" y="420"/>
                    <a:pt x="1643" y="210"/>
                  </a:cubicBezTo>
                  <a:cubicBezTo>
                    <a:pt x="1451" y="70"/>
                    <a:pt x="1241" y="0"/>
                    <a:pt x="1014"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4779800" y="3121700"/>
              <a:ext cx="54650" cy="54225"/>
            </a:xfrm>
            <a:custGeom>
              <a:avLst/>
              <a:gdLst/>
              <a:ahLst/>
              <a:cxnLst/>
              <a:rect l="l" t="t" r="r" b="b"/>
              <a:pathLst>
                <a:path w="2186" h="2169" extrusionOk="0">
                  <a:moveTo>
                    <a:pt x="1084" y="280"/>
                  </a:moveTo>
                  <a:cubicBezTo>
                    <a:pt x="1259" y="280"/>
                    <a:pt x="1434" y="333"/>
                    <a:pt x="1574" y="455"/>
                  </a:cubicBezTo>
                  <a:cubicBezTo>
                    <a:pt x="1784" y="613"/>
                    <a:pt x="1889" y="840"/>
                    <a:pt x="1889" y="1085"/>
                  </a:cubicBezTo>
                  <a:cubicBezTo>
                    <a:pt x="1889" y="1259"/>
                    <a:pt x="1836" y="1417"/>
                    <a:pt x="1731" y="1574"/>
                  </a:cubicBezTo>
                  <a:cubicBezTo>
                    <a:pt x="1574" y="1784"/>
                    <a:pt x="1329" y="1889"/>
                    <a:pt x="1084" y="1889"/>
                  </a:cubicBezTo>
                  <a:cubicBezTo>
                    <a:pt x="927" y="1889"/>
                    <a:pt x="752" y="1836"/>
                    <a:pt x="612" y="1714"/>
                  </a:cubicBezTo>
                  <a:cubicBezTo>
                    <a:pt x="403" y="1557"/>
                    <a:pt x="298" y="1329"/>
                    <a:pt x="298" y="1085"/>
                  </a:cubicBezTo>
                  <a:cubicBezTo>
                    <a:pt x="298" y="910"/>
                    <a:pt x="350" y="752"/>
                    <a:pt x="455" y="595"/>
                  </a:cubicBezTo>
                  <a:cubicBezTo>
                    <a:pt x="612" y="385"/>
                    <a:pt x="857" y="280"/>
                    <a:pt x="1084" y="280"/>
                  </a:cubicBezTo>
                  <a:close/>
                  <a:moveTo>
                    <a:pt x="1084" y="1"/>
                  </a:moveTo>
                  <a:cubicBezTo>
                    <a:pt x="770" y="1"/>
                    <a:pt x="438" y="141"/>
                    <a:pt x="228" y="420"/>
                  </a:cubicBezTo>
                  <a:cubicBezTo>
                    <a:pt x="71" y="613"/>
                    <a:pt x="1" y="857"/>
                    <a:pt x="1" y="1085"/>
                  </a:cubicBezTo>
                  <a:cubicBezTo>
                    <a:pt x="1" y="1417"/>
                    <a:pt x="140" y="1731"/>
                    <a:pt x="438" y="1959"/>
                  </a:cubicBezTo>
                  <a:cubicBezTo>
                    <a:pt x="630" y="2098"/>
                    <a:pt x="857" y="2168"/>
                    <a:pt x="1084" y="2168"/>
                  </a:cubicBezTo>
                  <a:cubicBezTo>
                    <a:pt x="1417" y="2168"/>
                    <a:pt x="1749" y="2029"/>
                    <a:pt x="1959" y="1749"/>
                  </a:cubicBezTo>
                  <a:cubicBezTo>
                    <a:pt x="2116" y="1557"/>
                    <a:pt x="2186" y="1312"/>
                    <a:pt x="2186" y="1085"/>
                  </a:cubicBezTo>
                  <a:cubicBezTo>
                    <a:pt x="2186" y="752"/>
                    <a:pt x="2028" y="438"/>
                    <a:pt x="1749" y="211"/>
                  </a:cubicBezTo>
                  <a:cubicBezTo>
                    <a:pt x="1556" y="71"/>
                    <a:pt x="1329" y="1"/>
                    <a:pt x="1084"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4879000" y="3147925"/>
              <a:ext cx="51600" cy="51600"/>
            </a:xfrm>
            <a:custGeom>
              <a:avLst/>
              <a:gdLst/>
              <a:ahLst/>
              <a:cxnLst/>
              <a:rect l="l" t="t" r="r" b="b"/>
              <a:pathLst>
                <a:path w="2064" h="2064" extrusionOk="0">
                  <a:moveTo>
                    <a:pt x="1032" y="298"/>
                  </a:moveTo>
                  <a:cubicBezTo>
                    <a:pt x="1190" y="298"/>
                    <a:pt x="1347" y="350"/>
                    <a:pt x="1487" y="438"/>
                  </a:cubicBezTo>
                  <a:cubicBezTo>
                    <a:pt x="1679" y="595"/>
                    <a:pt x="1767" y="805"/>
                    <a:pt x="1767" y="1032"/>
                  </a:cubicBezTo>
                  <a:cubicBezTo>
                    <a:pt x="1767" y="1189"/>
                    <a:pt x="1732" y="1347"/>
                    <a:pt x="1627" y="1487"/>
                  </a:cubicBezTo>
                  <a:cubicBezTo>
                    <a:pt x="1469" y="1661"/>
                    <a:pt x="1260" y="1766"/>
                    <a:pt x="1032" y="1766"/>
                  </a:cubicBezTo>
                  <a:cubicBezTo>
                    <a:pt x="875" y="1766"/>
                    <a:pt x="718" y="1714"/>
                    <a:pt x="595" y="1626"/>
                  </a:cubicBezTo>
                  <a:cubicBezTo>
                    <a:pt x="403" y="1469"/>
                    <a:pt x="298" y="1259"/>
                    <a:pt x="298" y="1032"/>
                  </a:cubicBezTo>
                  <a:cubicBezTo>
                    <a:pt x="298" y="875"/>
                    <a:pt x="351" y="717"/>
                    <a:pt x="455" y="595"/>
                  </a:cubicBezTo>
                  <a:cubicBezTo>
                    <a:pt x="595" y="403"/>
                    <a:pt x="805" y="298"/>
                    <a:pt x="1032" y="298"/>
                  </a:cubicBezTo>
                  <a:close/>
                  <a:moveTo>
                    <a:pt x="1032" y="1"/>
                  </a:moveTo>
                  <a:cubicBezTo>
                    <a:pt x="735" y="1"/>
                    <a:pt x="420" y="140"/>
                    <a:pt x="211" y="403"/>
                  </a:cubicBezTo>
                  <a:cubicBezTo>
                    <a:pt x="71" y="595"/>
                    <a:pt x="1" y="822"/>
                    <a:pt x="1" y="1032"/>
                  </a:cubicBezTo>
                  <a:cubicBezTo>
                    <a:pt x="1" y="1347"/>
                    <a:pt x="141" y="1644"/>
                    <a:pt x="420" y="1854"/>
                  </a:cubicBezTo>
                  <a:cubicBezTo>
                    <a:pt x="595" y="1993"/>
                    <a:pt x="823" y="2063"/>
                    <a:pt x="1032" y="2063"/>
                  </a:cubicBezTo>
                  <a:cubicBezTo>
                    <a:pt x="1347" y="2063"/>
                    <a:pt x="1644" y="1924"/>
                    <a:pt x="1854" y="1661"/>
                  </a:cubicBezTo>
                  <a:cubicBezTo>
                    <a:pt x="1994" y="1469"/>
                    <a:pt x="2064" y="1242"/>
                    <a:pt x="2064" y="1032"/>
                  </a:cubicBezTo>
                  <a:cubicBezTo>
                    <a:pt x="2064" y="717"/>
                    <a:pt x="1924" y="420"/>
                    <a:pt x="1662" y="210"/>
                  </a:cubicBezTo>
                  <a:cubicBezTo>
                    <a:pt x="1469" y="71"/>
                    <a:pt x="1260" y="1"/>
                    <a:pt x="1032"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4813900" y="3147850"/>
              <a:ext cx="73450" cy="24225"/>
            </a:xfrm>
            <a:custGeom>
              <a:avLst/>
              <a:gdLst/>
              <a:ahLst/>
              <a:cxnLst/>
              <a:rect l="l" t="t" r="r" b="b"/>
              <a:pathLst>
                <a:path w="2938" h="969" extrusionOk="0">
                  <a:moveTo>
                    <a:pt x="164" y="0"/>
                  </a:moveTo>
                  <a:cubicBezTo>
                    <a:pt x="101" y="0"/>
                    <a:pt x="33" y="48"/>
                    <a:pt x="18" y="109"/>
                  </a:cubicBezTo>
                  <a:cubicBezTo>
                    <a:pt x="0" y="196"/>
                    <a:pt x="53" y="266"/>
                    <a:pt x="123" y="283"/>
                  </a:cubicBezTo>
                  <a:lnTo>
                    <a:pt x="2745" y="965"/>
                  </a:lnTo>
                  <a:cubicBezTo>
                    <a:pt x="2756" y="967"/>
                    <a:pt x="2767" y="968"/>
                    <a:pt x="2778" y="968"/>
                  </a:cubicBezTo>
                  <a:cubicBezTo>
                    <a:pt x="2850" y="968"/>
                    <a:pt x="2904" y="921"/>
                    <a:pt x="2920" y="860"/>
                  </a:cubicBezTo>
                  <a:cubicBezTo>
                    <a:pt x="2937" y="773"/>
                    <a:pt x="2902" y="703"/>
                    <a:pt x="2815" y="668"/>
                  </a:cubicBezTo>
                  <a:lnTo>
                    <a:pt x="192" y="4"/>
                  </a:lnTo>
                  <a:cubicBezTo>
                    <a:pt x="183" y="1"/>
                    <a:pt x="174" y="0"/>
                    <a:pt x="164"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4844925" y="3175575"/>
              <a:ext cx="57275" cy="47250"/>
            </a:xfrm>
            <a:custGeom>
              <a:avLst/>
              <a:gdLst/>
              <a:ahLst/>
              <a:cxnLst/>
              <a:rect l="l" t="t" r="r" b="b"/>
              <a:pathLst>
                <a:path w="2291" h="1890" extrusionOk="0">
                  <a:moveTo>
                    <a:pt x="2116" y="0"/>
                  </a:moveTo>
                  <a:cubicBezTo>
                    <a:pt x="2086" y="0"/>
                    <a:pt x="2056" y="10"/>
                    <a:pt x="2028" y="31"/>
                  </a:cubicBezTo>
                  <a:lnTo>
                    <a:pt x="70" y="1639"/>
                  </a:lnTo>
                  <a:cubicBezTo>
                    <a:pt x="18" y="1674"/>
                    <a:pt x="0" y="1779"/>
                    <a:pt x="53" y="1831"/>
                  </a:cubicBezTo>
                  <a:cubicBezTo>
                    <a:pt x="84" y="1872"/>
                    <a:pt x="126" y="1889"/>
                    <a:pt x="170" y="1889"/>
                  </a:cubicBezTo>
                  <a:cubicBezTo>
                    <a:pt x="202" y="1889"/>
                    <a:pt x="234" y="1881"/>
                    <a:pt x="263" y="1866"/>
                  </a:cubicBezTo>
                  <a:lnTo>
                    <a:pt x="2220" y="258"/>
                  </a:lnTo>
                  <a:cubicBezTo>
                    <a:pt x="2273" y="206"/>
                    <a:pt x="2290" y="118"/>
                    <a:pt x="2238" y="66"/>
                  </a:cubicBezTo>
                  <a:cubicBezTo>
                    <a:pt x="2206" y="24"/>
                    <a:pt x="2162" y="0"/>
                    <a:pt x="2116"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 name="Google Shape;150;p6"/>
          <p:cNvGrpSpPr/>
          <p:nvPr/>
        </p:nvGrpSpPr>
        <p:grpSpPr>
          <a:xfrm>
            <a:off x="42324" y="-280065"/>
            <a:ext cx="1023323" cy="1094037"/>
            <a:chOff x="319900" y="315700"/>
            <a:chExt cx="342123" cy="365691"/>
          </a:xfrm>
        </p:grpSpPr>
        <p:sp>
          <p:nvSpPr>
            <p:cNvPr id="151" name="Google Shape;151;p6"/>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6"/>
          <p:cNvGrpSpPr/>
          <p:nvPr/>
        </p:nvGrpSpPr>
        <p:grpSpPr>
          <a:xfrm>
            <a:off x="42313" y="1058402"/>
            <a:ext cx="658687" cy="655425"/>
            <a:chOff x="4636900" y="2064950"/>
            <a:chExt cx="179650" cy="178775"/>
          </a:xfrm>
        </p:grpSpPr>
        <p:sp>
          <p:nvSpPr>
            <p:cNvPr id="157" name="Google Shape;157;p6"/>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160;p6"/>
          <p:cNvGrpSpPr/>
          <p:nvPr/>
        </p:nvGrpSpPr>
        <p:grpSpPr>
          <a:xfrm rot="1867210">
            <a:off x="1322325" y="-125742"/>
            <a:ext cx="502362" cy="679910"/>
            <a:chOff x="5408700" y="2855000"/>
            <a:chExt cx="121525" cy="164475"/>
          </a:xfrm>
        </p:grpSpPr>
        <p:sp>
          <p:nvSpPr>
            <p:cNvPr id="161" name="Google Shape;161;p6"/>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503397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dk2"/>
        </a:solidFill>
        <a:effectLst/>
      </p:bgPr>
    </p:bg>
    <p:spTree>
      <p:nvGrpSpPr>
        <p:cNvPr id="1" name="Shape 163"/>
        <p:cNvGrpSpPr/>
        <p:nvPr/>
      </p:nvGrpSpPr>
      <p:grpSpPr>
        <a:xfrm>
          <a:off x="0" y="0"/>
          <a:ext cx="0" cy="0"/>
          <a:chOff x="0" y="0"/>
          <a:chExt cx="0" cy="0"/>
        </a:xfrm>
      </p:grpSpPr>
      <p:sp>
        <p:nvSpPr>
          <p:cNvPr id="164" name="Google Shape;164;p7"/>
          <p:cNvSpPr txBox="1">
            <a:spLocks noGrp="1"/>
          </p:cNvSpPr>
          <p:nvPr>
            <p:ph type="title"/>
          </p:nvPr>
        </p:nvSpPr>
        <p:spPr>
          <a:xfrm>
            <a:off x="721200" y="435550"/>
            <a:ext cx="3252000" cy="37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sz="3000">
                <a:highlight>
                  <a:schemeClr val="accent1"/>
                </a:highlight>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sp>
        <p:nvSpPr>
          <p:cNvPr id="165" name="Google Shape;165;p7"/>
          <p:cNvSpPr txBox="1">
            <a:spLocks noGrp="1"/>
          </p:cNvSpPr>
          <p:nvPr>
            <p:ph type="subTitle" idx="1"/>
          </p:nvPr>
        </p:nvSpPr>
        <p:spPr>
          <a:xfrm>
            <a:off x="721200" y="1668000"/>
            <a:ext cx="3946800" cy="2940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166" name="Google Shape;166;p7"/>
          <p:cNvGrpSpPr/>
          <p:nvPr/>
        </p:nvGrpSpPr>
        <p:grpSpPr>
          <a:xfrm flipH="1">
            <a:off x="8365627" y="944052"/>
            <a:ext cx="658687" cy="655425"/>
            <a:chOff x="4636900" y="2064950"/>
            <a:chExt cx="179650" cy="178775"/>
          </a:xfrm>
        </p:grpSpPr>
        <p:sp>
          <p:nvSpPr>
            <p:cNvPr id="167" name="Google Shape;167;p7"/>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7"/>
          <p:cNvGrpSpPr/>
          <p:nvPr/>
        </p:nvGrpSpPr>
        <p:grpSpPr>
          <a:xfrm rot="-1867223" flipH="1">
            <a:off x="6782847" y="-203325"/>
            <a:ext cx="730343" cy="988464"/>
            <a:chOff x="5408700" y="2855000"/>
            <a:chExt cx="121525" cy="164475"/>
          </a:xfrm>
        </p:grpSpPr>
        <p:sp>
          <p:nvSpPr>
            <p:cNvPr id="171" name="Google Shape;171;p7"/>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003943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2"/>
        </a:solidFill>
        <a:effectLst/>
      </p:bgPr>
    </p:bg>
    <p:spTree>
      <p:nvGrpSpPr>
        <p:cNvPr id="1" name="Shape 173"/>
        <p:cNvGrpSpPr/>
        <p:nvPr/>
      </p:nvGrpSpPr>
      <p:grpSpPr>
        <a:xfrm>
          <a:off x="0" y="0"/>
          <a:ext cx="0" cy="0"/>
          <a:chOff x="0" y="0"/>
          <a:chExt cx="0" cy="0"/>
        </a:xfrm>
      </p:grpSpPr>
      <p:sp>
        <p:nvSpPr>
          <p:cNvPr id="174" name="Google Shape;174;p8"/>
          <p:cNvSpPr txBox="1">
            <a:spLocks noGrp="1"/>
          </p:cNvSpPr>
          <p:nvPr>
            <p:ph type="title"/>
          </p:nvPr>
        </p:nvSpPr>
        <p:spPr>
          <a:xfrm>
            <a:off x="720000" y="720000"/>
            <a:ext cx="4908000" cy="37044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6200">
                <a:highlight>
                  <a:schemeClr val="accent1"/>
                </a:highlight>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grpSp>
        <p:nvGrpSpPr>
          <p:cNvPr id="175" name="Google Shape;175;p8"/>
          <p:cNvGrpSpPr/>
          <p:nvPr/>
        </p:nvGrpSpPr>
        <p:grpSpPr>
          <a:xfrm flipH="1">
            <a:off x="7130380" y="953885"/>
            <a:ext cx="1023323" cy="1094037"/>
            <a:chOff x="319900" y="315700"/>
            <a:chExt cx="342123" cy="365691"/>
          </a:xfrm>
        </p:grpSpPr>
        <p:sp>
          <p:nvSpPr>
            <p:cNvPr id="176" name="Google Shape;176;p8"/>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8"/>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8"/>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8"/>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8"/>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181;p8"/>
          <p:cNvGrpSpPr/>
          <p:nvPr/>
        </p:nvGrpSpPr>
        <p:grpSpPr>
          <a:xfrm rot="-1867210" flipH="1">
            <a:off x="6882690" y="-5817"/>
            <a:ext cx="502362" cy="679910"/>
            <a:chOff x="5408700" y="2855000"/>
            <a:chExt cx="121525" cy="164475"/>
          </a:xfrm>
        </p:grpSpPr>
        <p:sp>
          <p:nvSpPr>
            <p:cNvPr id="182" name="Google Shape;182;p8"/>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184;p8"/>
          <p:cNvSpPr txBox="1">
            <a:spLocks noGrp="1"/>
          </p:cNvSpPr>
          <p:nvPr>
            <p:ph type="title" idx="2"/>
          </p:nvPr>
        </p:nvSpPr>
        <p:spPr>
          <a:xfrm>
            <a:off x="6072485" y="3739200"/>
            <a:ext cx="23514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2000"/>
              <a:buFont typeface="Bad Script"/>
              <a:buNone/>
              <a:defRPr sz="2000" b="1">
                <a:solidFill>
                  <a:schemeClr val="accent4"/>
                </a:solidFill>
                <a:latin typeface="Bad Script"/>
                <a:ea typeface="Bad Script"/>
                <a:cs typeface="Bad Script"/>
                <a:sym typeface="Bad Script"/>
              </a:defRPr>
            </a:lvl1pPr>
            <a:lvl2pPr lvl="1" algn="ctr" rtl="0">
              <a:spcBef>
                <a:spcPts val="0"/>
              </a:spcBef>
              <a:spcAft>
                <a:spcPts val="0"/>
              </a:spcAft>
              <a:buClr>
                <a:schemeClr val="accent4"/>
              </a:buClr>
              <a:buSzPts val="2000"/>
              <a:buFont typeface="Bad Script"/>
              <a:buNone/>
              <a:defRPr sz="2000" b="1">
                <a:solidFill>
                  <a:schemeClr val="accent4"/>
                </a:solidFill>
                <a:latin typeface="Bad Script"/>
                <a:ea typeface="Bad Script"/>
                <a:cs typeface="Bad Script"/>
                <a:sym typeface="Bad Script"/>
              </a:defRPr>
            </a:lvl2pPr>
            <a:lvl3pPr lvl="2" algn="ctr" rtl="0">
              <a:spcBef>
                <a:spcPts val="0"/>
              </a:spcBef>
              <a:spcAft>
                <a:spcPts val="0"/>
              </a:spcAft>
              <a:buClr>
                <a:schemeClr val="accent4"/>
              </a:buClr>
              <a:buSzPts val="2000"/>
              <a:buFont typeface="Bad Script"/>
              <a:buNone/>
              <a:defRPr sz="2000" b="1">
                <a:solidFill>
                  <a:schemeClr val="accent4"/>
                </a:solidFill>
                <a:latin typeface="Bad Script"/>
                <a:ea typeface="Bad Script"/>
                <a:cs typeface="Bad Script"/>
                <a:sym typeface="Bad Script"/>
              </a:defRPr>
            </a:lvl3pPr>
            <a:lvl4pPr lvl="3" algn="ctr" rtl="0">
              <a:spcBef>
                <a:spcPts val="0"/>
              </a:spcBef>
              <a:spcAft>
                <a:spcPts val="0"/>
              </a:spcAft>
              <a:buClr>
                <a:schemeClr val="accent4"/>
              </a:buClr>
              <a:buSzPts val="2000"/>
              <a:buFont typeface="Bad Script"/>
              <a:buNone/>
              <a:defRPr sz="2000" b="1">
                <a:solidFill>
                  <a:schemeClr val="accent4"/>
                </a:solidFill>
                <a:latin typeface="Bad Script"/>
                <a:ea typeface="Bad Script"/>
                <a:cs typeface="Bad Script"/>
                <a:sym typeface="Bad Script"/>
              </a:defRPr>
            </a:lvl4pPr>
            <a:lvl5pPr lvl="4" algn="ctr" rtl="0">
              <a:spcBef>
                <a:spcPts val="0"/>
              </a:spcBef>
              <a:spcAft>
                <a:spcPts val="0"/>
              </a:spcAft>
              <a:buClr>
                <a:schemeClr val="accent4"/>
              </a:buClr>
              <a:buSzPts val="2000"/>
              <a:buFont typeface="Bad Script"/>
              <a:buNone/>
              <a:defRPr sz="2000" b="1">
                <a:solidFill>
                  <a:schemeClr val="accent4"/>
                </a:solidFill>
                <a:latin typeface="Bad Script"/>
                <a:ea typeface="Bad Script"/>
                <a:cs typeface="Bad Script"/>
                <a:sym typeface="Bad Script"/>
              </a:defRPr>
            </a:lvl5pPr>
            <a:lvl6pPr lvl="5" algn="ctr" rtl="0">
              <a:spcBef>
                <a:spcPts val="0"/>
              </a:spcBef>
              <a:spcAft>
                <a:spcPts val="0"/>
              </a:spcAft>
              <a:buClr>
                <a:schemeClr val="accent4"/>
              </a:buClr>
              <a:buSzPts val="2000"/>
              <a:buFont typeface="Bad Script"/>
              <a:buNone/>
              <a:defRPr sz="2000" b="1">
                <a:solidFill>
                  <a:schemeClr val="accent4"/>
                </a:solidFill>
                <a:latin typeface="Bad Script"/>
                <a:ea typeface="Bad Script"/>
                <a:cs typeface="Bad Script"/>
                <a:sym typeface="Bad Script"/>
              </a:defRPr>
            </a:lvl6pPr>
            <a:lvl7pPr lvl="6" algn="ctr" rtl="0">
              <a:spcBef>
                <a:spcPts val="0"/>
              </a:spcBef>
              <a:spcAft>
                <a:spcPts val="0"/>
              </a:spcAft>
              <a:buClr>
                <a:schemeClr val="accent4"/>
              </a:buClr>
              <a:buSzPts val="2000"/>
              <a:buFont typeface="Bad Script"/>
              <a:buNone/>
              <a:defRPr sz="2000" b="1">
                <a:solidFill>
                  <a:schemeClr val="accent4"/>
                </a:solidFill>
                <a:latin typeface="Bad Script"/>
                <a:ea typeface="Bad Script"/>
                <a:cs typeface="Bad Script"/>
                <a:sym typeface="Bad Script"/>
              </a:defRPr>
            </a:lvl7pPr>
            <a:lvl8pPr lvl="7" algn="ctr" rtl="0">
              <a:spcBef>
                <a:spcPts val="0"/>
              </a:spcBef>
              <a:spcAft>
                <a:spcPts val="0"/>
              </a:spcAft>
              <a:buClr>
                <a:schemeClr val="accent4"/>
              </a:buClr>
              <a:buSzPts val="2000"/>
              <a:buFont typeface="Bad Script"/>
              <a:buNone/>
              <a:defRPr sz="2000" b="1">
                <a:solidFill>
                  <a:schemeClr val="accent4"/>
                </a:solidFill>
                <a:latin typeface="Bad Script"/>
                <a:ea typeface="Bad Script"/>
                <a:cs typeface="Bad Script"/>
                <a:sym typeface="Bad Script"/>
              </a:defRPr>
            </a:lvl8pPr>
            <a:lvl9pPr lvl="8" algn="ctr" rtl="0">
              <a:spcBef>
                <a:spcPts val="0"/>
              </a:spcBef>
              <a:spcAft>
                <a:spcPts val="0"/>
              </a:spcAft>
              <a:buClr>
                <a:schemeClr val="accent4"/>
              </a:buClr>
              <a:buSzPts val="2000"/>
              <a:buFont typeface="Bad Script"/>
              <a:buNone/>
              <a:defRPr sz="2000" b="1">
                <a:solidFill>
                  <a:schemeClr val="accent4"/>
                </a:solidFill>
                <a:latin typeface="Bad Script"/>
                <a:ea typeface="Bad Script"/>
                <a:cs typeface="Bad Script"/>
                <a:sym typeface="Bad Script"/>
              </a:defRPr>
            </a:lvl9pPr>
          </a:lstStyle>
          <a:p>
            <a:endParaRPr/>
          </a:p>
        </p:txBody>
      </p:sp>
      <p:grpSp>
        <p:nvGrpSpPr>
          <p:cNvPr id="185" name="Google Shape;185;p8"/>
          <p:cNvGrpSpPr/>
          <p:nvPr/>
        </p:nvGrpSpPr>
        <p:grpSpPr>
          <a:xfrm>
            <a:off x="-371465" y="-266627"/>
            <a:ext cx="1781246" cy="1745553"/>
            <a:chOff x="894775" y="1489932"/>
            <a:chExt cx="1107120" cy="1084936"/>
          </a:xfrm>
        </p:grpSpPr>
        <p:sp>
          <p:nvSpPr>
            <p:cNvPr id="186" name="Google Shape;186;p8"/>
            <p:cNvSpPr/>
            <p:nvPr/>
          </p:nvSpPr>
          <p:spPr>
            <a:xfrm>
              <a:off x="964844" y="1976193"/>
              <a:ext cx="81071" cy="104754"/>
            </a:xfrm>
            <a:custGeom>
              <a:avLst/>
              <a:gdLst/>
              <a:ahLst/>
              <a:cxnLst/>
              <a:rect l="l" t="t" r="r" b="b"/>
              <a:pathLst>
                <a:path w="3358" h="4339" extrusionOk="0">
                  <a:moveTo>
                    <a:pt x="1838" y="918"/>
                  </a:moveTo>
                  <a:cubicBezTo>
                    <a:pt x="1901" y="1172"/>
                    <a:pt x="1933" y="1362"/>
                    <a:pt x="1964" y="1552"/>
                  </a:cubicBezTo>
                  <a:cubicBezTo>
                    <a:pt x="1993" y="1696"/>
                    <a:pt x="2022" y="1788"/>
                    <a:pt x="2027" y="1875"/>
                  </a:cubicBezTo>
                  <a:lnTo>
                    <a:pt x="2027" y="1875"/>
                  </a:lnTo>
                  <a:cubicBezTo>
                    <a:pt x="1995" y="2190"/>
                    <a:pt x="1932" y="2504"/>
                    <a:pt x="1806" y="2787"/>
                  </a:cubicBezTo>
                  <a:cubicBezTo>
                    <a:pt x="1743" y="2945"/>
                    <a:pt x="1711" y="3104"/>
                    <a:pt x="1648" y="3199"/>
                  </a:cubicBezTo>
                  <a:cubicBezTo>
                    <a:pt x="1616" y="3262"/>
                    <a:pt x="1584" y="3357"/>
                    <a:pt x="1521" y="3420"/>
                  </a:cubicBezTo>
                  <a:cubicBezTo>
                    <a:pt x="1489" y="3484"/>
                    <a:pt x="1426" y="3547"/>
                    <a:pt x="1363" y="3579"/>
                  </a:cubicBezTo>
                  <a:cubicBezTo>
                    <a:pt x="1299" y="3610"/>
                    <a:pt x="1236" y="3642"/>
                    <a:pt x="1141" y="3642"/>
                  </a:cubicBezTo>
                  <a:cubicBezTo>
                    <a:pt x="1046" y="3610"/>
                    <a:pt x="982" y="3547"/>
                    <a:pt x="887" y="3484"/>
                  </a:cubicBezTo>
                  <a:cubicBezTo>
                    <a:pt x="856" y="3420"/>
                    <a:pt x="792" y="3389"/>
                    <a:pt x="729" y="3325"/>
                  </a:cubicBezTo>
                  <a:cubicBezTo>
                    <a:pt x="697" y="3262"/>
                    <a:pt x="666" y="3199"/>
                    <a:pt x="634" y="3135"/>
                  </a:cubicBezTo>
                  <a:lnTo>
                    <a:pt x="539" y="2882"/>
                  </a:lnTo>
                  <a:cubicBezTo>
                    <a:pt x="539" y="2502"/>
                    <a:pt x="602" y="2153"/>
                    <a:pt x="761" y="1805"/>
                  </a:cubicBezTo>
                  <a:cubicBezTo>
                    <a:pt x="824" y="1615"/>
                    <a:pt x="951" y="1425"/>
                    <a:pt x="1077" y="1267"/>
                  </a:cubicBezTo>
                  <a:cubicBezTo>
                    <a:pt x="1141" y="1172"/>
                    <a:pt x="1267" y="1077"/>
                    <a:pt x="1363" y="1013"/>
                  </a:cubicBezTo>
                  <a:cubicBezTo>
                    <a:pt x="1458" y="982"/>
                    <a:pt x="1553" y="950"/>
                    <a:pt x="1616" y="950"/>
                  </a:cubicBezTo>
                  <a:cubicBezTo>
                    <a:pt x="1711" y="950"/>
                    <a:pt x="1774" y="950"/>
                    <a:pt x="1838" y="918"/>
                  </a:cubicBezTo>
                  <a:close/>
                  <a:moveTo>
                    <a:pt x="2091" y="0"/>
                  </a:moveTo>
                  <a:cubicBezTo>
                    <a:pt x="1933" y="32"/>
                    <a:pt x="1806" y="127"/>
                    <a:pt x="1743" y="285"/>
                  </a:cubicBezTo>
                  <a:cubicBezTo>
                    <a:pt x="1616" y="285"/>
                    <a:pt x="1521" y="317"/>
                    <a:pt x="1426" y="348"/>
                  </a:cubicBezTo>
                  <a:cubicBezTo>
                    <a:pt x="1299" y="412"/>
                    <a:pt x="1109" y="475"/>
                    <a:pt x="856" y="602"/>
                  </a:cubicBezTo>
                  <a:cubicBezTo>
                    <a:pt x="697" y="760"/>
                    <a:pt x="571" y="950"/>
                    <a:pt x="476" y="1140"/>
                  </a:cubicBezTo>
                  <a:cubicBezTo>
                    <a:pt x="381" y="1330"/>
                    <a:pt x="286" y="1520"/>
                    <a:pt x="222" y="1710"/>
                  </a:cubicBezTo>
                  <a:cubicBezTo>
                    <a:pt x="159" y="1900"/>
                    <a:pt x="96" y="2090"/>
                    <a:pt x="64" y="2280"/>
                  </a:cubicBezTo>
                  <a:cubicBezTo>
                    <a:pt x="32" y="2470"/>
                    <a:pt x="1" y="2660"/>
                    <a:pt x="1" y="2819"/>
                  </a:cubicBezTo>
                  <a:cubicBezTo>
                    <a:pt x="1" y="2977"/>
                    <a:pt x="1" y="3135"/>
                    <a:pt x="1" y="3294"/>
                  </a:cubicBezTo>
                  <a:cubicBezTo>
                    <a:pt x="1" y="3389"/>
                    <a:pt x="32" y="3484"/>
                    <a:pt x="96" y="3579"/>
                  </a:cubicBezTo>
                  <a:cubicBezTo>
                    <a:pt x="159" y="3705"/>
                    <a:pt x="222" y="3800"/>
                    <a:pt x="317" y="3864"/>
                  </a:cubicBezTo>
                  <a:cubicBezTo>
                    <a:pt x="412" y="3959"/>
                    <a:pt x="571" y="4117"/>
                    <a:pt x="729" y="4275"/>
                  </a:cubicBezTo>
                  <a:cubicBezTo>
                    <a:pt x="856" y="4307"/>
                    <a:pt x="1014" y="4339"/>
                    <a:pt x="1141" y="4339"/>
                  </a:cubicBezTo>
                  <a:cubicBezTo>
                    <a:pt x="1299" y="4339"/>
                    <a:pt x="1489" y="4275"/>
                    <a:pt x="1616" y="4180"/>
                  </a:cubicBezTo>
                  <a:cubicBezTo>
                    <a:pt x="1743" y="4054"/>
                    <a:pt x="1838" y="3927"/>
                    <a:pt x="1933" y="3800"/>
                  </a:cubicBezTo>
                  <a:cubicBezTo>
                    <a:pt x="2028" y="3642"/>
                    <a:pt x="2091" y="3452"/>
                    <a:pt x="2154" y="3294"/>
                  </a:cubicBezTo>
                  <a:cubicBezTo>
                    <a:pt x="2186" y="3135"/>
                    <a:pt x="2249" y="2977"/>
                    <a:pt x="2281" y="2882"/>
                  </a:cubicBezTo>
                  <a:cubicBezTo>
                    <a:pt x="2313" y="3135"/>
                    <a:pt x="2408" y="3389"/>
                    <a:pt x="2566" y="3610"/>
                  </a:cubicBezTo>
                  <a:cubicBezTo>
                    <a:pt x="2661" y="3832"/>
                    <a:pt x="2819" y="3990"/>
                    <a:pt x="3009" y="4085"/>
                  </a:cubicBezTo>
                  <a:cubicBezTo>
                    <a:pt x="3104" y="4085"/>
                    <a:pt x="3199" y="4022"/>
                    <a:pt x="3263" y="3959"/>
                  </a:cubicBezTo>
                  <a:cubicBezTo>
                    <a:pt x="3326" y="3864"/>
                    <a:pt x="3358" y="3737"/>
                    <a:pt x="3358" y="3642"/>
                  </a:cubicBezTo>
                  <a:cubicBezTo>
                    <a:pt x="3358" y="3547"/>
                    <a:pt x="3326" y="3452"/>
                    <a:pt x="3263" y="3389"/>
                  </a:cubicBezTo>
                  <a:cubicBezTo>
                    <a:pt x="3104" y="3262"/>
                    <a:pt x="3009" y="3104"/>
                    <a:pt x="2914" y="2945"/>
                  </a:cubicBezTo>
                  <a:cubicBezTo>
                    <a:pt x="2819" y="2755"/>
                    <a:pt x="2756" y="2565"/>
                    <a:pt x="2724" y="2375"/>
                  </a:cubicBezTo>
                  <a:lnTo>
                    <a:pt x="2661" y="2058"/>
                  </a:lnTo>
                  <a:cubicBezTo>
                    <a:pt x="2629" y="1963"/>
                    <a:pt x="2629" y="1900"/>
                    <a:pt x="2629" y="1868"/>
                  </a:cubicBezTo>
                  <a:cubicBezTo>
                    <a:pt x="2629" y="1805"/>
                    <a:pt x="2598" y="1773"/>
                    <a:pt x="2598" y="1710"/>
                  </a:cubicBezTo>
                  <a:cubicBezTo>
                    <a:pt x="2566" y="1520"/>
                    <a:pt x="2534" y="1330"/>
                    <a:pt x="2534" y="1140"/>
                  </a:cubicBezTo>
                  <a:cubicBezTo>
                    <a:pt x="2503" y="950"/>
                    <a:pt x="2471" y="760"/>
                    <a:pt x="2408" y="570"/>
                  </a:cubicBezTo>
                  <a:cubicBezTo>
                    <a:pt x="2376" y="443"/>
                    <a:pt x="2344" y="285"/>
                    <a:pt x="2281" y="158"/>
                  </a:cubicBezTo>
                  <a:cubicBezTo>
                    <a:pt x="2218" y="63"/>
                    <a:pt x="2154" y="0"/>
                    <a:pt x="209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8"/>
            <p:cNvSpPr/>
            <p:nvPr/>
          </p:nvSpPr>
          <p:spPr>
            <a:xfrm>
              <a:off x="894775" y="1668850"/>
              <a:ext cx="825770" cy="795930"/>
            </a:xfrm>
            <a:custGeom>
              <a:avLst/>
              <a:gdLst/>
              <a:ahLst/>
              <a:cxnLst/>
              <a:rect l="l" t="t" r="r" b="b"/>
              <a:pathLst>
                <a:path w="34204" h="32968" fill="none" extrusionOk="0">
                  <a:moveTo>
                    <a:pt x="7158" y="29389"/>
                  </a:moveTo>
                  <a:cubicBezTo>
                    <a:pt x="1331" y="23974"/>
                    <a:pt x="1" y="15170"/>
                    <a:pt x="4118" y="8392"/>
                  </a:cubicBezTo>
                  <a:cubicBezTo>
                    <a:pt x="5733" y="5637"/>
                    <a:pt x="8140" y="3452"/>
                    <a:pt x="11053" y="2090"/>
                  </a:cubicBezTo>
                  <a:cubicBezTo>
                    <a:pt x="15835" y="0"/>
                    <a:pt x="21314" y="380"/>
                    <a:pt x="25780" y="3104"/>
                  </a:cubicBezTo>
                  <a:cubicBezTo>
                    <a:pt x="30403" y="5890"/>
                    <a:pt x="33792" y="11274"/>
                    <a:pt x="34045" y="16721"/>
                  </a:cubicBezTo>
                  <a:cubicBezTo>
                    <a:pt x="34203" y="21345"/>
                    <a:pt x="32240" y="25779"/>
                    <a:pt x="28693" y="28756"/>
                  </a:cubicBezTo>
                  <a:cubicBezTo>
                    <a:pt x="25336" y="31574"/>
                    <a:pt x="20934" y="32841"/>
                    <a:pt x="16500" y="32936"/>
                  </a:cubicBezTo>
                  <a:cubicBezTo>
                    <a:pt x="14917" y="32968"/>
                    <a:pt x="10072" y="32049"/>
                    <a:pt x="7285" y="29516"/>
                  </a:cubicBezTo>
                  <a:close/>
                </a:path>
              </a:pathLst>
            </a:custGeom>
            <a:noFill/>
            <a:ln w="198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a:off x="1340513" y="1939485"/>
              <a:ext cx="659863" cy="635382"/>
            </a:xfrm>
            <a:custGeom>
              <a:avLst/>
              <a:gdLst/>
              <a:ahLst/>
              <a:cxnLst/>
              <a:rect l="l" t="t" r="r" b="b"/>
              <a:pathLst>
                <a:path w="27332" h="26318" fill="none" extrusionOk="0">
                  <a:moveTo>
                    <a:pt x="5701" y="23468"/>
                  </a:moveTo>
                  <a:cubicBezTo>
                    <a:pt x="983" y="19129"/>
                    <a:pt x="1" y="12067"/>
                    <a:pt x="3326" y="6588"/>
                  </a:cubicBezTo>
                  <a:cubicBezTo>
                    <a:pt x="4625" y="4435"/>
                    <a:pt x="6525" y="2724"/>
                    <a:pt x="8805" y="1679"/>
                  </a:cubicBezTo>
                  <a:cubicBezTo>
                    <a:pt x="12637" y="1"/>
                    <a:pt x="17007" y="286"/>
                    <a:pt x="20586" y="2471"/>
                  </a:cubicBezTo>
                  <a:cubicBezTo>
                    <a:pt x="24259" y="4688"/>
                    <a:pt x="26983" y="8995"/>
                    <a:pt x="27205" y="13334"/>
                  </a:cubicBezTo>
                  <a:cubicBezTo>
                    <a:pt x="27331" y="17039"/>
                    <a:pt x="25748" y="20586"/>
                    <a:pt x="22929" y="22961"/>
                  </a:cubicBezTo>
                  <a:cubicBezTo>
                    <a:pt x="20238" y="25209"/>
                    <a:pt x="16722" y="26223"/>
                    <a:pt x="13175" y="26318"/>
                  </a:cubicBezTo>
                  <a:cubicBezTo>
                    <a:pt x="11909" y="26318"/>
                    <a:pt x="8045" y="25621"/>
                    <a:pt x="5796" y="23563"/>
                  </a:cubicBezTo>
                  <a:close/>
                </a:path>
              </a:pathLst>
            </a:custGeom>
            <a:noFill/>
            <a:ln w="198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p:nvPr/>
          </p:nvSpPr>
          <p:spPr>
            <a:xfrm>
              <a:off x="1442972" y="1489932"/>
              <a:ext cx="558923" cy="561217"/>
            </a:xfrm>
            <a:custGeom>
              <a:avLst/>
              <a:gdLst/>
              <a:ahLst/>
              <a:cxnLst/>
              <a:rect l="l" t="t" r="r" b="b"/>
              <a:pathLst>
                <a:path w="23151" h="23246" fill="none" extrusionOk="0">
                  <a:moveTo>
                    <a:pt x="15423" y="1109"/>
                  </a:moveTo>
                  <a:cubicBezTo>
                    <a:pt x="20300" y="3642"/>
                    <a:pt x="23151" y="8963"/>
                    <a:pt x="22232" y="13840"/>
                  </a:cubicBezTo>
                  <a:cubicBezTo>
                    <a:pt x="21536" y="17323"/>
                    <a:pt x="19192" y="20300"/>
                    <a:pt x="15898" y="21757"/>
                  </a:cubicBezTo>
                  <a:cubicBezTo>
                    <a:pt x="12542" y="23246"/>
                    <a:pt x="8140" y="23056"/>
                    <a:pt x="4973" y="21060"/>
                  </a:cubicBezTo>
                  <a:cubicBezTo>
                    <a:pt x="2312" y="19350"/>
                    <a:pt x="571" y="16500"/>
                    <a:pt x="286" y="13333"/>
                  </a:cubicBezTo>
                  <a:cubicBezTo>
                    <a:pt x="1" y="10325"/>
                    <a:pt x="1014" y="7348"/>
                    <a:pt x="2724" y="4783"/>
                  </a:cubicBezTo>
                  <a:cubicBezTo>
                    <a:pt x="3294" y="3896"/>
                    <a:pt x="5733" y="1521"/>
                    <a:pt x="8266" y="951"/>
                  </a:cubicBezTo>
                  <a:cubicBezTo>
                    <a:pt x="12478" y="0"/>
                    <a:pt x="15423" y="1109"/>
                    <a:pt x="15423" y="1109"/>
                  </a:cubicBezTo>
                  <a:close/>
                </a:path>
              </a:pathLst>
            </a:custGeom>
            <a:noFill/>
            <a:ln w="198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p:nvPr/>
          </p:nvSpPr>
          <p:spPr>
            <a:xfrm>
              <a:off x="1765352" y="2225438"/>
              <a:ext cx="72645" cy="146811"/>
            </a:xfrm>
            <a:custGeom>
              <a:avLst/>
              <a:gdLst/>
              <a:ahLst/>
              <a:cxnLst/>
              <a:rect l="l" t="t" r="r" b="b"/>
              <a:pathLst>
                <a:path w="3009" h="6081" extrusionOk="0">
                  <a:moveTo>
                    <a:pt x="1900" y="3009"/>
                  </a:moveTo>
                  <a:cubicBezTo>
                    <a:pt x="1995" y="3009"/>
                    <a:pt x="2090" y="3040"/>
                    <a:pt x="2154" y="3104"/>
                  </a:cubicBezTo>
                  <a:cubicBezTo>
                    <a:pt x="2217" y="3167"/>
                    <a:pt x="2280" y="3262"/>
                    <a:pt x="2312" y="3325"/>
                  </a:cubicBezTo>
                  <a:cubicBezTo>
                    <a:pt x="2375" y="3420"/>
                    <a:pt x="2407" y="3515"/>
                    <a:pt x="2439" y="3610"/>
                  </a:cubicBezTo>
                  <a:cubicBezTo>
                    <a:pt x="2439" y="3674"/>
                    <a:pt x="2470" y="3769"/>
                    <a:pt x="2470" y="3832"/>
                  </a:cubicBezTo>
                  <a:cubicBezTo>
                    <a:pt x="2470" y="3990"/>
                    <a:pt x="2439" y="4180"/>
                    <a:pt x="2407" y="4339"/>
                  </a:cubicBezTo>
                  <a:lnTo>
                    <a:pt x="2407" y="4307"/>
                  </a:lnTo>
                  <a:cubicBezTo>
                    <a:pt x="2375" y="4497"/>
                    <a:pt x="2312" y="4687"/>
                    <a:pt x="2217" y="4845"/>
                  </a:cubicBezTo>
                  <a:lnTo>
                    <a:pt x="1869" y="5257"/>
                  </a:lnTo>
                  <a:cubicBezTo>
                    <a:pt x="1742" y="5321"/>
                    <a:pt x="1584" y="5384"/>
                    <a:pt x="1425" y="5416"/>
                  </a:cubicBezTo>
                  <a:cubicBezTo>
                    <a:pt x="1267" y="5416"/>
                    <a:pt x="1172" y="5257"/>
                    <a:pt x="1077" y="4972"/>
                  </a:cubicBezTo>
                  <a:cubicBezTo>
                    <a:pt x="1077" y="4339"/>
                    <a:pt x="1045" y="3895"/>
                    <a:pt x="1014" y="3547"/>
                  </a:cubicBezTo>
                  <a:cubicBezTo>
                    <a:pt x="1172" y="3420"/>
                    <a:pt x="1330" y="3294"/>
                    <a:pt x="1520" y="3199"/>
                  </a:cubicBezTo>
                  <a:cubicBezTo>
                    <a:pt x="1615" y="3104"/>
                    <a:pt x="1774" y="3040"/>
                    <a:pt x="1900" y="3009"/>
                  </a:cubicBezTo>
                  <a:close/>
                  <a:moveTo>
                    <a:pt x="285" y="0"/>
                  </a:moveTo>
                  <a:cubicBezTo>
                    <a:pt x="95" y="0"/>
                    <a:pt x="0" y="158"/>
                    <a:pt x="0" y="443"/>
                  </a:cubicBezTo>
                  <a:cubicBezTo>
                    <a:pt x="0" y="602"/>
                    <a:pt x="32" y="760"/>
                    <a:pt x="64" y="919"/>
                  </a:cubicBezTo>
                  <a:cubicBezTo>
                    <a:pt x="127" y="1204"/>
                    <a:pt x="159" y="1489"/>
                    <a:pt x="190" y="1774"/>
                  </a:cubicBezTo>
                  <a:lnTo>
                    <a:pt x="317" y="3167"/>
                  </a:lnTo>
                  <a:cubicBezTo>
                    <a:pt x="317" y="3199"/>
                    <a:pt x="349" y="3262"/>
                    <a:pt x="349" y="3325"/>
                  </a:cubicBezTo>
                  <a:cubicBezTo>
                    <a:pt x="349" y="3420"/>
                    <a:pt x="349" y="3547"/>
                    <a:pt x="380" y="3705"/>
                  </a:cubicBezTo>
                  <a:cubicBezTo>
                    <a:pt x="412" y="3832"/>
                    <a:pt x="380" y="3990"/>
                    <a:pt x="412" y="4149"/>
                  </a:cubicBezTo>
                  <a:cubicBezTo>
                    <a:pt x="444" y="4307"/>
                    <a:pt x="444" y="4465"/>
                    <a:pt x="444" y="4624"/>
                  </a:cubicBezTo>
                  <a:cubicBezTo>
                    <a:pt x="444" y="4750"/>
                    <a:pt x="444" y="4877"/>
                    <a:pt x="444" y="4972"/>
                  </a:cubicBezTo>
                  <a:cubicBezTo>
                    <a:pt x="444" y="5035"/>
                    <a:pt x="444" y="5099"/>
                    <a:pt x="444" y="5162"/>
                  </a:cubicBezTo>
                  <a:lnTo>
                    <a:pt x="444" y="5606"/>
                  </a:lnTo>
                  <a:lnTo>
                    <a:pt x="444" y="5954"/>
                  </a:lnTo>
                  <a:cubicBezTo>
                    <a:pt x="539" y="6017"/>
                    <a:pt x="634" y="6049"/>
                    <a:pt x="729" y="6049"/>
                  </a:cubicBezTo>
                  <a:cubicBezTo>
                    <a:pt x="855" y="6049"/>
                    <a:pt x="950" y="5986"/>
                    <a:pt x="982" y="5891"/>
                  </a:cubicBezTo>
                  <a:cubicBezTo>
                    <a:pt x="1109" y="6017"/>
                    <a:pt x="1299" y="6081"/>
                    <a:pt x="1457" y="6081"/>
                  </a:cubicBezTo>
                  <a:cubicBezTo>
                    <a:pt x="1615" y="6081"/>
                    <a:pt x="1774" y="6049"/>
                    <a:pt x="1900" y="5986"/>
                  </a:cubicBezTo>
                  <a:cubicBezTo>
                    <a:pt x="2122" y="5859"/>
                    <a:pt x="2312" y="5701"/>
                    <a:pt x="2439" y="5479"/>
                  </a:cubicBezTo>
                  <a:lnTo>
                    <a:pt x="2724" y="5099"/>
                  </a:lnTo>
                  <a:lnTo>
                    <a:pt x="2914" y="4592"/>
                  </a:lnTo>
                  <a:cubicBezTo>
                    <a:pt x="2945" y="4465"/>
                    <a:pt x="2977" y="4370"/>
                    <a:pt x="2977" y="4244"/>
                  </a:cubicBezTo>
                  <a:cubicBezTo>
                    <a:pt x="3009" y="4149"/>
                    <a:pt x="3009" y="4054"/>
                    <a:pt x="3009" y="3927"/>
                  </a:cubicBezTo>
                  <a:cubicBezTo>
                    <a:pt x="3009" y="3610"/>
                    <a:pt x="2945" y="3262"/>
                    <a:pt x="2819" y="2977"/>
                  </a:cubicBezTo>
                  <a:cubicBezTo>
                    <a:pt x="2724" y="2755"/>
                    <a:pt x="2597" y="2565"/>
                    <a:pt x="2375" y="2439"/>
                  </a:cubicBezTo>
                  <a:lnTo>
                    <a:pt x="2059" y="2280"/>
                  </a:lnTo>
                  <a:cubicBezTo>
                    <a:pt x="1932" y="2280"/>
                    <a:pt x="1837" y="2312"/>
                    <a:pt x="1710" y="2312"/>
                  </a:cubicBezTo>
                  <a:cubicBezTo>
                    <a:pt x="1615" y="2312"/>
                    <a:pt x="1520" y="2344"/>
                    <a:pt x="1457" y="2375"/>
                  </a:cubicBezTo>
                  <a:cubicBezTo>
                    <a:pt x="1330" y="2407"/>
                    <a:pt x="1235" y="2470"/>
                    <a:pt x="1172" y="2534"/>
                  </a:cubicBezTo>
                  <a:cubicBezTo>
                    <a:pt x="1049" y="2626"/>
                    <a:pt x="955" y="2718"/>
                    <a:pt x="834" y="2811"/>
                  </a:cubicBezTo>
                  <a:lnTo>
                    <a:pt x="834" y="2811"/>
                  </a:lnTo>
                  <a:cubicBezTo>
                    <a:pt x="839" y="2789"/>
                    <a:pt x="841" y="2745"/>
                    <a:pt x="824" y="2692"/>
                  </a:cubicBezTo>
                  <a:cubicBezTo>
                    <a:pt x="792" y="2565"/>
                    <a:pt x="792" y="2439"/>
                    <a:pt x="792" y="2280"/>
                  </a:cubicBezTo>
                  <a:cubicBezTo>
                    <a:pt x="792" y="2122"/>
                    <a:pt x="792" y="1995"/>
                    <a:pt x="792" y="1869"/>
                  </a:cubicBezTo>
                  <a:lnTo>
                    <a:pt x="792" y="1615"/>
                  </a:lnTo>
                  <a:lnTo>
                    <a:pt x="792" y="1584"/>
                  </a:lnTo>
                  <a:cubicBezTo>
                    <a:pt x="760" y="1520"/>
                    <a:pt x="760" y="1425"/>
                    <a:pt x="729" y="1299"/>
                  </a:cubicBezTo>
                  <a:cubicBezTo>
                    <a:pt x="729" y="1172"/>
                    <a:pt x="697" y="1045"/>
                    <a:pt x="697" y="855"/>
                  </a:cubicBezTo>
                  <a:cubicBezTo>
                    <a:pt x="697" y="633"/>
                    <a:pt x="634" y="412"/>
                    <a:pt x="539" y="190"/>
                  </a:cubicBezTo>
                  <a:cubicBezTo>
                    <a:pt x="507" y="63"/>
                    <a:pt x="380" y="0"/>
                    <a:pt x="28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8"/>
            <p:cNvSpPr/>
            <p:nvPr/>
          </p:nvSpPr>
          <p:spPr>
            <a:xfrm>
              <a:off x="1750045" y="1703241"/>
              <a:ext cx="70375" cy="107820"/>
            </a:xfrm>
            <a:custGeom>
              <a:avLst/>
              <a:gdLst/>
              <a:ahLst/>
              <a:cxnLst/>
              <a:rect l="l" t="t" r="r" b="b"/>
              <a:pathLst>
                <a:path w="2915" h="4466" extrusionOk="0">
                  <a:moveTo>
                    <a:pt x="1806" y="0"/>
                  </a:moveTo>
                  <a:cubicBezTo>
                    <a:pt x="1679" y="0"/>
                    <a:pt x="1553" y="32"/>
                    <a:pt x="1426" y="32"/>
                  </a:cubicBezTo>
                  <a:cubicBezTo>
                    <a:pt x="1299" y="63"/>
                    <a:pt x="1204" y="95"/>
                    <a:pt x="1109" y="158"/>
                  </a:cubicBezTo>
                  <a:cubicBezTo>
                    <a:pt x="1014" y="254"/>
                    <a:pt x="919" y="317"/>
                    <a:pt x="856" y="444"/>
                  </a:cubicBezTo>
                  <a:cubicBezTo>
                    <a:pt x="761" y="570"/>
                    <a:pt x="634" y="697"/>
                    <a:pt x="539" y="887"/>
                  </a:cubicBezTo>
                  <a:cubicBezTo>
                    <a:pt x="349" y="1172"/>
                    <a:pt x="223" y="1457"/>
                    <a:pt x="128" y="1774"/>
                  </a:cubicBezTo>
                  <a:cubicBezTo>
                    <a:pt x="64" y="2090"/>
                    <a:pt x="1" y="2407"/>
                    <a:pt x="1" y="2724"/>
                  </a:cubicBezTo>
                  <a:cubicBezTo>
                    <a:pt x="1" y="3040"/>
                    <a:pt x="64" y="3357"/>
                    <a:pt x="223" y="3642"/>
                  </a:cubicBezTo>
                  <a:cubicBezTo>
                    <a:pt x="318" y="3832"/>
                    <a:pt x="476" y="4022"/>
                    <a:pt x="666" y="4149"/>
                  </a:cubicBezTo>
                  <a:cubicBezTo>
                    <a:pt x="824" y="4275"/>
                    <a:pt x="983" y="4370"/>
                    <a:pt x="1173" y="4402"/>
                  </a:cubicBezTo>
                  <a:cubicBezTo>
                    <a:pt x="1299" y="4434"/>
                    <a:pt x="1426" y="4465"/>
                    <a:pt x="1553" y="4465"/>
                  </a:cubicBezTo>
                  <a:cubicBezTo>
                    <a:pt x="1838" y="4465"/>
                    <a:pt x="2123" y="4402"/>
                    <a:pt x="2376" y="4212"/>
                  </a:cubicBezTo>
                  <a:cubicBezTo>
                    <a:pt x="2629" y="4054"/>
                    <a:pt x="2819" y="3800"/>
                    <a:pt x="2914" y="3515"/>
                  </a:cubicBezTo>
                  <a:lnTo>
                    <a:pt x="2914" y="3452"/>
                  </a:lnTo>
                  <a:cubicBezTo>
                    <a:pt x="2914" y="3325"/>
                    <a:pt x="2883" y="3230"/>
                    <a:pt x="2819" y="3167"/>
                  </a:cubicBezTo>
                  <a:cubicBezTo>
                    <a:pt x="2788" y="3072"/>
                    <a:pt x="2724" y="3040"/>
                    <a:pt x="2629" y="3040"/>
                  </a:cubicBezTo>
                  <a:cubicBezTo>
                    <a:pt x="2566" y="3040"/>
                    <a:pt x="2503" y="3072"/>
                    <a:pt x="2471" y="3104"/>
                  </a:cubicBezTo>
                  <a:cubicBezTo>
                    <a:pt x="2408" y="3230"/>
                    <a:pt x="2313" y="3325"/>
                    <a:pt x="2218" y="3420"/>
                  </a:cubicBezTo>
                  <a:cubicBezTo>
                    <a:pt x="2154" y="3515"/>
                    <a:pt x="2059" y="3579"/>
                    <a:pt x="1964" y="3642"/>
                  </a:cubicBezTo>
                  <a:cubicBezTo>
                    <a:pt x="1869" y="3705"/>
                    <a:pt x="1774" y="3769"/>
                    <a:pt x="1679" y="3769"/>
                  </a:cubicBezTo>
                  <a:cubicBezTo>
                    <a:pt x="1616" y="3737"/>
                    <a:pt x="1521" y="3737"/>
                    <a:pt x="1458" y="3705"/>
                  </a:cubicBezTo>
                  <a:cubicBezTo>
                    <a:pt x="1173" y="3642"/>
                    <a:pt x="919" y="3452"/>
                    <a:pt x="761" y="3230"/>
                  </a:cubicBezTo>
                  <a:cubicBezTo>
                    <a:pt x="634" y="3040"/>
                    <a:pt x="603" y="2850"/>
                    <a:pt x="603" y="2629"/>
                  </a:cubicBezTo>
                  <a:cubicBezTo>
                    <a:pt x="603" y="2534"/>
                    <a:pt x="603" y="2470"/>
                    <a:pt x="603" y="2375"/>
                  </a:cubicBezTo>
                  <a:cubicBezTo>
                    <a:pt x="634" y="2249"/>
                    <a:pt x="666" y="2154"/>
                    <a:pt x="698" y="2027"/>
                  </a:cubicBezTo>
                  <a:cubicBezTo>
                    <a:pt x="761" y="1679"/>
                    <a:pt x="919" y="1362"/>
                    <a:pt x="1141" y="1077"/>
                  </a:cubicBezTo>
                  <a:cubicBezTo>
                    <a:pt x="1268" y="919"/>
                    <a:pt x="1458" y="792"/>
                    <a:pt x="1679" y="760"/>
                  </a:cubicBezTo>
                  <a:lnTo>
                    <a:pt x="1838" y="760"/>
                  </a:lnTo>
                  <a:cubicBezTo>
                    <a:pt x="1901" y="792"/>
                    <a:pt x="1964" y="792"/>
                    <a:pt x="1996" y="824"/>
                  </a:cubicBezTo>
                  <a:lnTo>
                    <a:pt x="2123" y="855"/>
                  </a:lnTo>
                  <a:lnTo>
                    <a:pt x="2186" y="887"/>
                  </a:lnTo>
                  <a:cubicBezTo>
                    <a:pt x="2408" y="887"/>
                    <a:pt x="2534" y="729"/>
                    <a:pt x="2534" y="475"/>
                  </a:cubicBezTo>
                  <a:cubicBezTo>
                    <a:pt x="2534" y="412"/>
                    <a:pt x="2534" y="349"/>
                    <a:pt x="2534" y="285"/>
                  </a:cubicBezTo>
                  <a:cubicBezTo>
                    <a:pt x="2503" y="254"/>
                    <a:pt x="2471" y="190"/>
                    <a:pt x="2439" y="158"/>
                  </a:cubicBezTo>
                  <a:cubicBezTo>
                    <a:pt x="2376" y="95"/>
                    <a:pt x="2281" y="63"/>
                    <a:pt x="2218" y="63"/>
                  </a:cubicBezTo>
                  <a:cubicBezTo>
                    <a:pt x="2059" y="32"/>
                    <a:pt x="1933" y="0"/>
                    <a:pt x="180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8"/>
          <p:cNvGrpSpPr/>
          <p:nvPr/>
        </p:nvGrpSpPr>
        <p:grpSpPr>
          <a:xfrm rot="3988040">
            <a:off x="45343" y="3535646"/>
            <a:ext cx="1538221" cy="1559912"/>
            <a:chOff x="6866604" y="3415321"/>
            <a:chExt cx="485470" cy="492267"/>
          </a:xfrm>
        </p:grpSpPr>
        <p:sp>
          <p:nvSpPr>
            <p:cNvPr id="193" name="Google Shape;193;p8"/>
            <p:cNvSpPr/>
            <p:nvPr/>
          </p:nvSpPr>
          <p:spPr>
            <a:xfrm rot="-2088369">
              <a:off x="7002438" y="3710949"/>
              <a:ext cx="338847" cy="82397"/>
            </a:xfrm>
            <a:custGeom>
              <a:avLst/>
              <a:gdLst/>
              <a:ahLst/>
              <a:cxnLst/>
              <a:rect l="l" t="t" r="r" b="b"/>
              <a:pathLst>
                <a:path w="8270" h="2011" extrusionOk="0">
                  <a:moveTo>
                    <a:pt x="3671" y="0"/>
                  </a:moveTo>
                  <a:cubicBezTo>
                    <a:pt x="3602" y="0"/>
                    <a:pt x="3532" y="70"/>
                    <a:pt x="3532" y="158"/>
                  </a:cubicBezTo>
                  <a:cubicBezTo>
                    <a:pt x="3532" y="228"/>
                    <a:pt x="3602" y="298"/>
                    <a:pt x="3671" y="298"/>
                  </a:cubicBezTo>
                  <a:lnTo>
                    <a:pt x="4213" y="298"/>
                  </a:lnTo>
                  <a:cubicBezTo>
                    <a:pt x="4283" y="298"/>
                    <a:pt x="4353" y="245"/>
                    <a:pt x="4353" y="158"/>
                  </a:cubicBezTo>
                  <a:cubicBezTo>
                    <a:pt x="4353" y="88"/>
                    <a:pt x="4283" y="18"/>
                    <a:pt x="4213" y="18"/>
                  </a:cubicBezTo>
                  <a:cubicBezTo>
                    <a:pt x="4039" y="18"/>
                    <a:pt x="3846" y="18"/>
                    <a:pt x="3671" y="0"/>
                  </a:cubicBezTo>
                  <a:close/>
                  <a:moveTo>
                    <a:pt x="5000" y="18"/>
                  </a:moveTo>
                  <a:cubicBezTo>
                    <a:pt x="4930" y="18"/>
                    <a:pt x="4860" y="88"/>
                    <a:pt x="4860" y="158"/>
                  </a:cubicBezTo>
                  <a:cubicBezTo>
                    <a:pt x="4860" y="245"/>
                    <a:pt x="4930" y="298"/>
                    <a:pt x="5000" y="298"/>
                  </a:cubicBezTo>
                  <a:lnTo>
                    <a:pt x="5542" y="298"/>
                  </a:lnTo>
                  <a:cubicBezTo>
                    <a:pt x="5612" y="298"/>
                    <a:pt x="5682" y="245"/>
                    <a:pt x="5682" y="158"/>
                  </a:cubicBezTo>
                  <a:cubicBezTo>
                    <a:pt x="5682" y="70"/>
                    <a:pt x="5612" y="18"/>
                    <a:pt x="5542" y="18"/>
                  </a:cubicBezTo>
                  <a:close/>
                  <a:moveTo>
                    <a:pt x="6329" y="18"/>
                  </a:moveTo>
                  <a:cubicBezTo>
                    <a:pt x="6259" y="18"/>
                    <a:pt x="6189" y="70"/>
                    <a:pt x="6189" y="158"/>
                  </a:cubicBezTo>
                  <a:cubicBezTo>
                    <a:pt x="6189" y="245"/>
                    <a:pt x="6259" y="298"/>
                    <a:pt x="6329" y="298"/>
                  </a:cubicBezTo>
                  <a:lnTo>
                    <a:pt x="6853" y="298"/>
                  </a:lnTo>
                  <a:cubicBezTo>
                    <a:pt x="6940" y="298"/>
                    <a:pt x="7010" y="245"/>
                    <a:pt x="7010" y="158"/>
                  </a:cubicBezTo>
                  <a:cubicBezTo>
                    <a:pt x="7010" y="70"/>
                    <a:pt x="6940" y="18"/>
                    <a:pt x="6871" y="18"/>
                  </a:cubicBezTo>
                  <a:close/>
                  <a:moveTo>
                    <a:pt x="7657" y="18"/>
                  </a:moveTo>
                  <a:cubicBezTo>
                    <a:pt x="7587" y="18"/>
                    <a:pt x="7517" y="88"/>
                    <a:pt x="7517" y="158"/>
                  </a:cubicBezTo>
                  <a:cubicBezTo>
                    <a:pt x="7517" y="245"/>
                    <a:pt x="7570" y="315"/>
                    <a:pt x="7657" y="315"/>
                  </a:cubicBezTo>
                  <a:lnTo>
                    <a:pt x="8112" y="315"/>
                  </a:lnTo>
                  <a:cubicBezTo>
                    <a:pt x="8199" y="315"/>
                    <a:pt x="8252" y="263"/>
                    <a:pt x="8269" y="175"/>
                  </a:cubicBezTo>
                  <a:cubicBezTo>
                    <a:pt x="8269" y="105"/>
                    <a:pt x="8199" y="35"/>
                    <a:pt x="8112" y="35"/>
                  </a:cubicBezTo>
                  <a:cubicBezTo>
                    <a:pt x="7972" y="18"/>
                    <a:pt x="7815" y="18"/>
                    <a:pt x="7657" y="18"/>
                  </a:cubicBezTo>
                  <a:close/>
                  <a:moveTo>
                    <a:pt x="2906" y="97"/>
                  </a:moveTo>
                  <a:cubicBezTo>
                    <a:pt x="2881" y="97"/>
                    <a:pt x="2856" y="105"/>
                    <a:pt x="2832" y="123"/>
                  </a:cubicBezTo>
                  <a:cubicBezTo>
                    <a:pt x="2675" y="210"/>
                    <a:pt x="2535" y="298"/>
                    <a:pt x="2378" y="385"/>
                  </a:cubicBezTo>
                  <a:cubicBezTo>
                    <a:pt x="2308" y="420"/>
                    <a:pt x="2273" y="507"/>
                    <a:pt x="2325" y="577"/>
                  </a:cubicBezTo>
                  <a:cubicBezTo>
                    <a:pt x="2349" y="624"/>
                    <a:pt x="2395" y="655"/>
                    <a:pt x="2445" y="655"/>
                  </a:cubicBezTo>
                  <a:cubicBezTo>
                    <a:pt x="2469" y="655"/>
                    <a:pt x="2494" y="647"/>
                    <a:pt x="2518" y="630"/>
                  </a:cubicBezTo>
                  <a:cubicBezTo>
                    <a:pt x="2675" y="542"/>
                    <a:pt x="2832" y="455"/>
                    <a:pt x="2972" y="367"/>
                  </a:cubicBezTo>
                  <a:cubicBezTo>
                    <a:pt x="3042" y="333"/>
                    <a:pt x="3077" y="245"/>
                    <a:pt x="3042" y="175"/>
                  </a:cubicBezTo>
                  <a:cubicBezTo>
                    <a:pt x="3007" y="129"/>
                    <a:pt x="2957" y="97"/>
                    <a:pt x="2906" y="97"/>
                  </a:cubicBezTo>
                  <a:close/>
                  <a:moveTo>
                    <a:pt x="1756" y="770"/>
                  </a:moveTo>
                  <a:cubicBezTo>
                    <a:pt x="1729" y="770"/>
                    <a:pt x="1702" y="775"/>
                    <a:pt x="1679" y="787"/>
                  </a:cubicBezTo>
                  <a:cubicBezTo>
                    <a:pt x="1539" y="874"/>
                    <a:pt x="1381" y="962"/>
                    <a:pt x="1224" y="1067"/>
                  </a:cubicBezTo>
                  <a:cubicBezTo>
                    <a:pt x="1154" y="1102"/>
                    <a:pt x="1137" y="1189"/>
                    <a:pt x="1172" y="1259"/>
                  </a:cubicBezTo>
                  <a:cubicBezTo>
                    <a:pt x="1207" y="1306"/>
                    <a:pt x="1257" y="1329"/>
                    <a:pt x="1308" y="1329"/>
                  </a:cubicBezTo>
                  <a:cubicBezTo>
                    <a:pt x="1333" y="1329"/>
                    <a:pt x="1358" y="1323"/>
                    <a:pt x="1381" y="1311"/>
                  </a:cubicBezTo>
                  <a:cubicBezTo>
                    <a:pt x="1539" y="1224"/>
                    <a:pt x="1679" y="1119"/>
                    <a:pt x="1836" y="1032"/>
                  </a:cubicBezTo>
                  <a:cubicBezTo>
                    <a:pt x="1906" y="997"/>
                    <a:pt x="1923" y="909"/>
                    <a:pt x="1888" y="839"/>
                  </a:cubicBezTo>
                  <a:cubicBezTo>
                    <a:pt x="1865" y="793"/>
                    <a:pt x="1811" y="770"/>
                    <a:pt x="1756" y="770"/>
                  </a:cubicBezTo>
                  <a:close/>
                  <a:moveTo>
                    <a:pt x="616" y="1451"/>
                  </a:moveTo>
                  <a:cubicBezTo>
                    <a:pt x="591" y="1451"/>
                    <a:pt x="566" y="1457"/>
                    <a:pt x="542" y="1469"/>
                  </a:cubicBezTo>
                  <a:cubicBezTo>
                    <a:pt x="402" y="1556"/>
                    <a:pt x="245" y="1644"/>
                    <a:pt x="88" y="1749"/>
                  </a:cubicBezTo>
                  <a:cubicBezTo>
                    <a:pt x="18" y="1783"/>
                    <a:pt x="0" y="1871"/>
                    <a:pt x="35" y="1941"/>
                  </a:cubicBezTo>
                  <a:cubicBezTo>
                    <a:pt x="70" y="1987"/>
                    <a:pt x="121" y="2011"/>
                    <a:pt x="171" y="2011"/>
                  </a:cubicBezTo>
                  <a:cubicBezTo>
                    <a:pt x="197" y="2011"/>
                    <a:pt x="222" y="2005"/>
                    <a:pt x="245" y="1993"/>
                  </a:cubicBezTo>
                  <a:cubicBezTo>
                    <a:pt x="402" y="1906"/>
                    <a:pt x="542" y="1801"/>
                    <a:pt x="700" y="1714"/>
                  </a:cubicBezTo>
                  <a:cubicBezTo>
                    <a:pt x="770" y="1679"/>
                    <a:pt x="787" y="1591"/>
                    <a:pt x="752" y="1521"/>
                  </a:cubicBezTo>
                  <a:cubicBezTo>
                    <a:pt x="717" y="1475"/>
                    <a:pt x="667" y="1451"/>
                    <a:pt x="616" y="145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rot="-2088369">
              <a:off x="7040201" y="3518314"/>
              <a:ext cx="34417" cy="250100"/>
            </a:xfrm>
            <a:custGeom>
              <a:avLst/>
              <a:gdLst/>
              <a:ahLst/>
              <a:cxnLst/>
              <a:rect l="l" t="t" r="r" b="b"/>
              <a:pathLst>
                <a:path w="840" h="6104" extrusionOk="0">
                  <a:moveTo>
                    <a:pt x="700" y="0"/>
                  </a:moveTo>
                  <a:cubicBezTo>
                    <a:pt x="612" y="0"/>
                    <a:pt x="542" y="53"/>
                    <a:pt x="542" y="140"/>
                  </a:cubicBezTo>
                  <a:cubicBezTo>
                    <a:pt x="525" y="315"/>
                    <a:pt x="507" y="490"/>
                    <a:pt x="490" y="664"/>
                  </a:cubicBezTo>
                  <a:cubicBezTo>
                    <a:pt x="490" y="752"/>
                    <a:pt x="542" y="822"/>
                    <a:pt x="630" y="822"/>
                  </a:cubicBezTo>
                  <a:cubicBezTo>
                    <a:pt x="700" y="822"/>
                    <a:pt x="769" y="769"/>
                    <a:pt x="787" y="699"/>
                  </a:cubicBezTo>
                  <a:cubicBezTo>
                    <a:pt x="804" y="507"/>
                    <a:pt x="822" y="332"/>
                    <a:pt x="839" y="157"/>
                  </a:cubicBezTo>
                  <a:cubicBezTo>
                    <a:pt x="839" y="88"/>
                    <a:pt x="769" y="18"/>
                    <a:pt x="700" y="0"/>
                  </a:cubicBezTo>
                  <a:close/>
                  <a:moveTo>
                    <a:pt x="555" y="1326"/>
                  </a:moveTo>
                  <a:cubicBezTo>
                    <a:pt x="493" y="1326"/>
                    <a:pt x="435" y="1389"/>
                    <a:pt x="420" y="1451"/>
                  </a:cubicBezTo>
                  <a:cubicBezTo>
                    <a:pt x="402" y="1626"/>
                    <a:pt x="385" y="1818"/>
                    <a:pt x="367" y="1993"/>
                  </a:cubicBezTo>
                  <a:cubicBezTo>
                    <a:pt x="367" y="2063"/>
                    <a:pt x="420" y="2133"/>
                    <a:pt x="507" y="2150"/>
                  </a:cubicBezTo>
                  <a:cubicBezTo>
                    <a:pt x="577" y="2150"/>
                    <a:pt x="665" y="2098"/>
                    <a:pt x="665" y="2010"/>
                  </a:cubicBezTo>
                  <a:cubicBezTo>
                    <a:pt x="682" y="1836"/>
                    <a:pt x="700" y="1661"/>
                    <a:pt x="717" y="1486"/>
                  </a:cubicBezTo>
                  <a:cubicBezTo>
                    <a:pt x="717" y="1399"/>
                    <a:pt x="665" y="1329"/>
                    <a:pt x="577" y="1329"/>
                  </a:cubicBezTo>
                  <a:cubicBezTo>
                    <a:pt x="570" y="1327"/>
                    <a:pt x="562" y="1326"/>
                    <a:pt x="555" y="1326"/>
                  </a:cubicBezTo>
                  <a:close/>
                  <a:moveTo>
                    <a:pt x="455" y="2640"/>
                  </a:moveTo>
                  <a:cubicBezTo>
                    <a:pt x="385" y="2640"/>
                    <a:pt x="315" y="2692"/>
                    <a:pt x="297" y="2780"/>
                  </a:cubicBezTo>
                  <a:cubicBezTo>
                    <a:pt x="280" y="2954"/>
                    <a:pt x="262" y="3129"/>
                    <a:pt x="245" y="3304"/>
                  </a:cubicBezTo>
                  <a:cubicBezTo>
                    <a:pt x="245" y="3391"/>
                    <a:pt x="297" y="3461"/>
                    <a:pt x="385" y="3461"/>
                  </a:cubicBezTo>
                  <a:cubicBezTo>
                    <a:pt x="392" y="3463"/>
                    <a:pt x="400" y="3464"/>
                    <a:pt x="407" y="3464"/>
                  </a:cubicBezTo>
                  <a:cubicBezTo>
                    <a:pt x="469" y="3464"/>
                    <a:pt x="527" y="3402"/>
                    <a:pt x="542" y="3339"/>
                  </a:cubicBezTo>
                  <a:cubicBezTo>
                    <a:pt x="560" y="3164"/>
                    <a:pt x="577" y="2989"/>
                    <a:pt x="595" y="2797"/>
                  </a:cubicBezTo>
                  <a:cubicBezTo>
                    <a:pt x="595" y="2727"/>
                    <a:pt x="542" y="2657"/>
                    <a:pt x="455" y="2640"/>
                  </a:cubicBezTo>
                  <a:close/>
                  <a:moveTo>
                    <a:pt x="305" y="3966"/>
                  </a:moveTo>
                  <a:cubicBezTo>
                    <a:pt x="231" y="3966"/>
                    <a:pt x="175" y="4028"/>
                    <a:pt x="175" y="4091"/>
                  </a:cubicBezTo>
                  <a:cubicBezTo>
                    <a:pt x="158" y="4266"/>
                    <a:pt x="140" y="4458"/>
                    <a:pt x="123" y="4633"/>
                  </a:cubicBezTo>
                  <a:cubicBezTo>
                    <a:pt x="123" y="4703"/>
                    <a:pt x="175" y="4773"/>
                    <a:pt x="262" y="4790"/>
                  </a:cubicBezTo>
                  <a:cubicBezTo>
                    <a:pt x="332" y="4790"/>
                    <a:pt x="402" y="4738"/>
                    <a:pt x="420" y="4650"/>
                  </a:cubicBezTo>
                  <a:cubicBezTo>
                    <a:pt x="437" y="4475"/>
                    <a:pt x="455" y="4301"/>
                    <a:pt x="472" y="4126"/>
                  </a:cubicBezTo>
                  <a:cubicBezTo>
                    <a:pt x="472" y="4038"/>
                    <a:pt x="420" y="3968"/>
                    <a:pt x="332" y="3968"/>
                  </a:cubicBezTo>
                  <a:cubicBezTo>
                    <a:pt x="323" y="3967"/>
                    <a:pt x="314" y="3966"/>
                    <a:pt x="305" y="3966"/>
                  </a:cubicBezTo>
                  <a:close/>
                  <a:moveTo>
                    <a:pt x="183" y="5294"/>
                  </a:moveTo>
                  <a:cubicBezTo>
                    <a:pt x="123" y="5294"/>
                    <a:pt x="68" y="5343"/>
                    <a:pt x="53" y="5419"/>
                  </a:cubicBezTo>
                  <a:cubicBezTo>
                    <a:pt x="35" y="5594"/>
                    <a:pt x="18" y="5769"/>
                    <a:pt x="0" y="5944"/>
                  </a:cubicBezTo>
                  <a:cubicBezTo>
                    <a:pt x="0" y="6031"/>
                    <a:pt x="70" y="6101"/>
                    <a:pt x="140" y="6101"/>
                  </a:cubicBezTo>
                  <a:cubicBezTo>
                    <a:pt x="149" y="6103"/>
                    <a:pt x="158" y="6104"/>
                    <a:pt x="167" y="6104"/>
                  </a:cubicBezTo>
                  <a:cubicBezTo>
                    <a:pt x="242" y="6104"/>
                    <a:pt x="297" y="6041"/>
                    <a:pt x="297" y="5979"/>
                  </a:cubicBezTo>
                  <a:cubicBezTo>
                    <a:pt x="315" y="5804"/>
                    <a:pt x="332" y="5629"/>
                    <a:pt x="350" y="5454"/>
                  </a:cubicBezTo>
                  <a:cubicBezTo>
                    <a:pt x="350" y="5367"/>
                    <a:pt x="297" y="5297"/>
                    <a:pt x="210" y="5297"/>
                  </a:cubicBezTo>
                  <a:cubicBezTo>
                    <a:pt x="201" y="5295"/>
                    <a:pt x="192" y="5294"/>
                    <a:pt x="183" y="529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rot="-2088369">
              <a:off x="6945649" y="3496741"/>
              <a:ext cx="277961" cy="364087"/>
            </a:xfrm>
            <a:custGeom>
              <a:avLst/>
              <a:gdLst/>
              <a:ahLst/>
              <a:cxnLst/>
              <a:rect l="l" t="t" r="r" b="b"/>
              <a:pathLst>
                <a:path w="6784" h="8886" extrusionOk="0">
                  <a:moveTo>
                    <a:pt x="3559" y="539"/>
                  </a:moveTo>
                  <a:lnTo>
                    <a:pt x="3559" y="539"/>
                  </a:lnTo>
                  <a:cubicBezTo>
                    <a:pt x="4427" y="3124"/>
                    <a:pt x="5318" y="5746"/>
                    <a:pt x="6418" y="8578"/>
                  </a:cubicBezTo>
                  <a:lnTo>
                    <a:pt x="6418" y="8578"/>
                  </a:lnTo>
                  <a:cubicBezTo>
                    <a:pt x="4400" y="8333"/>
                    <a:pt x="2368" y="8103"/>
                    <a:pt x="350" y="7858"/>
                  </a:cubicBezTo>
                  <a:lnTo>
                    <a:pt x="350" y="7858"/>
                  </a:lnTo>
                  <a:cubicBezTo>
                    <a:pt x="1333" y="5195"/>
                    <a:pt x="2394" y="2845"/>
                    <a:pt x="3559" y="539"/>
                  </a:cubicBezTo>
                  <a:close/>
                  <a:moveTo>
                    <a:pt x="3573" y="0"/>
                  </a:moveTo>
                  <a:cubicBezTo>
                    <a:pt x="3526" y="0"/>
                    <a:pt x="3477" y="32"/>
                    <a:pt x="3462" y="75"/>
                  </a:cubicBezTo>
                  <a:cubicBezTo>
                    <a:pt x="2204" y="2540"/>
                    <a:pt x="1067" y="5075"/>
                    <a:pt x="18" y="7941"/>
                  </a:cubicBezTo>
                  <a:cubicBezTo>
                    <a:pt x="1" y="7976"/>
                    <a:pt x="1" y="8029"/>
                    <a:pt x="18" y="8064"/>
                  </a:cubicBezTo>
                  <a:cubicBezTo>
                    <a:pt x="53" y="8099"/>
                    <a:pt x="88" y="8134"/>
                    <a:pt x="141" y="8134"/>
                  </a:cubicBezTo>
                  <a:cubicBezTo>
                    <a:pt x="2291" y="8378"/>
                    <a:pt x="4459" y="8641"/>
                    <a:pt x="6626" y="8885"/>
                  </a:cubicBezTo>
                  <a:cubicBezTo>
                    <a:pt x="6661" y="8885"/>
                    <a:pt x="6714" y="8868"/>
                    <a:pt x="6749" y="8833"/>
                  </a:cubicBezTo>
                  <a:cubicBezTo>
                    <a:pt x="6784" y="8798"/>
                    <a:pt x="6784" y="8728"/>
                    <a:pt x="6766" y="8693"/>
                  </a:cubicBezTo>
                  <a:cubicBezTo>
                    <a:pt x="5577" y="5651"/>
                    <a:pt x="4651" y="2872"/>
                    <a:pt x="3724" y="92"/>
                  </a:cubicBezTo>
                  <a:cubicBezTo>
                    <a:pt x="3707" y="40"/>
                    <a:pt x="3654" y="5"/>
                    <a:pt x="3602" y="5"/>
                  </a:cubicBezTo>
                  <a:cubicBezTo>
                    <a:pt x="3593" y="2"/>
                    <a:pt x="3583" y="0"/>
                    <a:pt x="35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rot="-2088369">
              <a:off x="7068011" y="3439152"/>
              <a:ext cx="197736" cy="364456"/>
            </a:xfrm>
            <a:custGeom>
              <a:avLst/>
              <a:gdLst/>
              <a:ahLst/>
              <a:cxnLst/>
              <a:rect l="l" t="t" r="r" b="b"/>
              <a:pathLst>
                <a:path w="4826" h="8895" extrusionOk="0">
                  <a:moveTo>
                    <a:pt x="158" y="1"/>
                  </a:moveTo>
                  <a:cubicBezTo>
                    <a:pt x="128" y="1"/>
                    <a:pt x="98" y="11"/>
                    <a:pt x="70" y="31"/>
                  </a:cubicBezTo>
                  <a:cubicBezTo>
                    <a:pt x="18" y="84"/>
                    <a:pt x="0" y="171"/>
                    <a:pt x="53" y="241"/>
                  </a:cubicBezTo>
                  <a:lnTo>
                    <a:pt x="4503" y="6312"/>
                  </a:lnTo>
                  <a:lnTo>
                    <a:pt x="4503" y="6312"/>
                  </a:lnTo>
                  <a:cubicBezTo>
                    <a:pt x="4057" y="7093"/>
                    <a:pt x="3534" y="7889"/>
                    <a:pt x="3077" y="8685"/>
                  </a:cubicBezTo>
                  <a:cubicBezTo>
                    <a:pt x="3042" y="8755"/>
                    <a:pt x="3059" y="8842"/>
                    <a:pt x="3129" y="8877"/>
                  </a:cubicBezTo>
                  <a:cubicBezTo>
                    <a:pt x="3153" y="8889"/>
                    <a:pt x="3178" y="8894"/>
                    <a:pt x="3203" y="8894"/>
                  </a:cubicBezTo>
                  <a:cubicBezTo>
                    <a:pt x="3254" y="8894"/>
                    <a:pt x="3304" y="8871"/>
                    <a:pt x="3339" y="8824"/>
                  </a:cubicBezTo>
                  <a:cubicBezTo>
                    <a:pt x="3794" y="8020"/>
                    <a:pt x="4336" y="7199"/>
                    <a:pt x="4790" y="6377"/>
                  </a:cubicBezTo>
                  <a:cubicBezTo>
                    <a:pt x="4825" y="6325"/>
                    <a:pt x="4825" y="6272"/>
                    <a:pt x="4790" y="6220"/>
                  </a:cubicBezTo>
                  <a:lnTo>
                    <a:pt x="280" y="66"/>
                  </a:lnTo>
                  <a:cubicBezTo>
                    <a:pt x="248" y="24"/>
                    <a:pt x="204" y="1"/>
                    <a:pt x="1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8"/>
          <p:cNvGrpSpPr/>
          <p:nvPr/>
        </p:nvGrpSpPr>
        <p:grpSpPr>
          <a:xfrm flipH="1">
            <a:off x="8290027" y="953877"/>
            <a:ext cx="658687" cy="655425"/>
            <a:chOff x="4636900" y="2064950"/>
            <a:chExt cx="179650" cy="178775"/>
          </a:xfrm>
        </p:grpSpPr>
        <p:sp>
          <p:nvSpPr>
            <p:cNvPr id="198" name="Google Shape;198;p8"/>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8"/>
          <p:cNvGrpSpPr/>
          <p:nvPr/>
        </p:nvGrpSpPr>
        <p:grpSpPr>
          <a:xfrm rot="724545">
            <a:off x="4062518" y="3839667"/>
            <a:ext cx="1018978" cy="554140"/>
            <a:chOff x="1449934" y="4565833"/>
            <a:chExt cx="320467" cy="168684"/>
          </a:xfrm>
        </p:grpSpPr>
        <p:sp>
          <p:nvSpPr>
            <p:cNvPr id="202" name="Google Shape;202;p8"/>
            <p:cNvSpPr/>
            <p:nvPr/>
          </p:nvSpPr>
          <p:spPr>
            <a:xfrm>
              <a:off x="1449934" y="4565833"/>
              <a:ext cx="65112" cy="148810"/>
            </a:xfrm>
            <a:custGeom>
              <a:avLst/>
              <a:gdLst/>
              <a:ahLst/>
              <a:cxnLst/>
              <a:rect l="l" t="t" r="r" b="b"/>
              <a:pathLst>
                <a:path w="2021" h="4620" extrusionOk="0">
                  <a:moveTo>
                    <a:pt x="1806" y="0"/>
                  </a:moveTo>
                  <a:cubicBezTo>
                    <a:pt x="1773" y="0"/>
                    <a:pt x="1741" y="8"/>
                    <a:pt x="1712" y="25"/>
                  </a:cubicBezTo>
                  <a:cubicBezTo>
                    <a:pt x="951" y="489"/>
                    <a:pt x="404" y="1225"/>
                    <a:pt x="191" y="2093"/>
                  </a:cubicBezTo>
                  <a:cubicBezTo>
                    <a:pt x="0" y="2936"/>
                    <a:pt x="179" y="3828"/>
                    <a:pt x="678" y="4541"/>
                  </a:cubicBezTo>
                  <a:cubicBezTo>
                    <a:pt x="702" y="4576"/>
                    <a:pt x="737" y="4600"/>
                    <a:pt x="773" y="4612"/>
                  </a:cubicBezTo>
                  <a:cubicBezTo>
                    <a:pt x="793" y="4617"/>
                    <a:pt x="814" y="4620"/>
                    <a:pt x="836" y="4620"/>
                  </a:cubicBezTo>
                  <a:cubicBezTo>
                    <a:pt x="868" y="4620"/>
                    <a:pt x="899" y="4614"/>
                    <a:pt x="927" y="4600"/>
                  </a:cubicBezTo>
                  <a:cubicBezTo>
                    <a:pt x="1010" y="4553"/>
                    <a:pt x="1034" y="4446"/>
                    <a:pt x="975" y="4374"/>
                  </a:cubicBezTo>
                  <a:cubicBezTo>
                    <a:pt x="523" y="3733"/>
                    <a:pt x="369" y="2925"/>
                    <a:pt x="535" y="2164"/>
                  </a:cubicBezTo>
                  <a:cubicBezTo>
                    <a:pt x="725" y="1380"/>
                    <a:pt x="1224" y="714"/>
                    <a:pt x="1914" y="298"/>
                  </a:cubicBezTo>
                  <a:cubicBezTo>
                    <a:pt x="1997" y="251"/>
                    <a:pt x="2021" y="144"/>
                    <a:pt x="1961" y="73"/>
                  </a:cubicBezTo>
                  <a:cubicBezTo>
                    <a:pt x="1923" y="27"/>
                    <a:pt x="1865" y="0"/>
                    <a:pt x="18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1495876" y="4617241"/>
              <a:ext cx="65112" cy="64774"/>
            </a:xfrm>
            <a:custGeom>
              <a:avLst/>
              <a:gdLst/>
              <a:ahLst/>
              <a:cxnLst/>
              <a:rect l="l" t="t" r="r" b="b"/>
              <a:pathLst>
                <a:path w="2021" h="2011" extrusionOk="0">
                  <a:moveTo>
                    <a:pt x="1824" y="1"/>
                  </a:moveTo>
                  <a:cubicBezTo>
                    <a:pt x="1780" y="1"/>
                    <a:pt x="1735" y="15"/>
                    <a:pt x="1700" y="45"/>
                  </a:cubicBezTo>
                  <a:lnTo>
                    <a:pt x="1034" y="627"/>
                  </a:lnTo>
                  <a:lnTo>
                    <a:pt x="749" y="105"/>
                  </a:lnTo>
                  <a:cubicBezTo>
                    <a:pt x="716" y="47"/>
                    <a:pt x="660" y="12"/>
                    <a:pt x="601" y="12"/>
                  </a:cubicBezTo>
                  <a:cubicBezTo>
                    <a:pt x="575" y="12"/>
                    <a:pt x="549" y="19"/>
                    <a:pt x="523" y="33"/>
                  </a:cubicBezTo>
                  <a:cubicBezTo>
                    <a:pt x="428" y="57"/>
                    <a:pt x="393" y="164"/>
                    <a:pt x="440" y="247"/>
                  </a:cubicBezTo>
                  <a:lnTo>
                    <a:pt x="773" y="853"/>
                  </a:lnTo>
                  <a:lnTo>
                    <a:pt x="72" y="1471"/>
                  </a:lnTo>
                  <a:cubicBezTo>
                    <a:pt x="0" y="1531"/>
                    <a:pt x="0" y="1638"/>
                    <a:pt x="72" y="1697"/>
                  </a:cubicBezTo>
                  <a:cubicBezTo>
                    <a:pt x="95" y="1721"/>
                    <a:pt x="119" y="1733"/>
                    <a:pt x="143" y="1744"/>
                  </a:cubicBezTo>
                  <a:cubicBezTo>
                    <a:pt x="158" y="1747"/>
                    <a:pt x="173" y="1749"/>
                    <a:pt x="189" y="1749"/>
                  </a:cubicBezTo>
                  <a:cubicBezTo>
                    <a:pt x="237" y="1749"/>
                    <a:pt x="286" y="1736"/>
                    <a:pt x="321" y="1709"/>
                  </a:cubicBezTo>
                  <a:lnTo>
                    <a:pt x="939" y="1162"/>
                  </a:lnTo>
                  <a:lnTo>
                    <a:pt x="1355" y="1923"/>
                  </a:lnTo>
                  <a:cubicBezTo>
                    <a:pt x="1379" y="1958"/>
                    <a:pt x="1414" y="1994"/>
                    <a:pt x="1462" y="2006"/>
                  </a:cubicBezTo>
                  <a:cubicBezTo>
                    <a:pt x="1472" y="2009"/>
                    <a:pt x="1484" y="2011"/>
                    <a:pt x="1496" y="2011"/>
                  </a:cubicBezTo>
                  <a:cubicBezTo>
                    <a:pt x="1525" y="2011"/>
                    <a:pt x="1559" y="2002"/>
                    <a:pt x="1593" y="1994"/>
                  </a:cubicBezTo>
                  <a:cubicBezTo>
                    <a:pt x="1676" y="1958"/>
                    <a:pt x="1712" y="1851"/>
                    <a:pt x="1664" y="1768"/>
                  </a:cubicBezTo>
                  <a:lnTo>
                    <a:pt x="1201" y="925"/>
                  </a:lnTo>
                  <a:lnTo>
                    <a:pt x="1949" y="283"/>
                  </a:lnTo>
                  <a:cubicBezTo>
                    <a:pt x="2020" y="223"/>
                    <a:pt x="2020" y="105"/>
                    <a:pt x="1949" y="45"/>
                  </a:cubicBezTo>
                  <a:cubicBezTo>
                    <a:pt x="1914" y="15"/>
                    <a:pt x="1869" y="1"/>
                    <a:pt x="1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1570524" y="4645295"/>
              <a:ext cx="49035" cy="15557"/>
            </a:xfrm>
            <a:custGeom>
              <a:avLst/>
              <a:gdLst/>
              <a:ahLst/>
              <a:cxnLst/>
              <a:rect l="l" t="t" r="r" b="b"/>
              <a:pathLst>
                <a:path w="1522" h="483" extrusionOk="0">
                  <a:moveTo>
                    <a:pt x="172" y="1"/>
                  </a:moveTo>
                  <a:cubicBezTo>
                    <a:pt x="93" y="1"/>
                    <a:pt x="23" y="56"/>
                    <a:pt x="12" y="137"/>
                  </a:cubicBezTo>
                  <a:cubicBezTo>
                    <a:pt x="1" y="220"/>
                    <a:pt x="48" y="303"/>
                    <a:pt x="131" y="315"/>
                  </a:cubicBezTo>
                  <a:lnTo>
                    <a:pt x="155" y="315"/>
                  </a:lnTo>
                  <a:lnTo>
                    <a:pt x="1308" y="481"/>
                  </a:lnTo>
                  <a:cubicBezTo>
                    <a:pt x="1316" y="482"/>
                    <a:pt x="1324" y="483"/>
                    <a:pt x="1332" y="483"/>
                  </a:cubicBezTo>
                  <a:cubicBezTo>
                    <a:pt x="1418" y="483"/>
                    <a:pt x="1499" y="426"/>
                    <a:pt x="1510" y="339"/>
                  </a:cubicBezTo>
                  <a:cubicBezTo>
                    <a:pt x="1522" y="256"/>
                    <a:pt x="1450" y="172"/>
                    <a:pt x="1367" y="160"/>
                  </a:cubicBezTo>
                  <a:lnTo>
                    <a:pt x="214" y="6"/>
                  </a:lnTo>
                  <a:cubicBezTo>
                    <a:pt x="200" y="2"/>
                    <a:pt x="186" y="1"/>
                    <a:pt x="1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1624875" y="4635987"/>
              <a:ext cx="55543" cy="72183"/>
            </a:xfrm>
            <a:custGeom>
              <a:avLst/>
              <a:gdLst/>
              <a:ahLst/>
              <a:cxnLst/>
              <a:rect l="l" t="t" r="r" b="b"/>
              <a:pathLst>
                <a:path w="1724" h="2241" extrusionOk="0">
                  <a:moveTo>
                    <a:pt x="686" y="1"/>
                  </a:moveTo>
                  <a:cubicBezTo>
                    <a:pt x="640" y="1"/>
                    <a:pt x="595" y="16"/>
                    <a:pt x="559" y="45"/>
                  </a:cubicBezTo>
                  <a:cubicBezTo>
                    <a:pt x="405" y="200"/>
                    <a:pt x="357" y="426"/>
                    <a:pt x="441" y="628"/>
                  </a:cubicBezTo>
                  <a:cubicBezTo>
                    <a:pt x="512" y="842"/>
                    <a:pt x="702" y="996"/>
                    <a:pt x="928" y="1032"/>
                  </a:cubicBezTo>
                  <a:cubicBezTo>
                    <a:pt x="953" y="1036"/>
                    <a:pt x="978" y="1038"/>
                    <a:pt x="1003" y="1038"/>
                  </a:cubicBezTo>
                  <a:cubicBezTo>
                    <a:pt x="1124" y="1038"/>
                    <a:pt x="1248" y="993"/>
                    <a:pt x="1356" y="925"/>
                  </a:cubicBezTo>
                  <a:cubicBezTo>
                    <a:pt x="1356" y="996"/>
                    <a:pt x="1356" y="1067"/>
                    <a:pt x="1356" y="1139"/>
                  </a:cubicBezTo>
                  <a:cubicBezTo>
                    <a:pt x="1344" y="1400"/>
                    <a:pt x="1213" y="1650"/>
                    <a:pt x="999" y="1804"/>
                  </a:cubicBezTo>
                  <a:cubicBezTo>
                    <a:pt x="898" y="1875"/>
                    <a:pt x="779" y="1911"/>
                    <a:pt x="662" y="1911"/>
                  </a:cubicBezTo>
                  <a:cubicBezTo>
                    <a:pt x="545" y="1911"/>
                    <a:pt x="429" y="1875"/>
                    <a:pt x="334" y="1804"/>
                  </a:cubicBezTo>
                  <a:cubicBezTo>
                    <a:pt x="292" y="1774"/>
                    <a:pt x="245" y="1760"/>
                    <a:pt x="198" y="1760"/>
                  </a:cubicBezTo>
                  <a:cubicBezTo>
                    <a:pt x="152" y="1760"/>
                    <a:pt x="108" y="1774"/>
                    <a:pt x="72" y="1804"/>
                  </a:cubicBezTo>
                  <a:cubicBezTo>
                    <a:pt x="1" y="1864"/>
                    <a:pt x="1" y="1982"/>
                    <a:pt x="72" y="2042"/>
                  </a:cubicBezTo>
                  <a:cubicBezTo>
                    <a:pt x="167" y="2113"/>
                    <a:pt x="274" y="2173"/>
                    <a:pt x="393" y="2208"/>
                  </a:cubicBezTo>
                  <a:cubicBezTo>
                    <a:pt x="476" y="2230"/>
                    <a:pt x="563" y="2241"/>
                    <a:pt x="650" y="2241"/>
                  </a:cubicBezTo>
                  <a:cubicBezTo>
                    <a:pt x="848" y="2241"/>
                    <a:pt x="1048" y="2185"/>
                    <a:pt x="1213" y="2077"/>
                  </a:cubicBezTo>
                  <a:cubicBezTo>
                    <a:pt x="1510" y="1864"/>
                    <a:pt x="1688" y="1531"/>
                    <a:pt x="1712" y="1174"/>
                  </a:cubicBezTo>
                  <a:cubicBezTo>
                    <a:pt x="1724" y="925"/>
                    <a:pt x="1700" y="675"/>
                    <a:pt x="1641" y="438"/>
                  </a:cubicBezTo>
                  <a:cubicBezTo>
                    <a:pt x="1641" y="354"/>
                    <a:pt x="1617" y="259"/>
                    <a:pt x="1569" y="188"/>
                  </a:cubicBezTo>
                  <a:cubicBezTo>
                    <a:pt x="1542" y="125"/>
                    <a:pt x="1481" y="96"/>
                    <a:pt x="1417" y="96"/>
                  </a:cubicBezTo>
                  <a:cubicBezTo>
                    <a:pt x="1397" y="96"/>
                    <a:pt x="1376" y="99"/>
                    <a:pt x="1356" y="105"/>
                  </a:cubicBezTo>
                  <a:cubicBezTo>
                    <a:pt x="1272" y="129"/>
                    <a:pt x="1225" y="212"/>
                    <a:pt x="1249" y="295"/>
                  </a:cubicBezTo>
                  <a:cubicBezTo>
                    <a:pt x="1261" y="343"/>
                    <a:pt x="1272" y="402"/>
                    <a:pt x="1284" y="461"/>
                  </a:cubicBezTo>
                  <a:cubicBezTo>
                    <a:pt x="1272" y="509"/>
                    <a:pt x="1249" y="556"/>
                    <a:pt x="1225" y="592"/>
                  </a:cubicBezTo>
                  <a:cubicBezTo>
                    <a:pt x="1165" y="675"/>
                    <a:pt x="1070" y="711"/>
                    <a:pt x="975" y="711"/>
                  </a:cubicBezTo>
                  <a:cubicBezTo>
                    <a:pt x="880" y="687"/>
                    <a:pt x="797" y="616"/>
                    <a:pt x="773" y="533"/>
                  </a:cubicBezTo>
                  <a:cubicBezTo>
                    <a:pt x="738" y="438"/>
                    <a:pt x="750" y="343"/>
                    <a:pt x="821" y="271"/>
                  </a:cubicBezTo>
                  <a:cubicBezTo>
                    <a:pt x="892" y="212"/>
                    <a:pt x="892" y="105"/>
                    <a:pt x="821" y="45"/>
                  </a:cubicBezTo>
                  <a:cubicBezTo>
                    <a:pt x="779" y="16"/>
                    <a:pt x="732" y="1"/>
                    <a:pt x="6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1671203" y="4601458"/>
              <a:ext cx="58604" cy="133060"/>
            </a:xfrm>
            <a:custGeom>
              <a:avLst/>
              <a:gdLst/>
              <a:ahLst/>
              <a:cxnLst/>
              <a:rect l="l" t="t" r="r" b="b"/>
              <a:pathLst>
                <a:path w="1819" h="4131" extrusionOk="0">
                  <a:moveTo>
                    <a:pt x="1150" y="0"/>
                  </a:moveTo>
                  <a:cubicBezTo>
                    <a:pt x="1118" y="0"/>
                    <a:pt x="1087" y="8"/>
                    <a:pt x="1058" y="24"/>
                  </a:cubicBezTo>
                  <a:cubicBezTo>
                    <a:pt x="975" y="60"/>
                    <a:pt x="940" y="167"/>
                    <a:pt x="999" y="238"/>
                  </a:cubicBezTo>
                  <a:cubicBezTo>
                    <a:pt x="1355" y="832"/>
                    <a:pt x="1462" y="1533"/>
                    <a:pt x="1296" y="2199"/>
                  </a:cubicBezTo>
                  <a:cubicBezTo>
                    <a:pt x="1118" y="2876"/>
                    <a:pt x="690" y="3458"/>
                    <a:pt x="96" y="3839"/>
                  </a:cubicBezTo>
                  <a:cubicBezTo>
                    <a:pt x="13" y="3886"/>
                    <a:pt x="1" y="3993"/>
                    <a:pt x="60" y="4064"/>
                  </a:cubicBezTo>
                  <a:cubicBezTo>
                    <a:pt x="84" y="4100"/>
                    <a:pt x="120" y="4124"/>
                    <a:pt x="155" y="4124"/>
                  </a:cubicBezTo>
                  <a:cubicBezTo>
                    <a:pt x="173" y="4128"/>
                    <a:pt x="190" y="4131"/>
                    <a:pt x="207" y="4131"/>
                  </a:cubicBezTo>
                  <a:cubicBezTo>
                    <a:pt x="238" y="4131"/>
                    <a:pt x="268" y="4123"/>
                    <a:pt x="298" y="4100"/>
                  </a:cubicBezTo>
                  <a:cubicBezTo>
                    <a:pt x="963" y="3684"/>
                    <a:pt x="1439" y="3031"/>
                    <a:pt x="1641" y="2282"/>
                  </a:cubicBezTo>
                  <a:cubicBezTo>
                    <a:pt x="1819" y="1533"/>
                    <a:pt x="1700" y="737"/>
                    <a:pt x="1308" y="84"/>
                  </a:cubicBezTo>
                  <a:cubicBezTo>
                    <a:pt x="1269" y="29"/>
                    <a:pt x="1209" y="0"/>
                    <a:pt x="11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1731321" y="4567283"/>
              <a:ext cx="39080" cy="49700"/>
            </a:xfrm>
            <a:custGeom>
              <a:avLst/>
              <a:gdLst/>
              <a:ahLst/>
              <a:cxnLst/>
              <a:rect l="l" t="t" r="r" b="b"/>
              <a:pathLst>
                <a:path w="1213" h="1543" extrusionOk="0">
                  <a:moveTo>
                    <a:pt x="347" y="1"/>
                  </a:moveTo>
                  <a:cubicBezTo>
                    <a:pt x="262" y="1"/>
                    <a:pt x="179" y="22"/>
                    <a:pt x="107" y="63"/>
                  </a:cubicBezTo>
                  <a:cubicBezTo>
                    <a:pt x="24" y="111"/>
                    <a:pt x="0" y="218"/>
                    <a:pt x="48" y="289"/>
                  </a:cubicBezTo>
                  <a:cubicBezTo>
                    <a:pt x="84" y="340"/>
                    <a:pt x="139" y="364"/>
                    <a:pt x="195" y="364"/>
                  </a:cubicBezTo>
                  <a:cubicBezTo>
                    <a:pt x="230" y="364"/>
                    <a:pt x="265" y="355"/>
                    <a:pt x="297" y="337"/>
                  </a:cubicBezTo>
                  <a:cubicBezTo>
                    <a:pt x="312" y="332"/>
                    <a:pt x="329" y="329"/>
                    <a:pt x="346" y="329"/>
                  </a:cubicBezTo>
                  <a:cubicBezTo>
                    <a:pt x="370" y="329"/>
                    <a:pt x="395" y="335"/>
                    <a:pt x="416" y="348"/>
                  </a:cubicBezTo>
                  <a:cubicBezTo>
                    <a:pt x="499" y="396"/>
                    <a:pt x="559" y="479"/>
                    <a:pt x="559" y="574"/>
                  </a:cubicBezTo>
                  <a:cubicBezTo>
                    <a:pt x="559" y="764"/>
                    <a:pt x="393" y="943"/>
                    <a:pt x="214" y="1121"/>
                  </a:cubicBezTo>
                  <a:cubicBezTo>
                    <a:pt x="167" y="1168"/>
                    <a:pt x="155" y="1228"/>
                    <a:pt x="167" y="1275"/>
                  </a:cubicBezTo>
                  <a:cubicBezTo>
                    <a:pt x="191" y="1323"/>
                    <a:pt x="238" y="1370"/>
                    <a:pt x="286" y="1382"/>
                  </a:cubicBezTo>
                  <a:lnTo>
                    <a:pt x="297" y="1382"/>
                  </a:lnTo>
                  <a:lnTo>
                    <a:pt x="987" y="1537"/>
                  </a:lnTo>
                  <a:cubicBezTo>
                    <a:pt x="1001" y="1540"/>
                    <a:pt x="1015" y="1542"/>
                    <a:pt x="1029" y="1542"/>
                  </a:cubicBezTo>
                  <a:cubicBezTo>
                    <a:pt x="1106" y="1542"/>
                    <a:pt x="1170" y="1489"/>
                    <a:pt x="1201" y="1418"/>
                  </a:cubicBezTo>
                  <a:cubicBezTo>
                    <a:pt x="1212" y="1323"/>
                    <a:pt x="1153" y="1240"/>
                    <a:pt x="1070" y="1228"/>
                  </a:cubicBezTo>
                  <a:lnTo>
                    <a:pt x="666" y="1145"/>
                  </a:lnTo>
                  <a:cubicBezTo>
                    <a:pt x="808" y="990"/>
                    <a:pt x="904" y="788"/>
                    <a:pt x="915" y="586"/>
                  </a:cubicBezTo>
                  <a:cubicBezTo>
                    <a:pt x="915" y="360"/>
                    <a:pt x="785" y="170"/>
                    <a:pt x="595" y="63"/>
                  </a:cubicBezTo>
                  <a:cubicBezTo>
                    <a:pt x="517" y="22"/>
                    <a:pt x="431"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8"/>
          <p:cNvGrpSpPr/>
          <p:nvPr/>
        </p:nvGrpSpPr>
        <p:grpSpPr>
          <a:xfrm rot="-811687">
            <a:off x="4472683" y="632753"/>
            <a:ext cx="877036" cy="672069"/>
            <a:chOff x="6467995" y="4541033"/>
            <a:chExt cx="413793" cy="317088"/>
          </a:xfrm>
        </p:grpSpPr>
        <p:sp>
          <p:nvSpPr>
            <p:cNvPr id="209" name="Google Shape;209;p8"/>
            <p:cNvSpPr/>
            <p:nvPr/>
          </p:nvSpPr>
          <p:spPr>
            <a:xfrm rot="-1375784">
              <a:off x="6489980" y="4605651"/>
              <a:ext cx="369822" cy="187850"/>
            </a:xfrm>
            <a:custGeom>
              <a:avLst/>
              <a:gdLst/>
              <a:ahLst/>
              <a:cxnLst/>
              <a:rect l="l" t="t" r="r" b="b"/>
              <a:pathLst>
                <a:path w="7820" h="3973" extrusionOk="0">
                  <a:moveTo>
                    <a:pt x="2221" y="1"/>
                  </a:moveTo>
                  <a:cubicBezTo>
                    <a:pt x="2201" y="1"/>
                    <a:pt x="2181" y="4"/>
                    <a:pt x="2163" y="13"/>
                  </a:cubicBezTo>
                  <a:cubicBezTo>
                    <a:pt x="2116" y="25"/>
                    <a:pt x="2068" y="61"/>
                    <a:pt x="2044" y="109"/>
                  </a:cubicBezTo>
                  <a:lnTo>
                    <a:pt x="892" y="3198"/>
                  </a:lnTo>
                  <a:lnTo>
                    <a:pt x="369" y="833"/>
                  </a:lnTo>
                  <a:cubicBezTo>
                    <a:pt x="349" y="755"/>
                    <a:pt x="281" y="709"/>
                    <a:pt x="204" y="709"/>
                  </a:cubicBezTo>
                  <a:cubicBezTo>
                    <a:pt x="188" y="709"/>
                    <a:pt x="171" y="711"/>
                    <a:pt x="155" y="715"/>
                  </a:cubicBezTo>
                  <a:cubicBezTo>
                    <a:pt x="72" y="726"/>
                    <a:pt x="0" y="810"/>
                    <a:pt x="24" y="893"/>
                  </a:cubicBezTo>
                  <a:lnTo>
                    <a:pt x="666" y="3840"/>
                  </a:lnTo>
                  <a:cubicBezTo>
                    <a:pt x="678" y="3899"/>
                    <a:pt x="725" y="3947"/>
                    <a:pt x="773" y="3959"/>
                  </a:cubicBezTo>
                  <a:cubicBezTo>
                    <a:pt x="797" y="3970"/>
                    <a:pt x="809" y="3970"/>
                    <a:pt x="832" y="3970"/>
                  </a:cubicBezTo>
                  <a:cubicBezTo>
                    <a:pt x="840" y="3972"/>
                    <a:pt x="847" y="3972"/>
                    <a:pt x="854" y="3972"/>
                  </a:cubicBezTo>
                  <a:cubicBezTo>
                    <a:pt x="918" y="3972"/>
                    <a:pt x="979" y="3927"/>
                    <a:pt x="1011" y="3864"/>
                  </a:cubicBezTo>
                  <a:lnTo>
                    <a:pt x="2306" y="418"/>
                  </a:lnTo>
                  <a:cubicBezTo>
                    <a:pt x="3712" y="1251"/>
                    <a:pt x="5319" y="1692"/>
                    <a:pt x="6959" y="1692"/>
                  </a:cubicBezTo>
                  <a:cubicBezTo>
                    <a:pt x="7190" y="1692"/>
                    <a:pt x="7421" y="1683"/>
                    <a:pt x="7653" y="1665"/>
                  </a:cubicBezTo>
                  <a:cubicBezTo>
                    <a:pt x="7736" y="1665"/>
                    <a:pt x="7819" y="1582"/>
                    <a:pt x="7808" y="1487"/>
                  </a:cubicBezTo>
                  <a:cubicBezTo>
                    <a:pt x="7797" y="1410"/>
                    <a:pt x="7724" y="1343"/>
                    <a:pt x="7638" y="1343"/>
                  </a:cubicBezTo>
                  <a:cubicBezTo>
                    <a:pt x="7631" y="1343"/>
                    <a:pt x="7624" y="1344"/>
                    <a:pt x="7617" y="1344"/>
                  </a:cubicBezTo>
                  <a:cubicBezTo>
                    <a:pt x="7411" y="1359"/>
                    <a:pt x="7204" y="1366"/>
                    <a:pt x="6998" y="1366"/>
                  </a:cubicBezTo>
                  <a:cubicBezTo>
                    <a:pt x="5344" y="1366"/>
                    <a:pt x="3722" y="902"/>
                    <a:pt x="2306" y="25"/>
                  </a:cubicBezTo>
                  <a:cubicBezTo>
                    <a:pt x="2284" y="11"/>
                    <a:pt x="2253" y="1"/>
                    <a:pt x="22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rot="-1375784">
              <a:off x="6594395" y="4710536"/>
              <a:ext cx="102860" cy="104682"/>
            </a:xfrm>
            <a:custGeom>
              <a:avLst/>
              <a:gdLst/>
              <a:ahLst/>
              <a:cxnLst/>
              <a:rect l="l" t="t" r="r" b="b"/>
              <a:pathLst>
                <a:path w="2175" h="2214" extrusionOk="0">
                  <a:moveTo>
                    <a:pt x="791" y="1"/>
                  </a:moveTo>
                  <a:cubicBezTo>
                    <a:pt x="777" y="1"/>
                    <a:pt x="763" y="3"/>
                    <a:pt x="749" y="6"/>
                  </a:cubicBezTo>
                  <a:cubicBezTo>
                    <a:pt x="666" y="30"/>
                    <a:pt x="606" y="113"/>
                    <a:pt x="618" y="208"/>
                  </a:cubicBezTo>
                  <a:lnTo>
                    <a:pt x="844" y="1099"/>
                  </a:lnTo>
                  <a:lnTo>
                    <a:pt x="107" y="1575"/>
                  </a:lnTo>
                  <a:cubicBezTo>
                    <a:pt x="24" y="1622"/>
                    <a:pt x="0" y="1729"/>
                    <a:pt x="60" y="1800"/>
                  </a:cubicBezTo>
                  <a:cubicBezTo>
                    <a:pt x="96" y="1844"/>
                    <a:pt x="150" y="1870"/>
                    <a:pt x="205" y="1870"/>
                  </a:cubicBezTo>
                  <a:cubicBezTo>
                    <a:pt x="241" y="1870"/>
                    <a:pt x="277" y="1859"/>
                    <a:pt x="309" y="1836"/>
                  </a:cubicBezTo>
                  <a:lnTo>
                    <a:pt x="939" y="1432"/>
                  </a:lnTo>
                  <a:lnTo>
                    <a:pt x="1105" y="2097"/>
                  </a:lnTo>
                  <a:cubicBezTo>
                    <a:pt x="1117" y="2145"/>
                    <a:pt x="1153" y="2193"/>
                    <a:pt x="1212" y="2204"/>
                  </a:cubicBezTo>
                  <a:cubicBezTo>
                    <a:pt x="1230" y="2210"/>
                    <a:pt x="1248" y="2213"/>
                    <a:pt x="1266" y="2213"/>
                  </a:cubicBezTo>
                  <a:cubicBezTo>
                    <a:pt x="1284" y="2213"/>
                    <a:pt x="1302" y="2210"/>
                    <a:pt x="1319" y="2204"/>
                  </a:cubicBezTo>
                  <a:cubicBezTo>
                    <a:pt x="1403" y="2193"/>
                    <a:pt x="1462" y="2109"/>
                    <a:pt x="1450" y="2014"/>
                  </a:cubicBezTo>
                  <a:lnTo>
                    <a:pt x="1248" y="1230"/>
                  </a:lnTo>
                  <a:lnTo>
                    <a:pt x="2080" y="695"/>
                  </a:lnTo>
                  <a:cubicBezTo>
                    <a:pt x="2151" y="648"/>
                    <a:pt x="2175" y="541"/>
                    <a:pt x="2116" y="470"/>
                  </a:cubicBezTo>
                  <a:cubicBezTo>
                    <a:pt x="2081" y="421"/>
                    <a:pt x="2030" y="397"/>
                    <a:pt x="1977" y="397"/>
                  </a:cubicBezTo>
                  <a:cubicBezTo>
                    <a:pt x="1939" y="397"/>
                    <a:pt x="1901" y="409"/>
                    <a:pt x="1866" y="434"/>
                  </a:cubicBezTo>
                  <a:lnTo>
                    <a:pt x="1165" y="885"/>
                  </a:lnTo>
                  <a:lnTo>
                    <a:pt x="963" y="137"/>
                  </a:lnTo>
                  <a:cubicBezTo>
                    <a:pt x="943" y="56"/>
                    <a:pt x="871" y="1"/>
                    <a:pt x="7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rot="-1375784">
              <a:off x="6692752" y="4726376"/>
              <a:ext cx="58500" cy="24823"/>
            </a:xfrm>
            <a:custGeom>
              <a:avLst/>
              <a:gdLst/>
              <a:ahLst/>
              <a:cxnLst/>
              <a:rect l="l" t="t" r="r" b="b"/>
              <a:pathLst>
                <a:path w="1237" h="525" extrusionOk="0">
                  <a:moveTo>
                    <a:pt x="207" y="1"/>
                  </a:moveTo>
                  <a:cubicBezTo>
                    <a:pt x="148" y="1"/>
                    <a:pt x="91" y="30"/>
                    <a:pt x="60" y="84"/>
                  </a:cubicBezTo>
                  <a:cubicBezTo>
                    <a:pt x="0" y="156"/>
                    <a:pt x="36" y="263"/>
                    <a:pt x="119" y="298"/>
                  </a:cubicBezTo>
                  <a:cubicBezTo>
                    <a:pt x="202" y="346"/>
                    <a:pt x="285" y="382"/>
                    <a:pt x="380" y="417"/>
                  </a:cubicBezTo>
                  <a:cubicBezTo>
                    <a:pt x="594" y="488"/>
                    <a:pt x="832" y="524"/>
                    <a:pt x="1070" y="524"/>
                  </a:cubicBezTo>
                  <a:cubicBezTo>
                    <a:pt x="1165" y="524"/>
                    <a:pt x="1236" y="441"/>
                    <a:pt x="1236" y="346"/>
                  </a:cubicBezTo>
                  <a:cubicBezTo>
                    <a:pt x="1225" y="258"/>
                    <a:pt x="1153" y="190"/>
                    <a:pt x="1067" y="190"/>
                  </a:cubicBezTo>
                  <a:cubicBezTo>
                    <a:pt x="1060" y="190"/>
                    <a:pt x="1053" y="191"/>
                    <a:pt x="1046" y="191"/>
                  </a:cubicBezTo>
                  <a:cubicBezTo>
                    <a:pt x="1024" y="192"/>
                    <a:pt x="1002" y="193"/>
                    <a:pt x="980" y="193"/>
                  </a:cubicBezTo>
                  <a:cubicBezTo>
                    <a:pt x="741" y="193"/>
                    <a:pt x="504" y="134"/>
                    <a:pt x="297" y="25"/>
                  </a:cubicBezTo>
                  <a:cubicBezTo>
                    <a:pt x="269" y="9"/>
                    <a:pt x="237" y="1"/>
                    <a:pt x="2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rot="-1375784">
              <a:off x="6763407" y="4667937"/>
              <a:ext cx="91652" cy="105580"/>
            </a:xfrm>
            <a:custGeom>
              <a:avLst/>
              <a:gdLst/>
              <a:ahLst/>
              <a:cxnLst/>
              <a:rect l="l" t="t" r="r" b="b"/>
              <a:pathLst>
                <a:path w="1938" h="2233" extrusionOk="0">
                  <a:moveTo>
                    <a:pt x="210" y="0"/>
                  </a:moveTo>
                  <a:cubicBezTo>
                    <a:pt x="180" y="0"/>
                    <a:pt x="149" y="8"/>
                    <a:pt x="119" y="25"/>
                  </a:cubicBezTo>
                  <a:cubicBezTo>
                    <a:pt x="36" y="60"/>
                    <a:pt x="0" y="167"/>
                    <a:pt x="60" y="251"/>
                  </a:cubicBezTo>
                  <a:lnTo>
                    <a:pt x="797" y="1296"/>
                  </a:lnTo>
                  <a:lnTo>
                    <a:pt x="333" y="1986"/>
                  </a:lnTo>
                  <a:cubicBezTo>
                    <a:pt x="274" y="2057"/>
                    <a:pt x="298" y="2164"/>
                    <a:pt x="393" y="2211"/>
                  </a:cubicBezTo>
                  <a:cubicBezTo>
                    <a:pt x="393" y="2211"/>
                    <a:pt x="404" y="2223"/>
                    <a:pt x="416" y="2223"/>
                  </a:cubicBezTo>
                  <a:cubicBezTo>
                    <a:pt x="437" y="2229"/>
                    <a:pt x="458" y="2232"/>
                    <a:pt x="478" y="2232"/>
                  </a:cubicBezTo>
                  <a:cubicBezTo>
                    <a:pt x="539" y="2232"/>
                    <a:pt x="595" y="2205"/>
                    <a:pt x="630" y="2152"/>
                  </a:cubicBezTo>
                  <a:lnTo>
                    <a:pt x="1890" y="334"/>
                  </a:lnTo>
                  <a:cubicBezTo>
                    <a:pt x="1937" y="262"/>
                    <a:pt x="1914" y="156"/>
                    <a:pt x="1830" y="108"/>
                  </a:cubicBezTo>
                  <a:cubicBezTo>
                    <a:pt x="1802" y="92"/>
                    <a:pt x="1771" y="84"/>
                    <a:pt x="1739" y="84"/>
                  </a:cubicBezTo>
                  <a:cubicBezTo>
                    <a:pt x="1679" y="84"/>
                    <a:pt x="1620" y="113"/>
                    <a:pt x="1581" y="167"/>
                  </a:cubicBezTo>
                  <a:lnTo>
                    <a:pt x="1011" y="999"/>
                  </a:lnTo>
                  <a:lnTo>
                    <a:pt x="357" y="72"/>
                  </a:lnTo>
                  <a:cubicBezTo>
                    <a:pt x="319" y="26"/>
                    <a:pt x="265" y="0"/>
                    <a:pt x="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157656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lt2"/>
        </a:solidFill>
        <a:effectLst/>
      </p:bgPr>
    </p:bg>
    <p:spTree>
      <p:nvGrpSpPr>
        <p:cNvPr id="1" name="Shape 213"/>
        <p:cNvGrpSpPr/>
        <p:nvPr/>
      </p:nvGrpSpPr>
      <p:grpSpPr>
        <a:xfrm>
          <a:off x="0" y="0"/>
          <a:ext cx="0" cy="0"/>
          <a:chOff x="0" y="0"/>
          <a:chExt cx="0" cy="0"/>
        </a:xfrm>
      </p:grpSpPr>
      <p:sp>
        <p:nvSpPr>
          <p:cNvPr id="214" name="Google Shape;214;p9"/>
          <p:cNvSpPr/>
          <p:nvPr/>
        </p:nvSpPr>
        <p:spPr>
          <a:xfrm rot="2469326">
            <a:off x="376169" y="265894"/>
            <a:ext cx="4543481" cy="4473976"/>
          </a:xfrm>
          <a:custGeom>
            <a:avLst/>
            <a:gdLst/>
            <a:ahLst/>
            <a:cxnLst/>
            <a:rect l="l" t="t" r="r" b="b"/>
            <a:pathLst>
              <a:path w="201556" h="183330" extrusionOk="0">
                <a:moveTo>
                  <a:pt x="189944" y="21178"/>
                </a:moveTo>
                <a:cubicBezTo>
                  <a:pt x="184379" y="17203"/>
                  <a:pt x="176683" y="17809"/>
                  <a:pt x="170132" y="15844"/>
                </a:cubicBezTo>
                <a:cubicBezTo>
                  <a:pt x="162077" y="13427"/>
                  <a:pt x="153958" y="11191"/>
                  <a:pt x="145748" y="9367"/>
                </a:cubicBezTo>
                <a:cubicBezTo>
                  <a:pt x="126548" y="5100"/>
                  <a:pt x="107103" y="-670"/>
                  <a:pt x="87455" y="223"/>
                </a:cubicBezTo>
                <a:cubicBezTo>
                  <a:pt x="66696" y="1167"/>
                  <a:pt x="45245" y="9162"/>
                  <a:pt x="29162" y="22321"/>
                </a:cubicBezTo>
                <a:cubicBezTo>
                  <a:pt x="7025" y="40433"/>
                  <a:pt x="-1222" y="74527"/>
                  <a:pt x="206" y="103093"/>
                </a:cubicBezTo>
                <a:cubicBezTo>
                  <a:pt x="987" y="118723"/>
                  <a:pt x="1332" y="136409"/>
                  <a:pt x="10874" y="148813"/>
                </a:cubicBezTo>
                <a:cubicBezTo>
                  <a:pt x="25422" y="167726"/>
                  <a:pt x="50459" y="179255"/>
                  <a:pt x="74120" y="182341"/>
                </a:cubicBezTo>
                <a:cubicBezTo>
                  <a:pt x="108378" y="186809"/>
                  <a:pt x="147617" y="175100"/>
                  <a:pt x="173180" y="151861"/>
                </a:cubicBezTo>
                <a:cubicBezTo>
                  <a:pt x="207227" y="120909"/>
                  <a:pt x="212347" y="45533"/>
                  <a:pt x="178895" y="13939"/>
                </a:cubicBezTo>
              </a:path>
            </a:pathLst>
          </a:custGeom>
          <a:noFill/>
          <a:ln w="28575" cap="flat" cmpd="sng">
            <a:solidFill>
              <a:schemeClr val="accent4"/>
            </a:solidFill>
            <a:prstDash val="dash"/>
            <a:round/>
            <a:headEnd type="none" w="med" len="med"/>
            <a:tailEnd type="none" w="med" len="med"/>
          </a:ln>
        </p:spPr>
      </p:sp>
      <p:sp>
        <p:nvSpPr>
          <p:cNvPr id="215" name="Google Shape;215;p9"/>
          <p:cNvSpPr txBox="1">
            <a:spLocks noGrp="1"/>
          </p:cNvSpPr>
          <p:nvPr>
            <p:ph type="title"/>
          </p:nvPr>
        </p:nvSpPr>
        <p:spPr>
          <a:xfrm>
            <a:off x="713225" y="1382700"/>
            <a:ext cx="3679500" cy="1016400"/>
          </a:xfrm>
          <a:prstGeom prst="rect">
            <a:avLst/>
          </a:prstGeom>
        </p:spPr>
        <p:txBody>
          <a:bodyPr spcFirstLastPara="1" wrap="square" lIns="91425" tIns="0" rIns="0" bIns="0" anchor="ctr" anchorCtr="0">
            <a:noAutofit/>
          </a:bodyPr>
          <a:lstStyle>
            <a:lvl1pPr lvl="0" rtl="0">
              <a:spcBef>
                <a:spcPts val="0"/>
              </a:spcBef>
              <a:spcAft>
                <a:spcPts val="0"/>
              </a:spcAft>
              <a:buSzPts val="3600"/>
              <a:buNone/>
              <a:defRPr sz="3600">
                <a:highlight>
                  <a:schemeClr val="accent1"/>
                </a:highlight>
              </a:defRPr>
            </a:lvl1pPr>
            <a:lvl2pPr lvl="1" rtl="0">
              <a:spcBef>
                <a:spcPts val="0"/>
              </a:spcBef>
              <a:spcAft>
                <a:spcPts val="0"/>
              </a:spcAft>
              <a:buSzPts val="3800"/>
              <a:buNone/>
              <a:defRPr sz="3800"/>
            </a:lvl2pPr>
            <a:lvl3pPr lvl="2" rtl="0">
              <a:spcBef>
                <a:spcPts val="0"/>
              </a:spcBef>
              <a:spcAft>
                <a:spcPts val="0"/>
              </a:spcAft>
              <a:buSzPts val="3800"/>
              <a:buNone/>
              <a:defRPr sz="3800"/>
            </a:lvl3pPr>
            <a:lvl4pPr lvl="3" rtl="0">
              <a:spcBef>
                <a:spcPts val="0"/>
              </a:spcBef>
              <a:spcAft>
                <a:spcPts val="0"/>
              </a:spcAft>
              <a:buSzPts val="3800"/>
              <a:buNone/>
              <a:defRPr sz="3800"/>
            </a:lvl4pPr>
            <a:lvl5pPr lvl="4" rtl="0">
              <a:spcBef>
                <a:spcPts val="0"/>
              </a:spcBef>
              <a:spcAft>
                <a:spcPts val="0"/>
              </a:spcAft>
              <a:buSzPts val="3800"/>
              <a:buNone/>
              <a:defRPr sz="3800"/>
            </a:lvl5pPr>
            <a:lvl6pPr lvl="5" rtl="0">
              <a:spcBef>
                <a:spcPts val="0"/>
              </a:spcBef>
              <a:spcAft>
                <a:spcPts val="0"/>
              </a:spcAft>
              <a:buSzPts val="3800"/>
              <a:buNone/>
              <a:defRPr sz="3800"/>
            </a:lvl6pPr>
            <a:lvl7pPr lvl="6" rtl="0">
              <a:spcBef>
                <a:spcPts val="0"/>
              </a:spcBef>
              <a:spcAft>
                <a:spcPts val="0"/>
              </a:spcAft>
              <a:buSzPts val="3800"/>
              <a:buNone/>
              <a:defRPr sz="3800"/>
            </a:lvl7pPr>
            <a:lvl8pPr lvl="7" rtl="0">
              <a:spcBef>
                <a:spcPts val="0"/>
              </a:spcBef>
              <a:spcAft>
                <a:spcPts val="0"/>
              </a:spcAft>
              <a:buSzPts val="3800"/>
              <a:buNone/>
              <a:defRPr sz="3800"/>
            </a:lvl8pPr>
            <a:lvl9pPr lvl="8" rtl="0">
              <a:spcBef>
                <a:spcPts val="0"/>
              </a:spcBef>
              <a:spcAft>
                <a:spcPts val="0"/>
              </a:spcAft>
              <a:buSzPts val="3800"/>
              <a:buNone/>
              <a:defRPr sz="3800"/>
            </a:lvl9pPr>
          </a:lstStyle>
          <a:p>
            <a:endParaRPr/>
          </a:p>
        </p:txBody>
      </p:sp>
      <p:sp>
        <p:nvSpPr>
          <p:cNvPr id="216" name="Google Shape;216;p9"/>
          <p:cNvSpPr txBox="1">
            <a:spLocks noGrp="1"/>
          </p:cNvSpPr>
          <p:nvPr>
            <p:ph type="subTitle" idx="1"/>
          </p:nvPr>
        </p:nvSpPr>
        <p:spPr>
          <a:xfrm>
            <a:off x="721200" y="2422800"/>
            <a:ext cx="3242100" cy="5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grpSp>
        <p:nvGrpSpPr>
          <p:cNvPr id="217" name="Google Shape;217;p9"/>
          <p:cNvGrpSpPr/>
          <p:nvPr/>
        </p:nvGrpSpPr>
        <p:grpSpPr>
          <a:xfrm rot="-1204443">
            <a:off x="540481" y="68083"/>
            <a:ext cx="517419" cy="553028"/>
            <a:chOff x="319900" y="315700"/>
            <a:chExt cx="342123" cy="365691"/>
          </a:xfrm>
        </p:grpSpPr>
        <p:sp>
          <p:nvSpPr>
            <p:cNvPr id="218" name="Google Shape;218;p9"/>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9"/>
          <p:cNvGrpSpPr/>
          <p:nvPr/>
        </p:nvGrpSpPr>
        <p:grpSpPr>
          <a:xfrm rot="-1204442">
            <a:off x="72655" y="542386"/>
            <a:ext cx="517384" cy="514864"/>
            <a:chOff x="4636900" y="2064950"/>
            <a:chExt cx="179650" cy="178775"/>
          </a:xfrm>
        </p:grpSpPr>
        <p:sp>
          <p:nvSpPr>
            <p:cNvPr id="224" name="Google Shape;224;p9"/>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227;p9"/>
          <p:cNvGrpSpPr/>
          <p:nvPr/>
        </p:nvGrpSpPr>
        <p:grpSpPr>
          <a:xfrm rot="10800000">
            <a:off x="7825630" y="4464315"/>
            <a:ext cx="582772" cy="622918"/>
            <a:chOff x="319900" y="315700"/>
            <a:chExt cx="342123" cy="365691"/>
          </a:xfrm>
        </p:grpSpPr>
        <p:sp>
          <p:nvSpPr>
            <p:cNvPr id="228" name="Google Shape;228;p9"/>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9"/>
          <p:cNvGrpSpPr/>
          <p:nvPr/>
        </p:nvGrpSpPr>
        <p:grpSpPr>
          <a:xfrm rot="10800000">
            <a:off x="8602085" y="3665304"/>
            <a:ext cx="625919" cy="622906"/>
            <a:chOff x="4636900" y="2064950"/>
            <a:chExt cx="179650" cy="178775"/>
          </a:xfrm>
        </p:grpSpPr>
        <p:sp>
          <p:nvSpPr>
            <p:cNvPr id="234" name="Google Shape;234;p9"/>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9"/>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237;p9"/>
          <p:cNvGrpSpPr/>
          <p:nvPr/>
        </p:nvGrpSpPr>
        <p:grpSpPr>
          <a:xfrm rot="-8932695">
            <a:off x="6735923" y="4645327"/>
            <a:ext cx="448214" cy="606624"/>
            <a:chOff x="5408700" y="2855000"/>
            <a:chExt cx="121525" cy="164475"/>
          </a:xfrm>
        </p:grpSpPr>
        <p:sp>
          <p:nvSpPr>
            <p:cNvPr id="238" name="Google Shape;238;p9"/>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9"/>
          <p:cNvSpPr/>
          <p:nvPr/>
        </p:nvSpPr>
        <p:spPr>
          <a:xfrm>
            <a:off x="3989075" y="-220975"/>
            <a:ext cx="5454775" cy="4923225"/>
          </a:xfrm>
          <a:custGeom>
            <a:avLst/>
            <a:gdLst/>
            <a:ahLst/>
            <a:cxnLst/>
            <a:rect l="l" t="t" r="r" b="b"/>
            <a:pathLst>
              <a:path w="218191" h="196929" extrusionOk="0">
                <a:moveTo>
                  <a:pt x="0" y="0"/>
                </a:moveTo>
                <a:cubicBezTo>
                  <a:pt x="4902" y="9805"/>
                  <a:pt x="21468" y="4723"/>
                  <a:pt x="32385" y="5715"/>
                </a:cubicBezTo>
                <a:cubicBezTo>
                  <a:pt x="47766" y="7113"/>
                  <a:pt x="66487" y="18046"/>
                  <a:pt x="69723" y="33147"/>
                </a:cubicBezTo>
                <a:cubicBezTo>
                  <a:pt x="70788" y="38117"/>
                  <a:pt x="70523" y="45186"/>
                  <a:pt x="66294" y="48006"/>
                </a:cubicBezTo>
                <a:cubicBezTo>
                  <a:pt x="61256" y="51365"/>
                  <a:pt x="54009" y="53303"/>
                  <a:pt x="48387" y="51054"/>
                </a:cubicBezTo>
                <a:cubicBezTo>
                  <a:pt x="42286" y="48614"/>
                  <a:pt x="37238" y="42513"/>
                  <a:pt x="35433" y="36195"/>
                </a:cubicBezTo>
                <a:cubicBezTo>
                  <a:pt x="33798" y="30471"/>
                  <a:pt x="39596" y="22902"/>
                  <a:pt x="45339" y="21336"/>
                </a:cubicBezTo>
                <a:cubicBezTo>
                  <a:pt x="53441" y="19126"/>
                  <a:pt x="62585" y="24633"/>
                  <a:pt x="68961" y="30099"/>
                </a:cubicBezTo>
                <a:cubicBezTo>
                  <a:pt x="76085" y="36205"/>
                  <a:pt x="84758" y="42674"/>
                  <a:pt x="86868" y="51816"/>
                </a:cubicBezTo>
                <a:cubicBezTo>
                  <a:pt x="88067" y="57013"/>
                  <a:pt x="88333" y="62689"/>
                  <a:pt x="86868" y="67818"/>
                </a:cubicBezTo>
                <a:cubicBezTo>
                  <a:pt x="85533" y="72492"/>
                  <a:pt x="80841" y="75568"/>
                  <a:pt x="78867" y="80010"/>
                </a:cubicBezTo>
                <a:cubicBezTo>
                  <a:pt x="76677" y="84936"/>
                  <a:pt x="78572" y="92641"/>
                  <a:pt x="83058" y="95631"/>
                </a:cubicBezTo>
                <a:cubicBezTo>
                  <a:pt x="88042" y="98954"/>
                  <a:pt x="94974" y="97155"/>
                  <a:pt x="100965" y="97155"/>
                </a:cubicBezTo>
                <a:cubicBezTo>
                  <a:pt x="115246" y="97155"/>
                  <a:pt x="129301" y="93331"/>
                  <a:pt x="143256" y="90297"/>
                </a:cubicBezTo>
                <a:cubicBezTo>
                  <a:pt x="151154" y="88580"/>
                  <a:pt x="162410" y="87260"/>
                  <a:pt x="167259" y="93726"/>
                </a:cubicBezTo>
                <a:cubicBezTo>
                  <a:pt x="172996" y="101375"/>
                  <a:pt x="174289" y="111693"/>
                  <a:pt x="175641" y="121158"/>
                </a:cubicBezTo>
                <a:cubicBezTo>
                  <a:pt x="177407" y="133520"/>
                  <a:pt x="179018" y="147788"/>
                  <a:pt x="172593" y="158496"/>
                </a:cubicBezTo>
                <a:cubicBezTo>
                  <a:pt x="168894" y="164661"/>
                  <a:pt x="161675" y="168237"/>
                  <a:pt x="155067" y="171069"/>
                </a:cubicBezTo>
                <a:cubicBezTo>
                  <a:pt x="150508" y="173023"/>
                  <a:pt x="144716" y="177249"/>
                  <a:pt x="140589" y="174498"/>
                </a:cubicBezTo>
                <a:cubicBezTo>
                  <a:pt x="134078" y="170158"/>
                  <a:pt x="130915" y="158149"/>
                  <a:pt x="135255" y="151638"/>
                </a:cubicBezTo>
                <a:cubicBezTo>
                  <a:pt x="141100" y="142870"/>
                  <a:pt x="159115" y="150620"/>
                  <a:pt x="166116" y="158496"/>
                </a:cubicBezTo>
                <a:cubicBezTo>
                  <a:pt x="174354" y="167764"/>
                  <a:pt x="175992" y="182860"/>
                  <a:pt x="186309" y="189738"/>
                </a:cubicBezTo>
                <a:cubicBezTo>
                  <a:pt x="193538" y="194557"/>
                  <a:pt x="202854" y="197825"/>
                  <a:pt x="211455" y="196596"/>
                </a:cubicBezTo>
                <a:cubicBezTo>
                  <a:pt x="214212" y="196202"/>
                  <a:pt x="220042" y="192127"/>
                  <a:pt x="217551" y="190881"/>
                </a:cubicBezTo>
              </a:path>
            </a:pathLst>
          </a:custGeom>
          <a:noFill/>
          <a:ln w="28575" cap="flat" cmpd="sng">
            <a:solidFill>
              <a:schemeClr val="accent4"/>
            </a:solidFill>
            <a:prstDash val="dash"/>
            <a:round/>
            <a:headEnd type="none" w="med" len="med"/>
            <a:tailEnd type="none" w="med" len="med"/>
          </a:ln>
        </p:spPr>
      </p:sp>
    </p:spTree>
    <p:extLst>
      <p:ext uri="{BB962C8B-B14F-4D97-AF65-F5344CB8AC3E}">
        <p14:creationId xmlns:p14="http://schemas.microsoft.com/office/powerpoint/2010/main" val="30465400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41"/>
        <p:cNvGrpSpPr/>
        <p:nvPr/>
      </p:nvGrpSpPr>
      <p:grpSpPr>
        <a:xfrm>
          <a:off x="0" y="0"/>
          <a:ext cx="0" cy="0"/>
          <a:chOff x="0" y="0"/>
          <a:chExt cx="0" cy="0"/>
        </a:xfrm>
      </p:grpSpPr>
      <p:sp>
        <p:nvSpPr>
          <p:cNvPr id="242" name="Google Shape;242;p10"/>
          <p:cNvSpPr/>
          <p:nvPr/>
        </p:nvSpPr>
        <p:spPr>
          <a:xfrm>
            <a:off x="0" y="2460000"/>
            <a:ext cx="7164000" cy="2683500"/>
          </a:xfrm>
          <a:prstGeom prst="triangle">
            <a:avLst>
              <a:gd name="adj" fmla="val 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0"/>
          <p:cNvSpPr txBox="1">
            <a:spLocks noGrp="1"/>
          </p:cNvSpPr>
          <p:nvPr>
            <p:ph type="title"/>
          </p:nvPr>
        </p:nvSpPr>
        <p:spPr>
          <a:xfrm>
            <a:off x="720000" y="3708000"/>
            <a:ext cx="3120000" cy="900600"/>
          </a:xfrm>
          <a:prstGeom prst="rect">
            <a:avLst/>
          </a:prstGeom>
        </p:spPr>
        <p:txBody>
          <a:bodyPr spcFirstLastPara="1" wrap="square" lIns="0" tIns="0" rIns="0" bIns="0" anchor="ctr" anchorCtr="0">
            <a:noAutofit/>
          </a:bodyPr>
          <a:lstStyle>
            <a:lvl1pPr lvl="0" rtl="0">
              <a:spcBef>
                <a:spcPts val="0"/>
              </a:spcBef>
              <a:spcAft>
                <a:spcPts val="0"/>
              </a:spcAft>
              <a:buSzPts val="1800"/>
              <a:buNone/>
              <a:defRPr sz="1800">
                <a:highlight>
                  <a:schemeClr val="accent1"/>
                </a:highlight>
              </a:defRPr>
            </a:lvl1pPr>
            <a:lvl2pPr lvl="1" rtl="0">
              <a:spcBef>
                <a:spcPts val="0"/>
              </a:spcBef>
              <a:spcAft>
                <a:spcPts val="0"/>
              </a:spcAft>
              <a:buSzPts val="1800"/>
              <a:buNone/>
              <a:defRPr sz="1800">
                <a:highlight>
                  <a:schemeClr val="accent1"/>
                </a:highlight>
              </a:defRPr>
            </a:lvl2pPr>
            <a:lvl3pPr lvl="2" rtl="0">
              <a:spcBef>
                <a:spcPts val="0"/>
              </a:spcBef>
              <a:spcAft>
                <a:spcPts val="0"/>
              </a:spcAft>
              <a:buSzPts val="1800"/>
              <a:buNone/>
              <a:defRPr sz="1800">
                <a:highlight>
                  <a:schemeClr val="accent1"/>
                </a:highlight>
              </a:defRPr>
            </a:lvl3pPr>
            <a:lvl4pPr lvl="3" rtl="0">
              <a:spcBef>
                <a:spcPts val="0"/>
              </a:spcBef>
              <a:spcAft>
                <a:spcPts val="0"/>
              </a:spcAft>
              <a:buSzPts val="1800"/>
              <a:buNone/>
              <a:defRPr sz="1800">
                <a:highlight>
                  <a:schemeClr val="accent1"/>
                </a:highlight>
              </a:defRPr>
            </a:lvl4pPr>
            <a:lvl5pPr lvl="4" rtl="0">
              <a:spcBef>
                <a:spcPts val="0"/>
              </a:spcBef>
              <a:spcAft>
                <a:spcPts val="0"/>
              </a:spcAft>
              <a:buSzPts val="1800"/>
              <a:buNone/>
              <a:defRPr sz="1800">
                <a:highlight>
                  <a:schemeClr val="accent1"/>
                </a:highlight>
              </a:defRPr>
            </a:lvl5pPr>
            <a:lvl6pPr lvl="5" rtl="0">
              <a:spcBef>
                <a:spcPts val="0"/>
              </a:spcBef>
              <a:spcAft>
                <a:spcPts val="0"/>
              </a:spcAft>
              <a:buSzPts val="1800"/>
              <a:buNone/>
              <a:defRPr sz="1800">
                <a:highlight>
                  <a:schemeClr val="accent1"/>
                </a:highlight>
              </a:defRPr>
            </a:lvl6pPr>
            <a:lvl7pPr lvl="6" rtl="0">
              <a:spcBef>
                <a:spcPts val="0"/>
              </a:spcBef>
              <a:spcAft>
                <a:spcPts val="0"/>
              </a:spcAft>
              <a:buSzPts val="1800"/>
              <a:buNone/>
              <a:defRPr sz="1800">
                <a:highlight>
                  <a:schemeClr val="accent1"/>
                </a:highlight>
              </a:defRPr>
            </a:lvl7pPr>
            <a:lvl8pPr lvl="7" rtl="0">
              <a:spcBef>
                <a:spcPts val="0"/>
              </a:spcBef>
              <a:spcAft>
                <a:spcPts val="0"/>
              </a:spcAft>
              <a:buSzPts val="1800"/>
              <a:buNone/>
              <a:defRPr sz="1800">
                <a:highlight>
                  <a:schemeClr val="accent1"/>
                </a:highlight>
              </a:defRPr>
            </a:lvl8pPr>
            <a:lvl9pPr lvl="8" rtl="0">
              <a:spcBef>
                <a:spcPts val="0"/>
              </a:spcBef>
              <a:spcAft>
                <a:spcPts val="0"/>
              </a:spcAft>
              <a:buSzPts val="1800"/>
              <a:buNone/>
              <a:defRPr sz="1800">
                <a:highlight>
                  <a:schemeClr val="accent1"/>
                </a:highlight>
              </a:defRPr>
            </a:lvl9pPr>
          </a:lstStyle>
          <a:p>
            <a:endParaRPr/>
          </a:p>
        </p:txBody>
      </p:sp>
      <p:sp>
        <p:nvSpPr>
          <p:cNvPr id="244" name="Google Shape;244;p10"/>
          <p:cNvSpPr/>
          <p:nvPr/>
        </p:nvSpPr>
        <p:spPr>
          <a:xfrm>
            <a:off x="334200" y="2808000"/>
            <a:ext cx="6181800" cy="2208000"/>
          </a:xfrm>
          <a:prstGeom prst="triangle">
            <a:avLst>
              <a:gd name="adj" fmla="val 0"/>
            </a:avLst>
          </a:prstGeom>
          <a:noFill/>
          <a:ln w="28575" cap="flat" cmpd="sng">
            <a:solidFill>
              <a:schemeClr val="accent4"/>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49790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2"/>
        </a:solidFill>
        <a:effectLst/>
      </p:bgPr>
    </p:bg>
    <p:spTree>
      <p:nvGrpSpPr>
        <p:cNvPr id="1" name="Shape 245"/>
        <p:cNvGrpSpPr/>
        <p:nvPr/>
      </p:nvGrpSpPr>
      <p:grpSpPr>
        <a:xfrm>
          <a:off x="0" y="0"/>
          <a:ext cx="0" cy="0"/>
          <a:chOff x="0" y="0"/>
          <a:chExt cx="0" cy="0"/>
        </a:xfrm>
      </p:grpSpPr>
      <p:sp>
        <p:nvSpPr>
          <p:cNvPr id="246" name="Google Shape;246;p11"/>
          <p:cNvSpPr/>
          <p:nvPr/>
        </p:nvSpPr>
        <p:spPr>
          <a:xfrm>
            <a:off x="980875" y="-276224"/>
            <a:ext cx="32" cy="5694083"/>
          </a:xfrm>
          <a:custGeom>
            <a:avLst/>
            <a:gdLst/>
            <a:ahLst/>
            <a:cxnLst/>
            <a:rect l="l" t="t" r="r" b="b"/>
            <a:pathLst>
              <a:path w="1" h="283464" fill="none" extrusionOk="0">
                <a:moveTo>
                  <a:pt x="0" y="283463"/>
                </a:moveTo>
                <a:lnTo>
                  <a:pt x="0"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a:off x="2152904" y="-276224"/>
            <a:ext cx="32" cy="5694083"/>
          </a:xfrm>
          <a:custGeom>
            <a:avLst/>
            <a:gdLst/>
            <a:ahLst/>
            <a:cxnLst/>
            <a:rect l="l" t="t" r="r" b="b"/>
            <a:pathLst>
              <a:path w="1" h="283464" fill="none" extrusionOk="0">
                <a:moveTo>
                  <a:pt x="1" y="283463"/>
                </a:moveTo>
                <a:lnTo>
                  <a:pt x="1"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a:off x="3324966" y="-276224"/>
            <a:ext cx="32" cy="5694083"/>
          </a:xfrm>
          <a:custGeom>
            <a:avLst/>
            <a:gdLst/>
            <a:ahLst/>
            <a:cxnLst/>
            <a:rect l="l" t="t" r="r" b="b"/>
            <a:pathLst>
              <a:path w="1" h="283464" fill="none" extrusionOk="0">
                <a:moveTo>
                  <a:pt x="0" y="283463"/>
                </a:moveTo>
                <a:lnTo>
                  <a:pt x="0"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1"/>
          <p:cNvSpPr/>
          <p:nvPr/>
        </p:nvSpPr>
        <p:spPr>
          <a:xfrm>
            <a:off x="4498025" y="-276224"/>
            <a:ext cx="32" cy="5694083"/>
          </a:xfrm>
          <a:custGeom>
            <a:avLst/>
            <a:gdLst/>
            <a:ahLst/>
            <a:cxnLst/>
            <a:rect l="l" t="t" r="r" b="b"/>
            <a:pathLst>
              <a:path w="1" h="283464" fill="none" extrusionOk="0">
                <a:moveTo>
                  <a:pt x="0" y="283463"/>
                </a:moveTo>
                <a:lnTo>
                  <a:pt x="0"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1"/>
          <p:cNvSpPr/>
          <p:nvPr/>
        </p:nvSpPr>
        <p:spPr>
          <a:xfrm>
            <a:off x="5670054" y="-276224"/>
            <a:ext cx="32" cy="5694083"/>
          </a:xfrm>
          <a:custGeom>
            <a:avLst/>
            <a:gdLst/>
            <a:ahLst/>
            <a:cxnLst/>
            <a:rect l="l" t="t" r="r" b="b"/>
            <a:pathLst>
              <a:path w="1" h="283464" fill="none" extrusionOk="0">
                <a:moveTo>
                  <a:pt x="0" y="283463"/>
                </a:moveTo>
                <a:lnTo>
                  <a:pt x="0"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a:off x="6843113" y="-276224"/>
            <a:ext cx="32" cy="5694083"/>
          </a:xfrm>
          <a:custGeom>
            <a:avLst/>
            <a:gdLst/>
            <a:ahLst/>
            <a:cxnLst/>
            <a:rect l="l" t="t" r="r" b="b"/>
            <a:pathLst>
              <a:path w="1" h="283464" fill="none" extrusionOk="0">
                <a:moveTo>
                  <a:pt x="0" y="283463"/>
                </a:moveTo>
                <a:lnTo>
                  <a:pt x="0"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a:off x="8015143" y="-276224"/>
            <a:ext cx="32" cy="5694083"/>
          </a:xfrm>
          <a:custGeom>
            <a:avLst/>
            <a:gdLst/>
            <a:ahLst/>
            <a:cxnLst/>
            <a:rect l="l" t="t" r="r" b="b"/>
            <a:pathLst>
              <a:path w="1" h="283464" fill="none" extrusionOk="0">
                <a:moveTo>
                  <a:pt x="1" y="283463"/>
                </a:moveTo>
                <a:lnTo>
                  <a:pt x="1"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a:off x="-209552" y="4429164"/>
            <a:ext cx="9396785" cy="32"/>
          </a:xfrm>
          <a:custGeom>
            <a:avLst/>
            <a:gdLst/>
            <a:ahLst/>
            <a:cxnLst/>
            <a:rect l="l" t="t" r="r" b="b"/>
            <a:pathLst>
              <a:path w="292007" h="1" fill="none" extrusionOk="0">
                <a:moveTo>
                  <a:pt x="292006" y="1"/>
                </a:moveTo>
                <a:lnTo>
                  <a:pt x="1" y="1"/>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1"/>
          <p:cNvSpPr/>
          <p:nvPr/>
        </p:nvSpPr>
        <p:spPr>
          <a:xfrm>
            <a:off x="-209552" y="3366031"/>
            <a:ext cx="9396785" cy="32"/>
          </a:xfrm>
          <a:custGeom>
            <a:avLst/>
            <a:gdLst/>
            <a:ahLst/>
            <a:cxnLst/>
            <a:rect l="l" t="t" r="r" b="b"/>
            <a:pathLst>
              <a:path w="292007" h="1" fill="none" extrusionOk="0">
                <a:moveTo>
                  <a:pt x="292006" y="1"/>
                </a:moveTo>
                <a:lnTo>
                  <a:pt x="1" y="1"/>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1"/>
          <p:cNvSpPr/>
          <p:nvPr/>
        </p:nvSpPr>
        <p:spPr>
          <a:xfrm>
            <a:off x="-209552" y="1769498"/>
            <a:ext cx="9396785" cy="32"/>
          </a:xfrm>
          <a:custGeom>
            <a:avLst/>
            <a:gdLst/>
            <a:ahLst/>
            <a:cxnLst/>
            <a:rect l="l" t="t" r="r" b="b"/>
            <a:pathLst>
              <a:path w="292007" h="1" fill="none" extrusionOk="0">
                <a:moveTo>
                  <a:pt x="292006" y="1"/>
                </a:moveTo>
                <a:lnTo>
                  <a:pt x="1" y="1"/>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a:off x="-209552" y="631195"/>
            <a:ext cx="9396785" cy="32"/>
          </a:xfrm>
          <a:custGeom>
            <a:avLst/>
            <a:gdLst/>
            <a:ahLst/>
            <a:cxnLst/>
            <a:rect l="l" t="t" r="r" b="b"/>
            <a:pathLst>
              <a:path w="292007" h="1" fill="none" extrusionOk="0">
                <a:moveTo>
                  <a:pt x="292006" y="0"/>
                </a:moveTo>
                <a:lnTo>
                  <a:pt x="1"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a:off x="796200" y="720000"/>
            <a:ext cx="7634700" cy="2867100"/>
          </a:xfrm>
          <a:prstGeom prst="homePlat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txBox="1">
            <a:spLocks noGrp="1"/>
          </p:cNvSpPr>
          <p:nvPr>
            <p:ph type="title" hasCustomPrompt="1"/>
          </p:nvPr>
        </p:nvSpPr>
        <p:spPr>
          <a:xfrm>
            <a:off x="1586350" y="720000"/>
            <a:ext cx="5497800" cy="271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Font typeface="Bad Script"/>
              <a:buNone/>
              <a:defRPr sz="12000" b="1">
                <a:latin typeface="Bad Script"/>
                <a:ea typeface="Bad Script"/>
                <a:cs typeface="Bad Script"/>
                <a:sym typeface="Bad Script"/>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59" name="Google Shape;259;p11"/>
          <p:cNvSpPr txBox="1">
            <a:spLocks noGrp="1"/>
          </p:cNvSpPr>
          <p:nvPr>
            <p:ph type="subTitle" idx="1"/>
          </p:nvPr>
        </p:nvSpPr>
        <p:spPr>
          <a:xfrm>
            <a:off x="797400" y="3771900"/>
            <a:ext cx="6198300" cy="61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Font typeface="Raleway"/>
              <a:buNone/>
              <a:defRPr sz="1500" b="1">
                <a:highlight>
                  <a:schemeClr val="accent1"/>
                </a:highlight>
                <a:latin typeface="Raleway"/>
                <a:ea typeface="Raleway"/>
                <a:cs typeface="Raleway"/>
                <a:sym typeface="Raleway"/>
              </a:defRPr>
            </a:lvl1pPr>
            <a:lvl2pPr lvl="1" algn="ctr" rtl="0">
              <a:lnSpc>
                <a:spcPct val="100000"/>
              </a:lnSpc>
              <a:spcBef>
                <a:spcPts val="0"/>
              </a:spcBef>
              <a:spcAft>
                <a:spcPts val="0"/>
              </a:spcAft>
              <a:buSzPts val="1400"/>
              <a:buFont typeface="Roboto"/>
              <a:buNone/>
              <a:defRPr>
                <a:latin typeface="Roboto"/>
                <a:ea typeface="Roboto"/>
                <a:cs typeface="Roboto"/>
                <a:sym typeface="Roboto"/>
              </a:defRPr>
            </a:lvl2pPr>
            <a:lvl3pPr lvl="2" algn="ctr" rtl="0">
              <a:lnSpc>
                <a:spcPct val="100000"/>
              </a:lnSpc>
              <a:spcBef>
                <a:spcPts val="0"/>
              </a:spcBef>
              <a:spcAft>
                <a:spcPts val="0"/>
              </a:spcAft>
              <a:buSzPts val="1400"/>
              <a:buFont typeface="Roboto"/>
              <a:buNone/>
              <a:defRPr>
                <a:latin typeface="Roboto"/>
                <a:ea typeface="Roboto"/>
                <a:cs typeface="Roboto"/>
                <a:sym typeface="Roboto"/>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a:endParaRPr/>
          </a:p>
        </p:txBody>
      </p:sp>
      <p:sp>
        <p:nvSpPr>
          <p:cNvPr id="260" name="Google Shape;260;p11"/>
          <p:cNvSpPr/>
          <p:nvPr/>
        </p:nvSpPr>
        <p:spPr>
          <a:xfrm>
            <a:off x="7075005" y="2596911"/>
            <a:ext cx="351737" cy="234493"/>
          </a:xfrm>
          <a:custGeom>
            <a:avLst/>
            <a:gdLst/>
            <a:ahLst/>
            <a:cxnLst/>
            <a:rect l="l" t="t" r="r" b="b"/>
            <a:pathLst>
              <a:path w="1239" h="826" extrusionOk="0">
                <a:moveTo>
                  <a:pt x="191" y="0"/>
                </a:moveTo>
                <a:lnTo>
                  <a:pt x="64" y="32"/>
                </a:lnTo>
                <a:lnTo>
                  <a:pt x="0" y="191"/>
                </a:lnTo>
                <a:lnTo>
                  <a:pt x="64" y="254"/>
                </a:lnTo>
                <a:lnTo>
                  <a:pt x="96" y="286"/>
                </a:lnTo>
                <a:lnTo>
                  <a:pt x="127" y="318"/>
                </a:lnTo>
                <a:lnTo>
                  <a:pt x="159" y="318"/>
                </a:lnTo>
                <a:lnTo>
                  <a:pt x="223" y="381"/>
                </a:lnTo>
                <a:lnTo>
                  <a:pt x="286" y="445"/>
                </a:lnTo>
                <a:lnTo>
                  <a:pt x="318" y="445"/>
                </a:lnTo>
                <a:lnTo>
                  <a:pt x="381" y="477"/>
                </a:lnTo>
                <a:lnTo>
                  <a:pt x="509" y="572"/>
                </a:lnTo>
                <a:lnTo>
                  <a:pt x="604" y="667"/>
                </a:lnTo>
                <a:lnTo>
                  <a:pt x="699" y="731"/>
                </a:lnTo>
                <a:lnTo>
                  <a:pt x="826" y="794"/>
                </a:lnTo>
                <a:lnTo>
                  <a:pt x="953" y="826"/>
                </a:lnTo>
                <a:lnTo>
                  <a:pt x="1080" y="826"/>
                </a:lnTo>
                <a:lnTo>
                  <a:pt x="1175" y="794"/>
                </a:lnTo>
                <a:lnTo>
                  <a:pt x="1239" y="604"/>
                </a:lnTo>
                <a:lnTo>
                  <a:pt x="1207" y="508"/>
                </a:lnTo>
                <a:lnTo>
                  <a:pt x="1112" y="381"/>
                </a:lnTo>
                <a:lnTo>
                  <a:pt x="953" y="318"/>
                </a:lnTo>
                <a:lnTo>
                  <a:pt x="826" y="254"/>
                </a:lnTo>
                <a:lnTo>
                  <a:pt x="699" y="191"/>
                </a:lnTo>
                <a:lnTo>
                  <a:pt x="445" y="95"/>
                </a:lnTo>
                <a:lnTo>
                  <a:pt x="318" y="32"/>
                </a:lnTo>
                <a:lnTo>
                  <a:pt x="1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a:off x="7192251" y="2146092"/>
            <a:ext cx="432928" cy="126615"/>
          </a:xfrm>
          <a:custGeom>
            <a:avLst/>
            <a:gdLst/>
            <a:ahLst/>
            <a:cxnLst/>
            <a:rect l="l" t="t" r="r" b="b"/>
            <a:pathLst>
              <a:path w="1525" h="446" extrusionOk="0">
                <a:moveTo>
                  <a:pt x="477" y="1"/>
                </a:moveTo>
                <a:lnTo>
                  <a:pt x="159" y="32"/>
                </a:lnTo>
                <a:lnTo>
                  <a:pt x="0" y="96"/>
                </a:lnTo>
                <a:lnTo>
                  <a:pt x="0" y="350"/>
                </a:lnTo>
                <a:lnTo>
                  <a:pt x="159" y="382"/>
                </a:lnTo>
                <a:lnTo>
                  <a:pt x="477" y="413"/>
                </a:lnTo>
                <a:lnTo>
                  <a:pt x="794" y="445"/>
                </a:lnTo>
                <a:lnTo>
                  <a:pt x="1112" y="445"/>
                </a:lnTo>
                <a:lnTo>
                  <a:pt x="1429" y="382"/>
                </a:lnTo>
                <a:lnTo>
                  <a:pt x="1524" y="318"/>
                </a:lnTo>
                <a:lnTo>
                  <a:pt x="1524" y="96"/>
                </a:lnTo>
                <a:lnTo>
                  <a:pt x="1429" y="32"/>
                </a:lnTo>
                <a:lnTo>
                  <a:pt x="1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a:off x="7084089" y="1533172"/>
            <a:ext cx="423844" cy="306601"/>
          </a:xfrm>
          <a:custGeom>
            <a:avLst/>
            <a:gdLst/>
            <a:ahLst/>
            <a:cxnLst/>
            <a:rect l="l" t="t" r="r" b="b"/>
            <a:pathLst>
              <a:path w="1493" h="1080" extrusionOk="0">
                <a:moveTo>
                  <a:pt x="1270" y="0"/>
                </a:moveTo>
                <a:lnTo>
                  <a:pt x="1239" y="32"/>
                </a:lnTo>
                <a:lnTo>
                  <a:pt x="1175" y="64"/>
                </a:lnTo>
                <a:lnTo>
                  <a:pt x="1112" y="96"/>
                </a:lnTo>
                <a:lnTo>
                  <a:pt x="1016" y="127"/>
                </a:lnTo>
                <a:lnTo>
                  <a:pt x="858" y="223"/>
                </a:lnTo>
                <a:lnTo>
                  <a:pt x="699" y="350"/>
                </a:lnTo>
                <a:lnTo>
                  <a:pt x="413" y="540"/>
                </a:lnTo>
                <a:lnTo>
                  <a:pt x="95" y="731"/>
                </a:lnTo>
                <a:lnTo>
                  <a:pt x="0" y="826"/>
                </a:lnTo>
                <a:lnTo>
                  <a:pt x="32" y="985"/>
                </a:lnTo>
                <a:lnTo>
                  <a:pt x="127" y="1080"/>
                </a:lnTo>
                <a:lnTo>
                  <a:pt x="254" y="1048"/>
                </a:lnTo>
                <a:lnTo>
                  <a:pt x="286" y="1048"/>
                </a:lnTo>
                <a:lnTo>
                  <a:pt x="604" y="889"/>
                </a:lnTo>
                <a:lnTo>
                  <a:pt x="953" y="699"/>
                </a:lnTo>
                <a:lnTo>
                  <a:pt x="1112" y="604"/>
                </a:lnTo>
                <a:lnTo>
                  <a:pt x="1302" y="477"/>
                </a:lnTo>
                <a:lnTo>
                  <a:pt x="1366" y="413"/>
                </a:lnTo>
                <a:lnTo>
                  <a:pt x="1366" y="381"/>
                </a:lnTo>
                <a:lnTo>
                  <a:pt x="1397" y="318"/>
                </a:lnTo>
                <a:lnTo>
                  <a:pt x="1429" y="286"/>
                </a:lnTo>
                <a:lnTo>
                  <a:pt x="1429" y="254"/>
                </a:lnTo>
                <a:lnTo>
                  <a:pt x="1461" y="223"/>
                </a:lnTo>
                <a:lnTo>
                  <a:pt x="1461" y="191"/>
                </a:lnTo>
                <a:lnTo>
                  <a:pt x="1493" y="159"/>
                </a:lnTo>
                <a:lnTo>
                  <a:pt x="1461" y="32"/>
                </a:lnTo>
                <a:lnTo>
                  <a:pt x="1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1"/>
          <p:cNvSpPr/>
          <p:nvPr/>
        </p:nvSpPr>
        <p:spPr>
          <a:xfrm>
            <a:off x="1243403" y="2538596"/>
            <a:ext cx="342936" cy="234777"/>
          </a:xfrm>
          <a:custGeom>
            <a:avLst/>
            <a:gdLst/>
            <a:ahLst/>
            <a:cxnLst/>
            <a:rect l="l" t="t" r="r" b="b"/>
            <a:pathLst>
              <a:path w="1208" h="827" extrusionOk="0">
                <a:moveTo>
                  <a:pt x="1049" y="1"/>
                </a:moveTo>
                <a:lnTo>
                  <a:pt x="1062" y="5"/>
                </a:lnTo>
                <a:lnTo>
                  <a:pt x="1062" y="5"/>
                </a:lnTo>
                <a:lnTo>
                  <a:pt x="1080" y="1"/>
                </a:lnTo>
                <a:close/>
                <a:moveTo>
                  <a:pt x="1062" y="5"/>
                </a:moveTo>
                <a:lnTo>
                  <a:pt x="953" y="32"/>
                </a:lnTo>
                <a:lnTo>
                  <a:pt x="826" y="64"/>
                </a:lnTo>
                <a:lnTo>
                  <a:pt x="541" y="159"/>
                </a:lnTo>
                <a:lnTo>
                  <a:pt x="318" y="287"/>
                </a:lnTo>
                <a:lnTo>
                  <a:pt x="159" y="350"/>
                </a:lnTo>
                <a:lnTo>
                  <a:pt x="32" y="509"/>
                </a:lnTo>
                <a:lnTo>
                  <a:pt x="1" y="572"/>
                </a:lnTo>
                <a:lnTo>
                  <a:pt x="64" y="763"/>
                </a:lnTo>
                <a:lnTo>
                  <a:pt x="159" y="795"/>
                </a:lnTo>
                <a:lnTo>
                  <a:pt x="287" y="826"/>
                </a:lnTo>
                <a:lnTo>
                  <a:pt x="414" y="763"/>
                </a:lnTo>
                <a:lnTo>
                  <a:pt x="541" y="699"/>
                </a:lnTo>
                <a:lnTo>
                  <a:pt x="636" y="636"/>
                </a:lnTo>
                <a:lnTo>
                  <a:pt x="731" y="572"/>
                </a:lnTo>
                <a:lnTo>
                  <a:pt x="795" y="509"/>
                </a:lnTo>
                <a:lnTo>
                  <a:pt x="890" y="445"/>
                </a:lnTo>
                <a:lnTo>
                  <a:pt x="922" y="414"/>
                </a:lnTo>
                <a:lnTo>
                  <a:pt x="953" y="382"/>
                </a:lnTo>
                <a:lnTo>
                  <a:pt x="1080" y="287"/>
                </a:lnTo>
                <a:lnTo>
                  <a:pt x="1144" y="255"/>
                </a:lnTo>
                <a:lnTo>
                  <a:pt x="1207" y="191"/>
                </a:lnTo>
                <a:lnTo>
                  <a:pt x="1144" y="32"/>
                </a:lnTo>
                <a:lnTo>
                  <a:pt x="1062" y="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1"/>
          <p:cNvSpPr/>
          <p:nvPr/>
        </p:nvSpPr>
        <p:spPr>
          <a:xfrm>
            <a:off x="1054049" y="2069892"/>
            <a:ext cx="424128" cy="126615"/>
          </a:xfrm>
          <a:custGeom>
            <a:avLst/>
            <a:gdLst/>
            <a:ahLst/>
            <a:cxnLst/>
            <a:rect l="l" t="t" r="r" b="b"/>
            <a:pathLst>
              <a:path w="1494" h="446" extrusionOk="0">
                <a:moveTo>
                  <a:pt x="414" y="1"/>
                </a:moveTo>
                <a:lnTo>
                  <a:pt x="96" y="32"/>
                </a:lnTo>
                <a:lnTo>
                  <a:pt x="1" y="96"/>
                </a:lnTo>
                <a:lnTo>
                  <a:pt x="1" y="318"/>
                </a:lnTo>
                <a:lnTo>
                  <a:pt x="96" y="382"/>
                </a:lnTo>
                <a:lnTo>
                  <a:pt x="414" y="445"/>
                </a:lnTo>
                <a:lnTo>
                  <a:pt x="731" y="445"/>
                </a:lnTo>
                <a:lnTo>
                  <a:pt x="1049" y="413"/>
                </a:lnTo>
                <a:lnTo>
                  <a:pt x="1366" y="382"/>
                </a:lnTo>
                <a:lnTo>
                  <a:pt x="1493" y="350"/>
                </a:lnTo>
                <a:lnTo>
                  <a:pt x="1493" y="96"/>
                </a:lnTo>
                <a:lnTo>
                  <a:pt x="1366" y="32"/>
                </a:lnTo>
                <a:lnTo>
                  <a:pt x="1049" y="32"/>
                </a:lnTo>
                <a:lnTo>
                  <a:pt x="7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a:off x="1171295" y="1466057"/>
            <a:ext cx="424128" cy="306601"/>
          </a:xfrm>
          <a:custGeom>
            <a:avLst/>
            <a:gdLst/>
            <a:ahLst/>
            <a:cxnLst/>
            <a:rect l="l" t="t" r="r" b="b"/>
            <a:pathLst>
              <a:path w="1494" h="1080" extrusionOk="0">
                <a:moveTo>
                  <a:pt x="32" y="0"/>
                </a:moveTo>
                <a:lnTo>
                  <a:pt x="1" y="127"/>
                </a:lnTo>
                <a:lnTo>
                  <a:pt x="32" y="222"/>
                </a:lnTo>
                <a:lnTo>
                  <a:pt x="96" y="286"/>
                </a:lnTo>
                <a:lnTo>
                  <a:pt x="128" y="349"/>
                </a:lnTo>
                <a:lnTo>
                  <a:pt x="159" y="381"/>
                </a:lnTo>
                <a:lnTo>
                  <a:pt x="223" y="445"/>
                </a:lnTo>
                <a:lnTo>
                  <a:pt x="382" y="572"/>
                </a:lnTo>
                <a:lnTo>
                  <a:pt x="572" y="699"/>
                </a:lnTo>
                <a:lnTo>
                  <a:pt x="890" y="889"/>
                </a:lnTo>
                <a:lnTo>
                  <a:pt x="1239" y="1048"/>
                </a:lnTo>
                <a:lnTo>
                  <a:pt x="1366" y="1080"/>
                </a:lnTo>
                <a:lnTo>
                  <a:pt x="1461" y="984"/>
                </a:lnTo>
                <a:lnTo>
                  <a:pt x="1493" y="826"/>
                </a:lnTo>
                <a:lnTo>
                  <a:pt x="1398" y="730"/>
                </a:lnTo>
                <a:lnTo>
                  <a:pt x="1398" y="699"/>
                </a:lnTo>
                <a:lnTo>
                  <a:pt x="1080" y="540"/>
                </a:lnTo>
                <a:lnTo>
                  <a:pt x="763" y="318"/>
                </a:lnTo>
                <a:lnTo>
                  <a:pt x="604" y="191"/>
                </a:lnTo>
                <a:lnTo>
                  <a:pt x="445" y="95"/>
                </a:lnTo>
                <a:lnTo>
                  <a:pt x="382" y="64"/>
                </a:lnTo>
                <a:lnTo>
                  <a:pt x="286" y="32"/>
                </a:lnTo>
                <a:lnTo>
                  <a:pt x="2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57104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6"/>
        <p:cNvGrpSpPr/>
        <p:nvPr/>
      </p:nvGrpSpPr>
      <p:grpSpPr>
        <a:xfrm>
          <a:off x="0" y="0"/>
          <a:ext cx="0" cy="0"/>
          <a:chOff x="0" y="0"/>
          <a:chExt cx="0" cy="0"/>
        </a:xfrm>
      </p:grpSpPr>
    </p:spTree>
    <p:extLst>
      <p:ext uri="{BB962C8B-B14F-4D97-AF65-F5344CB8AC3E}">
        <p14:creationId xmlns:p14="http://schemas.microsoft.com/office/powerpoint/2010/main" val="234102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2"/>
        </a:solidFill>
        <a:effectLst/>
      </p:bgPr>
    </p:bg>
    <p:spTree>
      <p:nvGrpSpPr>
        <p:cNvPr id="1" name="Shape 105"/>
        <p:cNvGrpSpPr/>
        <p:nvPr/>
      </p:nvGrpSpPr>
      <p:grpSpPr>
        <a:xfrm>
          <a:off x="0" y="0"/>
          <a:ext cx="0" cy="0"/>
          <a:chOff x="0" y="0"/>
          <a:chExt cx="0" cy="0"/>
        </a:xfrm>
      </p:grpSpPr>
      <p:sp>
        <p:nvSpPr>
          <p:cNvPr id="106" name="Google Shape;106;p5"/>
          <p:cNvSpPr/>
          <p:nvPr/>
        </p:nvSpPr>
        <p:spPr>
          <a:xfrm>
            <a:off x="1230300" y="2202100"/>
            <a:ext cx="3009600" cy="2254500"/>
          </a:xfrm>
          <a:prstGeom prst="roundRect">
            <a:avLst>
              <a:gd name="adj" fmla="val 16667"/>
            </a:avLst>
          </a:prstGeom>
          <a:noFill/>
          <a:ln w="28575" cap="flat" cmpd="sng">
            <a:solidFill>
              <a:schemeClr val="accent4"/>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4895850" y="2202100"/>
            <a:ext cx="3009600" cy="2254500"/>
          </a:xfrm>
          <a:prstGeom prst="roundRect">
            <a:avLst>
              <a:gd name="adj" fmla="val 16667"/>
            </a:avLst>
          </a:prstGeom>
          <a:noFill/>
          <a:ln w="28575" cap="flat" cmpd="sng">
            <a:solidFill>
              <a:srgbClr val="C5E9B8"/>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txBox="1">
            <a:spLocks noGrp="1"/>
          </p:cNvSpPr>
          <p:nvPr>
            <p:ph type="title"/>
          </p:nvPr>
        </p:nvSpPr>
        <p:spPr>
          <a:xfrm>
            <a:off x="1559400" y="2977200"/>
            <a:ext cx="23514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DBD9A"/>
              </a:buClr>
              <a:buSzPts val="2000"/>
              <a:buFont typeface="Bad Script"/>
              <a:buNone/>
              <a:defRPr sz="2000" b="1">
                <a:solidFill>
                  <a:srgbClr val="3DBD9A"/>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109" name="Google Shape;109;p5"/>
          <p:cNvSpPr txBox="1">
            <a:spLocks noGrp="1"/>
          </p:cNvSpPr>
          <p:nvPr>
            <p:ph type="subTitle" idx="1"/>
          </p:nvPr>
        </p:nvSpPr>
        <p:spPr>
          <a:xfrm>
            <a:off x="1559400" y="3337200"/>
            <a:ext cx="2351400" cy="54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10" name="Google Shape;110;p5"/>
          <p:cNvSpPr txBox="1">
            <a:spLocks noGrp="1"/>
          </p:cNvSpPr>
          <p:nvPr>
            <p:ph type="title" idx="2"/>
          </p:nvPr>
        </p:nvSpPr>
        <p:spPr>
          <a:xfrm>
            <a:off x="5234285" y="2977200"/>
            <a:ext cx="23514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111" name="Google Shape;111;p5"/>
          <p:cNvSpPr txBox="1">
            <a:spLocks noGrp="1"/>
          </p:cNvSpPr>
          <p:nvPr>
            <p:ph type="subTitle" idx="3"/>
          </p:nvPr>
        </p:nvSpPr>
        <p:spPr>
          <a:xfrm>
            <a:off x="5224948" y="3337200"/>
            <a:ext cx="2351400" cy="54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657B0"/>
              </a:buClr>
              <a:buSzPts val="1400"/>
              <a:buNone/>
              <a:defRPr sz="1400">
                <a:solidFill>
                  <a:srgbClr val="4657B0"/>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12" name="Google Shape;112;p5"/>
          <p:cNvSpPr txBox="1">
            <a:spLocks noGrp="1"/>
          </p:cNvSpPr>
          <p:nvPr>
            <p:ph type="title" idx="4"/>
          </p:nvPr>
        </p:nvSpPr>
        <p:spPr>
          <a:xfrm>
            <a:off x="720000" y="539500"/>
            <a:ext cx="7704000" cy="37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highlight>
                  <a:schemeClr val="accent1"/>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13" name="Google Shape;113;p5"/>
          <p:cNvGrpSpPr/>
          <p:nvPr/>
        </p:nvGrpSpPr>
        <p:grpSpPr>
          <a:xfrm flipH="1">
            <a:off x="8355152" y="744802"/>
            <a:ext cx="658687" cy="655425"/>
            <a:chOff x="4636900" y="2064950"/>
            <a:chExt cx="179650" cy="178775"/>
          </a:xfrm>
        </p:grpSpPr>
        <p:sp>
          <p:nvSpPr>
            <p:cNvPr id="114" name="Google Shape;114;p5"/>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5"/>
          <p:cNvGrpSpPr/>
          <p:nvPr/>
        </p:nvGrpSpPr>
        <p:grpSpPr>
          <a:xfrm rot="6718042" flipH="1">
            <a:off x="731622" y="1161160"/>
            <a:ext cx="606945" cy="821455"/>
            <a:chOff x="5408700" y="2855000"/>
            <a:chExt cx="121525" cy="164475"/>
          </a:xfrm>
        </p:grpSpPr>
        <p:sp>
          <p:nvSpPr>
            <p:cNvPr id="118" name="Google Shape;118;p5"/>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120;p5"/>
          <p:cNvGrpSpPr/>
          <p:nvPr/>
        </p:nvGrpSpPr>
        <p:grpSpPr>
          <a:xfrm rot="2836504">
            <a:off x="8159823" y="4367415"/>
            <a:ext cx="838616" cy="763331"/>
            <a:chOff x="4779800" y="3121700"/>
            <a:chExt cx="150800" cy="137250"/>
          </a:xfrm>
        </p:grpSpPr>
        <p:sp>
          <p:nvSpPr>
            <p:cNvPr id="121" name="Google Shape;121;p5"/>
            <p:cNvSpPr/>
            <p:nvPr/>
          </p:nvSpPr>
          <p:spPr>
            <a:xfrm>
              <a:off x="4806475" y="3207375"/>
              <a:ext cx="51150" cy="51575"/>
            </a:xfrm>
            <a:custGeom>
              <a:avLst/>
              <a:gdLst/>
              <a:ahLst/>
              <a:cxnLst/>
              <a:rect l="l" t="t" r="r" b="b"/>
              <a:pathLst>
                <a:path w="2046" h="2063" extrusionOk="0">
                  <a:moveTo>
                    <a:pt x="1014" y="297"/>
                  </a:moveTo>
                  <a:cubicBezTo>
                    <a:pt x="1171" y="297"/>
                    <a:pt x="1329" y="350"/>
                    <a:pt x="1468" y="437"/>
                  </a:cubicBezTo>
                  <a:cubicBezTo>
                    <a:pt x="1661" y="594"/>
                    <a:pt x="1766" y="804"/>
                    <a:pt x="1766" y="1031"/>
                  </a:cubicBezTo>
                  <a:cubicBezTo>
                    <a:pt x="1766" y="1189"/>
                    <a:pt x="1713" y="1346"/>
                    <a:pt x="1608" y="1468"/>
                  </a:cubicBezTo>
                  <a:cubicBezTo>
                    <a:pt x="1468" y="1661"/>
                    <a:pt x="1241" y="1766"/>
                    <a:pt x="1014" y="1766"/>
                  </a:cubicBezTo>
                  <a:cubicBezTo>
                    <a:pt x="857" y="1766"/>
                    <a:pt x="717" y="1713"/>
                    <a:pt x="577" y="1608"/>
                  </a:cubicBezTo>
                  <a:cubicBezTo>
                    <a:pt x="385" y="1468"/>
                    <a:pt x="280" y="1259"/>
                    <a:pt x="280" y="1031"/>
                  </a:cubicBezTo>
                  <a:cubicBezTo>
                    <a:pt x="280" y="874"/>
                    <a:pt x="332" y="717"/>
                    <a:pt x="437" y="577"/>
                  </a:cubicBezTo>
                  <a:cubicBezTo>
                    <a:pt x="577" y="385"/>
                    <a:pt x="804" y="297"/>
                    <a:pt x="1014" y="297"/>
                  </a:cubicBezTo>
                  <a:close/>
                  <a:moveTo>
                    <a:pt x="1014" y="0"/>
                  </a:moveTo>
                  <a:cubicBezTo>
                    <a:pt x="717" y="0"/>
                    <a:pt x="402" y="140"/>
                    <a:pt x="210" y="402"/>
                  </a:cubicBezTo>
                  <a:cubicBezTo>
                    <a:pt x="70" y="594"/>
                    <a:pt x="0" y="804"/>
                    <a:pt x="0" y="1031"/>
                  </a:cubicBezTo>
                  <a:cubicBezTo>
                    <a:pt x="0" y="1346"/>
                    <a:pt x="140" y="1643"/>
                    <a:pt x="402" y="1853"/>
                  </a:cubicBezTo>
                  <a:cubicBezTo>
                    <a:pt x="577" y="1993"/>
                    <a:pt x="804" y="2063"/>
                    <a:pt x="1014" y="2063"/>
                  </a:cubicBezTo>
                  <a:cubicBezTo>
                    <a:pt x="1329" y="2063"/>
                    <a:pt x="1643" y="1923"/>
                    <a:pt x="1836" y="1661"/>
                  </a:cubicBezTo>
                  <a:cubicBezTo>
                    <a:pt x="1975" y="1468"/>
                    <a:pt x="2045" y="1241"/>
                    <a:pt x="2045" y="1031"/>
                  </a:cubicBezTo>
                  <a:cubicBezTo>
                    <a:pt x="2045" y="717"/>
                    <a:pt x="1905" y="420"/>
                    <a:pt x="1643" y="210"/>
                  </a:cubicBezTo>
                  <a:cubicBezTo>
                    <a:pt x="1451" y="70"/>
                    <a:pt x="1241" y="0"/>
                    <a:pt x="1014"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4779800" y="3121700"/>
              <a:ext cx="54650" cy="54225"/>
            </a:xfrm>
            <a:custGeom>
              <a:avLst/>
              <a:gdLst/>
              <a:ahLst/>
              <a:cxnLst/>
              <a:rect l="l" t="t" r="r" b="b"/>
              <a:pathLst>
                <a:path w="2186" h="2169" extrusionOk="0">
                  <a:moveTo>
                    <a:pt x="1084" y="280"/>
                  </a:moveTo>
                  <a:cubicBezTo>
                    <a:pt x="1259" y="280"/>
                    <a:pt x="1434" y="333"/>
                    <a:pt x="1574" y="455"/>
                  </a:cubicBezTo>
                  <a:cubicBezTo>
                    <a:pt x="1784" y="613"/>
                    <a:pt x="1889" y="840"/>
                    <a:pt x="1889" y="1085"/>
                  </a:cubicBezTo>
                  <a:cubicBezTo>
                    <a:pt x="1889" y="1259"/>
                    <a:pt x="1836" y="1417"/>
                    <a:pt x="1731" y="1574"/>
                  </a:cubicBezTo>
                  <a:cubicBezTo>
                    <a:pt x="1574" y="1784"/>
                    <a:pt x="1329" y="1889"/>
                    <a:pt x="1084" y="1889"/>
                  </a:cubicBezTo>
                  <a:cubicBezTo>
                    <a:pt x="927" y="1889"/>
                    <a:pt x="752" y="1836"/>
                    <a:pt x="612" y="1714"/>
                  </a:cubicBezTo>
                  <a:cubicBezTo>
                    <a:pt x="403" y="1557"/>
                    <a:pt x="298" y="1329"/>
                    <a:pt x="298" y="1085"/>
                  </a:cubicBezTo>
                  <a:cubicBezTo>
                    <a:pt x="298" y="910"/>
                    <a:pt x="350" y="752"/>
                    <a:pt x="455" y="595"/>
                  </a:cubicBezTo>
                  <a:cubicBezTo>
                    <a:pt x="612" y="385"/>
                    <a:pt x="857" y="280"/>
                    <a:pt x="1084" y="280"/>
                  </a:cubicBezTo>
                  <a:close/>
                  <a:moveTo>
                    <a:pt x="1084" y="1"/>
                  </a:moveTo>
                  <a:cubicBezTo>
                    <a:pt x="770" y="1"/>
                    <a:pt x="438" y="141"/>
                    <a:pt x="228" y="420"/>
                  </a:cubicBezTo>
                  <a:cubicBezTo>
                    <a:pt x="71" y="613"/>
                    <a:pt x="1" y="857"/>
                    <a:pt x="1" y="1085"/>
                  </a:cubicBezTo>
                  <a:cubicBezTo>
                    <a:pt x="1" y="1417"/>
                    <a:pt x="140" y="1731"/>
                    <a:pt x="438" y="1959"/>
                  </a:cubicBezTo>
                  <a:cubicBezTo>
                    <a:pt x="630" y="2098"/>
                    <a:pt x="857" y="2168"/>
                    <a:pt x="1084" y="2168"/>
                  </a:cubicBezTo>
                  <a:cubicBezTo>
                    <a:pt x="1417" y="2168"/>
                    <a:pt x="1749" y="2029"/>
                    <a:pt x="1959" y="1749"/>
                  </a:cubicBezTo>
                  <a:cubicBezTo>
                    <a:pt x="2116" y="1557"/>
                    <a:pt x="2186" y="1312"/>
                    <a:pt x="2186" y="1085"/>
                  </a:cubicBezTo>
                  <a:cubicBezTo>
                    <a:pt x="2186" y="752"/>
                    <a:pt x="2028" y="438"/>
                    <a:pt x="1749" y="211"/>
                  </a:cubicBezTo>
                  <a:cubicBezTo>
                    <a:pt x="1556" y="71"/>
                    <a:pt x="1329" y="1"/>
                    <a:pt x="1084"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4879000" y="3147925"/>
              <a:ext cx="51600" cy="51600"/>
            </a:xfrm>
            <a:custGeom>
              <a:avLst/>
              <a:gdLst/>
              <a:ahLst/>
              <a:cxnLst/>
              <a:rect l="l" t="t" r="r" b="b"/>
              <a:pathLst>
                <a:path w="2064" h="2064" extrusionOk="0">
                  <a:moveTo>
                    <a:pt x="1032" y="298"/>
                  </a:moveTo>
                  <a:cubicBezTo>
                    <a:pt x="1190" y="298"/>
                    <a:pt x="1347" y="350"/>
                    <a:pt x="1487" y="438"/>
                  </a:cubicBezTo>
                  <a:cubicBezTo>
                    <a:pt x="1679" y="595"/>
                    <a:pt x="1767" y="805"/>
                    <a:pt x="1767" y="1032"/>
                  </a:cubicBezTo>
                  <a:cubicBezTo>
                    <a:pt x="1767" y="1189"/>
                    <a:pt x="1732" y="1347"/>
                    <a:pt x="1627" y="1487"/>
                  </a:cubicBezTo>
                  <a:cubicBezTo>
                    <a:pt x="1469" y="1661"/>
                    <a:pt x="1260" y="1766"/>
                    <a:pt x="1032" y="1766"/>
                  </a:cubicBezTo>
                  <a:cubicBezTo>
                    <a:pt x="875" y="1766"/>
                    <a:pt x="718" y="1714"/>
                    <a:pt x="595" y="1626"/>
                  </a:cubicBezTo>
                  <a:cubicBezTo>
                    <a:pt x="403" y="1469"/>
                    <a:pt x="298" y="1259"/>
                    <a:pt x="298" y="1032"/>
                  </a:cubicBezTo>
                  <a:cubicBezTo>
                    <a:pt x="298" y="875"/>
                    <a:pt x="351" y="717"/>
                    <a:pt x="455" y="595"/>
                  </a:cubicBezTo>
                  <a:cubicBezTo>
                    <a:pt x="595" y="403"/>
                    <a:pt x="805" y="298"/>
                    <a:pt x="1032" y="298"/>
                  </a:cubicBezTo>
                  <a:close/>
                  <a:moveTo>
                    <a:pt x="1032" y="1"/>
                  </a:moveTo>
                  <a:cubicBezTo>
                    <a:pt x="735" y="1"/>
                    <a:pt x="420" y="140"/>
                    <a:pt x="211" y="403"/>
                  </a:cubicBezTo>
                  <a:cubicBezTo>
                    <a:pt x="71" y="595"/>
                    <a:pt x="1" y="822"/>
                    <a:pt x="1" y="1032"/>
                  </a:cubicBezTo>
                  <a:cubicBezTo>
                    <a:pt x="1" y="1347"/>
                    <a:pt x="141" y="1644"/>
                    <a:pt x="420" y="1854"/>
                  </a:cubicBezTo>
                  <a:cubicBezTo>
                    <a:pt x="595" y="1993"/>
                    <a:pt x="823" y="2063"/>
                    <a:pt x="1032" y="2063"/>
                  </a:cubicBezTo>
                  <a:cubicBezTo>
                    <a:pt x="1347" y="2063"/>
                    <a:pt x="1644" y="1924"/>
                    <a:pt x="1854" y="1661"/>
                  </a:cubicBezTo>
                  <a:cubicBezTo>
                    <a:pt x="1994" y="1469"/>
                    <a:pt x="2064" y="1242"/>
                    <a:pt x="2064" y="1032"/>
                  </a:cubicBezTo>
                  <a:cubicBezTo>
                    <a:pt x="2064" y="717"/>
                    <a:pt x="1924" y="420"/>
                    <a:pt x="1662" y="210"/>
                  </a:cubicBezTo>
                  <a:cubicBezTo>
                    <a:pt x="1469" y="71"/>
                    <a:pt x="1260" y="1"/>
                    <a:pt x="1032"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4813900" y="3147850"/>
              <a:ext cx="73450" cy="24225"/>
            </a:xfrm>
            <a:custGeom>
              <a:avLst/>
              <a:gdLst/>
              <a:ahLst/>
              <a:cxnLst/>
              <a:rect l="l" t="t" r="r" b="b"/>
              <a:pathLst>
                <a:path w="2938" h="969" extrusionOk="0">
                  <a:moveTo>
                    <a:pt x="164" y="0"/>
                  </a:moveTo>
                  <a:cubicBezTo>
                    <a:pt x="101" y="0"/>
                    <a:pt x="33" y="48"/>
                    <a:pt x="18" y="109"/>
                  </a:cubicBezTo>
                  <a:cubicBezTo>
                    <a:pt x="0" y="196"/>
                    <a:pt x="53" y="266"/>
                    <a:pt x="123" y="283"/>
                  </a:cubicBezTo>
                  <a:lnTo>
                    <a:pt x="2745" y="965"/>
                  </a:lnTo>
                  <a:cubicBezTo>
                    <a:pt x="2756" y="967"/>
                    <a:pt x="2767" y="968"/>
                    <a:pt x="2778" y="968"/>
                  </a:cubicBezTo>
                  <a:cubicBezTo>
                    <a:pt x="2850" y="968"/>
                    <a:pt x="2904" y="921"/>
                    <a:pt x="2920" y="860"/>
                  </a:cubicBezTo>
                  <a:cubicBezTo>
                    <a:pt x="2937" y="773"/>
                    <a:pt x="2902" y="703"/>
                    <a:pt x="2815" y="668"/>
                  </a:cubicBezTo>
                  <a:lnTo>
                    <a:pt x="192" y="4"/>
                  </a:lnTo>
                  <a:cubicBezTo>
                    <a:pt x="183" y="1"/>
                    <a:pt x="174" y="0"/>
                    <a:pt x="164"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4844925" y="3175575"/>
              <a:ext cx="57275" cy="47250"/>
            </a:xfrm>
            <a:custGeom>
              <a:avLst/>
              <a:gdLst/>
              <a:ahLst/>
              <a:cxnLst/>
              <a:rect l="l" t="t" r="r" b="b"/>
              <a:pathLst>
                <a:path w="2291" h="1890" extrusionOk="0">
                  <a:moveTo>
                    <a:pt x="2116" y="0"/>
                  </a:moveTo>
                  <a:cubicBezTo>
                    <a:pt x="2086" y="0"/>
                    <a:pt x="2056" y="10"/>
                    <a:pt x="2028" y="31"/>
                  </a:cubicBezTo>
                  <a:lnTo>
                    <a:pt x="70" y="1639"/>
                  </a:lnTo>
                  <a:cubicBezTo>
                    <a:pt x="18" y="1674"/>
                    <a:pt x="0" y="1779"/>
                    <a:pt x="53" y="1831"/>
                  </a:cubicBezTo>
                  <a:cubicBezTo>
                    <a:pt x="84" y="1872"/>
                    <a:pt x="126" y="1889"/>
                    <a:pt x="170" y="1889"/>
                  </a:cubicBezTo>
                  <a:cubicBezTo>
                    <a:pt x="202" y="1889"/>
                    <a:pt x="234" y="1881"/>
                    <a:pt x="263" y="1866"/>
                  </a:cubicBezTo>
                  <a:lnTo>
                    <a:pt x="2220" y="258"/>
                  </a:lnTo>
                  <a:cubicBezTo>
                    <a:pt x="2273" y="206"/>
                    <a:pt x="2290" y="118"/>
                    <a:pt x="2238" y="66"/>
                  </a:cubicBezTo>
                  <a:cubicBezTo>
                    <a:pt x="2206" y="24"/>
                    <a:pt x="2162" y="0"/>
                    <a:pt x="2116"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5"/>
          <p:cNvGrpSpPr/>
          <p:nvPr/>
        </p:nvGrpSpPr>
        <p:grpSpPr>
          <a:xfrm rot="-2305022">
            <a:off x="60752" y="375553"/>
            <a:ext cx="1097696" cy="577952"/>
            <a:chOff x="5771177" y="4198236"/>
            <a:chExt cx="450550" cy="237228"/>
          </a:xfrm>
        </p:grpSpPr>
        <p:sp>
          <p:nvSpPr>
            <p:cNvPr id="127" name="Google Shape;127;p5"/>
            <p:cNvSpPr/>
            <p:nvPr/>
          </p:nvSpPr>
          <p:spPr>
            <a:xfrm>
              <a:off x="5771177" y="4198236"/>
              <a:ext cx="91541" cy="209240"/>
            </a:xfrm>
            <a:custGeom>
              <a:avLst/>
              <a:gdLst/>
              <a:ahLst/>
              <a:cxnLst/>
              <a:rect l="l" t="t" r="r" b="b"/>
              <a:pathLst>
                <a:path w="2021" h="4620" extrusionOk="0">
                  <a:moveTo>
                    <a:pt x="1814" y="0"/>
                  </a:moveTo>
                  <a:cubicBezTo>
                    <a:pt x="1779" y="0"/>
                    <a:pt x="1743" y="10"/>
                    <a:pt x="1711" y="28"/>
                  </a:cubicBezTo>
                  <a:cubicBezTo>
                    <a:pt x="951" y="479"/>
                    <a:pt x="404" y="1228"/>
                    <a:pt x="190" y="2096"/>
                  </a:cubicBezTo>
                  <a:cubicBezTo>
                    <a:pt x="0" y="2939"/>
                    <a:pt x="166" y="3830"/>
                    <a:pt x="666" y="4543"/>
                  </a:cubicBezTo>
                  <a:cubicBezTo>
                    <a:pt x="701" y="4579"/>
                    <a:pt x="725" y="4603"/>
                    <a:pt x="772" y="4615"/>
                  </a:cubicBezTo>
                  <a:cubicBezTo>
                    <a:pt x="785" y="4618"/>
                    <a:pt x="798" y="4619"/>
                    <a:pt x="811" y="4619"/>
                  </a:cubicBezTo>
                  <a:cubicBezTo>
                    <a:pt x="845" y="4619"/>
                    <a:pt x="880" y="4608"/>
                    <a:pt x="915" y="4591"/>
                  </a:cubicBezTo>
                  <a:cubicBezTo>
                    <a:pt x="998" y="4555"/>
                    <a:pt x="1034" y="4448"/>
                    <a:pt x="974" y="4365"/>
                  </a:cubicBezTo>
                  <a:cubicBezTo>
                    <a:pt x="523" y="3723"/>
                    <a:pt x="357" y="2927"/>
                    <a:pt x="535" y="2155"/>
                  </a:cubicBezTo>
                  <a:cubicBezTo>
                    <a:pt x="725" y="1383"/>
                    <a:pt x="1224" y="705"/>
                    <a:pt x="1913" y="301"/>
                  </a:cubicBezTo>
                  <a:cubicBezTo>
                    <a:pt x="1996" y="254"/>
                    <a:pt x="2020" y="147"/>
                    <a:pt x="1961" y="75"/>
                  </a:cubicBezTo>
                  <a:cubicBezTo>
                    <a:pt x="1924" y="24"/>
                    <a:pt x="1870" y="0"/>
                    <a:pt x="1814"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5835768" y="4270653"/>
              <a:ext cx="91541" cy="90671"/>
            </a:xfrm>
            <a:custGeom>
              <a:avLst/>
              <a:gdLst/>
              <a:ahLst/>
              <a:cxnLst/>
              <a:rect l="l" t="t" r="r" b="b"/>
              <a:pathLst>
                <a:path w="2021" h="2002" extrusionOk="0">
                  <a:moveTo>
                    <a:pt x="1824" y="0"/>
                  </a:moveTo>
                  <a:cubicBezTo>
                    <a:pt x="1779" y="0"/>
                    <a:pt x="1735" y="15"/>
                    <a:pt x="1699" y="45"/>
                  </a:cubicBezTo>
                  <a:lnTo>
                    <a:pt x="1034" y="627"/>
                  </a:lnTo>
                  <a:lnTo>
                    <a:pt x="749" y="104"/>
                  </a:lnTo>
                  <a:cubicBezTo>
                    <a:pt x="714" y="43"/>
                    <a:pt x="652" y="7"/>
                    <a:pt x="585" y="7"/>
                  </a:cubicBezTo>
                  <a:cubicBezTo>
                    <a:pt x="561" y="7"/>
                    <a:pt x="536" y="12"/>
                    <a:pt x="511" y="21"/>
                  </a:cubicBezTo>
                  <a:cubicBezTo>
                    <a:pt x="428" y="57"/>
                    <a:pt x="392" y="164"/>
                    <a:pt x="440" y="247"/>
                  </a:cubicBezTo>
                  <a:lnTo>
                    <a:pt x="772" y="853"/>
                  </a:lnTo>
                  <a:lnTo>
                    <a:pt x="71" y="1471"/>
                  </a:lnTo>
                  <a:cubicBezTo>
                    <a:pt x="0" y="1530"/>
                    <a:pt x="0" y="1637"/>
                    <a:pt x="71" y="1697"/>
                  </a:cubicBezTo>
                  <a:cubicBezTo>
                    <a:pt x="95" y="1720"/>
                    <a:pt x="119" y="1732"/>
                    <a:pt x="143" y="1744"/>
                  </a:cubicBezTo>
                  <a:cubicBezTo>
                    <a:pt x="157" y="1747"/>
                    <a:pt x="171" y="1749"/>
                    <a:pt x="186" y="1749"/>
                  </a:cubicBezTo>
                  <a:cubicBezTo>
                    <a:pt x="234" y="1749"/>
                    <a:pt x="285" y="1733"/>
                    <a:pt x="321" y="1697"/>
                  </a:cubicBezTo>
                  <a:lnTo>
                    <a:pt x="939" y="1162"/>
                  </a:lnTo>
                  <a:lnTo>
                    <a:pt x="1343" y="1911"/>
                  </a:lnTo>
                  <a:cubicBezTo>
                    <a:pt x="1367" y="1958"/>
                    <a:pt x="1414" y="1982"/>
                    <a:pt x="1450" y="1994"/>
                  </a:cubicBezTo>
                  <a:cubicBezTo>
                    <a:pt x="1469" y="1999"/>
                    <a:pt x="1489" y="2002"/>
                    <a:pt x="1508" y="2002"/>
                  </a:cubicBezTo>
                  <a:cubicBezTo>
                    <a:pt x="1535" y="2002"/>
                    <a:pt x="1560" y="1996"/>
                    <a:pt x="1580" y="1982"/>
                  </a:cubicBezTo>
                  <a:cubicBezTo>
                    <a:pt x="1676" y="1958"/>
                    <a:pt x="1711" y="1851"/>
                    <a:pt x="1664" y="1768"/>
                  </a:cubicBezTo>
                  <a:lnTo>
                    <a:pt x="1200" y="924"/>
                  </a:lnTo>
                  <a:lnTo>
                    <a:pt x="1949" y="271"/>
                  </a:lnTo>
                  <a:cubicBezTo>
                    <a:pt x="2020" y="211"/>
                    <a:pt x="2020" y="104"/>
                    <a:pt x="1949" y="45"/>
                  </a:cubicBezTo>
                  <a:cubicBezTo>
                    <a:pt x="1913" y="15"/>
                    <a:pt x="1869" y="0"/>
                    <a:pt x="1824"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a:off x="5940717" y="4309738"/>
              <a:ext cx="68939" cy="21875"/>
            </a:xfrm>
            <a:custGeom>
              <a:avLst/>
              <a:gdLst/>
              <a:ahLst/>
              <a:cxnLst/>
              <a:rect l="l" t="t" r="r" b="b"/>
              <a:pathLst>
                <a:path w="1522" h="483" extrusionOk="0">
                  <a:moveTo>
                    <a:pt x="190" y="0"/>
                  </a:moveTo>
                  <a:cubicBezTo>
                    <a:pt x="103" y="0"/>
                    <a:pt x="23" y="58"/>
                    <a:pt x="12" y="145"/>
                  </a:cubicBezTo>
                  <a:cubicBezTo>
                    <a:pt x="0" y="228"/>
                    <a:pt x="48" y="299"/>
                    <a:pt x="131" y="323"/>
                  </a:cubicBezTo>
                  <a:lnTo>
                    <a:pt x="155" y="323"/>
                  </a:lnTo>
                  <a:lnTo>
                    <a:pt x="1307" y="477"/>
                  </a:lnTo>
                  <a:cubicBezTo>
                    <a:pt x="1322" y="481"/>
                    <a:pt x="1335" y="482"/>
                    <a:pt x="1349" y="482"/>
                  </a:cubicBezTo>
                  <a:cubicBezTo>
                    <a:pt x="1426" y="482"/>
                    <a:pt x="1489" y="427"/>
                    <a:pt x="1509" y="347"/>
                  </a:cubicBezTo>
                  <a:cubicBezTo>
                    <a:pt x="1521" y="251"/>
                    <a:pt x="1450" y="180"/>
                    <a:pt x="1367" y="168"/>
                  </a:cubicBezTo>
                  <a:lnTo>
                    <a:pt x="214" y="2"/>
                  </a:lnTo>
                  <a:cubicBezTo>
                    <a:pt x="206" y="1"/>
                    <a:pt x="198" y="0"/>
                    <a:pt x="190"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a:off x="6017130" y="4296604"/>
              <a:ext cx="77545" cy="101903"/>
            </a:xfrm>
            <a:custGeom>
              <a:avLst/>
              <a:gdLst/>
              <a:ahLst/>
              <a:cxnLst/>
              <a:rect l="l" t="t" r="r" b="b"/>
              <a:pathLst>
                <a:path w="1712" h="2250" extrusionOk="0">
                  <a:moveTo>
                    <a:pt x="684" y="1"/>
                  </a:moveTo>
                  <a:cubicBezTo>
                    <a:pt x="639" y="1"/>
                    <a:pt x="595" y="19"/>
                    <a:pt x="559" y="54"/>
                  </a:cubicBezTo>
                  <a:cubicBezTo>
                    <a:pt x="405" y="197"/>
                    <a:pt x="357" y="435"/>
                    <a:pt x="428" y="637"/>
                  </a:cubicBezTo>
                  <a:cubicBezTo>
                    <a:pt x="512" y="850"/>
                    <a:pt x="690" y="1005"/>
                    <a:pt x="916" y="1041"/>
                  </a:cubicBezTo>
                  <a:cubicBezTo>
                    <a:pt x="935" y="1042"/>
                    <a:pt x="954" y="1043"/>
                    <a:pt x="973" y="1043"/>
                  </a:cubicBezTo>
                  <a:cubicBezTo>
                    <a:pt x="1108" y="1043"/>
                    <a:pt x="1241" y="1006"/>
                    <a:pt x="1355" y="934"/>
                  </a:cubicBezTo>
                  <a:cubicBezTo>
                    <a:pt x="1355" y="1005"/>
                    <a:pt x="1355" y="1076"/>
                    <a:pt x="1355" y="1147"/>
                  </a:cubicBezTo>
                  <a:cubicBezTo>
                    <a:pt x="1331" y="1409"/>
                    <a:pt x="1213" y="1658"/>
                    <a:pt x="999" y="1813"/>
                  </a:cubicBezTo>
                  <a:cubicBezTo>
                    <a:pt x="898" y="1884"/>
                    <a:pt x="779" y="1920"/>
                    <a:pt x="660" y="1920"/>
                  </a:cubicBezTo>
                  <a:cubicBezTo>
                    <a:pt x="541" y="1920"/>
                    <a:pt x="422" y="1884"/>
                    <a:pt x="321" y="1813"/>
                  </a:cubicBezTo>
                  <a:cubicBezTo>
                    <a:pt x="286" y="1783"/>
                    <a:pt x="241" y="1768"/>
                    <a:pt x="197" y="1768"/>
                  </a:cubicBezTo>
                  <a:cubicBezTo>
                    <a:pt x="152" y="1768"/>
                    <a:pt x="108" y="1783"/>
                    <a:pt x="72" y="1813"/>
                  </a:cubicBezTo>
                  <a:cubicBezTo>
                    <a:pt x="1" y="1872"/>
                    <a:pt x="1" y="1979"/>
                    <a:pt x="72" y="2039"/>
                  </a:cubicBezTo>
                  <a:cubicBezTo>
                    <a:pt x="167" y="2122"/>
                    <a:pt x="274" y="2181"/>
                    <a:pt x="393" y="2217"/>
                  </a:cubicBezTo>
                  <a:cubicBezTo>
                    <a:pt x="475" y="2238"/>
                    <a:pt x="559" y="2249"/>
                    <a:pt x="643" y="2249"/>
                  </a:cubicBezTo>
                  <a:cubicBezTo>
                    <a:pt x="840" y="2249"/>
                    <a:pt x="1038" y="2191"/>
                    <a:pt x="1213" y="2074"/>
                  </a:cubicBezTo>
                  <a:cubicBezTo>
                    <a:pt x="1498" y="1872"/>
                    <a:pt x="1688" y="1540"/>
                    <a:pt x="1700" y="1171"/>
                  </a:cubicBezTo>
                  <a:cubicBezTo>
                    <a:pt x="1712" y="934"/>
                    <a:pt x="1688" y="684"/>
                    <a:pt x="1640" y="446"/>
                  </a:cubicBezTo>
                  <a:cubicBezTo>
                    <a:pt x="1640" y="351"/>
                    <a:pt x="1617" y="268"/>
                    <a:pt x="1569" y="185"/>
                  </a:cubicBezTo>
                  <a:cubicBezTo>
                    <a:pt x="1534" y="133"/>
                    <a:pt x="1480" y="100"/>
                    <a:pt x="1421" y="100"/>
                  </a:cubicBezTo>
                  <a:cubicBezTo>
                    <a:pt x="1400" y="100"/>
                    <a:pt x="1378" y="104"/>
                    <a:pt x="1355" y="114"/>
                  </a:cubicBezTo>
                  <a:cubicBezTo>
                    <a:pt x="1272" y="137"/>
                    <a:pt x="1225" y="209"/>
                    <a:pt x="1236" y="292"/>
                  </a:cubicBezTo>
                  <a:cubicBezTo>
                    <a:pt x="1248" y="351"/>
                    <a:pt x="1272" y="411"/>
                    <a:pt x="1284" y="470"/>
                  </a:cubicBezTo>
                  <a:cubicBezTo>
                    <a:pt x="1272" y="518"/>
                    <a:pt x="1248" y="553"/>
                    <a:pt x="1213" y="589"/>
                  </a:cubicBezTo>
                  <a:cubicBezTo>
                    <a:pt x="1165" y="672"/>
                    <a:pt x="1070" y="720"/>
                    <a:pt x="975" y="720"/>
                  </a:cubicBezTo>
                  <a:cubicBezTo>
                    <a:pt x="880" y="696"/>
                    <a:pt x="797" y="625"/>
                    <a:pt x="773" y="530"/>
                  </a:cubicBezTo>
                  <a:cubicBezTo>
                    <a:pt x="725" y="446"/>
                    <a:pt x="749" y="351"/>
                    <a:pt x="809" y="280"/>
                  </a:cubicBezTo>
                  <a:cubicBezTo>
                    <a:pt x="880" y="221"/>
                    <a:pt x="880" y="114"/>
                    <a:pt x="809" y="54"/>
                  </a:cubicBezTo>
                  <a:cubicBezTo>
                    <a:pt x="773" y="19"/>
                    <a:pt x="728" y="1"/>
                    <a:pt x="684"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6082264" y="4248280"/>
              <a:ext cx="82392" cy="187184"/>
            </a:xfrm>
            <a:custGeom>
              <a:avLst/>
              <a:gdLst/>
              <a:ahLst/>
              <a:cxnLst/>
              <a:rect l="l" t="t" r="r" b="b"/>
              <a:pathLst>
                <a:path w="1819" h="4133" extrusionOk="0">
                  <a:moveTo>
                    <a:pt x="1137" y="0"/>
                  </a:moveTo>
                  <a:cubicBezTo>
                    <a:pt x="1110" y="0"/>
                    <a:pt x="1083" y="5"/>
                    <a:pt x="1058" y="16"/>
                  </a:cubicBezTo>
                  <a:cubicBezTo>
                    <a:pt x="975" y="64"/>
                    <a:pt x="939" y="159"/>
                    <a:pt x="987" y="242"/>
                  </a:cubicBezTo>
                  <a:cubicBezTo>
                    <a:pt x="1343" y="824"/>
                    <a:pt x="1462" y="1525"/>
                    <a:pt x="1296" y="2203"/>
                  </a:cubicBezTo>
                  <a:cubicBezTo>
                    <a:pt x="1117" y="2880"/>
                    <a:pt x="690" y="3462"/>
                    <a:pt x="95" y="3842"/>
                  </a:cubicBezTo>
                  <a:cubicBezTo>
                    <a:pt x="12" y="3890"/>
                    <a:pt x="0" y="3997"/>
                    <a:pt x="60" y="4068"/>
                  </a:cubicBezTo>
                  <a:cubicBezTo>
                    <a:pt x="84" y="4092"/>
                    <a:pt x="107" y="4116"/>
                    <a:pt x="143" y="4128"/>
                  </a:cubicBezTo>
                  <a:cubicBezTo>
                    <a:pt x="159" y="4131"/>
                    <a:pt x="174" y="4132"/>
                    <a:pt x="188" y="4132"/>
                  </a:cubicBezTo>
                  <a:cubicBezTo>
                    <a:pt x="228" y="4132"/>
                    <a:pt x="263" y="4121"/>
                    <a:pt x="297" y="4104"/>
                  </a:cubicBezTo>
                  <a:cubicBezTo>
                    <a:pt x="951" y="3688"/>
                    <a:pt x="1438" y="3023"/>
                    <a:pt x="1628" y="2274"/>
                  </a:cubicBezTo>
                  <a:cubicBezTo>
                    <a:pt x="1819" y="1525"/>
                    <a:pt x="1700" y="741"/>
                    <a:pt x="1296" y="87"/>
                  </a:cubicBezTo>
                  <a:cubicBezTo>
                    <a:pt x="1262" y="29"/>
                    <a:pt x="1200" y="0"/>
                    <a:pt x="1137"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6166241" y="4200409"/>
              <a:ext cx="55486" cy="69882"/>
            </a:xfrm>
            <a:custGeom>
              <a:avLst/>
              <a:gdLst/>
              <a:ahLst/>
              <a:cxnLst/>
              <a:rect l="l" t="t" r="r" b="b"/>
              <a:pathLst>
                <a:path w="1225" h="1543" extrusionOk="0">
                  <a:moveTo>
                    <a:pt x="355" y="1"/>
                  </a:moveTo>
                  <a:cubicBezTo>
                    <a:pt x="271" y="1"/>
                    <a:pt x="184" y="21"/>
                    <a:pt x="107" y="63"/>
                  </a:cubicBezTo>
                  <a:cubicBezTo>
                    <a:pt x="24" y="111"/>
                    <a:pt x="0" y="218"/>
                    <a:pt x="60" y="289"/>
                  </a:cubicBezTo>
                  <a:cubicBezTo>
                    <a:pt x="98" y="335"/>
                    <a:pt x="151" y="361"/>
                    <a:pt x="206" y="361"/>
                  </a:cubicBezTo>
                  <a:cubicBezTo>
                    <a:pt x="237" y="361"/>
                    <a:pt x="268" y="353"/>
                    <a:pt x="297" y="336"/>
                  </a:cubicBezTo>
                  <a:cubicBezTo>
                    <a:pt x="317" y="331"/>
                    <a:pt x="337" y="329"/>
                    <a:pt x="355" y="329"/>
                  </a:cubicBezTo>
                  <a:cubicBezTo>
                    <a:pt x="382" y="329"/>
                    <a:pt x="407" y="334"/>
                    <a:pt x="428" y="348"/>
                  </a:cubicBezTo>
                  <a:cubicBezTo>
                    <a:pt x="511" y="396"/>
                    <a:pt x="571" y="479"/>
                    <a:pt x="571" y="574"/>
                  </a:cubicBezTo>
                  <a:cubicBezTo>
                    <a:pt x="571" y="764"/>
                    <a:pt x="404" y="942"/>
                    <a:pt x="226" y="1121"/>
                  </a:cubicBezTo>
                  <a:cubicBezTo>
                    <a:pt x="178" y="1156"/>
                    <a:pt x="167" y="1228"/>
                    <a:pt x="178" y="1275"/>
                  </a:cubicBezTo>
                  <a:cubicBezTo>
                    <a:pt x="202" y="1335"/>
                    <a:pt x="238" y="1370"/>
                    <a:pt x="297" y="1382"/>
                  </a:cubicBezTo>
                  <a:lnTo>
                    <a:pt x="309" y="1382"/>
                  </a:lnTo>
                  <a:lnTo>
                    <a:pt x="998" y="1537"/>
                  </a:lnTo>
                  <a:cubicBezTo>
                    <a:pt x="1013" y="1541"/>
                    <a:pt x="1027" y="1543"/>
                    <a:pt x="1042" y="1543"/>
                  </a:cubicBezTo>
                  <a:cubicBezTo>
                    <a:pt x="1112" y="1543"/>
                    <a:pt x="1183" y="1496"/>
                    <a:pt x="1212" y="1418"/>
                  </a:cubicBezTo>
                  <a:cubicBezTo>
                    <a:pt x="1224" y="1323"/>
                    <a:pt x="1165" y="1239"/>
                    <a:pt x="1082" y="1228"/>
                  </a:cubicBezTo>
                  <a:lnTo>
                    <a:pt x="677" y="1133"/>
                  </a:lnTo>
                  <a:cubicBezTo>
                    <a:pt x="820" y="990"/>
                    <a:pt x="915" y="788"/>
                    <a:pt x="927" y="586"/>
                  </a:cubicBezTo>
                  <a:cubicBezTo>
                    <a:pt x="927" y="360"/>
                    <a:pt x="796" y="158"/>
                    <a:pt x="594" y="63"/>
                  </a:cubicBezTo>
                  <a:cubicBezTo>
                    <a:pt x="523" y="21"/>
                    <a:pt x="440" y="1"/>
                    <a:pt x="355"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5"/>
          <p:cNvGrpSpPr/>
          <p:nvPr/>
        </p:nvGrpSpPr>
        <p:grpSpPr>
          <a:xfrm rot="2351369">
            <a:off x="7167060" y="761953"/>
            <a:ext cx="968199" cy="741927"/>
            <a:chOff x="6467995" y="4541033"/>
            <a:chExt cx="413793" cy="317088"/>
          </a:xfrm>
        </p:grpSpPr>
        <p:sp>
          <p:nvSpPr>
            <p:cNvPr id="134" name="Google Shape;134;p5"/>
            <p:cNvSpPr/>
            <p:nvPr/>
          </p:nvSpPr>
          <p:spPr>
            <a:xfrm rot="-1375784">
              <a:off x="6489980" y="4605651"/>
              <a:ext cx="369822" cy="187850"/>
            </a:xfrm>
            <a:custGeom>
              <a:avLst/>
              <a:gdLst/>
              <a:ahLst/>
              <a:cxnLst/>
              <a:rect l="l" t="t" r="r" b="b"/>
              <a:pathLst>
                <a:path w="7820" h="3973" extrusionOk="0">
                  <a:moveTo>
                    <a:pt x="2221" y="1"/>
                  </a:moveTo>
                  <a:cubicBezTo>
                    <a:pt x="2201" y="1"/>
                    <a:pt x="2181" y="4"/>
                    <a:pt x="2163" y="13"/>
                  </a:cubicBezTo>
                  <a:cubicBezTo>
                    <a:pt x="2116" y="25"/>
                    <a:pt x="2068" y="61"/>
                    <a:pt x="2044" y="109"/>
                  </a:cubicBezTo>
                  <a:lnTo>
                    <a:pt x="892" y="3198"/>
                  </a:lnTo>
                  <a:lnTo>
                    <a:pt x="369" y="833"/>
                  </a:lnTo>
                  <a:cubicBezTo>
                    <a:pt x="349" y="755"/>
                    <a:pt x="281" y="709"/>
                    <a:pt x="204" y="709"/>
                  </a:cubicBezTo>
                  <a:cubicBezTo>
                    <a:pt x="188" y="709"/>
                    <a:pt x="171" y="711"/>
                    <a:pt x="155" y="715"/>
                  </a:cubicBezTo>
                  <a:cubicBezTo>
                    <a:pt x="72" y="726"/>
                    <a:pt x="0" y="810"/>
                    <a:pt x="24" y="893"/>
                  </a:cubicBezTo>
                  <a:lnTo>
                    <a:pt x="666" y="3840"/>
                  </a:lnTo>
                  <a:cubicBezTo>
                    <a:pt x="678" y="3899"/>
                    <a:pt x="725" y="3947"/>
                    <a:pt x="773" y="3959"/>
                  </a:cubicBezTo>
                  <a:cubicBezTo>
                    <a:pt x="797" y="3970"/>
                    <a:pt x="809" y="3970"/>
                    <a:pt x="832" y="3970"/>
                  </a:cubicBezTo>
                  <a:cubicBezTo>
                    <a:pt x="840" y="3972"/>
                    <a:pt x="847" y="3972"/>
                    <a:pt x="854" y="3972"/>
                  </a:cubicBezTo>
                  <a:cubicBezTo>
                    <a:pt x="918" y="3972"/>
                    <a:pt x="979" y="3927"/>
                    <a:pt x="1011" y="3864"/>
                  </a:cubicBezTo>
                  <a:lnTo>
                    <a:pt x="2306" y="418"/>
                  </a:lnTo>
                  <a:cubicBezTo>
                    <a:pt x="3712" y="1251"/>
                    <a:pt x="5319" y="1692"/>
                    <a:pt x="6959" y="1692"/>
                  </a:cubicBezTo>
                  <a:cubicBezTo>
                    <a:pt x="7190" y="1692"/>
                    <a:pt x="7421" y="1683"/>
                    <a:pt x="7653" y="1665"/>
                  </a:cubicBezTo>
                  <a:cubicBezTo>
                    <a:pt x="7736" y="1665"/>
                    <a:pt x="7819" y="1582"/>
                    <a:pt x="7808" y="1487"/>
                  </a:cubicBezTo>
                  <a:cubicBezTo>
                    <a:pt x="7797" y="1410"/>
                    <a:pt x="7724" y="1343"/>
                    <a:pt x="7638" y="1343"/>
                  </a:cubicBezTo>
                  <a:cubicBezTo>
                    <a:pt x="7631" y="1343"/>
                    <a:pt x="7624" y="1344"/>
                    <a:pt x="7617" y="1344"/>
                  </a:cubicBezTo>
                  <a:cubicBezTo>
                    <a:pt x="7411" y="1359"/>
                    <a:pt x="7204" y="1366"/>
                    <a:pt x="6998" y="1366"/>
                  </a:cubicBezTo>
                  <a:cubicBezTo>
                    <a:pt x="5344" y="1366"/>
                    <a:pt x="3722" y="902"/>
                    <a:pt x="2306" y="25"/>
                  </a:cubicBezTo>
                  <a:cubicBezTo>
                    <a:pt x="2284" y="11"/>
                    <a:pt x="2253" y="1"/>
                    <a:pt x="2221"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375784">
              <a:off x="6594395" y="4710536"/>
              <a:ext cx="102860" cy="104682"/>
            </a:xfrm>
            <a:custGeom>
              <a:avLst/>
              <a:gdLst/>
              <a:ahLst/>
              <a:cxnLst/>
              <a:rect l="l" t="t" r="r" b="b"/>
              <a:pathLst>
                <a:path w="2175" h="2214" extrusionOk="0">
                  <a:moveTo>
                    <a:pt x="791" y="1"/>
                  </a:moveTo>
                  <a:cubicBezTo>
                    <a:pt x="777" y="1"/>
                    <a:pt x="763" y="3"/>
                    <a:pt x="749" y="6"/>
                  </a:cubicBezTo>
                  <a:cubicBezTo>
                    <a:pt x="666" y="30"/>
                    <a:pt x="606" y="113"/>
                    <a:pt x="618" y="208"/>
                  </a:cubicBezTo>
                  <a:lnTo>
                    <a:pt x="844" y="1099"/>
                  </a:lnTo>
                  <a:lnTo>
                    <a:pt x="107" y="1575"/>
                  </a:lnTo>
                  <a:cubicBezTo>
                    <a:pt x="24" y="1622"/>
                    <a:pt x="0" y="1729"/>
                    <a:pt x="60" y="1800"/>
                  </a:cubicBezTo>
                  <a:cubicBezTo>
                    <a:pt x="96" y="1844"/>
                    <a:pt x="150" y="1870"/>
                    <a:pt x="205" y="1870"/>
                  </a:cubicBezTo>
                  <a:cubicBezTo>
                    <a:pt x="241" y="1870"/>
                    <a:pt x="277" y="1859"/>
                    <a:pt x="309" y="1836"/>
                  </a:cubicBezTo>
                  <a:lnTo>
                    <a:pt x="939" y="1432"/>
                  </a:lnTo>
                  <a:lnTo>
                    <a:pt x="1105" y="2097"/>
                  </a:lnTo>
                  <a:cubicBezTo>
                    <a:pt x="1117" y="2145"/>
                    <a:pt x="1153" y="2193"/>
                    <a:pt x="1212" y="2204"/>
                  </a:cubicBezTo>
                  <a:cubicBezTo>
                    <a:pt x="1230" y="2210"/>
                    <a:pt x="1248" y="2213"/>
                    <a:pt x="1266" y="2213"/>
                  </a:cubicBezTo>
                  <a:cubicBezTo>
                    <a:pt x="1284" y="2213"/>
                    <a:pt x="1302" y="2210"/>
                    <a:pt x="1319" y="2204"/>
                  </a:cubicBezTo>
                  <a:cubicBezTo>
                    <a:pt x="1403" y="2193"/>
                    <a:pt x="1462" y="2109"/>
                    <a:pt x="1450" y="2014"/>
                  </a:cubicBezTo>
                  <a:lnTo>
                    <a:pt x="1248" y="1230"/>
                  </a:lnTo>
                  <a:lnTo>
                    <a:pt x="2080" y="695"/>
                  </a:lnTo>
                  <a:cubicBezTo>
                    <a:pt x="2151" y="648"/>
                    <a:pt x="2175" y="541"/>
                    <a:pt x="2116" y="470"/>
                  </a:cubicBezTo>
                  <a:cubicBezTo>
                    <a:pt x="2081" y="421"/>
                    <a:pt x="2030" y="397"/>
                    <a:pt x="1977" y="397"/>
                  </a:cubicBezTo>
                  <a:cubicBezTo>
                    <a:pt x="1939" y="397"/>
                    <a:pt x="1901" y="409"/>
                    <a:pt x="1866" y="434"/>
                  </a:cubicBezTo>
                  <a:lnTo>
                    <a:pt x="1165" y="885"/>
                  </a:lnTo>
                  <a:lnTo>
                    <a:pt x="963" y="137"/>
                  </a:lnTo>
                  <a:cubicBezTo>
                    <a:pt x="943" y="56"/>
                    <a:pt x="871" y="1"/>
                    <a:pt x="791"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375784">
              <a:off x="6692752" y="4726376"/>
              <a:ext cx="58500" cy="24823"/>
            </a:xfrm>
            <a:custGeom>
              <a:avLst/>
              <a:gdLst/>
              <a:ahLst/>
              <a:cxnLst/>
              <a:rect l="l" t="t" r="r" b="b"/>
              <a:pathLst>
                <a:path w="1237" h="525" extrusionOk="0">
                  <a:moveTo>
                    <a:pt x="207" y="1"/>
                  </a:moveTo>
                  <a:cubicBezTo>
                    <a:pt x="148" y="1"/>
                    <a:pt x="91" y="30"/>
                    <a:pt x="60" y="84"/>
                  </a:cubicBezTo>
                  <a:cubicBezTo>
                    <a:pt x="0" y="156"/>
                    <a:pt x="36" y="263"/>
                    <a:pt x="119" y="298"/>
                  </a:cubicBezTo>
                  <a:cubicBezTo>
                    <a:pt x="202" y="346"/>
                    <a:pt x="285" y="382"/>
                    <a:pt x="380" y="417"/>
                  </a:cubicBezTo>
                  <a:cubicBezTo>
                    <a:pt x="594" y="488"/>
                    <a:pt x="832" y="524"/>
                    <a:pt x="1070" y="524"/>
                  </a:cubicBezTo>
                  <a:cubicBezTo>
                    <a:pt x="1165" y="524"/>
                    <a:pt x="1236" y="441"/>
                    <a:pt x="1236" y="346"/>
                  </a:cubicBezTo>
                  <a:cubicBezTo>
                    <a:pt x="1225" y="258"/>
                    <a:pt x="1153" y="190"/>
                    <a:pt x="1067" y="190"/>
                  </a:cubicBezTo>
                  <a:cubicBezTo>
                    <a:pt x="1060" y="190"/>
                    <a:pt x="1053" y="191"/>
                    <a:pt x="1046" y="191"/>
                  </a:cubicBezTo>
                  <a:cubicBezTo>
                    <a:pt x="1024" y="192"/>
                    <a:pt x="1002" y="193"/>
                    <a:pt x="980" y="193"/>
                  </a:cubicBezTo>
                  <a:cubicBezTo>
                    <a:pt x="741" y="193"/>
                    <a:pt x="504" y="134"/>
                    <a:pt x="297" y="25"/>
                  </a:cubicBezTo>
                  <a:cubicBezTo>
                    <a:pt x="269" y="9"/>
                    <a:pt x="237" y="1"/>
                    <a:pt x="207"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375784">
              <a:off x="6763407" y="4667937"/>
              <a:ext cx="91652" cy="105580"/>
            </a:xfrm>
            <a:custGeom>
              <a:avLst/>
              <a:gdLst/>
              <a:ahLst/>
              <a:cxnLst/>
              <a:rect l="l" t="t" r="r" b="b"/>
              <a:pathLst>
                <a:path w="1938" h="2233" extrusionOk="0">
                  <a:moveTo>
                    <a:pt x="210" y="0"/>
                  </a:moveTo>
                  <a:cubicBezTo>
                    <a:pt x="180" y="0"/>
                    <a:pt x="149" y="8"/>
                    <a:pt x="119" y="25"/>
                  </a:cubicBezTo>
                  <a:cubicBezTo>
                    <a:pt x="36" y="60"/>
                    <a:pt x="0" y="167"/>
                    <a:pt x="60" y="251"/>
                  </a:cubicBezTo>
                  <a:lnTo>
                    <a:pt x="797" y="1296"/>
                  </a:lnTo>
                  <a:lnTo>
                    <a:pt x="333" y="1986"/>
                  </a:lnTo>
                  <a:cubicBezTo>
                    <a:pt x="274" y="2057"/>
                    <a:pt x="298" y="2164"/>
                    <a:pt x="393" y="2211"/>
                  </a:cubicBezTo>
                  <a:cubicBezTo>
                    <a:pt x="393" y="2211"/>
                    <a:pt x="404" y="2223"/>
                    <a:pt x="416" y="2223"/>
                  </a:cubicBezTo>
                  <a:cubicBezTo>
                    <a:pt x="437" y="2229"/>
                    <a:pt x="458" y="2232"/>
                    <a:pt x="478" y="2232"/>
                  </a:cubicBezTo>
                  <a:cubicBezTo>
                    <a:pt x="539" y="2232"/>
                    <a:pt x="595" y="2205"/>
                    <a:pt x="630" y="2152"/>
                  </a:cubicBezTo>
                  <a:lnTo>
                    <a:pt x="1890" y="334"/>
                  </a:lnTo>
                  <a:cubicBezTo>
                    <a:pt x="1937" y="262"/>
                    <a:pt x="1914" y="156"/>
                    <a:pt x="1830" y="108"/>
                  </a:cubicBezTo>
                  <a:cubicBezTo>
                    <a:pt x="1802" y="92"/>
                    <a:pt x="1771" y="84"/>
                    <a:pt x="1739" y="84"/>
                  </a:cubicBezTo>
                  <a:cubicBezTo>
                    <a:pt x="1679" y="84"/>
                    <a:pt x="1620" y="113"/>
                    <a:pt x="1581" y="167"/>
                  </a:cubicBezTo>
                  <a:lnTo>
                    <a:pt x="1011" y="999"/>
                  </a:lnTo>
                  <a:lnTo>
                    <a:pt x="357" y="72"/>
                  </a:lnTo>
                  <a:cubicBezTo>
                    <a:pt x="319" y="26"/>
                    <a:pt x="265" y="0"/>
                    <a:pt x="210"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5"/>
          <p:cNvGrpSpPr/>
          <p:nvPr/>
        </p:nvGrpSpPr>
        <p:grpSpPr>
          <a:xfrm rot="5400000" flipH="1">
            <a:off x="253716" y="4254464"/>
            <a:ext cx="711755" cy="708217"/>
            <a:chOff x="4636900" y="2064950"/>
            <a:chExt cx="179650" cy="178775"/>
          </a:xfrm>
        </p:grpSpPr>
        <p:sp>
          <p:nvSpPr>
            <p:cNvPr id="139" name="Google Shape;139;p5"/>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able of content">
  <p:cSld name="Table of content">
    <p:bg>
      <p:bgPr>
        <a:solidFill>
          <a:schemeClr val="lt2"/>
        </a:solidFill>
        <a:effectLst/>
      </p:bgPr>
    </p:bg>
    <p:spTree>
      <p:nvGrpSpPr>
        <p:cNvPr id="1" name="Shape 267"/>
        <p:cNvGrpSpPr/>
        <p:nvPr/>
      </p:nvGrpSpPr>
      <p:grpSpPr>
        <a:xfrm>
          <a:off x="0" y="0"/>
          <a:ext cx="0" cy="0"/>
          <a:chOff x="0" y="0"/>
          <a:chExt cx="0" cy="0"/>
        </a:xfrm>
      </p:grpSpPr>
      <p:sp>
        <p:nvSpPr>
          <p:cNvPr id="268" name="Google Shape;268;p13"/>
          <p:cNvSpPr txBox="1">
            <a:spLocks noGrp="1"/>
          </p:cNvSpPr>
          <p:nvPr>
            <p:ph type="subTitle" idx="1"/>
          </p:nvPr>
        </p:nvSpPr>
        <p:spPr>
          <a:xfrm>
            <a:off x="2088370" y="2065400"/>
            <a:ext cx="21030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Raleway SemiBold"/>
              <a:buNone/>
              <a:defRPr sz="1400">
                <a:latin typeface="Raleway SemiBold"/>
                <a:ea typeface="Raleway SemiBold"/>
                <a:cs typeface="Raleway SemiBold"/>
                <a:sym typeface="Raleway SemiBold"/>
              </a:defRPr>
            </a:lvl1pPr>
            <a:lvl2pPr lvl="1"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2pPr>
            <a:lvl3pPr lvl="2"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3pPr>
            <a:lvl4pPr lvl="3"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4pPr>
            <a:lvl5pPr lvl="4"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5pPr>
            <a:lvl6pPr lvl="5"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6pPr>
            <a:lvl7pPr lvl="6"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7pPr>
            <a:lvl8pPr lvl="7"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8pPr>
            <a:lvl9pPr lvl="8"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9pPr>
          </a:lstStyle>
          <a:p>
            <a:endParaRPr/>
          </a:p>
        </p:txBody>
      </p:sp>
      <p:sp>
        <p:nvSpPr>
          <p:cNvPr id="269" name="Google Shape;269;p13"/>
          <p:cNvSpPr txBox="1">
            <a:spLocks noGrp="1"/>
          </p:cNvSpPr>
          <p:nvPr>
            <p:ph type="title" hasCustomPrompt="1"/>
          </p:nvPr>
        </p:nvSpPr>
        <p:spPr>
          <a:xfrm>
            <a:off x="859175" y="1532000"/>
            <a:ext cx="1031100" cy="99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9pPr>
          </a:lstStyle>
          <a:p>
            <a:r>
              <a:t>xx%</a:t>
            </a:r>
          </a:p>
        </p:txBody>
      </p:sp>
      <p:sp>
        <p:nvSpPr>
          <p:cNvPr id="270" name="Google Shape;270;p13"/>
          <p:cNvSpPr txBox="1">
            <a:spLocks noGrp="1"/>
          </p:cNvSpPr>
          <p:nvPr>
            <p:ph type="subTitle" idx="2"/>
          </p:nvPr>
        </p:nvSpPr>
        <p:spPr>
          <a:xfrm>
            <a:off x="5857826" y="2065400"/>
            <a:ext cx="21030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Raleway SemiBold"/>
              <a:buNone/>
              <a:defRPr sz="1400">
                <a:latin typeface="Raleway SemiBold"/>
                <a:ea typeface="Raleway SemiBold"/>
                <a:cs typeface="Raleway SemiBold"/>
                <a:sym typeface="Raleway SemiBold"/>
              </a:defRPr>
            </a:lvl1pPr>
            <a:lvl2pPr lvl="1"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2pPr>
            <a:lvl3pPr lvl="2"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3pPr>
            <a:lvl4pPr lvl="3"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4pPr>
            <a:lvl5pPr lvl="4"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5pPr>
            <a:lvl6pPr lvl="5"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6pPr>
            <a:lvl7pPr lvl="6"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7pPr>
            <a:lvl8pPr lvl="7"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8pPr>
            <a:lvl9pPr lvl="8"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9pPr>
          </a:lstStyle>
          <a:p>
            <a:endParaRPr/>
          </a:p>
        </p:txBody>
      </p:sp>
      <p:sp>
        <p:nvSpPr>
          <p:cNvPr id="271" name="Google Shape;271;p13"/>
          <p:cNvSpPr txBox="1">
            <a:spLocks noGrp="1"/>
          </p:cNvSpPr>
          <p:nvPr>
            <p:ph type="title" idx="3" hasCustomPrompt="1"/>
          </p:nvPr>
        </p:nvSpPr>
        <p:spPr>
          <a:xfrm>
            <a:off x="4631125" y="1532000"/>
            <a:ext cx="1031100" cy="99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9pPr>
          </a:lstStyle>
          <a:p>
            <a:r>
              <a:t>xx%</a:t>
            </a:r>
          </a:p>
        </p:txBody>
      </p:sp>
      <p:sp>
        <p:nvSpPr>
          <p:cNvPr id="272" name="Google Shape;272;p13"/>
          <p:cNvSpPr txBox="1">
            <a:spLocks noGrp="1"/>
          </p:cNvSpPr>
          <p:nvPr>
            <p:ph type="ctrTitle" idx="4"/>
          </p:nvPr>
        </p:nvSpPr>
        <p:spPr>
          <a:xfrm>
            <a:off x="2088365" y="3208400"/>
            <a:ext cx="2103000" cy="428400"/>
          </a:xfrm>
          <a:prstGeom prst="rect">
            <a:avLst/>
          </a:prstGeom>
        </p:spPr>
        <p:txBody>
          <a:bodyPr spcFirstLastPara="1" wrap="square" lIns="91425" tIns="91425" rIns="91425" bIns="91425" anchor="ctr" anchorCtr="0">
            <a:noAutofit/>
          </a:bodyPr>
          <a:lstStyle>
            <a:lvl1pPr lvl="0" rtl="0">
              <a:spcBef>
                <a:spcPts val="0"/>
              </a:spcBef>
              <a:spcAft>
                <a:spcPts val="0"/>
              </a:spcAft>
              <a:buSzPts val="1700"/>
              <a:buFont typeface="Bad Script"/>
              <a:buNone/>
              <a:defRPr sz="2000" b="1">
                <a:latin typeface="Bad Script"/>
                <a:ea typeface="Bad Script"/>
                <a:cs typeface="Bad Script"/>
                <a:sym typeface="Bad Script"/>
              </a:defRPr>
            </a:lvl1pPr>
            <a:lvl2pPr lvl="1" rtl="0">
              <a:spcBef>
                <a:spcPts val="0"/>
              </a:spcBef>
              <a:spcAft>
                <a:spcPts val="0"/>
              </a:spcAft>
              <a:buSzPts val="1700"/>
              <a:buFont typeface="Bad Script"/>
              <a:buNone/>
              <a:defRPr sz="1700" b="1">
                <a:latin typeface="Bad Script"/>
                <a:ea typeface="Bad Script"/>
                <a:cs typeface="Bad Script"/>
                <a:sym typeface="Bad Script"/>
              </a:defRPr>
            </a:lvl2pPr>
            <a:lvl3pPr lvl="2" rtl="0">
              <a:spcBef>
                <a:spcPts val="0"/>
              </a:spcBef>
              <a:spcAft>
                <a:spcPts val="0"/>
              </a:spcAft>
              <a:buSzPts val="1700"/>
              <a:buFont typeface="Bad Script"/>
              <a:buNone/>
              <a:defRPr sz="1700" b="1">
                <a:latin typeface="Bad Script"/>
                <a:ea typeface="Bad Script"/>
                <a:cs typeface="Bad Script"/>
                <a:sym typeface="Bad Script"/>
              </a:defRPr>
            </a:lvl3pPr>
            <a:lvl4pPr lvl="3" rtl="0">
              <a:spcBef>
                <a:spcPts val="0"/>
              </a:spcBef>
              <a:spcAft>
                <a:spcPts val="0"/>
              </a:spcAft>
              <a:buSzPts val="1700"/>
              <a:buFont typeface="Bad Script"/>
              <a:buNone/>
              <a:defRPr sz="1700" b="1">
                <a:latin typeface="Bad Script"/>
                <a:ea typeface="Bad Script"/>
                <a:cs typeface="Bad Script"/>
                <a:sym typeface="Bad Script"/>
              </a:defRPr>
            </a:lvl4pPr>
            <a:lvl5pPr lvl="4" rtl="0">
              <a:spcBef>
                <a:spcPts val="0"/>
              </a:spcBef>
              <a:spcAft>
                <a:spcPts val="0"/>
              </a:spcAft>
              <a:buSzPts val="1700"/>
              <a:buFont typeface="Bad Script"/>
              <a:buNone/>
              <a:defRPr sz="1700" b="1">
                <a:latin typeface="Bad Script"/>
                <a:ea typeface="Bad Script"/>
                <a:cs typeface="Bad Script"/>
                <a:sym typeface="Bad Script"/>
              </a:defRPr>
            </a:lvl5pPr>
            <a:lvl6pPr lvl="5" rtl="0">
              <a:spcBef>
                <a:spcPts val="0"/>
              </a:spcBef>
              <a:spcAft>
                <a:spcPts val="0"/>
              </a:spcAft>
              <a:buSzPts val="1700"/>
              <a:buFont typeface="Bad Script"/>
              <a:buNone/>
              <a:defRPr sz="1700" b="1">
                <a:latin typeface="Bad Script"/>
                <a:ea typeface="Bad Script"/>
                <a:cs typeface="Bad Script"/>
                <a:sym typeface="Bad Script"/>
              </a:defRPr>
            </a:lvl6pPr>
            <a:lvl7pPr lvl="6" rtl="0">
              <a:spcBef>
                <a:spcPts val="0"/>
              </a:spcBef>
              <a:spcAft>
                <a:spcPts val="0"/>
              </a:spcAft>
              <a:buSzPts val="1700"/>
              <a:buFont typeface="Bad Script"/>
              <a:buNone/>
              <a:defRPr sz="1700" b="1">
                <a:latin typeface="Bad Script"/>
                <a:ea typeface="Bad Script"/>
                <a:cs typeface="Bad Script"/>
                <a:sym typeface="Bad Script"/>
              </a:defRPr>
            </a:lvl7pPr>
            <a:lvl8pPr lvl="7" rtl="0">
              <a:spcBef>
                <a:spcPts val="0"/>
              </a:spcBef>
              <a:spcAft>
                <a:spcPts val="0"/>
              </a:spcAft>
              <a:buSzPts val="1700"/>
              <a:buFont typeface="Bad Script"/>
              <a:buNone/>
              <a:defRPr sz="1700" b="1">
                <a:latin typeface="Bad Script"/>
                <a:ea typeface="Bad Script"/>
                <a:cs typeface="Bad Script"/>
                <a:sym typeface="Bad Script"/>
              </a:defRPr>
            </a:lvl8pPr>
            <a:lvl9pPr lvl="8" rtl="0">
              <a:spcBef>
                <a:spcPts val="0"/>
              </a:spcBef>
              <a:spcAft>
                <a:spcPts val="0"/>
              </a:spcAft>
              <a:buSzPts val="1700"/>
              <a:buFont typeface="Bad Script"/>
              <a:buNone/>
              <a:defRPr sz="1700" b="1">
                <a:latin typeface="Bad Script"/>
                <a:ea typeface="Bad Script"/>
                <a:cs typeface="Bad Script"/>
                <a:sym typeface="Bad Script"/>
              </a:defRPr>
            </a:lvl9pPr>
          </a:lstStyle>
          <a:p>
            <a:endParaRPr/>
          </a:p>
        </p:txBody>
      </p:sp>
      <p:sp>
        <p:nvSpPr>
          <p:cNvPr id="273" name="Google Shape;273;p13"/>
          <p:cNvSpPr txBox="1">
            <a:spLocks noGrp="1"/>
          </p:cNvSpPr>
          <p:nvPr>
            <p:ph type="subTitle" idx="5"/>
          </p:nvPr>
        </p:nvSpPr>
        <p:spPr>
          <a:xfrm>
            <a:off x="2088369" y="3741800"/>
            <a:ext cx="21030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Raleway SemiBold"/>
              <a:buNone/>
              <a:defRPr sz="1400">
                <a:latin typeface="Raleway SemiBold"/>
                <a:ea typeface="Raleway SemiBold"/>
                <a:cs typeface="Raleway SemiBold"/>
                <a:sym typeface="Raleway SemiBold"/>
              </a:defRPr>
            </a:lvl1pPr>
            <a:lvl2pPr lvl="1"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2pPr>
            <a:lvl3pPr lvl="2"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3pPr>
            <a:lvl4pPr lvl="3"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4pPr>
            <a:lvl5pPr lvl="4"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5pPr>
            <a:lvl6pPr lvl="5"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6pPr>
            <a:lvl7pPr lvl="6"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7pPr>
            <a:lvl8pPr lvl="7"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8pPr>
            <a:lvl9pPr lvl="8"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9pPr>
          </a:lstStyle>
          <a:p>
            <a:endParaRPr/>
          </a:p>
        </p:txBody>
      </p:sp>
      <p:sp>
        <p:nvSpPr>
          <p:cNvPr id="274" name="Google Shape;274;p13"/>
          <p:cNvSpPr txBox="1">
            <a:spLocks noGrp="1"/>
          </p:cNvSpPr>
          <p:nvPr>
            <p:ph type="title" idx="6" hasCustomPrompt="1"/>
          </p:nvPr>
        </p:nvSpPr>
        <p:spPr>
          <a:xfrm>
            <a:off x="859175" y="3208299"/>
            <a:ext cx="1031100" cy="99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9pPr>
          </a:lstStyle>
          <a:p>
            <a:r>
              <a:t>xx%</a:t>
            </a:r>
          </a:p>
        </p:txBody>
      </p:sp>
      <p:sp>
        <p:nvSpPr>
          <p:cNvPr id="275" name="Google Shape;275;p13"/>
          <p:cNvSpPr txBox="1">
            <a:spLocks noGrp="1"/>
          </p:cNvSpPr>
          <p:nvPr>
            <p:ph type="ctrTitle" idx="7"/>
          </p:nvPr>
        </p:nvSpPr>
        <p:spPr>
          <a:xfrm>
            <a:off x="5857821" y="3208400"/>
            <a:ext cx="2103000" cy="428400"/>
          </a:xfrm>
          <a:prstGeom prst="rect">
            <a:avLst/>
          </a:prstGeom>
        </p:spPr>
        <p:txBody>
          <a:bodyPr spcFirstLastPara="1" wrap="square" lIns="91425" tIns="91425" rIns="91425" bIns="91425" anchor="ctr" anchorCtr="0">
            <a:noAutofit/>
          </a:bodyPr>
          <a:lstStyle>
            <a:lvl1pPr lvl="0" rtl="0">
              <a:spcBef>
                <a:spcPts val="0"/>
              </a:spcBef>
              <a:spcAft>
                <a:spcPts val="0"/>
              </a:spcAft>
              <a:buSzPts val="1700"/>
              <a:buFont typeface="Bad Script"/>
              <a:buNone/>
              <a:defRPr sz="2000" b="1">
                <a:latin typeface="Bad Script"/>
                <a:ea typeface="Bad Script"/>
                <a:cs typeface="Bad Script"/>
                <a:sym typeface="Bad Script"/>
              </a:defRPr>
            </a:lvl1pPr>
            <a:lvl2pPr lvl="1" rtl="0">
              <a:spcBef>
                <a:spcPts val="0"/>
              </a:spcBef>
              <a:spcAft>
                <a:spcPts val="0"/>
              </a:spcAft>
              <a:buSzPts val="1700"/>
              <a:buFont typeface="Bad Script"/>
              <a:buNone/>
              <a:defRPr sz="1700" b="1">
                <a:latin typeface="Bad Script"/>
                <a:ea typeface="Bad Script"/>
                <a:cs typeface="Bad Script"/>
                <a:sym typeface="Bad Script"/>
              </a:defRPr>
            </a:lvl2pPr>
            <a:lvl3pPr lvl="2" rtl="0">
              <a:spcBef>
                <a:spcPts val="0"/>
              </a:spcBef>
              <a:spcAft>
                <a:spcPts val="0"/>
              </a:spcAft>
              <a:buSzPts val="1700"/>
              <a:buFont typeface="Bad Script"/>
              <a:buNone/>
              <a:defRPr sz="1700" b="1">
                <a:latin typeface="Bad Script"/>
                <a:ea typeface="Bad Script"/>
                <a:cs typeface="Bad Script"/>
                <a:sym typeface="Bad Script"/>
              </a:defRPr>
            </a:lvl3pPr>
            <a:lvl4pPr lvl="3" rtl="0">
              <a:spcBef>
                <a:spcPts val="0"/>
              </a:spcBef>
              <a:spcAft>
                <a:spcPts val="0"/>
              </a:spcAft>
              <a:buSzPts val="1700"/>
              <a:buFont typeface="Bad Script"/>
              <a:buNone/>
              <a:defRPr sz="1700" b="1">
                <a:latin typeface="Bad Script"/>
                <a:ea typeface="Bad Script"/>
                <a:cs typeface="Bad Script"/>
                <a:sym typeface="Bad Script"/>
              </a:defRPr>
            </a:lvl4pPr>
            <a:lvl5pPr lvl="4" rtl="0">
              <a:spcBef>
                <a:spcPts val="0"/>
              </a:spcBef>
              <a:spcAft>
                <a:spcPts val="0"/>
              </a:spcAft>
              <a:buSzPts val="1700"/>
              <a:buFont typeface="Bad Script"/>
              <a:buNone/>
              <a:defRPr sz="1700" b="1">
                <a:latin typeface="Bad Script"/>
                <a:ea typeface="Bad Script"/>
                <a:cs typeface="Bad Script"/>
                <a:sym typeface="Bad Script"/>
              </a:defRPr>
            </a:lvl5pPr>
            <a:lvl6pPr lvl="5" rtl="0">
              <a:spcBef>
                <a:spcPts val="0"/>
              </a:spcBef>
              <a:spcAft>
                <a:spcPts val="0"/>
              </a:spcAft>
              <a:buSzPts val="1700"/>
              <a:buFont typeface="Bad Script"/>
              <a:buNone/>
              <a:defRPr sz="1700" b="1">
                <a:latin typeface="Bad Script"/>
                <a:ea typeface="Bad Script"/>
                <a:cs typeface="Bad Script"/>
                <a:sym typeface="Bad Script"/>
              </a:defRPr>
            </a:lvl6pPr>
            <a:lvl7pPr lvl="6" rtl="0">
              <a:spcBef>
                <a:spcPts val="0"/>
              </a:spcBef>
              <a:spcAft>
                <a:spcPts val="0"/>
              </a:spcAft>
              <a:buSzPts val="1700"/>
              <a:buFont typeface="Bad Script"/>
              <a:buNone/>
              <a:defRPr sz="1700" b="1">
                <a:latin typeface="Bad Script"/>
                <a:ea typeface="Bad Script"/>
                <a:cs typeface="Bad Script"/>
                <a:sym typeface="Bad Script"/>
              </a:defRPr>
            </a:lvl7pPr>
            <a:lvl8pPr lvl="7" rtl="0">
              <a:spcBef>
                <a:spcPts val="0"/>
              </a:spcBef>
              <a:spcAft>
                <a:spcPts val="0"/>
              </a:spcAft>
              <a:buSzPts val="1700"/>
              <a:buFont typeface="Bad Script"/>
              <a:buNone/>
              <a:defRPr sz="1700" b="1">
                <a:latin typeface="Bad Script"/>
                <a:ea typeface="Bad Script"/>
                <a:cs typeface="Bad Script"/>
                <a:sym typeface="Bad Script"/>
              </a:defRPr>
            </a:lvl8pPr>
            <a:lvl9pPr lvl="8" rtl="0">
              <a:spcBef>
                <a:spcPts val="0"/>
              </a:spcBef>
              <a:spcAft>
                <a:spcPts val="0"/>
              </a:spcAft>
              <a:buSzPts val="1700"/>
              <a:buFont typeface="Bad Script"/>
              <a:buNone/>
              <a:defRPr sz="1700" b="1">
                <a:latin typeface="Bad Script"/>
                <a:ea typeface="Bad Script"/>
                <a:cs typeface="Bad Script"/>
                <a:sym typeface="Bad Script"/>
              </a:defRPr>
            </a:lvl9pPr>
          </a:lstStyle>
          <a:p>
            <a:endParaRPr/>
          </a:p>
        </p:txBody>
      </p:sp>
      <p:sp>
        <p:nvSpPr>
          <p:cNvPr id="276" name="Google Shape;276;p13"/>
          <p:cNvSpPr txBox="1">
            <a:spLocks noGrp="1"/>
          </p:cNvSpPr>
          <p:nvPr>
            <p:ph type="subTitle" idx="8"/>
          </p:nvPr>
        </p:nvSpPr>
        <p:spPr>
          <a:xfrm>
            <a:off x="5857827" y="3741800"/>
            <a:ext cx="21030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Raleway SemiBold"/>
              <a:buNone/>
              <a:defRPr sz="1400">
                <a:latin typeface="Raleway SemiBold"/>
                <a:ea typeface="Raleway SemiBold"/>
                <a:cs typeface="Raleway SemiBold"/>
                <a:sym typeface="Raleway SemiBold"/>
              </a:defRPr>
            </a:lvl1pPr>
            <a:lvl2pPr lvl="1"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2pPr>
            <a:lvl3pPr lvl="2"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3pPr>
            <a:lvl4pPr lvl="3"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4pPr>
            <a:lvl5pPr lvl="4"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5pPr>
            <a:lvl6pPr lvl="5"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6pPr>
            <a:lvl7pPr lvl="6"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7pPr>
            <a:lvl8pPr lvl="7"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8pPr>
            <a:lvl9pPr lvl="8"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9pPr>
          </a:lstStyle>
          <a:p>
            <a:endParaRPr/>
          </a:p>
        </p:txBody>
      </p:sp>
      <p:sp>
        <p:nvSpPr>
          <p:cNvPr id="277" name="Google Shape;277;p13"/>
          <p:cNvSpPr txBox="1">
            <a:spLocks noGrp="1"/>
          </p:cNvSpPr>
          <p:nvPr>
            <p:ph type="title" idx="9" hasCustomPrompt="1"/>
          </p:nvPr>
        </p:nvSpPr>
        <p:spPr>
          <a:xfrm>
            <a:off x="4631125" y="3208299"/>
            <a:ext cx="1031100" cy="99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9pPr>
          </a:lstStyle>
          <a:p>
            <a:r>
              <a:t>xx%</a:t>
            </a:r>
          </a:p>
        </p:txBody>
      </p:sp>
      <p:sp>
        <p:nvSpPr>
          <p:cNvPr id="278" name="Google Shape;278;p13"/>
          <p:cNvSpPr txBox="1">
            <a:spLocks noGrp="1"/>
          </p:cNvSpPr>
          <p:nvPr>
            <p:ph type="ctrTitle" idx="13"/>
          </p:nvPr>
        </p:nvSpPr>
        <p:spPr>
          <a:xfrm>
            <a:off x="2088365" y="1532000"/>
            <a:ext cx="2103000" cy="428400"/>
          </a:xfrm>
          <a:prstGeom prst="rect">
            <a:avLst/>
          </a:prstGeom>
        </p:spPr>
        <p:txBody>
          <a:bodyPr spcFirstLastPara="1" wrap="square" lIns="91425" tIns="91425" rIns="91425" bIns="91425" anchor="ctr" anchorCtr="0">
            <a:noAutofit/>
          </a:bodyPr>
          <a:lstStyle>
            <a:lvl1pPr lvl="0" rtl="0">
              <a:spcBef>
                <a:spcPts val="0"/>
              </a:spcBef>
              <a:spcAft>
                <a:spcPts val="0"/>
              </a:spcAft>
              <a:buSzPts val="1700"/>
              <a:buFont typeface="Bad Script"/>
              <a:buNone/>
              <a:defRPr sz="2000" b="1">
                <a:latin typeface="Bad Script"/>
                <a:ea typeface="Bad Script"/>
                <a:cs typeface="Bad Script"/>
                <a:sym typeface="Bad Script"/>
              </a:defRPr>
            </a:lvl1pPr>
            <a:lvl2pPr lvl="1" rtl="0">
              <a:spcBef>
                <a:spcPts val="0"/>
              </a:spcBef>
              <a:spcAft>
                <a:spcPts val="0"/>
              </a:spcAft>
              <a:buSzPts val="1700"/>
              <a:buFont typeface="Bad Script"/>
              <a:buNone/>
              <a:defRPr sz="1700" b="1">
                <a:latin typeface="Bad Script"/>
                <a:ea typeface="Bad Script"/>
                <a:cs typeface="Bad Script"/>
                <a:sym typeface="Bad Script"/>
              </a:defRPr>
            </a:lvl2pPr>
            <a:lvl3pPr lvl="2" rtl="0">
              <a:spcBef>
                <a:spcPts val="0"/>
              </a:spcBef>
              <a:spcAft>
                <a:spcPts val="0"/>
              </a:spcAft>
              <a:buSzPts val="1700"/>
              <a:buFont typeface="Bad Script"/>
              <a:buNone/>
              <a:defRPr sz="1700" b="1">
                <a:latin typeface="Bad Script"/>
                <a:ea typeface="Bad Script"/>
                <a:cs typeface="Bad Script"/>
                <a:sym typeface="Bad Script"/>
              </a:defRPr>
            </a:lvl3pPr>
            <a:lvl4pPr lvl="3" rtl="0">
              <a:spcBef>
                <a:spcPts val="0"/>
              </a:spcBef>
              <a:spcAft>
                <a:spcPts val="0"/>
              </a:spcAft>
              <a:buSzPts val="1700"/>
              <a:buFont typeface="Bad Script"/>
              <a:buNone/>
              <a:defRPr sz="1700" b="1">
                <a:latin typeface="Bad Script"/>
                <a:ea typeface="Bad Script"/>
                <a:cs typeface="Bad Script"/>
                <a:sym typeface="Bad Script"/>
              </a:defRPr>
            </a:lvl4pPr>
            <a:lvl5pPr lvl="4" rtl="0">
              <a:spcBef>
                <a:spcPts val="0"/>
              </a:spcBef>
              <a:spcAft>
                <a:spcPts val="0"/>
              </a:spcAft>
              <a:buSzPts val="1700"/>
              <a:buFont typeface="Bad Script"/>
              <a:buNone/>
              <a:defRPr sz="1700" b="1">
                <a:latin typeface="Bad Script"/>
                <a:ea typeface="Bad Script"/>
                <a:cs typeface="Bad Script"/>
                <a:sym typeface="Bad Script"/>
              </a:defRPr>
            </a:lvl5pPr>
            <a:lvl6pPr lvl="5" rtl="0">
              <a:spcBef>
                <a:spcPts val="0"/>
              </a:spcBef>
              <a:spcAft>
                <a:spcPts val="0"/>
              </a:spcAft>
              <a:buSzPts val="1700"/>
              <a:buFont typeface="Bad Script"/>
              <a:buNone/>
              <a:defRPr sz="1700" b="1">
                <a:latin typeface="Bad Script"/>
                <a:ea typeface="Bad Script"/>
                <a:cs typeface="Bad Script"/>
                <a:sym typeface="Bad Script"/>
              </a:defRPr>
            </a:lvl6pPr>
            <a:lvl7pPr lvl="6" rtl="0">
              <a:spcBef>
                <a:spcPts val="0"/>
              </a:spcBef>
              <a:spcAft>
                <a:spcPts val="0"/>
              </a:spcAft>
              <a:buSzPts val="1700"/>
              <a:buFont typeface="Bad Script"/>
              <a:buNone/>
              <a:defRPr sz="1700" b="1">
                <a:latin typeface="Bad Script"/>
                <a:ea typeface="Bad Script"/>
                <a:cs typeface="Bad Script"/>
                <a:sym typeface="Bad Script"/>
              </a:defRPr>
            </a:lvl7pPr>
            <a:lvl8pPr lvl="7" rtl="0">
              <a:spcBef>
                <a:spcPts val="0"/>
              </a:spcBef>
              <a:spcAft>
                <a:spcPts val="0"/>
              </a:spcAft>
              <a:buSzPts val="1700"/>
              <a:buFont typeface="Bad Script"/>
              <a:buNone/>
              <a:defRPr sz="1700" b="1">
                <a:latin typeface="Bad Script"/>
                <a:ea typeface="Bad Script"/>
                <a:cs typeface="Bad Script"/>
                <a:sym typeface="Bad Script"/>
              </a:defRPr>
            </a:lvl8pPr>
            <a:lvl9pPr lvl="8" rtl="0">
              <a:spcBef>
                <a:spcPts val="0"/>
              </a:spcBef>
              <a:spcAft>
                <a:spcPts val="0"/>
              </a:spcAft>
              <a:buSzPts val="1700"/>
              <a:buFont typeface="Bad Script"/>
              <a:buNone/>
              <a:defRPr sz="1700" b="1">
                <a:latin typeface="Bad Script"/>
                <a:ea typeface="Bad Script"/>
                <a:cs typeface="Bad Script"/>
                <a:sym typeface="Bad Script"/>
              </a:defRPr>
            </a:lvl9pPr>
          </a:lstStyle>
          <a:p>
            <a:endParaRPr/>
          </a:p>
        </p:txBody>
      </p:sp>
      <p:sp>
        <p:nvSpPr>
          <p:cNvPr id="279" name="Google Shape;279;p13"/>
          <p:cNvSpPr txBox="1">
            <a:spLocks noGrp="1"/>
          </p:cNvSpPr>
          <p:nvPr>
            <p:ph type="ctrTitle" idx="14"/>
          </p:nvPr>
        </p:nvSpPr>
        <p:spPr>
          <a:xfrm>
            <a:off x="5857821" y="1532000"/>
            <a:ext cx="2103000" cy="428400"/>
          </a:xfrm>
          <a:prstGeom prst="rect">
            <a:avLst/>
          </a:prstGeom>
        </p:spPr>
        <p:txBody>
          <a:bodyPr spcFirstLastPara="1" wrap="square" lIns="91425" tIns="91425" rIns="91425" bIns="91425" anchor="ctr" anchorCtr="0">
            <a:noAutofit/>
          </a:bodyPr>
          <a:lstStyle>
            <a:lvl1pPr lvl="0" rtl="0">
              <a:spcBef>
                <a:spcPts val="0"/>
              </a:spcBef>
              <a:spcAft>
                <a:spcPts val="0"/>
              </a:spcAft>
              <a:buSzPts val="1700"/>
              <a:buFont typeface="Bad Script"/>
              <a:buNone/>
              <a:defRPr sz="2000" b="1">
                <a:latin typeface="Bad Script"/>
                <a:ea typeface="Bad Script"/>
                <a:cs typeface="Bad Script"/>
                <a:sym typeface="Bad Script"/>
              </a:defRPr>
            </a:lvl1pPr>
            <a:lvl2pPr lvl="1" rtl="0">
              <a:spcBef>
                <a:spcPts val="0"/>
              </a:spcBef>
              <a:spcAft>
                <a:spcPts val="0"/>
              </a:spcAft>
              <a:buSzPts val="1700"/>
              <a:buFont typeface="Bad Script"/>
              <a:buNone/>
              <a:defRPr sz="1700" b="1">
                <a:latin typeface="Bad Script"/>
                <a:ea typeface="Bad Script"/>
                <a:cs typeface="Bad Script"/>
                <a:sym typeface="Bad Script"/>
              </a:defRPr>
            </a:lvl2pPr>
            <a:lvl3pPr lvl="2" rtl="0">
              <a:spcBef>
                <a:spcPts val="0"/>
              </a:spcBef>
              <a:spcAft>
                <a:spcPts val="0"/>
              </a:spcAft>
              <a:buSzPts val="1700"/>
              <a:buFont typeface="Bad Script"/>
              <a:buNone/>
              <a:defRPr sz="1700" b="1">
                <a:latin typeface="Bad Script"/>
                <a:ea typeface="Bad Script"/>
                <a:cs typeface="Bad Script"/>
                <a:sym typeface="Bad Script"/>
              </a:defRPr>
            </a:lvl3pPr>
            <a:lvl4pPr lvl="3" rtl="0">
              <a:spcBef>
                <a:spcPts val="0"/>
              </a:spcBef>
              <a:spcAft>
                <a:spcPts val="0"/>
              </a:spcAft>
              <a:buSzPts val="1700"/>
              <a:buFont typeface="Bad Script"/>
              <a:buNone/>
              <a:defRPr sz="1700" b="1">
                <a:latin typeface="Bad Script"/>
                <a:ea typeface="Bad Script"/>
                <a:cs typeface="Bad Script"/>
                <a:sym typeface="Bad Script"/>
              </a:defRPr>
            </a:lvl4pPr>
            <a:lvl5pPr lvl="4" rtl="0">
              <a:spcBef>
                <a:spcPts val="0"/>
              </a:spcBef>
              <a:spcAft>
                <a:spcPts val="0"/>
              </a:spcAft>
              <a:buSzPts val="1700"/>
              <a:buFont typeface="Bad Script"/>
              <a:buNone/>
              <a:defRPr sz="1700" b="1">
                <a:latin typeface="Bad Script"/>
                <a:ea typeface="Bad Script"/>
                <a:cs typeface="Bad Script"/>
                <a:sym typeface="Bad Script"/>
              </a:defRPr>
            </a:lvl5pPr>
            <a:lvl6pPr lvl="5" rtl="0">
              <a:spcBef>
                <a:spcPts val="0"/>
              </a:spcBef>
              <a:spcAft>
                <a:spcPts val="0"/>
              </a:spcAft>
              <a:buSzPts val="1700"/>
              <a:buFont typeface="Bad Script"/>
              <a:buNone/>
              <a:defRPr sz="1700" b="1">
                <a:latin typeface="Bad Script"/>
                <a:ea typeface="Bad Script"/>
                <a:cs typeface="Bad Script"/>
                <a:sym typeface="Bad Script"/>
              </a:defRPr>
            </a:lvl6pPr>
            <a:lvl7pPr lvl="6" rtl="0">
              <a:spcBef>
                <a:spcPts val="0"/>
              </a:spcBef>
              <a:spcAft>
                <a:spcPts val="0"/>
              </a:spcAft>
              <a:buSzPts val="1700"/>
              <a:buFont typeface="Bad Script"/>
              <a:buNone/>
              <a:defRPr sz="1700" b="1">
                <a:latin typeface="Bad Script"/>
                <a:ea typeface="Bad Script"/>
                <a:cs typeface="Bad Script"/>
                <a:sym typeface="Bad Script"/>
              </a:defRPr>
            </a:lvl7pPr>
            <a:lvl8pPr lvl="7" rtl="0">
              <a:spcBef>
                <a:spcPts val="0"/>
              </a:spcBef>
              <a:spcAft>
                <a:spcPts val="0"/>
              </a:spcAft>
              <a:buSzPts val="1700"/>
              <a:buFont typeface="Bad Script"/>
              <a:buNone/>
              <a:defRPr sz="1700" b="1">
                <a:latin typeface="Bad Script"/>
                <a:ea typeface="Bad Script"/>
                <a:cs typeface="Bad Script"/>
                <a:sym typeface="Bad Script"/>
              </a:defRPr>
            </a:lvl8pPr>
            <a:lvl9pPr lvl="8" rtl="0">
              <a:spcBef>
                <a:spcPts val="0"/>
              </a:spcBef>
              <a:spcAft>
                <a:spcPts val="0"/>
              </a:spcAft>
              <a:buSzPts val="1700"/>
              <a:buFont typeface="Bad Script"/>
              <a:buNone/>
              <a:defRPr sz="1700" b="1">
                <a:latin typeface="Bad Script"/>
                <a:ea typeface="Bad Script"/>
                <a:cs typeface="Bad Script"/>
                <a:sym typeface="Bad Script"/>
              </a:defRPr>
            </a:lvl9pPr>
          </a:lstStyle>
          <a:p>
            <a:endParaRPr/>
          </a:p>
        </p:txBody>
      </p:sp>
      <p:sp>
        <p:nvSpPr>
          <p:cNvPr id="280" name="Google Shape;280;p13"/>
          <p:cNvSpPr txBox="1">
            <a:spLocks noGrp="1"/>
          </p:cNvSpPr>
          <p:nvPr>
            <p:ph type="title" idx="15"/>
          </p:nvPr>
        </p:nvSpPr>
        <p:spPr>
          <a:xfrm>
            <a:off x="720000" y="539500"/>
            <a:ext cx="7704000" cy="37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highlight>
                  <a:schemeClr val="accent1"/>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81" name="Google Shape;281;p13"/>
          <p:cNvGrpSpPr/>
          <p:nvPr/>
        </p:nvGrpSpPr>
        <p:grpSpPr>
          <a:xfrm rot="-1706676">
            <a:off x="739860" y="195207"/>
            <a:ext cx="644225" cy="688604"/>
            <a:chOff x="319900" y="315700"/>
            <a:chExt cx="342123" cy="365691"/>
          </a:xfrm>
        </p:grpSpPr>
        <p:sp>
          <p:nvSpPr>
            <p:cNvPr id="282" name="Google Shape;282;p13"/>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3"/>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3"/>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13"/>
          <p:cNvGrpSpPr/>
          <p:nvPr/>
        </p:nvGrpSpPr>
        <p:grpSpPr>
          <a:xfrm rot="-1706727">
            <a:off x="204772" y="776219"/>
            <a:ext cx="644191" cy="641053"/>
            <a:chOff x="4636900" y="2064950"/>
            <a:chExt cx="179650" cy="178775"/>
          </a:xfrm>
        </p:grpSpPr>
        <p:sp>
          <p:nvSpPr>
            <p:cNvPr id="288" name="Google Shape;288;p13"/>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3"/>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13"/>
          <p:cNvGrpSpPr/>
          <p:nvPr/>
        </p:nvGrpSpPr>
        <p:grpSpPr>
          <a:xfrm rot="9512781">
            <a:off x="8372642" y="3832021"/>
            <a:ext cx="607890" cy="604913"/>
            <a:chOff x="4636900" y="2064950"/>
            <a:chExt cx="179650" cy="178775"/>
          </a:xfrm>
        </p:grpSpPr>
        <p:sp>
          <p:nvSpPr>
            <p:cNvPr id="292" name="Google Shape;292;p13"/>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3"/>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13"/>
          <p:cNvGrpSpPr/>
          <p:nvPr/>
        </p:nvGrpSpPr>
        <p:grpSpPr>
          <a:xfrm rot="-6464289">
            <a:off x="8110450" y="4439120"/>
            <a:ext cx="561221" cy="759571"/>
            <a:chOff x="5408700" y="2855000"/>
            <a:chExt cx="121525" cy="164475"/>
          </a:xfrm>
        </p:grpSpPr>
        <p:sp>
          <p:nvSpPr>
            <p:cNvPr id="296" name="Google Shape;296;p13"/>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3"/>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645096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solidFill>
          <a:schemeClr val="lt2"/>
        </a:solidFill>
        <a:effectLst/>
      </p:bgPr>
    </p:bg>
    <p:spTree>
      <p:nvGrpSpPr>
        <p:cNvPr id="1" name="Shape 298"/>
        <p:cNvGrpSpPr/>
        <p:nvPr/>
      </p:nvGrpSpPr>
      <p:grpSpPr>
        <a:xfrm>
          <a:off x="0" y="0"/>
          <a:ext cx="0" cy="0"/>
          <a:chOff x="0" y="0"/>
          <a:chExt cx="0" cy="0"/>
        </a:xfrm>
      </p:grpSpPr>
      <p:sp>
        <p:nvSpPr>
          <p:cNvPr id="299" name="Google Shape;299;p14"/>
          <p:cNvSpPr txBox="1">
            <a:spLocks noGrp="1"/>
          </p:cNvSpPr>
          <p:nvPr>
            <p:ph type="title"/>
          </p:nvPr>
        </p:nvSpPr>
        <p:spPr>
          <a:xfrm>
            <a:off x="720100" y="1723800"/>
            <a:ext cx="20514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300" name="Google Shape;300;p14"/>
          <p:cNvSpPr txBox="1">
            <a:spLocks noGrp="1"/>
          </p:cNvSpPr>
          <p:nvPr>
            <p:ph type="subTitle" idx="1"/>
          </p:nvPr>
        </p:nvSpPr>
        <p:spPr>
          <a:xfrm>
            <a:off x="720100" y="2083800"/>
            <a:ext cx="20514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1" name="Google Shape;301;p14"/>
          <p:cNvSpPr txBox="1">
            <a:spLocks noGrp="1"/>
          </p:cNvSpPr>
          <p:nvPr>
            <p:ph type="title" idx="2"/>
          </p:nvPr>
        </p:nvSpPr>
        <p:spPr>
          <a:xfrm>
            <a:off x="3546382" y="1723800"/>
            <a:ext cx="2051400" cy="429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302" name="Google Shape;302;p14"/>
          <p:cNvSpPr txBox="1">
            <a:spLocks noGrp="1"/>
          </p:cNvSpPr>
          <p:nvPr>
            <p:ph type="subTitle" idx="3"/>
          </p:nvPr>
        </p:nvSpPr>
        <p:spPr>
          <a:xfrm>
            <a:off x="3546382" y="2083800"/>
            <a:ext cx="20514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3" name="Google Shape;303;p14"/>
          <p:cNvSpPr txBox="1">
            <a:spLocks noGrp="1"/>
          </p:cNvSpPr>
          <p:nvPr>
            <p:ph type="title" idx="4"/>
          </p:nvPr>
        </p:nvSpPr>
        <p:spPr>
          <a:xfrm>
            <a:off x="6372826" y="1723800"/>
            <a:ext cx="2051400" cy="429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304" name="Google Shape;304;p14"/>
          <p:cNvSpPr txBox="1">
            <a:spLocks noGrp="1"/>
          </p:cNvSpPr>
          <p:nvPr>
            <p:ph type="subTitle" idx="5"/>
          </p:nvPr>
        </p:nvSpPr>
        <p:spPr>
          <a:xfrm>
            <a:off x="6372826" y="2083800"/>
            <a:ext cx="20514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5" name="Google Shape;305;p14"/>
          <p:cNvSpPr txBox="1">
            <a:spLocks noGrp="1"/>
          </p:cNvSpPr>
          <p:nvPr>
            <p:ph type="title" idx="6"/>
          </p:nvPr>
        </p:nvSpPr>
        <p:spPr>
          <a:xfrm>
            <a:off x="720100" y="3392400"/>
            <a:ext cx="2051400" cy="429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306" name="Google Shape;306;p14"/>
          <p:cNvSpPr txBox="1">
            <a:spLocks noGrp="1"/>
          </p:cNvSpPr>
          <p:nvPr>
            <p:ph type="subTitle" idx="7"/>
          </p:nvPr>
        </p:nvSpPr>
        <p:spPr>
          <a:xfrm>
            <a:off x="720100" y="3752400"/>
            <a:ext cx="20514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7" name="Google Shape;307;p14"/>
          <p:cNvSpPr txBox="1">
            <a:spLocks noGrp="1"/>
          </p:cNvSpPr>
          <p:nvPr>
            <p:ph type="title" idx="8"/>
          </p:nvPr>
        </p:nvSpPr>
        <p:spPr>
          <a:xfrm>
            <a:off x="3546382" y="3392995"/>
            <a:ext cx="2051400" cy="429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308" name="Google Shape;308;p14"/>
          <p:cNvSpPr txBox="1">
            <a:spLocks noGrp="1"/>
          </p:cNvSpPr>
          <p:nvPr>
            <p:ph type="subTitle" idx="9"/>
          </p:nvPr>
        </p:nvSpPr>
        <p:spPr>
          <a:xfrm>
            <a:off x="3546382" y="3752995"/>
            <a:ext cx="20514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9" name="Google Shape;309;p14"/>
          <p:cNvSpPr txBox="1">
            <a:spLocks noGrp="1"/>
          </p:cNvSpPr>
          <p:nvPr>
            <p:ph type="title" idx="13"/>
          </p:nvPr>
        </p:nvSpPr>
        <p:spPr>
          <a:xfrm>
            <a:off x="6372826" y="3392995"/>
            <a:ext cx="2051400" cy="429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310" name="Google Shape;310;p14"/>
          <p:cNvSpPr txBox="1">
            <a:spLocks noGrp="1"/>
          </p:cNvSpPr>
          <p:nvPr>
            <p:ph type="subTitle" idx="14"/>
          </p:nvPr>
        </p:nvSpPr>
        <p:spPr>
          <a:xfrm>
            <a:off x="6372826" y="3752995"/>
            <a:ext cx="20514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1" name="Google Shape;311;p14"/>
          <p:cNvSpPr txBox="1">
            <a:spLocks noGrp="1"/>
          </p:cNvSpPr>
          <p:nvPr>
            <p:ph type="title" idx="15"/>
          </p:nvPr>
        </p:nvSpPr>
        <p:spPr>
          <a:xfrm>
            <a:off x="720000" y="539500"/>
            <a:ext cx="7704000" cy="37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highlight>
                  <a:schemeClr val="accent1"/>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12" name="Google Shape;312;p14"/>
          <p:cNvGrpSpPr/>
          <p:nvPr/>
        </p:nvGrpSpPr>
        <p:grpSpPr>
          <a:xfrm>
            <a:off x="42324" y="-280065"/>
            <a:ext cx="1023323" cy="1094037"/>
            <a:chOff x="319900" y="315700"/>
            <a:chExt cx="342123" cy="365691"/>
          </a:xfrm>
        </p:grpSpPr>
        <p:sp>
          <p:nvSpPr>
            <p:cNvPr id="313" name="Google Shape;313;p14"/>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4"/>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4"/>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4"/>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4"/>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14"/>
          <p:cNvGrpSpPr/>
          <p:nvPr/>
        </p:nvGrpSpPr>
        <p:grpSpPr>
          <a:xfrm>
            <a:off x="-181287" y="1127327"/>
            <a:ext cx="658687" cy="655425"/>
            <a:chOff x="4636900" y="2064950"/>
            <a:chExt cx="179650" cy="178775"/>
          </a:xfrm>
        </p:grpSpPr>
        <p:sp>
          <p:nvSpPr>
            <p:cNvPr id="319" name="Google Shape;319;p14"/>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4"/>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4"/>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14"/>
          <p:cNvGrpSpPr/>
          <p:nvPr/>
        </p:nvGrpSpPr>
        <p:grpSpPr>
          <a:xfrm rot="1867210">
            <a:off x="1322325" y="-125742"/>
            <a:ext cx="502362" cy="679910"/>
            <a:chOff x="5408700" y="2855000"/>
            <a:chExt cx="121525" cy="164475"/>
          </a:xfrm>
        </p:grpSpPr>
        <p:sp>
          <p:nvSpPr>
            <p:cNvPr id="323" name="Google Shape;323;p14"/>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4"/>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325;p14"/>
          <p:cNvGrpSpPr/>
          <p:nvPr/>
        </p:nvGrpSpPr>
        <p:grpSpPr>
          <a:xfrm rot="-1973065">
            <a:off x="8056215" y="4357118"/>
            <a:ext cx="1018987" cy="554146"/>
            <a:chOff x="1449934" y="4565833"/>
            <a:chExt cx="320467" cy="168684"/>
          </a:xfrm>
        </p:grpSpPr>
        <p:sp>
          <p:nvSpPr>
            <p:cNvPr id="326" name="Google Shape;326;p14"/>
            <p:cNvSpPr/>
            <p:nvPr/>
          </p:nvSpPr>
          <p:spPr>
            <a:xfrm>
              <a:off x="1449934" y="4565833"/>
              <a:ext cx="65112" cy="148810"/>
            </a:xfrm>
            <a:custGeom>
              <a:avLst/>
              <a:gdLst/>
              <a:ahLst/>
              <a:cxnLst/>
              <a:rect l="l" t="t" r="r" b="b"/>
              <a:pathLst>
                <a:path w="2021" h="4620" extrusionOk="0">
                  <a:moveTo>
                    <a:pt x="1806" y="0"/>
                  </a:moveTo>
                  <a:cubicBezTo>
                    <a:pt x="1773" y="0"/>
                    <a:pt x="1741" y="8"/>
                    <a:pt x="1712" y="25"/>
                  </a:cubicBezTo>
                  <a:cubicBezTo>
                    <a:pt x="951" y="489"/>
                    <a:pt x="404" y="1225"/>
                    <a:pt x="191" y="2093"/>
                  </a:cubicBezTo>
                  <a:cubicBezTo>
                    <a:pt x="0" y="2936"/>
                    <a:pt x="179" y="3828"/>
                    <a:pt x="678" y="4541"/>
                  </a:cubicBezTo>
                  <a:cubicBezTo>
                    <a:pt x="702" y="4576"/>
                    <a:pt x="737" y="4600"/>
                    <a:pt x="773" y="4612"/>
                  </a:cubicBezTo>
                  <a:cubicBezTo>
                    <a:pt x="793" y="4617"/>
                    <a:pt x="814" y="4620"/>
                    <a:pt x="836" y="4620"/>
                  </a:cubicBezTo>
                  <a:cubicBezTo>
                    <a:pt x="868" y="4620"/>
                    <a:pt x="899" y="4614"/>
                    <a:pt x="927" y="4600"/>
                  </a:cubicBezTo>
                  <a:cubicBezTo>
                    <a:pt x="1010" y="4553"/>
                    <a:pt x="1034" y="4446"/>
                    <a:pt x="975" y="4374"/>
                  </a:cubicBezTo>
                  <a:cubicBezTo>
                    <a:pt x="523" y="3733"/>
                    <a:pt x="369" y="2925"/>
                    <a:pt x="535" y="2164"/>
                  </a:cubicBezTo>
                  <a:cubicBezTo>
                    <a:pt x="725" y="1380"/>
                    <a:pt x="1224" y="714"/>
                    <a:pt x="1914" y="298"/>
                  </a:cubicBezTo>
                  <a:cubicBezTo>
                    <a:pt x="1997" y="251"/>
                    <a:pt x="2021" y="144"/>
                    <a:pt x="1961" y="73"/>
                  </a:cubicBezTo>
                  <a:cubicBezTo>
                    <a:pt x="1923" y="27"/>
                    <a:pt x="1865" y="0"/>
                    <a:pt x="18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4"/>
            <p:cNvSpPr/>
            <p:nvPr/>
          </p:nvSpPr>
          <p:spPr>
            <a:xfrm>
              <a:off x="1495876" y="4617241"/>
              <a:ext cx="65112" cy="64774"/>
            </a:xfrm>
            <a:custGeom>
              <a:avLst/>
              <a:gdLst/>
              <a:ahLst/>
              <a:cxnLst/>
              <a:rect l="l" t="t" r="r" b="b"/>
              <a:pathLst>
                <a:path w="2021" h="2011" extrusionOk="0">
                  <a:moveTo>
                    <a:pt x="1824" y="1"/>
                  </a:moveTo>
                  <a:cubicBezTo>
                    <a:pt x="1780" y="1"/>
                    <a:pt x="1735" y="15"/>
                    <a:pt x="1700" y="45"/>
                  </a:cubicBezTo>
                  <a:lnTo>
                    <a:pt x="1034" y="627"/>
                  </a:lnTo>
                  <a:lnTo>
                    <a:pt x="749" y="105"/>
                  </a:lnTo>
                  <a:cubicBezTo>
                    <a:pt x="716" y="47"/>
                    <a:pt x="660" y="12"/>
                    <a:pt x="601" y="12"/>
                  </a:cubicBezTo>
                  <a:cubicBezTo>
                    <a:pt x="575" y="12"/>
                    <a:pt x="549" y="19"/>
                    <a:pt x="523" y="33"/>
                  </a:cubicBezTo>
                  <a:cubicBezTo>
                    <a:pt x="428" y="57"/>
                    <a:pt x="393" y="164"/>
                    <a:pt x="440" y="247"/>
                  </a:cubicBezTo>
                  <a:lnTo>
                    <a:pt x="773" y="853"/>
                  </a:lnTo>
                  <a:lnTo>
                    <a:pt x="72" y="1471"/>
                  </a:lnTo>
                  <a:cubicBezTo>
                    <a:pt x="0" y="1531"/>
                    <a:pt x="0" y="1638"/>
                    <a:pt x="72" y="1697"/>
                  </a:cubicBezTo>
                  <a:cubicBezTo>
                    <a:pt x="95" y="1721"/>
                    <a:pt x="119" y="1733"/>
                    <a:pt x="143" y="1744"/>
                  </a:cubicBezTo>
                  <a:cubicBezTo>
                    <a:pt x="158" y="1747"/>
                    <a:pt x="173" y="1749"/>
                    <a:pt x="189" y="1749"/>
                  </a:cubicBezTo>
                  <a:cubicBezTo>
                    <a:pt x="237" y="1749"/>
                    <a:pt x="286" y="1736"/>
                    <a:pt x="321" y="1709"/>
                  </a:cubicBezTo>
                  <a:lnTo>
                    <a:pt x="939" y="1162"/>
                  </a:lnTo>
                  <a:lnTo>
                    <a:pt x="1355" y="1923"/>
                  </a:lnTo>
                  <a:cubicBezTo>
                    <a:pt x="1379" y="1958"/>
                    <a:pt x="1414" y="1994"/>
                    <a:pt x="1462" y="2006"/>
                  </a:cubicBezTo>
                  <a:cubicBezTo>
                    <a:pt x="1472" y="2009"/>
                    <a:pt x="1484" y="2011"/>
                    <a:pt x="1496" y="2011"/>
                  </a:cubicBezTo>
                  <a:cubicBezTo>
                    <a:pt x="1525" y="2011"/>
                    <a:pt x="1559" y="2002"/>
                    <a:pt x="1593" y="1994"/>
                  </a:cubicBezTo>
                  <a:cubicBezTo>
                    <a:pt x="1676" y="1958"/>
                    <a:pt x="1712" y="1851"/>
                    <a:pt x="1664" y="1768"/>
                  </a:cubicBezTo>
                  <a:lnTo>
                    <a:pt x="1201" y="925"/>
                  </a:lnTo>
                  <a:lnTo>
                    <a:pt x="1949" y="283"/>
                  </a:lnTo>
                  <a:cubicBezTo>
                    <a:pt x="2020" y="223"/>
                    <a:pt x="2020" y="105"/>
                    <a:pt x="1949" y="45"/>
                  </a:cubicBezTo>
                  <a:cubicBezTo>
                    <a:pt x="1914" y="15"/>
                    <a:pt x="1869" y="1"/>
                    <a:pt x="1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4"/>
            <p:cNvSpPr/>
            <p:nvPr/>
          </p:nvSpPr>
          <p:spPr>
            <a:xfrm>
              <a:off x="1570524" y="4645295"/>
              <a:ext cx="49035" cy="15557"/>
            </a:xfrm>
            <a:custGeom>
              <a:avLst/>
              <a:gdLst/>
              <a:ahLst/>
              <a:cxnLst/>
              <a:rect l="l" t="t" r="r" b="b"/>
              <a:pathLst>
                <a:path w="1522" h="483" extrusionOk="0">
                  <a:moveTo>
                    <a:pt x="172" y="1"/>
                  </a:moveTo>
                  <a:cubicBezTo>
                    <a:pt x="93" y="1"/>
                    <a:pt x="23" y="56"/>
                    <a:pt x="12" y="137"/>
                  </a:cubicBezTo>
                  <a:cubicBezTo>
                    <a:pt x="1" y="220"/>
                    <a:pt x="48" y="303"/>
                    <a:pt x="131" y="315"/>
                  </a:cubicBezTo>
                  <a:lnTo>
                    <a:pt x="155" y="315"/>
                  </a:lnTo>
                  <a:lnTo>
                    <a:pt x="1308" y="481"/>
                  </a:lnTo>
                  <a:cubicBezTo>
                    <a:pt x="1316" y="482"/>
                    <a:pt x="1324" y="483"/>
                    <a:pt x="1332" y="483"/>
                  </a:cubicBezTo>
                  <a:cubicBezTo>
                    <a:pt x="1418" y="483"/>
                    <a:pt x="1499" y="426"/>
                    <a:pt x="1510" y="339"/>
                  </a:cubicBezTo>
                  <a:cubicBezTo>
                    <a:pt x="1522" y="256"/>
                    <a:pt x="1450" y="172"/>
                    <a:pt x="1367" y="160"/>
                  </a:cubicBezTo>
                  <a:lnTo>
                    <a:pt x="214" y="6"/>
                  </a:lnTo>
                  <a:cubicBezTo>
                    <a:pt x="200" y="2"/>
                    <a:pt x="186" y="1"/>
                    <a:pt x="1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4"/>
            <p:cNvSpPr/>
            <p:nvPr/>
          </p:nvSpPr>
          <p:spPr>
            <a:xfrm>
              <a:off x="1624875" y="4635987"/>
              <a:ext cx="55543" cy="72183"/>
            </a:xfrm>
            <a:custGeom>
              <a:avLst/>
              <a:gdLst/>
              <a:ahLst/>
              <a:cxnLst/>
              <a:rect l="l" t="t" r="r" b="b"/>
              <a:pathLst>
                <a:path w="1724" h="2241" extrusionOk="0">
                  <a:moveTo>
                    <a:pt x="686" y="1"/>
                  </a:moveTo>
                  <a:cubicBezTo>
                    <a:pt x="640" y="1"/>
                    <a:pt x="595" y="16"/>
                    <a:pt x="559" y="45"/>
                  </a:cubicBezTo>
                  <a:cubicBezTo>
                    <a:pt x="405" y="200"/>
                    <a:pt x="357" y="426"/>
                    <a:pt x="441" y="628"/>
                  </a:cubicBezTo>
                  <a:cubicBezTo>
                    <a:pt x="512" y="842"/>
                    <a:pt x="702" y="996"/>
                    <a:pt x="928" y="1032"/>
                  </a:cubicBezTo>
                  <a:cubicBezTo>
                    <a:pt x="953" y="1036"/>
                    <a:pt x="978" y="1038"/>
                    <a:pt x="1003" y="1038"/>
                  </a:cubicBezTo>
                  <a:cubicBezTo>
                    <a:pt x="1124" y="1038"/>
                    <a:pt x="1248" y="993"/>
                    <a:pt x="1356" y="925"/>
                  </a:cubicBezTo>
                  <a:cubicBezTo>
                    <a:pt x="1356" y="996"/>
                    <a:pt x="1356" y="1067"/>
                    <a:pt x="1356" y="1139"/>
                  </a:cubicBezTo>
                  <a:cubicBezTo>
                    <a:pt x="1344" y="1400"/>
                    <a:pt x="1213" y="1650"/>
                    <a:pt x="999" y="1804"/>
                  </a:cubicBezTo>
                  <a:cubicBezTo>
                    <a:pt x="898" y="1875"/>
                    <a:pt x="779" y="1911"/>
                    <a:pt x="662" y="1911"/>
                  </a:cubicBezTo>
                  <a:cubicBezTo>
                    <a:pt x="545" y="1911"/>
                    <a:pt x="429" y="1875"/>
                    <a:pt x="334" y="1804"/>
                  </a:cubicBezTo>
                  <a:cubicBezTo>
                    <a:pt x="292" y="1774"/>
                    <a:pt x="245" y="1760"/>
                    <a:pt x="198" y="1760"/>
                  </a:cubicBezTo>
                  <a:cubicBezTo>
                    <a:pt x="152" y="1760"/>
                    <a:pt x="108" y="1774"/>
                    <a:pt x="72" y="1804"/>
                  </a:cubicBezTo>
                  <a:cubicBezTo>
                    <a:pt x="1" y="1864"/>
                    <a:pt x="1" y="1982"/>
                    <a:pt x="72" y="2042"/>
                  </a:cubicBezTo>
                  <a:cubicBezTo>
                    <a:pt x="167" y="2113"/>
                    <a:pt x="274" y="2173"/>
                    <a:pt x="393" y="2208"/>
                  </a:cubicBezTo>
                  <a:cubicBezTo>
                    <a:pt x="476" y="2230"/>
                    <a:pt x="563" y="2241"/>
                    <a:pt x="650" y="2241"/>
                  </a:cubicBezTo>
                  <a:cubicBezTo>
                    <a:pt x="848" y="2241"/>
                    <a:pt x="1048" y="2185"/>
                    <a:pt x="1213" y="2077"/>
                  </a:cubicBezTo>
                  <a:cubicBezTo>
                    <a:pt x="1510" y="1864"/>
                    <a:pt x="1688" y="1531"/>
                    <a:pt x="1712" y="1174"/>
                  </a:cubicBezTo>
                  <a:cubicBezTo>
                    <a:pt x="1724" y="925"/>
                    <a:pt x="1700" y="675"/>
                    <a:pt x="1641" y="438"/>
                  </a:cubicBezTo>
                  <a:cubicBezTo>
                    <a:pt x="1641" y="354"/>
                    <a:pt x="1617" y="259"/>
                    <a:pt x="1569" y="188"/>
                  </a:cubicBezTo>
                  <a:cubicBezTo>
                    <a:pt x="1542" y="125"/>
                    <a:pt x="1481" y="96"/>
                    <a:pt x="1417" y="96"/>
                  </a:cubicBezTo>
                  <a:cubicBezTo>
                    <a:pt x="1397" y="96"/>
                    <a:pt x="1376" y="99"/>
                    <a:pt x="1356" y="105"/>
                  </a:cubicBezTo>
                  <a:cubicBezTo>
                    <a:pt x="1272" y="129"/>
                    <a:pt x="1225" y="212"/>
                    <a:pt x="1249" y="295"/>
                  </a:cubicBezTo>
                  <a:cubicBezTo>
                    <a:pt x="1261" y="343"/>
                    <a:pt x="1272" y="402"/>
                    <a:pt x="1284" y="461"/>
                  </a:cubicBezTo>
                  <a:cubicBezTo>
                    <a:pt x="1272" y="509"/>
                    <a:pt x="1249" y="556"/>
                    <a:pt x="1225" y="592"/>
                  </a:cubicBezTo>
                  <a:cubicBezTo>
                    <a:pt x="1165" y="675"/>
                    <a:pt x="1070" y="711"/>
                    <a:pt x="975" y="711"/>
                  </a:cubicBezTo>
                  <a:cubicBezTo>
                    <a:pt x="880" y="687"/>
                    <a:pt x="797" y="616"/>
                    <a:pt x="773" y="533"/>
                  </a:cubicBezTo>
                  <a:cubicBezTo>
                    <a:pt x="738" y="438"/>
                    <a:pt x="750" y="343"/>
                    <a:pt x="821" y="271"/>
                  </a:cubicBezTo>
                  <a:cubicBezTo>
                    <a:pt x="892" y="212"/>
                    <a:pt x="892" y="105"/>
                    <a:pt x="821" y="45"/>
                  </a:cubicBezTo>
                  <a:cubicBezTo>
                    <a:pt x="779" y="16"/>
                    <a:pt x="732" y="1"/>
                    <a:pt x="6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4"/>
            <p:cNvSpPr/>
            <p:nvPr/>
          </p:nvSpPr>
          <p:spPr>
            <a:xfrm>
              <a:off x="1671203" y="4601458"/>
              <a:ext cx="58604" cy="133060"/>
            </a:xfrm>
            <a:custGeom>
              <a:avLst/>
              <a:gdLst/>
              <a:ahLst/>
              <a:cxnLst/>
              <a:rect l="l" t="t" r="r" b="b"/>
              <a:pathLst>
                <a:path w="1819" h="4131" extrusionOk="0">
                  <a:moveTo>
                    <a:pt x="1150" y="0"/>
                  </a:moveTo>
                  <a:cubicBezTo>
                    <a:pt x="1118" y="0"/>
                    <a:pt x="1087" y="8"/>
                    <a:pt x="1058" y="24"/>
                  </a:cubicBezTo>
                  <a:cubicBezTo>
                    <a:pt x="975" y="60"/>
                    <a:pt x="940" y="167"/>
                    <a:pt x="999" y="238"/>
                  </a:cubicBezTo>
                  <a:cubicBezTo>
                    <a:pt x="1355" y="832"/>
                    <a:pt x="1462" y="1533"/>
                    <a:pt x="1296" y="2199"/>
                  </a:cubicBezTo>
                  <a:cubicBezTo>
                    <a:pt x="1118" y="2876"/>
                    <a:pt x="690" y="3458"/>
                    <a:pt x="96" y="3839"/>
                  </a:cubicBezTo>
                  <a:cubicBezTo>
                    <a:pt x="13" y="3886"/>
                    <a:pt x="1" y="3993"/>
                    <a:pt x="60" y="4064"/>
                  </a:cubicBezTo>
                  <a:cubicBezTo>
                    <a:pt x="84" y="4100"/>
                    <a:pt x="120" y="4124"/>
                    <a:pt x="155" y="4124"/>
                  </a:cubicBezTo>
                  <a:cubicBezTo>
                    <a:pt x="173" y="4128"/>
                    <a:pt x="190" y="4131"/>
                    <a:pt x="207" y="4131"/>
                  </a:cubicBezTo>
                  <a:cubicBezTo>
                    <a:pt x="238" y="4131"/>
                    <a:pt x="268" y="4123"/>
                    <a:pt x="298" y="4100"/>
                  </a:cubicBezTo>
                  <a:cubicBezTo>
                    <a:pt x="963" y="3684"/>
                    <a:pt x="1439" y="3031"/>
                    <a:pt x="1641" y="2282"/>
                  </a:cubicBezTo>
                  <a:cubicBezTo>
                    <a:pt x="1819" y="1533"/>
                    <a:pt x="1700" y="737"/>
                    <a:pt x="1308" y="84"/>
                  </a:cubicBezTo>
                  <a:cubicBezTo>
                    <a:pt x="1269" y="29"/>
                    <a:pt x="1209" y="0"/>
                    <a:pt x="11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4"/>
            <p:cNvSpPr/>
            <p:nvPr/>
          </p:nvSpPr>
          <p:spPr>
            <a:xfrm>
              <a:off x="1731321" y="4567283"/>
              <a:ext cx="39080" cy="49700"/>
            </a:xfrm>
            <a:custGeom>
              <a:avLst/>
              <a:gdLst/>
              <a:ahLst/>
              <a:cxnLst/>
              <a:rect l="l" t="t" r="r" b="b"/>
              <a:pathLst>
                <a:path w="1213" h="1543" extrusionOk="0">
                  <a:moveTo>
                    <a:pt x="347" y="1"/>
                  </a:moveTo>
                  <a:cubicBezTo>
                    <a:pt x="262" y="1"/>
                    <a:pt x="179" y="22"/>
                    <a:pt x="107" y="63"/>
                  </a:cubicBezTo>
                  <a:cubicBezTo>
                    <a:pt x="24" y="111"/>
                    <a:pt x="0" y="218"/>
                    <a:pt x="48" y="289"/>
                  </a:cubicBezTo>
                  <a:cubicBezTo>
                    <a:pt x="84" y="340"/>
                    <a:pt x="139" y="364"/>
                    <a:pt x="195" y="364"/>
                  </a:cubicBezTo>
                  <a:cubicBezTo>
                    <a:pt x="230" y="364"/>
                    <a:pt x="265" y="355"/>
                    <a:pt x="297" y="337"/>
                  </a:cubicBezTo>
                  <a:cubicBezTo>
                    <a:pt x="312" y="332"/>
                    <a:pt x="329" y="329"/>
                    <a:pt x="346" y="329"/>
                  </a:cubicBezTo>
                  <a:cubicBezTo>
                    <a:pt x="370" y="329"/>
                    <a:pt x="395" y="335"/>
                    <a:pt x="416" y="348"/>
                  </a:cubicBezTo>
                  <a:cubicBezTo>
                    <a:pt x="499" y="396"/>
                    <a:pt x="559" y="479"/>
                    <a:pt x="559" y="574"/>
                  </a:cubicBezTo>
                  <a:cubicBezTo>
                    <a:pt x="559" y="764"/>
                    <a:pt x="393" y="943"/>
                    <a:pt x="214" y="1121"/>
                  </a:cubicBezTo>
                  <a:cubicBezTo>
                    <a:pt x="167" y="1168"/>
                    <a:pt x="155" y="1228"/>
                    <a:pt x="167" y="1275"/>
                  </a:cubicBezTo>
                  <a:cubicBezTo>
                    <a:pt x="191" y="1323"/>
                    <a:pt x="238" y="1370"/>
                    <a:pt x="286" y="1382"/>
                  </a:cubicBezTo>
                  <a:lnTo>
                    <a:pt x="297" y="1382"/>
                  </a:lnTo>
                  <a:lnTo>
                    <a:pt x="987" y="1537"/>
                  </a:lnTo>
                  <a:cubicBezTo>
                    <a:pt x="1001" y="1540"/>
                    <a:pt x="1015" y="1542"/>
                    <a:pt x="1029" y="1542"/>
                  </a:cubicBezTo>
                  <a:cubicBezTo>
                    <a:pt x="1106" y="1542"/>
                    <a:pt x="1170" y="1489"/>
                    <a:pt x="1201" y="1418"/>
                  </a:cubicBezTo>
                  <a:cubicBezTo>
                    <a:pt x="1212" y="1323"/>
                    <a:pt x="1153" y="1240"/>
                    <a:pt x="1070" y="1228"/>
                  </a:cubicBezTo>
                  <a:lnTo>
                    <a:pt x="666" y="1145"/>
                  </a:lnTo>
                  <a:cubicBezTo>
                    <a:pt x="808" y="990"/>
                    <a:pt x="904" y="788"/>
                    <a:pt x="915" y="586"/>
                  </a:cubicBezTo>
                  <a:cubicBezTo>
                    <a:pt x="915" y="360"/>
                    <a:pt x="785" y="170"/>
                    <a:pt x="595" y="63"/>
                  </a:cubicBezTo>
                  <a:cubicBezTo>
                    <a:pt x="517" y="22"/>
                    <a:pt x="431"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332;p14"/>
          <p:cNvGrpSpPr/>
          <p:nvPr/>
        </p:nvGrpSpPr>
        <p:grpSpPr>
          <a:xfrm rot="-8100048" flipH="1">
            <a:off x="7796043" y="574938"/>
            <a:ext cx="614932" cy="832264"/>
            <a:chOff x="5408700" y="2855000"/>
            <a:chExt cx="121525" cy="164475"/>
          </a:xfrm>
        </p:grpSpPr>
        <p:sp>
          <p:nvSpPr>
            <p:cNvPr id="333" name="Google Shape;333;p14"/>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4"/>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14"/>
          <p:cNvGrpSpPr/>
          <p:nvPr/>
        </p:nvGrpSpPr>
        <p:grpSpPr>
          <a:xfrm rot="-1927476">
            <a:off x="525893" y="708545"/>
            <a:ext cx="815816" cy="625130"/>
            <a:chOff x="6467995" y="4541033"/>
            <a:chExt cx="413793" cy="317088"/>
          </a:xfrm>
        </p:grpSpPr>
        <p:sp>
          <p:nvSpPr>
            <p:cNvPr id="336" name="Google Shape;336;p14"/>
            <p:cNvSpPr/>
            <p:nvPr/>
          </p:nvSpPr>
          <p:spPr>
            <a:xfrm rot="-1375784">
              <a:off x="6489980" y="4605651"/>
              <a:ext cx="369822" cy="187850"/>
            </a:xfrm>
            <a:custGeom>
              <a:avLst/>
              <a:gdLst/>
              <a:ahLst/>
              <a:cxnLst/>
              <a:rect l="l" t="t" r="r" b="b"/>
              <a:pathLst>
                <a:path w="7820" h="3973" extrusionOk="0">
                  <a:moveTo>
                    <a:pt x="2221" y="1"/>
                  </a:moveTo>
                  <a:cubicBezTo>
                    <a:pt x="2201" y="1"/>
                    <a:pt x="2181" y="4"/>
                    <a:pt x="2163" y="13"/>
                  </a:cubicBezTo>
                  <a:cubicBezTo>
                    <a:pt x="2116" y="25"/>
                    <a:pt x="2068" y="61"/>
                    <a:pt x="2044" y="109"/>
                  </a:cubicBezTo>
                  <a:lnTo>
                    <a:pt x="892" y="3198"/>
                  </a:lnTo>
                  <a:lnTo>
                    <a:pt x="369" y="833"/>
                  </a:lnTo>
                  <a:cubicBezTo>
                    <a:pt x="349" y="755"/>
                    <a:pt x="281" y="709"/>
                    <a:pt x="204" y="709"/>
                  </a:cubicBezTo>
                  <a:cubicBezTo>
                    <a:pt x="188" y="709"/>
                    <a:pt x="171" y="711"/>
                    <a:pt x="155" y="715"/>
                  </a:cubicBezTo>
                  <a:cubicBezTo>
                    <a:pt x="72" y="726"/>
                    <a:pt x="0" y="810"/>
                    <a:pt x="24" y="893"/>
                  </a:cubicBezTo>
                  <a:lnTo>
                    <a:pt x="666" y="3840"/>
                  </a:lnTo>
                  <a:cubicBezTo>
                    <a:pt x="678" y="3899"/>
                    <a:pt x="725" y="3947"/>
                    <a:pt x="773" y="3959"/>
                  </a:cubicBezTo>
                  <a:cubicBezTo>
                    <a:pt x="797" y="3970"/>
                    <a:pt x="809" y="3970"/>
                    <a:pt x="832" y="3970"/>
                  </a:cubicBezTo>
                  <a:cubicBezTo>
                    <a:pt x="840" y="3972"/>
                    <a:pt x="847" y="3972"/>
                    <a:pt x="854" y="3972"/>
                  </a:cubicBezTo>
                  <a:cubicBezTo>
                    <a:pt x="918" y="3972"/>
                    <a:pt x="979" y="3927"/>
                    <a:pt x="1011" y="3864"/>
                  </a:cubicBezTo>
                  <a:lnTo>
                    <a:pt x="2306" y="418"/>
                  </a:lnTo>
                  <a:cubicBezTo>
                    <a:pt x="3712" y="1251"/>
                    <a:pt x="5319" y="1692"/>
                    <a:pt x="6959" y="1692"/>
                  </a:cubicBezTo>
                  <a:cubicBezTo>
                    <a:pt x="7190" y="1692"/>
                    <a:pt x="7421" y="1683"/>
                    <a:pt x="7653" y="1665"/>
                  </a:cubicBezTo>
                  <a:cubicBezTo>
                    <a:pt x="7736" y="1665"/>
                    <a:pt x="7819" y="1582"/>
                    <a:pt x="7808" y="1487"/>
                  </a:cubicBezTo>
                  <a:cubicBezTo>
                    <a:pt x="7797" y="1410"/>
                    <a:pt x="7724" y="1343"/>
                    <a:pt x="7638" y="1343"/>
                  </a:cubicBezTo>
                  <a:cubicBezTo>
                    <a:pt x="7631" y="1343"/>
                    <a:pt x="7624" y="1344"/>
                    <a:pt x="7617" y="1344"/>
                  </a:cubicBezTo>
                  <a:cubicBezTo>
                    <a:pt x="7411" y="1359"/>
                    <a:pt x="7204" y="1366"/>
                    <a:pt x="6998" y="1366"/>
                  </a:cubicBezTo>
                  <a:cubicBezTo>
                    <a:pt x="5344" y="1366"/>
                    <a:pt x="3722" y="902"/>
                    <a:pt x="2306" y="25"/>
                  </a:cubicBezTo>
                  <a:cubicBezTo>
                    <a:pt x="2284" y="11"/>
                    <a:pt x="2253" y="1"/>
                    <a:pt x="22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4"/>
            <p:cNvSpPr/>
            <p:nvPr/>
          </p:nvSpPr>
          <p:spPr>
            <a:xfrm rot="-1375784">
              <a:off x="6594395" y="4710536"/>
              <a:ext cx="102860" cy="104682"/>
            </a:xfrm>
            <a:custGeom>
              <a:avLst/>
              <a:gdLst/>
              <a:ahLst/>
              <a:cxnLst/>
              <a:rect l="l" t="t" r="r" b="b"/>
              <a:pathLst>
                <a:path w="2175" h="2214" extrusionOk="0">
                  <a:moveTo>
                    <a:pt x="791" y="1"/>
                  </a:moveTo>
                  <a:cubicBezTo>
                    <a:pt x="777" y="1"/>
                    <a:pt x="763" y="3"/>
                    <a:pt x="749" y="6"/>
                  </a:cubicBezTo>
                  <a:cubicBezTo>
                    <a:pt x="666" y="30"/>
                    <a:pt x="606" y="113"/>
                    <a:pt x="618" y="208"/>
                  </a:cubicBezTo>
                  <a:lnTo>
                    <a:pt x="844" y="1099"/>
                  </a:lnTo>
                  <a:lnTo>
                    <a:pt x="107" y="1575"/>
                  </a:lnTo>
                  <a:cubicBezTo>
                    <a:pt x="24" y="1622"/>
                    <a:pt x="0" y="1729"/>
                    <a:pt x="60" y="1800"/>
                  </a:cubicBezTo>
                  <a:cubicBezTo>
                    <a:pt x="96" y="1844"/>
                    <a:pt x="150" y="1870"/>
                    <a:pt x="205" y="1870"/>
                  </a:cubicBezTo>
                  <a:cubicBezTo>
                    <a:pt x="241" y="1870"/>
                    <a:pt x="277" y="1859"/>
                    <a:pt x="309" y="1836"/>
                  </a:cubicBezTo>
                  <a:lnTo>
                    <a:pt x="939" y="1432"/>
                  </a:lnTo>
                  <a:lnTo>
                    <a:pt x="1105" y="2097"/>
                  </a:lnTo>
                  <a:cubicBezTo>
                    <a:pt x="1117" y="2145"/>
                    <a:pt x="1153" y="2193"/>
                    <a:pt x="1212" y="2204"/>
                  </a:cubicBezTo>
                  <a:cubicBezTo>
                    <a:pt x="1230" y="2210"/>
                    <a:pt x="1248" y="2213"/>
                    <a:pt x="1266" y="2213"/>
                  </a:cubicBezTo>
                  <a:cubicBezTo>
                    <a:pt x="1284" y="2213"/>
                    <a:pt x="1302" y="2210"/>
                    <a:pt x="1319" y="2204"/>
                  </a:cubicBezTo>
                  <a:cubicBezTo>
                    <a:pt x="1403" y="2193"/>
                    <a:pt x="1462" y="2109"/>
                    <a:pt x="1450" y="2014"/>
                  </a:cubicBezTo>
                  <a:lnTo>
                    <a:pt x="1248" y="1230"/>
                  </a:lnTo>
                  <a:lnTo>
                    <a:pt x="2080" y="695"/>
                  </a:lnTo>
                  <a:cubicBezTo>
                    <a:pt x="2151" y="648"/>
                    <a:pt x="2175" y="541"/>
                    <a:pt x="2116" y="470"/>
                  </a:cubicBezTo>
                  <a:cubicBezTo>
                    <a:pt x="2081" y="421"/>
                    <a:pt x="2030" y="397"/>
                    <a:pt x="1977" y="397"/>
                  </a:cubicBezTo>
                  <a:cubicBezTo>
                    <a:pt x="1939" y="397"/>
                    <a:pt x="1901" y="409"/>
                    <a:pt x="1866" y="434"/>
                  </a:cubicBezTo>
                  <a:lnTo>
                    <a:pt x="1165" y="885"/>
                  </a:lnTo>
                  <a:lnTo>
                    <a:pt x="963" y="137"/>
                  </a:lnTo>
                  <a:cubicBezTo>
                    <a:pt x="943" y="56"/>
                    <a:pt x="871" y="1"/>
                    <a:pt x="7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4"/>
            <p:cNvSpPr/>
            <p:nvPr/>
          </p:nvSpPr>
          <p:spPr>
            <a:xfrm rot="-1375784">
              <a:off x="6692752" y="4726376"/>
              <a:ext cx="58500" cy="24823"/>
            </a:xfrm>
            <a:custGeom>
              <a:avLst/>
              <a:gdLst/>
              <a:ahLst/>
              <a:cxnLst/>
              <a:rect l="l" t="t" r="r" b="b"/>
              <a:pathLst>
                <a:path w="1237" h="525" extrusionOk="0">
                  <a:moveTo>
                    <a:pt x="207" y="1"/>
                  </a:moveTo>
                  <a:cubicBezTo>
                    <a:pt x="148" y="1"/>
                    <a:pt x="91" y="30"/>
                    <a:pt x="60" y="84"/>
                  </a:cubicBezTo>
                  <a:cubicBezTo>
                    <a:pt x="0" y="156"/>
                    <a:pt x="36" y="263"/>
                    <a:pt x="119" y="298"/>
                  </a:cubicBezTo>
                  <a:cubicBezTo>
                    <a:pt x="202" y="346"/>
                    <a:pt x="285" y="382"/>
                    <a:pt x="380" y="417"/>
                  </a:cubicBezTo>
                  <a:cubicBezTo>
                    <a:pt x="594" y="488"/>
                    <a:pt x="832" y="524"/>
                    <a:pt x="1070" y="524"/>
                  </a:cubicBezTo>
                  <a:cubicBezTo>
                    <a:pt x="1165" y="524"/>
                    <a:pt x="1236" y="441"/>
                    <a:pt x="1236" y="346"/>
                  </a:cubicBezTo>
                  <a:cubicBezTo>
                    <a:pt x="1225" y="258"/>
                    <a:pt x="1153" y="190"/>
                    <a:pt x="1067" y="190"/>
                  </a:cubicBezTo>
                  <a:cubicBezTo>
                    <a:pt x="1060" y="190"/>
                    <a:pt x="1053" y="191"/>
                    <a:pt x="1046" y="191"/>
                  </a:cubicBezTo>
                  <a:cubicBezTo>
                    <a:pt x="1024" y="192"/>
                    <a:pt x="1002" y="193"/>
                    <a:pt x="980" y="193"/>
                  </a:cubicBezTo>
                  <a:cubicBezTo>
                    <a:pt x="741" y="193"/>
                    <a:pt x="504" y="134"/>
                    <a:pt x="297" y="25"/>
                  </a:cubicBezTo>
                  <a:cubicBezTo>
                    <a:pt x="269" y="9"/>
                    <a:pt x="237" y="1"/>
                    <a:pt x="2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4"/>
            <p:cNvSpPr/>
            <p:nvPr/>
          </p:nvSpPr>
          <p:spPr>
            <a:xfrm rot="-1375784">
              <a:off x="6763407" y="4667937"/>
              <a:ext cx="91652" cy="105580"/>
            </a:xfrm>
            <a:custGeom>
              <a:avLst/>
              <a:gdLst/>
              <a:ahLst/>
              <a:cxnLst/>
              <a:rect l="l" t="t" r="r" b="b"/>
              <a:pathLst>
                <a:path w="1938" h="2233" extrusionOk="0">
                  <a:moveTo>
                    <a:pt x="210" y="0"/>
                  </a:moveTo>
                  <a:cubicBezTo>
                    <a:pt x="180" y="0"/>
                    <a:pt x="149" y="8"/>
                    <a:pt x="119" y="25"/>
                  </a:cubicBezTo>
                  <a:cubicBezTo>
                    <a:pt x="36" y="60"/>
                    <a:pt x="0" y="167"/>
                    <a:pt x="60" y="251"/>
                  </a:cubicBezTo>
                  <a:lnTo>
                    <a:pt x="797" y="1296"/>
                  </a:lnTo>
                  <a:lnTo>
                    <a:pt x="333" y="1986"/>
                  </a:lnTo>
                  <a:cubicBezTo>
                    <a:pt x="274" y="2057"/>
                    <a:pt x="298" y="2164"/>
                    <a:pt x="393" y="2211"/>
                  </a:cubicBezTo>
                  <a:cubicBezTo>
                    <a:pt x="393" y="2211"/>
                    <a:pt x="404" y="2223"/>
                    <a:pt x="416" y="2223"/>
                  </a:cubicBezTo>
                  <a:cubicBezTo>
                    <a:pt x="437" y="2229"/>
                    <a:pt x="458" y="2232"/>
                    <a:pt x="478" y="2232"/>
                  </a:cubicBezTo>
                  <a:cubicBezTo>
                    <a:pt x="539" y="2232"/>
                    <a:pt x="595" y="2205"/>
                    <a:pt x="630" y="2152"/>
                  </a:cubicBezTo>
                  <a:lnTo>
                    <a:pt x="1890" y="334"/>
                  </a:lnTo>
                  <a:cubicBezTo>
                    <a:pt x="1937" y="262"/>
                    <a:pt x="1914" y="156"/>
                    <a:pt x="1830" y="108"/>
                  </a:cubicBezTo>
                  <a:cubicBezTo>
                    <a:pt x="1802" y="92"/>
                    <a:pt x="1771" y="84"/>
                    <a:pt x="1739" y="84"/>
                  </a:cubicBezTo>
                  <a:cubicBezTo>
                    <a:pt x="1679" y="84"/>
                    <a:pt x="1620" y="113"/>
                    <a:pt x="1581" y="167"/>
                  </a:cubicBezTo>
                  <a:lnTo>
                    <a:pt x="1011" y="999"/>
                  </a:lnTo>
                  <a:lnTo>
                    <a:pt x="357" y="72"/>
                  </a:lnTo>
                  <a:cubicBezTo>
                    <a:pt x="319" y="26"/>
                    <a:pt x="265" y="0"/>
                    <a:pt x="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76192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solidFill>
          <a:schemeClr val="dk2"/>
        </a:solidFill>
        <a:effectLst/>
      </p:bgPr>
    </p:bg>
    <p:spTree>
      <p:nvGrpSpPr>
        <p:cNvPr id="1" name="Shape 340"/>
        <p:cNvGrpSpPr/>
        <p:nvPr/>
      </p:nvGrpSpPr>
      <p:grpSpPr>
        <a:xfrm>
          <a:off x="0" y="0"/>
          <a:ext cx="0" cy="0"/>
          <a:chOff x="0" y="0"/>
          <a:chExt cx="0" cy="0"/>
        </a:xfrm>
      </p:grpSpPr>
      <p:sp>
        <p:nvSpPr>
          <p:cNvPr id="341" name="Google Shape;341;p15"/>
          <p:cNvSpPr/>
          <p:nvPr/>
        </p:nvSpPr>
        <p:spPr>
          <a:xfrm>
            <a:off x="135650" y="-79775"/>
            <a:ext cx="9048405" cy="4204950"/>
          </a:xfrm>
          <a:custGeom>
            <a:avLst/>
            <a:gdLst/>
            <a:ahLst/>
            <a:cxnLst/>
            <a:rect l="l" t="t" r="r" b="b"/>
            <a:pathLst>
              <a:path w="354909" h="168198" extrusionOk="0">
                <a:moveTo>
                  <a:pt x="0" y="0"/>
                </a:moveTo>
                <a:cubicBezTo>
                  <a:pt x="8767" y="2504"/>
                  <a:pt x="18824" y="9216"/>
                  <a:pt x="20426" y="18192"/>
                </a:cubicBezTo>
                <a:cubicBezTo>
                  <a:pt x="23163" y="33526"/>
                  <a:pt x="12636" y="49813"/>
                  <a:pt x="16916" y="64790"/>
                </a:cubicBezTo>
                <a:cubicBezTo>
                  <a:pt x="21386" y="80430"/>
                  <a:pt x="37878" y="91623"/>
                  <a:pt x="52981" y="97664"/>
                </a:cubicBezTo>
                <a:cubicBezTo>
                  <a:pt x="71090" y="104908"/>
                  <a:pt x="92348" y="89922"/>
                  <a:pt x="111388" y="94153"/>
                </a:cubicBezTo>
                <a:cubicBezTo>
                  <a:pt x="121193" y="96332"/>
                  <a:pt x="128412" y="105156"/>
                  <a:pt x="137878" y="108515"/>
                </a:cubicBezTo>
                <a:cubicBezTo>
                  <a:pt x="154253" y="114326"/>
                  <a:pt x="173056" y="113990"/>
                  <a:pt x="187987" y="122877"/>
                </a:cubicBezTo>
                <a:cubicBezTo>
                  <a:pt x="202093" y="131273"/>
                  <a:pt x="215959" y="143350"/>
                  <a:pt x="232350" y="144261"/>
                </a:cubicBezTo>
                <a:cubicBezTo>
                  <a:pt x="252001" y="145353"/>
                  <a:pt x="271713" y="144261"/>
                  <a:pt x="291395" y="144261"/>
                </a:cubicBezTo>
                <a:cubicBezTo>
                  <a:pt x="297994" y="144261"/>
                  <a:pt x="304678" y="142508"/>
                  <a:pt x="311183" y="143623"/>
                </a:cubicBezTo>
                <a:cubicBezTo>
                  <a:pt x="327662" y="146448"/>
                  <a:pt x="343077" y="156385"/>
                  <a:pt x="354909" y="168198"/>
                </a:cubicBezTo>
              </a:path>
            </a:pathLst>
          </a:custGeom>
          <a:noFill/>
          <a:ln w="28575" cap="flat" cmpd="sng">
            <a:solidFill>
              <a:schemeClr val="accent4"/>
            </a:solidFill>
            <a:prstDash val="lgDash"/>
            <a:round/>
            <a:headEnd type="none" w="med" len="med"/>
            <a:tailEnd type="none" w="med" len="med"/>
          </a:ln>
        </p:spPr>
      </p:sp>
      <p:sp>
        <p:nvSpPr>
          <p:cNvPr id="342" name="Google Shape;342;p15"/>
          <p:cNvSpPr/>
          <p:nvPr/>
        </p:nvSpPr>
        <p:spPr>
          <a:xfrm>
            <a:off x="1164938" y="1419225"/>
            <a:ext cx="3300900" cy="15714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5"/>
          <p:cNvSpPr/>
          <p:nvPr/>
        </p:nvSpPr>
        <p:spPr>
          <a:xfrm>
            <a:off x="1164938" y="3054101"/>
            <a:ext cx="3300900" cy="15714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5"/>
          <p:cNvSpPr/>
          <p:nvPr/>
        </p:nvSpPr>
        <p:spPr>
          <a:xfrm>
            <a:off x="4530501" y="1419225"/>
            <a:ext cx="3305100" cy="15714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5"/>
          <p:cNvSpPr/>
          <p:nvPr/>
        </p:nvSpPr>
        <p:spPr>
          <a:xfrm>
            <a:off x="4530501" y="3054096"/>
            <a:ext cx="3305100" cy="15714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46" name="Google Shape;346;p15"/>
          <p:cNvSpPr txBox="1">
            <a:spLocks noGrp="1"/>
          </p:cNvSpPr>
          <p:nvPr>
            <p:ph type="title"/>
          </p:nvPr>
        </p:nvSpPr>
        <p:spPr>
          <a:xfrm>
            <a:off x="1397588" y="1702775"/>
            <a:ext cx="2835600" cy="428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347" name="Google Shape;347;p15"/>
          <p:cNvSpPr txBox="1">
            <a:spLocks noGrp="1"/>
          </p:cNvSpPr>
          <p:nvPr>
            <p:ph type="subTitle" idx="1"/>
          </p:nvPr>
        </p:nvSpPr>
        <p:spPr>
          <a:xfrm>
            <a:off x="1397588" y="2062775"/>
            <a:ext cx="28356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348" name="Google Shape;348;p15"/>
          <p:cNvSpPr txBox="1">
            <a:spLocks noGrp="1"/>
          </p:cNvSpPr>
          <p:nvPr>
            <p:ph type="title" idx="2"/>
          </p:nvPr>
        </p:nvSpPr>
        <p:spPr>
          <a:xfrm>
            <a:off x="1397588" y="3388367"/>
            <a:ext cx="2835600" cy="428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349" name="Google Shape;349;p15"/>
          <p:cNvSpPr txBox="1">
            <a:spLocks noGrp="1"/>
          </p:cNvSpPr>
          <p:nvPr>
            <p:ph type="subTitle" idx="3"/>
          </p:nvPr>
        </p:nvSpPr>
        <p:spPr>
          <a:xfrm>
            <a:off x="1397588" y="3748367"/>
            <a:ext cx="28356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160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350" name="Google Shape;350;p15"/>
          <p:cNvSpPr txBox="1">
            <a:spLocks noGrp="1"/>
          </p:cNvSpPr>
          <p:nvPr>
            <p:ph type="title" idx="4"/>
          </p:nvPr>
        </p:nvSpPr>
        <p:spPr>
          <a:xfrm>
            <a:off x="4765251" y="1702775"/>
            <a:ext cx="2835600" cy="428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351" name="Google Shape;351;p15"/>
          <p:cNvSpPr txBox="1">
            <a:spLocks noGrp="1"/>
          </p:cNvSpPr>
          <p:nvPr>
            <p:ph type="subTitle" idx="5"/>
          </p:nvPr>
        </p:nvSpPr>
        <p:spPr>
          <a:xfrm>
            <a:off x="4765251" y="2062775"/>
            <a:ext cx="28356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352" name="Google Shape;352;p15"/>
          <p:cNvSpPr txBox="1">
            <a:spLocks noGrp="1"/>
          </p:cNvSpPr>
          <p:nvPr>
            <p:ph type="title" idx="6"/>
          </p:nvPr>
        </p:nvSpPr>
        <p:spPr>
          <a:xfrm>
            <a:off x="4765251" y="3388367"/>
            <a:ext cx="2835600" cy="428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300"/>
              <a:buFont typeface="Bad Script"/>
              <a:buNone/>
              <a:defRPr sz="23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300"/>
              <a:buFont typeface="Bad Script"/>
              <a:buNone/>
              <a:defRPr sz="23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300"/>
              <a:buFont typeface="Bad Script"/>
              <a:buNone/>
              <a:defRPr sz="23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300"/>
              <a:buFont typeface="Bad Script"/>
              <a:buNone/>
              <a:defRPr sz="23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300"/>
              <a:buFont typeface="Bad Script"/>
              <a:buNone/>
              <a:defRPr sz="23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300"/>
              <a:buFont typeface="Bad Script"/>
              <a:buNone/>
              <a:defRPr sz="23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300"/>
              <a:buFont typeface="Bad Script"/>
              <a:buNone/>
              <a:defRPr sz="23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300"/>
              <a:buFont typeface="Bad Script"/>
              <a:buNone/>
              <a:defRPr sz="2300">
                <a:solidFill>
                  <a:schemeClr val="accent3"/>
                </a:solidFill>
                <a:latin typeface="Bad Script"/>
                <a:ea typeface="Bad Script"/>
                <a:cs typeface="Bad Script"/>
                <a:sym typeface="Bad Script"/>
              </a:defRPr>
            </a:lvl9pPr>
          </a:lstStyle>
          <a:p>
            <a:endParaRPr/>
          </a:p>
        </p:txBody>
      </p:sp>
      <p:sp>
        <p:nvSpPr>
          <p:cNvPr id="353" name="Google Shape;353;p15"/>
          <p:cNvSpPr txBox="1">
            <a:spLocks noGrp="1"/>
          </p:cNvSpPr>
          <p:nvPr>
            <p:ph type="subTitle" idx="7"/>
          </p:nvPr>
        </p:nvSpPr>
        <p:spPr>
          <a:xfrm>
            <a:off x="4765251" y="3748367"/>
            <a:ext cx="28356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354" name="Google Shape;354;p15"/>
          <p:cNvSpPr txBox="1">
            <a:spLocks noGrp="1"/>
          </p:cNvSpPr>
          <p:nvPr>
            <p:ph type="title" idx="8"/>
          </p:nvPr>
        </p:nvSpPr>
        <p:spPr>
          <a:xfrm>
            <a:off x="720000" y="539500"/>
            <a:ext cx="7704000" cy="37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highlight>
                  <a:schemeClr val="accent1"/>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55" name="Google Shape;355;p15"/>
          <p:cNvGrpSpPr/>
          <p:nvPr/>
        </p:nvGrpSpPr>
        <p:grpSpPr>
          <a:xfrm flipH="1">
            <a:off x="-49870" y="4164535"/>
            <a:ext cx="1023323" cy="1094037"/>
            <a:chOff x="319900" y="315700"/>
            <a:chExt cx="342123" cy="365691"/>
          </a:xfrm>
        </p:grpSpPr>
        <p:sp>
          <p:nvSpPr>
            <p:cNvPr id="356" name="Google Shape;356;p15"/>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5"/>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5"/>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5"/>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5"/>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15"/>
          <p:cNvGrpSpPr/>
          <p:nvPr/>
        </p:nvGrpSpPr>
        <p:grpSpPr>
          <a:xfrm flipH="1">
            <a:off x="8101427" y="1079702"/>
            <a:ext cx="658687" cy="655425"/>
            <a:chOff x="4636900" y="2064950"/>
            <a:chExt cx="179650" cy="178775"/>
          </a:xfrm>
        </p:grpSpPr>
        <p:sp>
          <p:nvSpPr>
            <p:cNvPr id="362" name="Google Shape;362;p15"/>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5"/>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5"/>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15"/>
          <p:cNvGrpSpPr/>
          <p:nvPr/>
        </p:nvGrpSpPr>
        <p:grpSpPr>
          <a:xfrm rot="-1867210" flipH="1">
            <a:off x="7289615" y="260683"/>
            <a:ext cx="502362" cy="679910"/>
            <a:chOff x="5408700" y="2855000"/>
            <a:chExt cx="121525" cy="164475"/>
          </a:xfrm>
        </p:grpSpPr>
        <p:sp>
          <p:nvSpPr>
            <p:cNvPr id="366" name="Google Shape;366;p15"/>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5"/>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15"/>
          <p:cNvGrpSpPr/>
          <p:nvPr/>
        </p:nvGrpSpPr>
        <p:grpSpPr>
          <a:xfrm rot="-1973065">
            <a:off x="7969065" y="4291593"/>
            <a:ext cx="1018987" cy="554146"/>
            <a:chOff x="1449934" y="4565833"/>
            <a:chExt cx="320467" cy="168684"/>
          </a:xfrm>
        </p:grpSpPr>
        <p:sp>
          <p:nvSpPr>
            <p:cNvPr id="369" name="Google Shape;369;p15"/>
            <p:cNvSpPr/>
            <p:nvPr/>
          </p:nvSpPr>
          <p:spPr>
            <a:xfrm>
              <a:off x="1449934" y="4565833"/>
              <a:ext cx="65112" cy="148810"/>
            </a:xfrm>
            <a:custGeom>
              <a:avLst/>
              <a:gdLst/>
              <a:ahLst/>
              <a:cxnLst/>
              <a:rect l="l" t="t" r="r" b="b"/>
              <a:pathLst>
                <a:path w="2021" h="4620" extrusionOk="0">
                  <a:moveTo>
                    <a:pt x="1806" y="0"/>
                  </a:moveTo>
                  <a:cubicBezTo>
                    <a:pt x="1773" y="0"/>
                    <a:pt x="1741" y="8"/>
                    <a:pt x="1712" y="25"/>
                  </a:cubicBezTo>
                  <a:cubicBezTo>
                    <a:pt x="951" y="489"/>
                    <a:pt x="404" y="1225"/>
                    <a:pt x="191" y="2093"/>
                  </a:cubicBezTo>
                  <a:cubicBezTo>
                    <a:pt x="0" y="2936"/>
                    <a:pt x="179" y="3828"/>
                    <a:pt x="678" y="4541"/>
                  </a:cubicBezTo>
                  <a:cubicBezTo>
                    <a:pt x="702" y="4576"/>
                    <a:pt x="737" y="4600"/>
                    <a:pt x="773" y="4612"/>
                  </a:cubicBezTo>
                  <a:cubicBezTo>
                    <a:pt x="793" y="4617"/>
                    <a:pt x="814" y="4620"/>
                    <a:pt x="836" y="4620"/>
                  </a:cubicBezTo>
                  <a:cubicBezTo>
                    <a:pt x="868" y="4620"/>
                    <a:pt x="899" y="4614"/>
                    <a:pt x="927" y="4600"/>
                  </a:cubicBezTo>
                  <a:cubicBezTo>
                    <a:pt x="1010" y="4553"/>
                    <a:pt x="1034" y="4446"/>
                    <a:pt x="975" y="4374"/>
                  </a:cubicBezTo>
                  <a:cubicBezTo>
                    <a:pt x="523" y="3733"/>
                    <a:pt x="369" y="2925"/>
                    <a:pt x="535" y="2164"/>
                  </a:cubicBezTo>
                  <a:cubicBezTo>
                    <a:pt x="725" y="1380"/>
                    <a:pt x="1224" y="714"/>
                    <a:pt x="1914" y="298"/>
                  </a:cubicBezTo>
                  <a:cubicBezTo>
                    <a:pt x="1997" y="251"/>
                    <a:pt x="2021" y="144"/>
                    <a:pt x="1961" y="73"/>
                  </a:cubicBezTo>
                  <a:cubicBezTo>
                    <a:pt x="1923" y="27"/>
                    <a:pt x="1865" y="0"/>
                    <a:pt x="18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5"/>
            <p:cNvSpPr/>
            <p:nvPr/>
          </p:nvSpPr>
          <p:spPr>
            <a:xfrm>
              <a:off x="1495876" y="4617241"/>
              <a:ext cx="65112" cy="64774"/>
            </a:xfrm>
            <a:custGeom>
              <a:avLst/>
              <a:gdLst/>
              <a:ahLst/>
              <a:cxnLst/>
              <a:rect l="l" t="t" r="r" b="b"/>
              <a:pathLst>
                <a:path w="2021" h="2011" extrusionOk="0">
                  <a:moveTo>
                    <a:pt x="1824" y="1"/>
                  </a:moveTo>
                  <a:cubicBezTo>
                    <a:pt x="1780" y="1"/>
                    <a:pt x="1735" y="15"/>
                    <a:pt x="1700" y="45"/>
                  </a:cubicBezTo>
                  <a:lnTo>
                    <a:pt x="1034" y="627"/>
                  </a:lnTo>
                  <a:lnTo>
                    <a:pt x="749" y="105"/>
                  </a:lnTo>
                  <a:cubicBezTo>
                    <a:pt x="716" y="47"/>
                    <a:pt x="660" y="12"/>
                    <a:pt x="601" y="12"/>
                  </a:cubicBezTo>
                  <a:cubicBezTo>
                    <a:pt x="575" y="12"/>
                    <a:pt x="549" y="19"/>
                    <a:pt x="523" y="33"/>
                  </a:cubicBezTo>
                  <a:cubicBezTo>
                    <a:pt x="428" y="57"/>
                    <a:pt x="393" y="164"/>
                    <a:pt x="440" y="247"/>
                  </a:cubicBezTo>
                  <a:lnTo>
                    <a:pt x="773" y="853"/>
                  </a:lnTo>
                  <a:lnTo>
                    <a:pt x="72" y="1471"/>
                  </a:lnTo>
                  <a:cubicBezTo>
                    <a:pt x="0" y="1531"/>
                    <a:pt x="0" y="1638"/>
                    <a:pt x="72" y="1697"/>
                  </a:cubicBezTo>
                  <a:cubicBezTo>
                    <a:pt x="95" y="1721"/>
                    <a:pt x="119" y="1733"/>
                    <a:pt x="143" y="1744"/>
                  </a:cubicBezTo>
                  <a:cubicBezTo>
                    <a:pt x="158" y="1747"/>
                    <a:pt x="173" y="1749"/>
                    <a:pt x="189" y="1749"/>
                  </a:cubicBezTo>
                  <a:cubicBezTo>
                    <a:pt x="237" y="1749"/>
                    <a:pt x="286" y="1736"/>
                    <a:pt x="321" y="1709"/>
                  </a:cubicBezTo>
                  <a:lnTo>
                    <a:pt x="939" y="1162"/>
                  </a:lnTo>
                  <a:lnTo>
                    <a:pt x="1355" y="1923"/>
                  </a:lnTo>
                  <a:cubicBezTo>
                    <a:pt x="1379" y="1958"/>
                    <a:pt x="1414" y="1994"/>
                    <a:pt x="1462" y="2006"/>
                  </a:cubicBezTo>
                  <a:cubicBezTo>
                    <a:pt x="1472" y="2009"/>
                    <a:pt x="1484" y="2011"/>
                    <a:pt x="1496" y="2011"/>
                  </a:cubicBezTo>
                  <a:cubicBezTo>
                    <a:pt x="1525" y="2011"/>
                    <a:pt x="1559" y="2002"/>
                    <a:pt x="1593" y="1994"/>
                  </a:cubicBezTo>
                  <a:cubicBezTo>
                    <a:pt x="1676" y="1958"/>
                    <a:pt x="1712" y="1851"/>
                    <a:pt x="1664" y="1768"/>
                  </a:cubicBezTo>
                  <a:lnTo>
                    <a:pt x="1201" y="925"/>
                  </a:lnTo>
                  <a:lnTo>
                    <a:pt x="1949" y="283"/>
                  </a:lnTo>
                  <a:cubicBezTo>
                    <a:pt x="2020" y="223"/>
                    <a:pt x="2020" y="105"/>
                    <a:pt x="1949" y="45"/>
                  </a:cubicBezTo>
                  <a:cubicBezTo>
                    <a:pt x="1914" y="15"/>
                    <a:pt x="1869" y="1"/>
                    <a:pt x="1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5"/>
            <p:cNvSpPr/>
            <p:nvPr/>
          </p:nvSpPr>
          <p:spPr>
            <a:xfrm>
              <a:off x="1570524" y="4645295"/>
              <a:ext cx="49035" cy="15557"/>
            </a:xfrm>
            <a:custGeom>
              <a:avLst/>
              <a:gdLst/>
              <a:ahLst/>
              <a:cxnLst/>
              <a:rect l="l" t="t" r="r" b="b"/>
              <a:pathLst>
                <a:path w="1522" h="483" extrusionOk="0">
                  <a:moveTo>
                    <a:pt x="172" y="1"/>
                  </a:moveTo>
                  <a:cubicBezTo>
                    <a:pt x="93" y="1"/>
                    <a:pt x="23" y="56"/>
                    <a:pt x="12" y="137"/>
                  </a:cubicBezTo>
                  <a:cubicBezTo>
                    <a:pt x="1" y="220"/>
                    <a:pt x="48" y="303"/>
                    <a:pt x="131" y="315"/>
                  </a:cubicBezTo>
                  <a:lnTo>
                    <a:pt x="155" y="315"/>
                  </a:lnTo>
                  <a:lnTo>
                    <a:pt x="1308" y="481"/>
                  </a:lnTo>
                  <a:cubicBezTo>
                    <a:pt x="1316" y="482"/>
                    <a:pt x="1324" y="483"/>
                    <a:pt x="1332" y="483"/>
                  </a:cubicBezTo>
                  <a:cubicBezTo>
                    <a:pt x="1418" y="483"/>
                    <a:pt x="1499" y="426"/>
                    <a:pt x="1510" y="339"/>
                  </a:cubicBezTo>
                  <a:cubicBezTo>
                    <a:pt x="1522" y="256"/>
                    <a:pt x="1450" y="172"/>
                    <a:pt x="1367" y="160"/>
                  </a:cubicBezTo>
                  <a:lnTo>
                    <a:pt x="214" y="6"/>
                  </a:lnTo>
                  <a:cubicBezTo>
                    <a:pt x="200" y="2"/>
                    <a:pt x="186" y="1"/>
                    <a:pt x="1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5"/>
            <p:cNvSpPr/>
            <p:nvPr/>
          </p:nvSpPr>
          <p:spPr>
            <a:xfrm>
              <a:off x="1624875" y="4635987"/>
              <a:ext cx="55543" cy="72183"/>
            </a:xfrm>
            <a:custGeom>
              <a:avLst/>
              <a:gdLst/>
              <a:ahLst/>
              <a:cxnLst/>
              <a:rect l="l" t="t" r="r" b="b"/>
              <a:pathLst>
                <a:path w="1724" h="2241" extrusionOk="0">
                  <a:moveTo>
                    <a:pt x="686" y="1"/>
                  </a:moveTo>
                  <a:cubicBezTo>
                    <a:pt x="640" y="1"/>
                    <a:pt x="595" y="16"/>
                    <a:pt x="559" y="45"/>
                  </a:cubicBezTo>
                  <a:cubicBezTo>
                    <a:pt x="405" y="200"/>
                    <a:pt x="357" y="426"/>
                    <a:pt x="441" y="628"/>
                  </a:cubicBezTo>
                  <a:cubicBezTo>
                    <a:pt x="512" y="842"/>
                    <a:pt x="702" y="996"/>
                    <a:pt x="928" y="1032"/>
                  </a:cubicBezTo>
                  <a:cubicBezTo>
                    <a:pt x="953" y="1036"/>
                    <a:pt x="978" y="1038"/>
                    <a:pt x="1003" y="1038"/>
                  </a:cubicBezTo>
                  <a:cubicBezTo>
                    <a:pt x="1124" y="1038"/>
                    <a:pt x="1248" y="993"/>
                    <a:pt x="1356" y="925"/>
                  </a:cubicBezTo>
                  <a:cubicBezTo>
                    <a:pt x="1356" y="996"/>
                    <a:pt x="1356" y="1067"/>
                    <a:pt x="1356" y="1139"/>
                  </a:cubicBezTo>
                  <a:cubicBezTo>
                    <a:pt x="1344" y="1400"/>
                    <a:pt x="1213" y="1650"/>
                    <a:pt x="999" y="1804"/>
                  </a:cubicBezTo>
                  <a:cubicBezTo>
                    <a:pt x="898" y="1875"/>
                    <a:pt x="779" y="1911"/>
                    <a:pt x="662" y="1911"/>
                  </a:cubicBezTo>
                  <a:cubicBezTo>
                    <a:pt x="545" y="1911"/>
                    <a:pt x="429" y="1875"/>
                    <a:pt x="334" y="1804"/>
                  </a:cubicBezTo>
                  <a:cubicBezTo>
                    <a:pt x="292" y="1774"/>
                    <a:pt x="245" y="1760"/>
                    <a:pt x="198" y="1760"/>
                  </a:cubicBezTo>
                  <a:cubicBezTo>
                    <a:pt x="152" y="1760"/>
                    <a:pt x="108" y="1774"/>
                    <a:pt x="72" y="1804"/>
                  </a:cubicBezTo>
                  <a:cubicBezTo>
                    <a:pt x="1" y="1864"/>
                    <a:pt x="1" y="1982"/>
                    <a:pt x="72" y="2042"/>
                  </a:cubicBezTo>
                  <a:cubicBezTo>
                    <a:pt x="167" y="2113"/>
                    <a:pt x="274" y="2173"/>
                    <a:pt x="393" y="2208"/>
                  </a:cubicBezTo>
                  <a:cubicBezTo>
                    <a:pt x="476" y="2230"/>
                    <a:pt x="563" y="2241"/>
                    <a:pt x="650" y="2241"/>
                  </a:cubicBezTo>
                  <a:cubicBezTo>
                    <a:pt x="848" y="2241"/>
                    <a:pt x="1048" y="2185"/>
                    <a:pt x="1213" y="2077"/>
                  </a:cubicBezTo>
                  <a:cubicBezTo>
                    <a:pt x="1510" y="1864"/>
                    <a:pt x="1688" y="1531"/>
                    <a:pt x="1712" y="1174"/>
                  </a:cubicBezTo>
                  <a:cubicBezTo>
                    <a:pt x="1724" y="925"/>
                    <a:pt x="1700" y="675"/>
                    <a:pt x="1641" y="438"/>
                  </a:cubicBezTo>
                  <a:cubicBezTo>
                    <a:pt x="1641" y="354"/>
                    <a:pt x="1617" y="259"/>
                    <a:pt x="1569" y="188"/>
                  </a:cubicBezTo>
                  <a:cubicBezTo>
                    <a:pt x="1542" y="125"/>
                    <a:pt x="1481" y="96"/>
                    <a:pt x="1417" y="96"/>
                  </a:cubicBezTo>
                  <a:cubicBezTo>
                    <a:pt x="1397" y="96"/>
                    <a:pt x="1376" y="99"/>
                    <a:pt x="1356" y="105"/>
                  </a:cubicBezTo>
                  <a:cubicBezTo>
                    <a:pt x="1272" y="129"/>
                    <a:pt x="1225" y="212"/>
                    <a:pt x="1249" y="295"/>
                  </a:cubicBezTo>
                  <a:cubicBezTo>
                    <a:pt x="1261" y="343"/>
                    <a:pt x="1272" y="402"/>
                    <a:pt x="1284" y="461"/>
                  </a:cubicBezTo>
                  <a:cubicBezTo>
                    <a:pt x="1272" y="509"/>
                    <a:pt x="1249" y="556"/>
                    <a:pt x="1225" y="592"/>
                  </a:cubicBezTo>
                  <a:cubicBezTo>
                    <a:pt x="1165" y="675"/>
                    <a:pt x="1070" y="711"/>
                    <a:pt x="975" y="711"/>
                  </a:cubicBezTo>
                  <a:cubicBezTo>
                    <a:pt x="880" y="687"/>
                    <a:pt x="797" y="616"/>
                    <a:pt x="773" y="533"/>
                  </a:cubicBezTo>
                  <a:cubicBezTo>
                    <a:pt x="738" y="438"/>
                    <a:pt x="750" y="343"/>
                    <a:pt x="821" y="271"/>
                  </a:cubicBezTo>
                  <a:cubicBezTo>
                    <a:pt x="892" y="212"/>
                    <a:pt x="892" y="105"/>
                    <a:pt x="821" y="45"/>
                  </a:cubicBezTo>
                  <a:cubicBezTo>
                    <a:pt x="779" y="16"/>
                    <a:pt x="732" y="1"/>
                    <a:pt x="6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5"/>
            <p:cNvSpPr/>
            <p:nvPr/>
          </p:nvSpPr>
          <p:spPr>
            <a:xfrm>
              <a:off x="1671203" y="4601458"/>
              <a:ext cx="58604" cy="133060"/>
            </a:xfrm>
            <a:custGeom>
              <a:avLst/>
              <a:gdLst/>
              <a:ahLst/>
              <a:cxnLst/>
              <a:rect l="l" t="t" r="r" b="b"/>
              <a:pathLst>
                <a:path w="1819" h="4131" extrusionOk="0">
                  <a:moveTo>
                    <a:pt x="1150" y="0"/>
                  </a:moveTo>
                  <a:cubicBezTo>
                    <a:pt x="1118" y="0"/>
                    <a:pt x="1087" y="8"/>
                    <a:pt x="1058" y="24"/>
                  </a:cubicBezTo>
                  <a:cubicBezTo>
                    <a:pt x="975" y="60"/>
                    <a:pt x="940" y="167"/>
                    <a:pt x="999" y="238"/>
                  </a:cubicBezTo>
                  <a:cubicBezTo>
                    <a:pt x="1355" y="832"/>
                    <a:pt x="1462" y="1533"/>
                    <a:pt x="1296" y="2199"/>
                  </a:cubicBezTo>
                  <a:cubicBezTo>
                    <a:pt x="1118" y="2876"/>
                    <a:pt x="690" y="3458"/>
                    <a:pt x="96" y="3839"/>
                  </a:cubicBezTo>
                  <a:cubicBezTo>
                    <a:pt x="13" y="3886"/>
                    <a:pt x="1" y="3993"/>
                    <a:pt x="60" y="4064"/>
                  </a:cubicBezTo>
                  <a:cubicBezTo>
                    <a:pt x="84" y="4100"/>
                    <a:pt x="120" y="4124"/>
                    <a:pt x="155" y="4124"/>
                  </a:cubicBezTo>
                  <a:cubicBezTo>
                    <a:pt x="173" y="4128"/>
                    <a:pt x="190" y="4131"/>
                    <a:pt x="207" y="4131"/>
                  </a:cubicBezTo>
                  <a:cubicBezTo>
                    <a:pt x="238" y="4131"/>
                    <a:pt x="268" y="4123"/>
                    <a:pt x="298" y="4100"/>
                  </a:cubicBezTo>
                  <a:cubicBezTo>
                    <a:pt x="963" y="3684"/>
                    <a:pt x="1439" y="3031"/>
                    <a:pt x="1641" y="2282"/>
                  </a:cubicBezTo>
                  <a:cubicBezTo>
                    <a:pt x="1819" y="1533"/>
                    <a:pt x="1700" y="737"/>
                    <a:pt x="1308" y="84"/>
                  </a:cubicBezTo>
                  <a:cubicBezTo>
                    <a:pt x="1269" y="29"/>
                    <a:pt x="1209" y="0"/>
                    <a:pt x="11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5"/>
            <p:cNvSpPr/>
            <p:nvPr/>
          </p:nvSpPr>
          <p:spPr>
            <a:xfrm>
              <a:off x="1731321" y="4567283"/>
              <a:ext cx="39080" cy="49700"/>
            </a:xfrm>
            <a:custGeom>
              <a:avLst/>
              <a:gdLst/>
              <a:ahLst/>
              <a:cxnLst/>
              <a:rect l="l" t="t" r="r" b="b"/>
              <a:pathLst>
                <a:path w="1213" h="1543" extrusionOk="0">
                  <a:moveTo>
                    <a:pt x="347" y="1"/>
                  </a:moveTo>
                  <a:cubicBezTo>
                    <a:pt x="262" y="1"/>
                    <a:pt x="179" y="22"/>
                    <a:pt x="107" y="63"/>
                  </a:cubicBezTo>
                  <a:cubicBezTo>
                    <a:pt x="24" y="111"/>
                    <a:pt x="0" y="218"/>
                    <a:pt x="48" y="289"/>
                  </a:cubicBezTo>
                  <a:cubicBezTo>
                    <a:pt x="84" y="340"/>
                    <a:pt x="139" y="364"/>
                    <a:pt x="195" y="364"/>
                  </a:cubicBezTo>
                  <a:cubicBezTo>
                    <a:pt x="230" y="364"/>
                    <a:pt x="265" y="355"/>
                    <a:pt x="297" y="337"/>
                  </a:cubicBezTo>
                  <a:cubicBezTo>
                    <a:pt x="312" y="332"/>
                    <a:pt x="329" y="329"/>
                    <a:pt x="346" y="329"/>
                  </a:cubicBezTo>
                  <a:cubicBezTo>
                    <a:pt x="370" y="329"/>
                    <a:pt x="395" y="335"/>
                    <a:pt x="416" y="348"/>
                  </a:cubicBezTo>
                  <a:cubicBezTo>
                    <a:pt x="499" y="396"/>
                    <a:pt x="559" y="479"/>
                    <a:pt x="559" y="574"/>
                  </a:cubicBezTo>
                  <a:cubicBezTo>
                    <a:pt x="559" y="764"/>
                    <a:pt x="393" y="943"/>
                    <a:pt x="214" y="1121"/>
                  </a:cubicBezTo>
                  <a:cubicBezTo>
                    <a:pt x="167" y="1168"/>
                    <a:pt x="155" y="1228"/>
                    <a:pt x="167" y="1275"/>
                  </a:cubicBezTo>
                  <a:cubicBezTo>
                    <a:pt x="191" y="1323"/>
                    <a:pt x="238" y="1370"/>
                    <a:pt x="286" y="1382"/>
                  </a:cubicBezTo>
                  <a:lnTo>
                    <a:pt x="297" y="1382"/>
                  </a:lnTo>
                  <a:lnTo>
                    <a:pt x="987" y="1537"/>
                  </a:lnTo>
                  <a:cubicBezTo>
                    <a:pt x="1001" y="1540"/>
                    <a:pt x="1015" y="1542"/>
                    <a:pt x="1029" y="1542"/>
                  </a:cubicBezTo>
                  <a:cubicBezTo>
                    <a:pt x="1106" y="1542"/>
                    <a:pt x="1170" y="1489"/>
                    <a:pt x="1201" y="1418"/>
                  </a:cubicBezTo>
                  <a:cubicBezTo>
                    <a:pt x="1212" y="1323"/>
                    <a:pt x="1153" y="1240"/>
                    <a:pt x="1070" y="1228"/>
                  </a:cubicBezTo>
                  <a:lnTo>
                    <a:pt x="666" y="1145"/>
                  </a:lnTo>
                  <a:cubicBezTo>
                    <a:pt x="808" y="990"/>
                    <a:pt x="904" y="788"/>
                    <a:pt x="915" y="586"/>
                  </a:cubicBezTo>
                  <a:cubicBezTo>
                    <a:pt x="915" y="360"/>
                    <a:pt x="785" y="170"/>
                    <a:pt x="595" y="63"/>
                  </a:cubicBezTo>
                  <a:cubicBezTo>
                    <a:pt x="517" y="22"/>
                    <a:pt x="431"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15"/>
          <p:cNvGrpSpPr/>
          <p:nvPr/>
        </p:nvGrpSpPr>
        <p:grpSpPr>
          <a:xfrm rot="-811687">
            <a:off x="215258" y="2615053"/>
            <a:ext cx="877036" cy="672069"/>
            <a:chOff x="6467995" y="4541033"/>
            <a:chExt cx="413793" cy="317088"/>
          </a:xfrm>
        </p:grpSpPr>
        <p:sp>
          <p:nvSpPr>
            <p:cNvPr id="376" name="Google Shape;376;p15"/>
            <p:cNvSpPr/>
            <p:nvPr/>
          </p:nvSpPr>
          <p:spPr>
            <a:xfrm rot="-1375784">
              <a:off x="6489980" y="4605651"/>
              <a:ext cx="369822" cy="187850"/>
            </a:xfrm>
            <a:custGeom>
              <a:avLst/>
              <a:gdLst/>
              <a:ahLst/>
              <a:cxnLst/>
              <a:rect l="l" t="t" r="r" b="b"/>
              <a:pathLst>
                <a:path w="7820" h="3973" extrusionOk="0">
                  <a:moveTo>
                    <a:pt x="2221" y="1"/>
                  </a:moveTo>
                  <a:cubicBezTo>
                    <a:pt x="2201" y="1"/>
                    <a:pt x="2181" y="4"/>
                    <a:pt x="2163" y="13"/>
                  </a:cubicBezTo>
                  <a:cubicBezTo>
                    <a:pt x="2116" y="25"/>
                    <a:pt x="2068" y="61"/>
                    <a:pt x="2044" y="109"/>
                  </a:cubicBezTo>
                  <a:lnTo>
                    <a:pt x="892" y="3198"/>
                  </a:lnTo>
                  <a:lnTo>
                    <a:pt x="369" y="833"/>
                  </a:lnTo>
                  <a:cubicBezTo>
                    <a:pt x="349" y="755"/>
                    <a:pt x="281" y="709"/>
                    <a:pt x="204" y="709"/>
                  </a:cubicBezTo>
                  <a:cubicBezTo>
                    <a:pt x="188" y="709"/>
                    <a:pt x="171" y="711"/>
                    <a:pt x="155" y="715"/>
                  </a:cubicBezTo>
                  <a:cubicBezTo>
                    <a:pt x="72" y="726"/>
                    <a:pt x="0" y="810"/>
                    <a:pt x="24" y="893"/>
                  </a:cubicBezTo>
                  <a:lnTo>
                    <a:pt x="666" y="3840"/>
                  </a:lnTo>
                  <a:cubicBezTo>
                    <a:pt x="678" y="3899"/>
                    <a:pt x="725" y="3947"/>
                    <a:pt x="773" y="3959"/>
                  </a:cubicBezTo>
                  <a:cubicBezTo>
                    <a:pt x="797" y="3970"/>
                    <a:pt x="809" y="3970"/>
                    <a:pt x="832" y="3970"/>
                  </a:cubicBezTo>
                  <a:cubicBezTo>
                    <a:pt x="840" y="3972"/>
                    <a:pt x="847" y="3972"/>
                    <a:pt x="854" y="3972"/>
                  </a:cubicBezTo>
                  <a:cubicBezTo>
                    <a:pt x="918" y="3972"/>
                    <a:pt x="979" y="3927"/>
                    <a:pt x="1011" y="3864"/>
                  </a:cubicBezTo>
                  <a:lnTo>
                    <a:pt x="2306" y="418"/>
                  </a:lnTo>
                  <a:cubicBezTo>
                    <a:pt x="3712" y="1251"/>
                    <a:pt x="5319" y="1692"/>
                    <a:pt x="6959" y="1692"/>
                  </a:cubicBezTo>
                  <a:cubicBezTo>
                    <a:pt x="7190" y="1692"/>
                    <a:pt x="7421" y="1683"/>
                    <a:pt x="7653" y="1665"/>
                  </a:cubicBezTo>
                  <a:cubicBezTo>
                    <a:pt x="7736" y="1665"/>
                    <a:pt x="7819" y="1582"/>
                    <a:pt x="7808" y="1487"/>
                  </a:cubicBezTo>
                  <a:cubicBezTo>
                    <a:pt x="7797" y="1410"/>
                    <a:pt x="7724" y="1343"/>
                    <a:pt x="7638" y="1343"/>
                  </a:cubicBezTo>
                  <a:cubicBezTo>
                    <a:pt x="7631" y="1343"/>
                    <a:pt x="7624" y="1344"/>
                    <a:pt x="7617" y="1344"/>
                  </a:cubicBezTo>
                  <a:cubicBezTo>
                    <a:pt x="7411" y="1359"/>
                    <a:pt x="7204" y="1366"/>
                    <a:pt x="6998" y="1366"/>
                  </a:cubicBezTo>
                  <a:cubicBezTo>
                    <a:pt x="5344" y="1366"/>
                    <a:pt x="3722" y="902"/>
                    <a:pt x="2306" y="25"/>
                  </a:cubicBezTo>
                  <a:cubicBezTo>
                    <a:pt x="2284" y="11"/>
                    <a:pt x="2253" y="1"/>
                    <a:pt x="22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5"/>
            <p:cNvSpPr/>
            <p:nvPr/>
          </p:nvSpPr>
          <p:spPr>
            <a:xfrm rot="-1375784">
              <a:off x="6594395" y="4710536"/>
              <a:ext cx="102860" cy="104682"/>
            </a:xfrm>
            <a:custGeom>
              <a:avLst/>
              <a:gdLst/>
              <a:ahLst/>
              <a:cxnLst/>
              <a:rect l="l" t="t" r="r" b="b"/>
              <a:pathLst>
                <a:path w="2175" h="2214" extrusionOk="0">
                  <a:moveTo>
                    <a:pt x="791" y="1"/>
                  </a:moveTo>
                  <a:cubicBezTo>
                    <a:pt x="777" y="1"/>
                    <a:pt x="763" y="3"/>
                    <a:pt x="749" y="6"/>
                  </a:cubicBezTo>
                  <a:cubicBezTo>
                    <a:pt x="666" y="30"/>
                    <a:pt x="606" y="113"/>
                    <a:pt x="618" y="208"/>
                  </a:cubicBezTo>
                  <a:lnTo>
                    <a:pt x="844" y="1099"/>
                  </a:lnTo>
                  <a:lnTo>
                    <a:pt x="107" y="1575"/>
                  </a:lnTo>
                  <a:cubicBezTo>
                    <a:pt x="24" y="1622"/>
                    <a:pt x="0" y="1729"/>
                    <a:pt x="60" y="1800"/>
                  </a:cubicBezTo>
                  <a:cubicBezTo>
                    <a:pt x="96" y="1844"/>
                    <a:pt x="150" y="1870"/>
                    <a:pt x="205" y="1870"/>
                  </a:cubicBezTo>
                  <a:cubicBezTo>
                    <a:pt x="241" y="1870"/>
                    <a:pt x="277" y="1859"/>
                    <a:pt x="309" y="1836"/>
                  </a:cubicBezTo>
                  <a:lnTo>
                    <a:pt x="939" y="1432"/>
                  </a:lnTo>
                  <a:lnTo>
                    <a:pt x="1105" y="2097"/>
                  </a:lnTo>
                  <a:cubicBezTo>
                    <a:pt x="1117" y="2145"/>
                    <a:pt x="1153" y="2193"/>
                    <a:pt x="1212" y="2204"/>
                  </a:cubicBezTo>
                  <a:cubicBezTo>
                    <a:pt x="1230" y="2210"/>
                    <a:pt x="1248" y="2213"/>
                    <a:pt x="1266" y="2213"/>
                  </a:cubicBezTo>
                  <a:cubicBezTo>
                    <a:pt x="1284" y="2213"/>
                    <a:pt x="1302" y="2210"/>
                    <a:pt x="1319" y="2204"/>
                  </a:cubicBezTo>
                  <a:cubicBezTo>
                    <a:pt x="1403" y="2193"/>
                    <a:pt x="1462" y="2109"/>
                    <a:pt x="1450" y="2014"/>
                  </a:cubicBezTo>
                  <a:lnTo>
                    <a:pt x="1248" y="1230"/>
                  </a:lnTo>
                  <a:lnTo>
                    <a:pt x="2080" y="695"/>
                  </a:lnTo>
                  <a:cubicBezTo>
                    <a:pt x="2151" y="648"/>
                    <a:pt x="2175" y="541"/>
                    <a:pt x="2116" y="470"/>
                  </a:cubicBezTo>
                  <a:cubicBezTo>
                    <a:pt x="2081" y="421"/>
                    <a:pt x="2030" y="397"/>
                    <a:pt x="1977" y="397"/>
                  </a:cubicBezTo>
                  <a:cubicBezTo>
                    <a:pt x="1939" y="397"/>
                    <a:pt x="1901" y="409"/>
                    <a:pt x="1866" y="434"/>
                  </a:cubicBezTo>
                  <a:lnTo>
                    <a:pt x="1165" y="885"/>
                  </a:lnTo>
                  <a:lnTo>
                    <a:pt x="963" y="137"/>
                  </a:lnTo>
                  <a:cubicBezTo>
                    <a:pt x="943" y="56"/>
                    <a:pt x="871" y="1"/>
                    <a:pt x="7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5"/>
            <p:cNvSpPr/>
            <p:nvPr/>
          </p:nvSpPr>
          <p:spPr>
            <a:xfrm rot="-1375784">
              <a:off x="6692752" y="4726376"/>
              <a:ext cx="58500" cy="24823"/>
            </a:xfrm>
            <a:custGeom>
              <a:avLst/>
              <a:gdLst/>
              <a:ahLst/>
              <a:cxnLst/>
              <a:rect l="l" t="t" r="r" b="b"/>
              <a:pathLst>
                <a:path w="1237" h="525" extrusionOk="0">
                  <a:moveTo>
                    <a:pt x="207" y="1"/>
                  </a:moveTo>
                  <a:cubicBezTo>
                    <a:pt x="148" y="1"/>
                    <a:pt x="91" y="30"/>
                    <a:pt x="60" y="84"/>
                  </a:cubicBezTo>
                  <a:cubicBezTo>
                    <a:pt x="0" y="156"/>
                    <a:pt x="36" y="263"/>
                    <a:pt x="119" y="298"/>
                  </a:cubicBezTo>
                  <a:cubicBezTo>
                    <a:pt x="202" y="346"/>
                    <a:pt x="285" y="382"/>
                    <a:pt x="380" y="417"/>
                  </a:cubicBezTo>
                  <a:cubicBezTo>
                    <a:pt x="594" y="488"/>
                    <a:pt x="832" y="524"/>
                    <a:pt x="1070" y="524"/>
                  </a:cubicBezTo>
                  <a:cubicBezTo>
                    <a:pt x="1165" y="524"/>
                    <a:pt x="1236" y="441"/>
                    <a:pt x="1236" y="346"/>
                  </a:cubicBezTo>
                  <a:cubicBezTo>
                    <a:pt x="1225" y="258"/>
                    <a:pt x="1153" y="190"/>
                    <a:pt x="1067" y="190"/>
                  </a:cubicBezTo>
                  <a:cubicBezTo>
                    <a:pt x="1060" y="190"/>
                    <a:pt x="1053" y="191"/>
                    <a:pt x="1046" y="191"/>
                  </a:cubicBezTo>
                  <a:cubicBezTo>
                    <a:pt x="1024" y="192"/>
                    <a:pt x="1002" y="193"/>
                    <a:pt x="980" y="193"/>
                  </a:cubicBezTo>
                  <a:cubicBezTo>
                    <a:pt x="741" y="193"/>
                    <a:pt x="504" y="134"/>
                    <a:pt x="297" y="25"/>
                  </a:cubicBezTo>
                  <a:cubicBezTo>
                    <a:pt x="269" y="9"/>
                    <a:pt x="237" y="1"/>
                    <a:pt x="2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5"/>
            <p:cNvSpPr/>
            <p:nvPr/>
          </p:nvSpPr>
          <p:spPr>
            <a:xfrm rot="-1375784">
              <a:off x="6763407" y="4667937"/>
              <a:ext cx="91652" cy="105580"/>
            </a:xfrm>
            <a:custGeom>
              <a:avLst/>
              <a:gdLst/>
              <a:ahLst/>
              <a:cxnLst/>
              <a:rect l="l" t="t" r="r" b="b"/>
              <a:pathLst>
                <a:path w="1938" h="2233" extrusionOk="0">
                  <a:moveTo>
                    <a:pt x="210" y="0"/>
                  </a:moveTo>
                  <a:cubicBezTo>
                    <a:pt x="180" y="0"/>
                    <a:pt x="149" y="8"/>
                    <a:pt x="119" y="25"/>
                  </a:cubicBezTo>
                  <a:cubicBezTo>
                    <a:pt x="36" y="60"/>
                    <a:pt x="0" y="167"/>
                    <a:pt x="60" y="251"/>
                  </a:cubicBezTo>
                  <a:lnTo>
                    <a:pt x="797" y="1296"/>
                  </a:lnTo>
                  <a:lnTo>
                    <a:pt x="333" y="1986"/>
                  </a:lnTo>
                  <a:cubicBezTo>
                    <a:pt x="274" y="2057"/>
                    <a:pt x="298" y="2164"/>
                    <a:pt x="393" y="2211"/>
                  </a:cubicBezTo>
                  <a:cubicBezTo>
                    <a:pt x="393" y="2211"/>
                    <a:pt x="404" y="2223"/>
                    <a:pt x="416" y="2223"/>
                  </a:cubicBezTo>
                  <a:cubicBezTo>
                    <a:pt x="437" y="2229"/>
                    <a:pt x="458" y="2232"/>
                    <a:pt x="478" y="2232"/>
                  </a:cubicBezTo>
                  <a:cubicBezTo>
                    <a:pt x="539" y="2232"/>
                    <a:pt x="595" y="2205"/>
                    <a:pt x="630" y="2152"/>
                  </a:cubicBezTo>
                  <a:lnTo>
                    <a:pt x="1890" y="334"/>
                  </a:lnTo>
                  <a:cubicBezTo>
                    <a:pt x="1937" y="262"/>
                    <a:pt x="1914" y="156"/>
                    <a:pt x="1830" y="108"/>
                  </a:cubicBezTo>
                  <a:cubicBezTo>
                    <a:pt x="1802" y="92"/>
                    <a:pt x="1771" y="84"/>
                    <a:pt x="1739" y="84"/>
                  </a:cubicBezTo>
                  <a:cubicBezTo>
                    <a:pt x="1679" y="84"/>
                    <a:pt x="1620" y="113"/>
                    <a:pt x="1581" y="167"/>
                  </a:cubicBezTo>
                  <a:lnTo>
                    <a:pt x="1011" y="999"/>
                  </a:lnTo>
                  <a:lnTo>
                    <a:pt x="357" y="72"/>
                  </a:lnTo>
                  <a:cubicBezTo>
                    <a:pt x="319" y="26"/>
                    <a:pt x="265" y="0"/>
                    <a:pt x="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110252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bg>
      <p:bgPr>
        <a:solidFill>
          <a:schemeClr val="lt2"/>
        </a:solidFill>
        <a:effectLst/>
      </p:bgPr>
    </p:bg>
    <p:spTree>
      <p:nvGrpSpPr>
        <p:cNvPr id="1" name="Shape 380"/>
        <p:cNvGrpSpPr/>
        <p:nvPr/>
      </p:nvGrpSpPr>
      <p:grpSpPr>
        <a:xfrm>
          <a:off x="0" y="0"/>
          <a:ext cx="0" cy="0"/>
          <a:chOff x="0" y="0"/>
          <a:chExt cx="0" cy="0"/>
        </a:xfrm>
      </p:grpSpPr>
      <p:sp>
        <p:nvSpPr>
          <p:cNvPr id="381" name="Google Shape;381;p16"/>
          <p:cNvSpPr txBox="1">
            <a:spLocks noGrp="1"/>
          </p:cNvSpPr>
          <p:nvPr>
            <p:ph type="title"/>
          </p:nvPr>
        </p:nvSpPr>
        <p:spPr>
          <a:xfrm>
            <a:off x="711800" y="1778975"/>
            <a:ext cx="2671500" cy="42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382" name="Google Shape;382;p16"/>
          <p:cNvSpPr txBox="1">
            <a:spLocks noGrp="1"/>
          </p:cNvSpPr>
          <p:nvPr>
            <p:ph type="subTitle" idx="1"/>
          </p:nvPr>
        </p:nvSpPr>
        <p:spPr>
          <a:xfrm>
            <a:off x="711800" y="2138976"/>
            <a:ext cx="26715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383" name="Google Shape;383;p16"/>
          <p:cNvSpPr txBox="1">
            <a:spLocks noGrp="1"/>
          </p:cNvSpPr>
          <p:nvPr>
            <p:ph type="title" idx="2"/>
          </p:nvPr>
        </p:nvSpPr>
        <p:spPr>
          <a:xfrm>
            <a:off x="711800" y="3235973"/>
            <a:ext cx="2671500" cy="42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384" name="Google Shape;384;p16"/>
          <p:cNvSpPr txBox="1">
            <a:spLocks noGrp="1"/>
          </p:cNvSpPr>
          <p:nvPr>
            <p:ph type="subTitle" idx="3"/>
          </p:nvPr>
        </p:nvSpPr>
        <p:spPr>
          <a:xfrm>
            <a:off x="711800" y="3595975"/>
            <a:ext cx="26715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160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385" name="Google Shape;385;p16"/>
          <p:cNvSpPr txBox="1">
            <a:spLocks noGrp="1"/>
          </p:cNvSpPr>
          <p:nvPr>
            <p:ph type="title" idx="4"/>
          </p:nvPr>
        </p:nvSpPr>
        <p:spPr>
          <a:xfrm>
            <a:off x="5603451" y="1778975"/>
            <a:ext cx="2835600" cy="42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386" name="Google Shape;386;p16"/>
          <p:cNvSpPr txBox="1">
            <a:spLocks noGrp="1"/>
          </p:cNvSpPr>
          <p:nvPr>
            <p:ph type="subTitle" idx="5"/>
          </p:nvPr>
        </p:nvSpPr>
        <p:spPr>
          <a:xfrm>
            <a:off x="5767425" y="2138975"/>
            <a:ext cx="2671500" cy="53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None/>
              <a:defRPr sz="1400">
                <a:solidFill>
                  <a:schemeClr val="dk1"/>
                </a:solidFill>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387" name="Google Shape;387;p16"/>
          <p:cNvSpPr txBox="1">
            <a:spLocks noGrp="1"/>
          </p:cNvSpPr>
          <p:nvPr>
            <p:ph type="title" idx="6"/>
          </p:nvPr>
        </p:nvSpPr>
        <p:spPr>
          <a:xfrm>
            <a:off x="5767425" y="3235972"/>
            <a:ext cx="2671500" cy="42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r" rtl="0">
              <a:spcBef>
                <a:spcPts val="0"/>
              </a:spcBef>
              <a:spcAft>
                <a:spcPts val="0"/>
              </a:spcAft>
              <a:buClr>
                <a:schemeClr val="accent3"/>
              </a:buClr>
              <a:buSzPts val="2300"/>
              <a:buFont typeface="Bad Script"/>
              <a:buNone/>
              <a:defRPr sz="2300">
                <a:solidFill>
                  <a:schemeClr val="accent3"/>
                </a:solidFill>
                <a:latin typeface="Bad Script"/>
                <a:ea typeface="Bad Script"/>
                <a:cs typeface="Bad Script"/>
                <a:sym typeface="Bad Script"/>
              </a:defRPr>
            </a:lvl2pPr>
            <a:lvl3pPr lvl="2" algn="r" rtl="0">
              <a:spcBef>
                <a:spcPts val="0"/>
              </a:spcBef>
              <a:spcAft>
                <a:spcPts val="0"/>
              </a:spcAft>
              <a:buClr>
                <a:schemeClr val="accent3"/>
              </a:buClr>
              <a:buSzPts val="2300"/>
              <a:buFont typeface="Bad Script"/>
              <a:buNone/>
              <a:defRPr sz="2300">
                <a:solidFill>
                  <a:schemeClr val="accent3"/>
                </a:solidFill>
                <a:latin typeface="Bad Script"/>
                <a:ea typeface="Bad Script"/>
                <a:cs typeface="Bad Script"/>
                <a:sym typeface="Bad Script"/>
              </a:defRPr>
            </a:lvl3pPr>
            <a:lvl4pPr lvl="3" algn="r" rtl="0">
              <a:spcBef>
                <a:spcPts val="0"/>
              </a:spcBef>
              <a:spcAft>
                <a:spcPts val="0"/>
              </a:spcAft>
              <a:buClr>
                <a:schemeClr val="accent3"/>
              </a:buClr>
              <a:buSzPts val="2300"/>
              <a:buFont typeface="Bad Script"/>
              <a:buNone/>
              <a:defRPr sz="2300">
                <a:solidFill>
                  <a:schemeClr val="accent3"/>
                </a:solidFill>
                <a:latin typeface="Bad Script"/>
                <a:ea typeface="Bad Script"/>
                <a:cs typeface="Bad Script"/>
                <a:sym typeface="Bad Script"/>
              </a:defRPr>
            </a:lvl4pPr>
            <a:lvl5pPr lvl="4" algn="r" rtl="0">
              <a:spcBef>
                <a:spcPts val="0"/>
              </a:spcBef>
              <a:spcAft>
                <a:spcPts val="0"/>
              </a:spcAft>
              <a:buClr>
                <a:schemeClr val="accent3"/>
              </a:buClr>
              <a:buSzPts val="2300"/>
              <a:buFont typeface="Bad Script"/>
              <a:buNone/>
              <a:defRPr sz="2300">
                <a:solidFill>
                  <a:schemeClr val="accent3"/>
                </a:solidFill>
                <a:latin typeface="Bad Script"/>
                <a:ea typeface="Bad Script"/>
                <a:cs typeface="Bad Script"/>
                <a:sym typeface="Bad Script"/>
              </a:defRPr>
            </a:lvl5pPr>
            <a:lvl6pPr lvl="5" algn="r" rtl="0">
              <a:spcBef>
                <a:spcPts val="0"/>
              </a:spcBef>
              <a:spcAft>
                <a:spcPts val="0"/>
              </a:spcAft>
              <a:buClr>
                <a:schemeClr val="accent3"/>
              </a:buClr>
              <a:buSzPts val="2300"/>
              <a:buFont typeface="Bad Script"/>
              <a:buNone/>
              <a:defRPr sz="2300">
                <a:solidFill>
                  <a:schemeClr val="accent3"/>
                </a:solidFill>
                <a:latin typeface="Bad Script"/>
                <a:ea typeface="Bad Script"/>
                <a:cs typeface="Bad Script"/>
                <a:sym typeface="Bad Script"/>
              </a:defRPr>
            </a:lvl6pPr>
            <a:lvl7pPr lvl="6" algn="r" rtl="0">
              <a:spcBef>
                <a:spcPts val="0"/>
              </a:spcBef>
              <a:spcAft>
                <a:spcPts val="0"/>
              </a:spcAft>
              <a:buClr>
                <a:schemeClr val="accent3"/>
              </a:buClr>
              <a:buSzPts val="2300"/>
              <a:buFont typeface="Bad Script"/>
              <a:buNone/>
              <a:defRPr sz="2300">
                <a:solidFill>
                  <a:schemeClr val="accent3"/>
                </a:solidFill>
                <a:latin typeface="Bad Script"/>
                <a:ea typeface="Bad Script"/>
                <a:cs typeface="Bad Script"/>
                <a:sym typeface="Bad Script"/>
              </a:defRPr>
            </a:lvl7pPr>
            <a:lvl8pPr lvl="7" algn="r" rtl="0">
              <a:spcBef>
                <a:spcPts val="0"/>
              </a:spcBef>
              <a:spcAft>
                <a:spcPts val="0"/>
              </a:spcAft>
              <a:buClr>
                <a:schemeClr val="accent3"/>
              </a:buClr>
              <a:buSzPts val="2300"/>
              <a:buFont typeface="Bad Script"/>
              <a:buNone/>
              <a:defRPr sz="2300">
                <a:solidFill>
                  <a:schemeClr val="accent3"/>
                </a:solidFill>
                <a:latin typeface="Bad Script"/>
                <a:ea typeface="Bad Script"/>
                <a:cs typeface="Bad Script"/>
                <a:sym typeface="Bad Script"/>
              </a:defRPr>
            </a:lvl8pPr>
            <a:lvl9pPr lvl="8" algn="r" rtl="0">
              <a:spcBef>
                <a:spcPts val="0"/>
              </a:spcBef>
              <a:spcAft>
                <a:spcPts val="0"/>
              </a:spcAft>
              <a:buClr>
                <a:schemeClr val="accent3"/>
              </a:buClr>
              <a:buSzPts val="2300"/>
              <a:buFont typeface="Bad Script"/>
              <a:buNone/>
              <a:defRPr sz="2300">
                <a:solidFill>
                  <a:schemeClr val="accent3"/>
                </a:solidFill>
                <a:latin typeface="Bad Script"/>
                <a:ea typeface="Bad Script"/>
                <a:cs typeface="Bad Script"/>
                <a:sym typeface="Bad Script"/>
              </a:defRPr>
            </a:lvl9pPr>
          </a:lstStyle>
          <a:p>
            <a:endParaRPr/>
          </a:p>
        </p:txBody>
      </p:sp>
      <p:sp>
        <p:nvSpPr>
          <p:cNvPr id="388" name="Google Shape;388;p16"/>
          <p:cNvSpPr txBox="1">
            <a:spLocks noGrp="1"/>
          </p:cNvSpPr>
          <p:nvPr>
            <p:ph type="subTitle" idx="7"/>
          </p:nvPr>
        </p:nvSpPr>
        <p:spPr>
          <a:xfrm>
            <a:off x="5767425" y="3595973"/>
            <a:ext cx="2671500" cy="53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None/>
              <a:defRPr sz="1400">
                <a:solidFill>
                  <a:schemeClr val="dk1"/>
                </a:solidFill>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389" name="Google Shape;389;p16"/>
          <p:cNvSpPr txBox="1">
            <a:spLocks noGrp="1"/>
          </p:cNvSpPr>
          <p:nvPr>
            <p:ph type="title" idx="8"/>
          </p:nvPr>
        </p:nvSpPr>
        <p:spPr>
          <a:xfrm>
            <a:off x="720000" y="539500"/>
            <a:ext cx="7704000" cy="37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highlight>
                  <a:schemeClr val="accent1"/>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90" name="Google Shape;390;p16"/>
          <p:cNvGrpSpPr/>
          <p:nvPr/>
        </p:nvGrpSpPr>
        <p:grpSpPr>
          <a:xfrm flipH="1">
            <a:off x="-170795" y="4405710"/>
            <a:ext cx="1023323" cy="1094037"/>
            <a:chOff x="319900" y="315700"/>
            <a:chExt cx="342123" cy="365691"/>
          </a:xfrm>
        </p:grpSpPr>
        <p:sp>
          <p:nvSpPr>
            <p:cNvPr id="391" name="Google Shape;391;p16"/>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6"/>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6"/>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6"/>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6"/>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6"/>
          <p:cNvGrpSpPr/>
          <p:nvPr/>
        </p:nvGrpSpPr>
        <p:grpSpPr>
          <a:xfrm flipH="1">
            <a:off x="1009627" y="711052"/>
            <a:ext cx="658687" cy="655425"/>
            <a:chOff x="4636900" y="2064950"/>
            <a:chExt cx="179650" cy="178775"/>
          </a:xfrm>
        </p:grpSpPr>
        <p:sp>
          <p:nvSpPr>
            <p:cNvPr id="397" name="Google Shape;397;p16"/>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6"/>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6"/>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16"/>
          <p:cNvGrpSpPr/>
          <p:nvPr/>
        </p:nvGrpSpPr>
        <p:grpSpPr>
          <a:xfrm rot="-1973065">
            <a:off x="8056215" y="4518793"/>
            <a:ext cx="1018987" cy="554146"/>
            <a:chOff x="1449934" y="4565833"/>
            <a:chExt cx="320467" cy="168684"/>
          </a:xfrm>
        </p:grpSpPr>
        <p:sp>
          <p:nvSpPr>
            <p:cNvPr id="401" name="Google Shape;401;p16"/>
            <p:cNvSpPr/>
            <p:nvPr/>
          </p:nvSpPr>
          <p:spPr>
            <a:xfrm>
              <a:off x="1449934" y="4565833"/>
              <a:ext cx="65112" cy="148810"/>
            </a:xfrm>
            <a:custGeom>
              <a:avLst/>
              <a:gdLst/>
              <a:ahLst/>
              <a:cxnLst/>
              <a:rect l="l" t="t" r="r" b="b"/>
              <a:pathLst>
                <a:path w="2021" h="4620" extrusionOk="0">
                  <a:moveTo>
                    <a:pt x="1806" y="0"/>
                  </a:moveTo>
                  <a:cubicBezTo>
                    <a:pt x="1773" y="0"/>
                    <a:pt x="1741" y="8"/>
                    <a:pt x="1712" y="25"/>
                  </a:cubicBezTo>
                  <a:cubicBezTo>
                    <a:pt x="951" y="489"/>
                    <a:pt x="404" y="1225"/>
                    <a:pt x="191" y="2093"/>
                  </a:cubicBezTo>
                  <a:cubicBezTo>
                    <a:pt x="0" y="2936"/>
                    <a:pt x="179" y="3828"/>
                    <a:pt x="678" y="4541"/>
                  </a:cubicBezTo>
                  <a:cubicBezTo>
                    <a:pt x="702" y="4576"/>
                    <a:pt x="737" y="4600"/>
                    <a:pt x="773" y="4612"/>
                  </a:cubicBezTo>
                  <a:cubicBezTo>
                    <a:pt x="793" y="4617"/>
                    <a:pt x="814" y="4620"/>
                    <a:pt x="836" y="4620"/>
                  </a:cubicBezTo>
                  <a:cubicBezTo>
                    <a:pt x="868" y="4620"/>
                    <a:pt x="899" y="4614"/>
                    <a:pt x="927" y="4600"/>
                  </a:cubicBezTo>
                  <a:cubicBezTo>
                    <a:pt x="1010" y="4553"/>
                    <a:pt x="1034" y="4446"/>
                    <a:pt x="975" y="4374"/>
                  </a:cubicBezTo>
                  <a:cubicBezTo>
                    <a:pt x="523" y="3733"/>
                    <a:pt x="369" y="2925"/>
                    <a:pt x="535" y="2164"/>
                  </a:cubicBezTo>
                  <a:cubicBezTo>
                    <a:pt x="725" y="1380"/>
                    <a:pt x="1224" y="714"/>
                    <a:pt x="1914" y="298"/>
                  </a:cubicBezTo>
                  <a:cubicBezTo>
                    <a:pt x="1997" y="251"/>
                    <a:pt x="2021" y="144"/>
                    <a:pt x="1961" y="73"/>
                  </a:cubicBezTo>
                  <a:cubicBezTo>
                    <a:pt x="1923" y="27"/>
                    <a:pt x="1865" y="0"/>
                    <a:pt x="18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6"/>
            <p:cNvSpPr/>
            <p:nvPr/>
          </p:nvSpPr>
          <p:spPr>
            <a:xfrm>
              <a:off x="1495876" y="4617241"/>
              <a:ext cx="65112" cy="64774"/>
            </a:xfrm>
            <a:custGeom>
              <a:avLst/>
              <a:gdLst/>
              <a:ahLst/>
              <a:cxnLst/>
              <a:rect l="l" t="t" r="r" b="b"/>
              <a:pathLst>
                <a:path w="2021" h="2011" extrusionOk="0">
                  <a:moveTo>
                    <a:pt x="1824" y="1"/>
                  </a:moveTo>
                  <a:cubicBezTo>
                    <a:pt x="1780" y="1"/>
                    <a:pt x="1735" y="15"/>
                    <a:pt x="1700" y="45"/>
                  </a:cubicBezTo>
                  <a:lnTo>
                    <a:pt x="1034" y="627"/>
                  </a:lnTo>
                  <a:lnTo>
                    <a:pt x="749" y="105"/>
                  </a:lnTo>
                  <a:cubicBezTo>
                    <a:pt x="716" y="47"/>
                    <a:pt x="660" y="12"/>
                    <a:pt x="601" y="12"/>
                  </a:cubicBezTo>
                  <a:cubicBezTo>
                    <a:pt x="575" y="12"/>
                    <a:pt x="549" y="19"/>
                    <a:pt x="523" y="33"/>
                  </a:cubicBezTo>
                  <a:cubicBezTo>
                    <a:pt x="428" y="57"/>
                    <a:pt x="393" y="164"/>
                    <a:pt x="440" y="247"/>
                  </a:cubicBezTo>
                  <a:lnTo>
                    <a:pt x="773" y="853"/>
                  </a:lnTo>
                  <a:lnTo>
                    <a:pt x="72" y="1471"/>
                  </a:lnTo>
                  <a:cubicBezTo>
                    <a:pt x="0" y="1531"/>
                    <a:pt x="0" y="1638"/>
                    <a:pt x="72" y="1697"/>
                  </a:cubicBezTo>
                  <a:cubicBezTo>
                    <a:pt x="95" y="1721"/>
                    <a:pt x="119" y="1733"/>
                    <a:pt x="143" y="1744"/>
                  </a:cubicBezTo>
                  <a:cubicBezTo>
                    <a:pt x="158" y="1747"/>
                    <a:pt x="173" y="1749"/>
                    <a:pt x="189" y="1749"/>
                  </a:cubicBezTo>
                  <a:cubicBezTo>
                    <a:pt x="237" y="1749"/>
                    <a:pt x="286" y="1736"/>
                    <a:pt x="321" y="1709"/>
                  </a:cubicBezTo>
                  <a:lnTo>
                    <a:pt x="939" y="1162"/>
                  </a:lnTo>
                  <a:lnTo>
                    <a:pt x="1355" y="1923"/>
                  </a:lnTo>
                  <a:cubicBezTo>
                    <a:pt x="1379" y="1958"/>
                    <a:pt x="1414" y="1994"/>
                    <a:pt x="1462" y="2006"/>
                  </a:cubicBezTo>
                  <a:cubicBezTo>
                    <a:pt x="1472" y="2009"/>
                    <a:pt x="1484" y="2011"/>
                    <a:pt x="1496" y="2011"/>
                  </a:cubicBezTo>
                  <a:cubicBezTo>
                    <a:pt x="1525" y="2011"/>
                    <a:pt x="1559" y="2002"/>
                    <a:pt x="1593" y="1994"/>
                  </a:cubicBezTo>
                  <a:cubicBezTo>
                    <a:pt x="1676" y="1958"/>
                    <a:pt x="1712" y="1851"/>
                    <a:pt x="1664" y="1768"/>
                  </a:cubicBezTo>
                  <a:lnTo>
                    <a:pt x="1201" y="925"/>
                  </a:lnTo>
                  <a:lnTo>
                    <a:pt x="1949" y="283"/>
                  </a:lnTo>
                  <a:cubicBezTo>
                    <a:pt x="2020" y="223"/>
                    <a:pt x="2020" y="105"/>
                    <a:pt x="1949" y="45"/>
                  </a:cubicBezTo>
                  <a:cubicBezTo>
                    <a:pt x="1914" y="15"/>
                    <a:pt x="1869" y="1"/>
                    <a:pt x="1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6"/>
            <p:cNvSpPr/>
            <p:nvPr/>
          </p:nvSpPr>
          <p:spPr>
            <a:xfrm>
              <a:off x="1570524" y="4645295"/>
              <a:ext cx="49035" cy="15557"/>
            </a:xfrm>
            <a:custGeom>
              <a:avLst/>
              <a:gdLst/>
              <a:ahLst/>
              <a:cxnLst/>
              <a:rect l="l" t="t" r="r" b="b"/>
              <a:pathLst>
                <a:path w="1522" h="483" extrusionOk="0">
                  <a:moveTo>
                    <a:pt x="172" y="1"/>
                  </a:moveTo>
                  <a:cubicBezTo>
                    <a:pt x="93" y="1"/>
                    <a:pt x="23" y="56"/>
                    <a:pt x="12" y="137"/>
                  </a:cubicBezTo>
                  <a:cubicBezTo>
                    <a:pt x="1" y="220"/>
                    <a:pt x="48" y="303"/>
                    <a:pt x="131" y="315"/>
                  </a:cubicBezTo>
                  <a:lnTo>
                    <a:pt x="155" y="315"/>
                  </a:lnTo>
                  <a:lnTo>
                    <a:pt x="1308" y="481"/>
                  </a:lnTo>
                  <a:cubicBezTo>
                    <a:pt x="1316" y="482"/>
                    <a:pt x="1324" y="483"/>
                    <a:pt x="1332" y="483"/>
                  </a:cubicBezTo>
                  <a:cubicBezTo>
                    <a:pt x="1418" y="483"/>
                    <a:pt x="1499" y="426"/>
                    <a:pt x="1510" y="339"/>
                  </a:cubicBezTo>
                  <a:cubicBezTo>
                    <a:pt x="1522" y="256"/>
                    <a:pt x="1450" y="172"/>
                    <a:pt x="1367" y="160"/>
                  </a:cubicBezTo>
                  <a:lnTo>
                    <a:pt x="214" y="6"/>
                  </a:lnTo>
                  <a:cubicBezTo>
                    <a:pt x="200" y="2"/>
                    <a:pt x="186" y="1"/>
                    <a:pt x="1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6"/>
            <p:cNvSpPr/>
            <p:nvPr/>
          </p:nvSpPr>
          <p:spPr>
            <a:xfrm>
              <a:off x="1624875" y="4635987"/>
              <a:ext cx="55543" cy="72183"/>
            </a:xfrm>
            <a:custGeom>
              <a:avLst/>
              <a:gdLst/>
              <a:ahLst/>
              <a:cxnLst/>
              <a:rect l="l" t="t" r="r" b="b"/>
              <a:pathLst>
                <a:path w="1724" h="2241" extrusionOk="0">
                  <a:moveTo>
                    <a:pt x="686" y="1"/>
                  </a:moveTo>
                  <a:cubicBezTo>
                    <a:pt x="640" y="1"/>
                    <a:pt x="595" y="16"/>
                    <a:pt x="559" y="45"/>
                  </a:cubicBezTo>
                  <a:cubicBezTo>
                    <a:pt x="405" y="200"/>
                    <a:pt x="357" y="426"/>
                    <a:pt x="441" y="628"/>
                  </a:cubicBezTo>
                  <a:cubicBezTo>
                    <a:pt x="512" y="842"/>
                    <a:pt x="702" y="996"/>
                    <a:pt x="928" y="1032"/>
                  </a:cubicBezTo>
                  <a:cubicBezTo>
                    <a:pt x="953" y="1036"/>
                    <a:pt x="978" y="1038"/>
                    <a:pt x="1003" y="1038"/>
                  </a:cubicBezTo>
                  <a:cubicBezTo>
                    <a:pt x="1124" y="1038"/>
                    <a:pt x="1248" y="993"/>
                    <a:pt x="1356" y="925"/>
                  </a:cubicBezTo>
                  <a:cubicBezTo>
                    <a:pt x="1356" y="996"/>
                    <a:pt x="1356" y="1067"/>
                    <a:pt x="1356" y="1139"/>
                  </a:cubicBezTo>
                  <a:cubicBezTo>
                    <a:pt x="1344" y="1400"/>
                    <a:pt x="1213" y="1650"/>
                    <a:pt x="999" y="1804"/>
                  </a:cubicBezTo>
                  <a:cubicBezTo>
                    <a:pt x="898" y="1875"/>
                    <a:pt x="779" y="1911"/>
                    <a:pt x="662" y="1911"/>
                  </a:cubicBezTo>
                  <a:cubicBezTo>
                    <a:pt x="545" y="1911"/>
                    <a:pt x="429" y="1875"/>
                    <a:pt x="334" y="1804"/>
                  </a:cubicBezTo>
                  <a:cubicBezTo>
                    <a:pt x="292" y="1774"/>
                    <a:pt x="245" y="1760"/>
                    <a:pt x="198" y="1760"/>
                  </a:cubicBezTo>
                  <a:cubicBezTo>
                    <a:pt x="152" y="1760"/>
                    <a:pt x="108" y="1774"/>
                    <a:pt x="72" y="1804"/>
                  </a:cubicBezTo>
                  <a:cubicBezTo>
                    <a:pt x="1" y="1864"/>
                    <a:pt x="1" y="1982"/>
                    <a:pt x="72" y="2042"/>
                  </a:cubicBezTo>
                  <a:cubicBezTo>
                    <a:pt x="167" y="2113"/>
                    <a:pt x="274" y="2173"/>
                    <a:pt x="393" y="2208"/>
                  </a:cubicBezTo>
                  <a:cubicBezTo>
                    <a:pt x="476" y="2230"/>
                    <a:pt x="563" y="2241"/>
                    <a:pt x="650" y="2241"/>
                  </a:cubicBezTo>
                  <a:cubicBezTo>
                    <a:pt x="848" y="2241"/>
                    <a:pt x="1048" y="2185"/>
                    <a:pt x="1213" y="2077"/>
                  </a:cubicBezTo>
                  <a:cubicBezTo>
                    <a:pt x="1510" y="1864"/>
                    <a:pt x="1688" y="1531"/>
                    <a:pt x="1712" y="1174"/>
                  </a:cubicBezTo>
                  <a:cubicBezTo>
                    <a:pt x="1724" y="925"/>
                    <a:pt x="1700" y="675"/>
                    <a:pt x="1641" y="438"/>
                  </a:cubicBezTo>
                  <a:cubicBezTo>
                    <a:pt x="1641" y="354"/>
                    <a:pt x="1617" y="259"/>
                    <a:pt x="1569" y="188"/>
                  </a:cubicBezTo>
                  <a:cubicBezTo>
                    <a:pt x="1542" y="125"/>
                    <a:pt x="1481" y="96"/>
                    <a:pt x="1417" y="96"/>
                  </a:cubicBezTo>
                  <a:cubicBezTo>
                    <a:pt x="1397" y="96"/>
                    <a:pt x="1376" y="99"/>
                    <a:pt x="1356" y="105"/>
                  </a:cubicBezTo>
                  <a:cubicBezTo>
                    <a:pt x="1272" y="129"/>
                    <a:pt x="1225" y="212"/>
                    <a:pt x="1249" y="295"/>
                  </a:cubicBezTo>
                  <a:cubicBezTo>
                    <a:pt x="1261" y="343"/>
                    <a:pt x="1272" y="402"/>
                    <a:pt x="1284" y="461"/>
                  </a:cubicBezTo>
                  <a:cubicBezTo>
                    <a:pt x="1272" y="509"/>
                    <a:pt x="1249" y="556"/>
                    <a:pt x="1225" y="592"/>
                  </a:cubicBezTo>
                  <a:cubicBezTo>
                    <a:pt x="1165" y="675"/>
                    <a:pt x="1070" y="711"/>
                    <a:pt x="975" y="711"/>
                  </a:cubicBezTo>
                  <a:cubicBezTo>
                    <a:pt x="880" y="687"/>
                    <a:pt x="797" y="616"/>
                    <a:pt x="773" y="533"/>
                  </a:cubicBezTo>
                  <a:cubicBezTo>
                    <a:pt x="738" y="438"/>
                    <a:pt x="750" y="343"/>
                    <a:pt x="821" y="271"/>
                  </a:cubicBezTo>
                  <a:cubicBezTo>
                    <a:pt x="892" y="212"/>
                    <a:pt x="892" y="105"/>
                    <a:pt x="821" y="45"/>
                  </a:cubicBezTo>
                  <a:cubicBezTo>
                    <a:pt x="779" y="16"/>
                    <a:pt x="732" y="1"/>
                    <a:pt x="6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6"/>
            <p:cNvSpPr/>
            <p:nvPr/>
          </p:nvSpPr>
          <p:spPr>
            <a:xfrm>
              <a:off x="1671203" y="4601458"/>
              <a:ext cx="58604" cy="133060"/>
            </a:xfrm>
            <a:custGeom>
              <a:avLst/>
              <a:gdLst/>
              <a:ahLst/>
              <a:cxnLst/>
              <a:rect l="l" t="t" r="r" b="b"/>
              <a:pathLst>
                <a:path w="1819" h="4131" extrusionOk="0">
                  <a:moveTo>
                    <a:pt x="1150" y="0"/>
                  </a:moveTo>
                  <a:cubicBezTo>
                    <a:pt x="1118" y="0"/>
                    <a:pt x="1087" y="8"/>
                    <a:pt x="1058" y="24"/>
                  </a:cubicBezTo>
                  <a:cubicBezTo>
                    <a:pt x="975" y="60"/>
                    <a:pt x="940" y="167"/>
                    <a:pt x="999" y="238"/>
                  </a:cubicBezTo>
                  <a:cubicBezTo>
                    <a:pt x="1355" y="832"/>
                    <a:pt x="1462" y="1533"/>
                    <a:pt x="1296" y="2199"/>
                  </a:cubicBezTo>
                  <a:cubicBezTo>
                    <a:pt x="1118" y="2876"/>
                    <a:pt x="690" y="3458"/>
                    <a:pt x="96" y="3839"/>
                  </a:cubicBezTo>
                  <a:cubicBezTo>
                    <a:pt x="13" y="3886"/>
                    <a:pt x="1" y="3993"/>
                    <a:pt x="60" y="4064"/>
                  </a:cubicBezTo>
                  <a:cubicBezTo>
                    <a:pt x="84" y="4100"/>
                    <a:pt x="120" y="4124"/>
                    <a:pt x="155" y="4124"/>
                  </a:cubicBezTo>
                  <a:cubicBezTo>
                    <a:pt x="173" y="4128"/>
                    <a:pt x="190" y="4131"/>
                    <a:pt x="207" y="4131"/>
                  </a:cubicBezTo>
                  <a:cubicBezTo>
                    <a:pt x="238" y="4131"/>
                    <a:pt x="268" y="4123"/>
                    <a:pt x="298" y="4100"/>
                  </a:cubicBezTo>
                  <a:cubicBezTo>
                    <a:pt x="963" y="3684"/>
                    <a:pt x="1439" y="3031"/>
                    <a:pt x="1641" y="2282"/>
                  </a:cubicBezTo>
                  <a:cubicBezTo>
                    <a:pt x="1819" y="1533"/>
                    <a:pt x="1700" y="737"/>
                    <a:pt x="1308" y="84"/>
                  </a:cubicBezTo>
                  <a:cubicBezTo>
                    <a:pt x="1269" y="29"/>
                    <a:pt x="1209" y="0"/>
                    <a:pt x="11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6"/>
            <p:cNvSpPr/>
            <p:nvPr/>
          </p:nvSpPr>
          <p:spPr>
            <a:xfrm>
              <a:off x="1731321" y="4567283"/>
              <a:ext cx="39080" cy="49700"/>
            </a:xfrm>
            <a:custGeom>
              <a:avLst/>
              <a:gdLst/>
              <a:ahLst/>
              <a:cxnLst/>
              <a:rect l="l" t="t" r="r" b="b"/>
              <a:pathLst>
                <a:path w="1213" h="1543" extrusionOk="0">
                  <a:moveTo>
                    <a:pt x="347" y="1"/>
                  </a:moveTo>
                  <a:cubicBezTo>
                    <a:pt x="262" y="1"/>
                    <a:pt x="179" y="22"/>
                    <a:pt x="107" y="63"/>
                  </a:cubicBezTo>
                  <a:cubicBezTo>
                    <a:pt x="24" y="111"/>
                    <a:pt x="0" y="218"/>
                    <a:pt x="48" y="289"/>
                  </a:cubicBezTo>
                  <a:cubicBezTo>
                    <a:pt x="84" y="340"/>
                    <a:pt x="139" y="364"/>
                    <a:pt x="195" y="364"/>
                  </a:cubicBezTo>
                  <a:cubicBezTo>
                    <a:pt x="230" y="364"/>
                    <a:pt x="265" y="355"/>
                    <a:pt x="297" y="337"/>
                  </a:cubicBezTo>
                  <a:cubicBezTo>
                    <a:pt x="312" y="332"/>
                    <a:pt x="329" y="329"/>
                    <a:pt x="346" y="329"/>
                  </a:cubicBezTo>
                  <a:cubicBezTo>
                    <a:pt x="370" y="329"/>
                    <a:pt x="395" y="335"/>
                    <a:pt x="416" y="348"/>
                  </a:cubicBezTo>
                  <a:cubicBezTo>
                    <a:pt x="499" y="396"/>
                    <a:pt x="559" y="479"/>
                    <a:pt x="559" y="574"/>
                  </a:cubicBezTo>
                  <a:cubicBezTo>
                    <a:pt x="559" y="764"/>
                    <a:pt x="393" y="943"/>
                    <a:pt x="214" y="1121"/>
                  </a:cubicBezTo>
                  <a:cubicBezTo>
                    <a:pt x="167" y="1168"/>
                    <a:pt x="155" y="1228"/>
                    <a:pt x="167" y="1275"/>
                  </a:cubicBezTo>
                  <a:cubicBezTo>
                    <a:pt x="191" y="1323"/>
                    <a:pt x="238" y="1370"/>
                    <a:pt x="286" y="1382"/>
                  </a:cubicBezTo>
                  <a:lnTo>
                    <a:pt x="297" y="1382"/>
                  </a:lnTo>
                  <a:lnTo>
                    <a:pt x="987" y="1537"/>
                  </a:lnTo>
                  <a:cubicBezTo>
                    <a:pt x="1001" y="1540"/>
                    <a:pt x="1015" y="1542"/>
                    <a:pt x="1029" y="1542"/>
                  </a:cubicBezTo>
                  <a:cubicBezTo>
                    <a:pt x="1106" y="1542"/>
                    <a:pt x="1170" y="1489"/>
                    <a:pt x="1201" y="1418"/>
                  </a:cubicBezTo>
                  <a:cubicBezTo>
                    <a:pt x="1212" y="1323"/>
                    <a:pt x="1153" y="1240"/>
                    <a:pt x="1070" y="1228"/>
                  </a:cubicBezTo>
                  <a:lnTo>
                    <a:pt x="666" y="1145"/>
                  </a:lnTo>
                  <a:cubicBezTo>
                    <a:pt x="808" y="990"/>
                    <a:pt x="904" y="788"/>
                    <a:pt x="915" y="586"/>
                  </a:cubicBezTo>
                  <a:cubicBezTo>
                    <a:pt x="915" y="360"/>
                    <a:pt x="785" y="170"/>
                    <a:pt x="595" y="63"/>
                  </a:cubicBezTo>
                  <a:cubicBezTo>
                    <a:pt x="517" y="22"/>
                    <a:pt x="431"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16"/>
          <p:cNvGrpSpPr/>
          <p:nvPr/>
        </p:nvGrpSpPr>
        <p:grpSpPr>
          <a:xfrm rot="-811687">
            <a:off x="162808" y="265566"/>
            <a:ext cx="877036" cy="672069"/>
            <a:chOff x="6467995" y="4541033"/>
            <a:chExt cx="413793" cy="317088"/>
          </a:xfrm>
        </p:grpSpPr>
        <p:sp>
          <p:nvSpPr>
            <p:cNvPr id="408" name="Google Shape;408;p16"/>
            <p:cNvSpPr/>
            <p:nvPr/>
          </p:nvSpPr>
          <p:spPr>
            <a:xfrm rot="-1375784">
              <a:off x="6489980" y="4605651"/>
              <a:ext cx="369822" cy="187850"/>
            </a:xfrm>
            <a:custGeom>
              <a:avLst/>
              <a:gdLst/>
              <a:ahLst/>
              <a:cxnLst/>
              <a:rect l="l" t="t" r="r" b="b"/>
              <a:pathLst>
                <a:path w="7820" h="3973" extrusionOk="0">
                  <a:moveTo>
                    <a:pt x="2221" y="1"/>
                  </a:moveTo>
                  <a:cubicBezTo>
                    <a:pt x="2201" y="1"/>
                    <a:pt x="2181" y="4"/>
                    <a:pt x="2163" y="13"/>
                  </a:cubicBezTo>
                  <a:cubicBezTo>
                    <a:pt x="2116" y="25"/>
                    <a:pt x="2068" y="61"/>
                    <a:pt x="2044" y="109"/>
                  </a:cubicBezTo>
                  <a:lnTo>
                    <a:pt x="892" y="3198"/>
                  </a:lnTo>
                  <a:lnTo>
                    <a:pt x="369" y="833"/>
                  </a:lnTo>
                  <a:cubicBezTo>
                    <a:pt x="349" y="755"/>
                    <a:pt x="281" y="709"/>
                    <a:pt x="204" y="709"/>
                  </a:cubicBezTo>
                  <a:cubicBezTo>
                    <a:pt x="188" y="709"/>
                    <a:pt x="171" y="711"/>
                    <a:pt x="155" y="715"/>
                  </a:cubicBezTo>
                  <a:cubicBezTo>
                    <a:pt x="72" y="726"/>
                    <a:pt x="0" y="810"/>
                    <a:pt x="24" y="893"/>
                  </a:cubicBezTo>
                  <a:lnTo>
                    <a:pt x="666" y="3840"/>
                  </a:lnTo>
                  <a:cubicBezTo>
                    <a:pt x="678" y="3899"/>
                    <a:pt x="725" y="3947"/>
                    <a:pt x="773" y="3959"/>
                  </a:cubicBezTo>
                  <a:cubicBezTo>
                    <a:pt x="797" y="3970"/>
                    <a:pt x="809" y="3970"/>
                    <a:pt x="832" y="3970"/>
                  </a:cubicBezTo>
                  <a:cubicBezTo>
                    <a:pt x="840" y="3972"/>
                    <a:pt x="847" y="3972"/>
                    <a:pt x="854" y="3972"/>
                  </a:cubicBezTo>
                  <a:cubicBezTo>
                    <a:pt x="918" y="3972"/>
                    <a:pt x="979" y="3927"/>
                    <a:pt x="1011" y="3864"/>
                  </a:cubicBezTo>
                  <a:lnTo>
                    <a:pt x="2306" y="418"/>
                  </a:lnTo>
                  <a:cubicBezTo>
                    <a:pt x="3712" y="1251"/>
                    <a:pt x="5319" y="1692"/>
                    <a:pt x="6959" y="1692"/>
                  </a:cubicBezTo>
                  <a:cubicBezTo>
                    <a:pt x="7190" y="1692"/>
                    <a:pt x="7421" y="1683"/>
                    <a:pt x="7653" y="1665"/>
                  </a:cubicBezTo>
                  <a:cubicBezTo>
                    <a:pt x="7736" y="1665"/>
                    <a:pt x="7819" y="1582"/>
                    <a:pt x="7808" y="1487"/>
                  </a:cubicBezTo>
                  <a:cubicBezTo>
                    <a:pt x="7797" y="1410"/>
                    <a:pt x="7724" y="1343"/>
                    <a:pt x="7638" y="1343"/>
                  </a:cubicBezTo>
                  <a:cubicBezTo>
                    <a:pt x="7631" y="1343"/>
                    <a:pt x="7624" y="1344"/>
                    <a:pt x="7617" y="1344"/>
                  </a:cubicBezTo>
                  <a:cubicBezTo>
                    <a:pt x="7411" y="1359"/>
                    <a:pt x="7204" y="1366"/>
                    <a:pt x="6998" y="1366"/>
                  </a:cubicBezTo>
                  <a:cubicBezTo>
                    <a:pt x="5344" y="1366"/>
                    <a:pt x="3722" y="902"/>
                    <a:pt x="2306" y="25"/>
                  </a:cubicBezTo>
                  <a:cubicBezTo>
                    <a:pt x="2284" y="11"/>
                    <a:pt x="2253" y="1"/>
                    <a:pt x="22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6"/>
            <p:cNvSpPr/>
            <p:nvPr/>
          </p:nvSpPr>
          <p:spPr>
            <a:xfrm rot="-1375784">
              <a:off x="6594395" y="4710536"/>
              <a:ext cx="102860" cy="104682"/>
            </a:xfrm>
            <a:custGeom>
              <a:avLst/>
              <a:gdLst/>
              <a:ahLst/>
              <a:cxnLst/>
              <a:rect l="l" t="t" r="r" b="b"/>
              <a:pathLst>
                <a:path w="2175" h="2214" extrusionOk="0">
                  <a:moveTo>
                    <a:pt x="791" y="1"/>
                  </a:moveTo>
                  <a:cubicBezTo>
                    <a:pt x="777" y="1"/>
                    <a:pt x="763" y="3"/>
                    <a:pt x="749" y="6"/>
                  </a:cubicBezTo>
                  <a:cubicBezTo>
                    <a:pt x="666" y="30"/>
                    <a:pt x="606" y="113"/>
                    <a:pt x="618" y="208"/>
                  </a:cubicBezTo>
                  <a:lnTo>
                    <a:pt x="844" y="1099"/>
                  </a:lnTo>
                  <a:lnTo>
                    <a:pt x="107" y="1575"/>
                  </a:lnTo>
                  <a:cubicBezTo>
                    <a:pt x="24" y="1622"/>
                    <a:pt x="0" y="1729"/>
                    <a:pt x="60" y="1800"/>
                  </a:cubicBezTo>
                  <a:cubicBezTo>
                    <a:pt x="96" y="1844"/>
                    <a:pt x="150" y="1870"/>
                    <a:pt x="205" y="1870"/>
                  </a:cubicBezTo>
                  <a:cubicBezTo>
                    <a:pt x="241" y="1870"/>
                    <a:pt x="277" y="1859"/>
                    <a:pt x="309" y="1836"/>
                  </a:cubicBezTo>
                  <a:lnTo>
                    <a:pt x="939" y="1432"/>
                  </a:lnTo>
                  <a:lnTo>
                    <a:pt x="1105" y="2097"/>
                  </a:lnTo>
                  <a:cubicBezTo>
                    <a:pt x="1117" y="2145"/>
                    <a:pt x="1153" y="2193"/>
                    <a:pt x="1212" y="2204"/>
                  </a:cubicBezTo>
                  <a:cubicBezTo>
                    <a:pt x="1230" y="2210"/>
                    <a:pt x="1248" y="2213"/>
                    <a:pt x="1266" y="2213"/>
                  </a:cubicBezTo>
                  <a:cubicBezTo>
                    <a:pt x="1284" y="2213"/>
                    <a:pt x="1302" y="2210"/>
                    <a:pt x="1319" y="2204"/>
                  </a:cubicBezTo>
                  <a:cubicBezTo>
                    <a:pt x="1403" y="2193"/>
                    <a:pt x="1462" y="2109"/>
                    <a:pt x="1450" y="2014"/>
                  </a:cubicBezTo>
                  <a:lnTo>
                    <a:pt x="1248" y="1230"/>
                  </a:lnTo>
                  <a:lnTo>
                    <a:pt x="2080" y="695"/>
                  </a:lnTo>
                  <a:cubicBezTo>
                    <a:pt x="2151" y="648"/>
                    <a:pt x="2175" y="541"/>
                    <a:pt x="2116" y="470"/>
                  </a:cubicBezTo>
                  <a:cubicBezTo>
                    <a:pt x="2081" y="421"/>
                    <a:pt x="2030" y="397"/>
                    <a:pt x="1977" y="397"/>
                  </a:cubicBezTo>
                  <a:cubicBezTo>
                    <a:pt x="1939" y="397"/>
                    <a:pt x="1901" y="409"/>
                    <a:pt x="1866" y="434"/>
                  </a:cubicBezTo>
                  <a:lnTo>
                    <a:pt x="1165" y="885"/>
                  </a:lnTo>
                  <a:lnTo>
                    <a:pt x="963" y="137"/>
                  </a:lnTo>
                  <a:cubicBezTo>
                    <a:pt x="943" y="56"/>
                    <a:pt x="871" y="1"/>
                    <a:pt x="7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6"/>
            <p:cNvSpPr/>
            <p:nvPr/>
          </p:nvSpPr>
          <p:spPr>
            <a:xfrm rot="-1375784">
              <a:off x="6692752" y="4726376"/>
              <a:ext cx="58500" cy="24823"/>
            </a:xfrm>
            <a:custGeom>
              <a:avLst/>
              <a:gdLst/>
              <a:ahLst/>
              <a:cxnLst/>
              <a:rect l="l" t="t" r="r" b="b"/>
              <a:pathLst>
                <a:path w="1237" h="525" extrusionOk="0">
                  <a:moveTo>
                    <a:pt x="207" y="1"/>
                  </a:moveTo>
                  <a:cubicBezTo>
                    <a:pt x="148" y="1"/>
                    <a:pt x="91" y="30"/>
                    <a:pt x="60" y="84"/>
                  </a:cubicBezTo>
                  <a:cubicBezTo>
                    <a:pt x="0" y="156"/>
                    <a:pt x="36" y="263"/>
                    <a:pt x="119" y="298"/>
                  </a:cubicBezTo>
                  <a:cubicBezTo>
                    <a:pt x="202" y="346"/>
                    <a:pt x="285" y="382"/>
                    <a:pt x="380" y="417"/>
                  </a:cubicBezTo>
                  <a:cubicBezTo>
                    <a:pt x="594" y="488"/>
                    <a:pt x="832" y="524"/>
                    <a:pt x="1070" y="524"/>
                  </a:cubicBezTo>
                  <a:cubicBezTo>
                    <a:pt x="1165" y="524"/>
                    <a:pt x="1236" y="441"/>
                    <a:pt x="1236" y="346"/>
                  </a:cubicBezTo>
                  <a:cubicBezTo>
                    <a:pt x="1225" y="258"/>
                    <a:pt x="1153" y="190"/>
                    <a:pt x="1067" y="190"/>
                  </a:cubicBezTo>
                  <a:cubicBezTo>
                    <a:pt x="1060" y="190"/>
                    <a:pt x="1053" y="191"/>
                    <a:pt x="1046" y="191"/>
                  </a:cubicBezTo>
                  <a:cubicBezTo>
                    <a:pt x="1024" y="192"/>
                    <a:pt x="1002" y="193"/>
                    <a:pt x="980" y="193"/>
                  </a:cubicBezTo>
                  <a:cubicBezTo>
                    <a:pt x="741" y="193"/>
                    <a:pt x="504" y="134"/>
                    <a:pt x="297" y="25"/>
                  </a:cubicBezTo>
                  <a:cubicBezTo>
                    <a:pt x="269" y="9"/>
                    <a:pt x="237" y="1"/>
                    <a:pt x="2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6"/>
            <p:cNvSpPr/>
            <p:nvPr/>
          </p:nvSpPr>
          <p:spPr>
            <a:xfrm rot="-1375784">
              <a:off x="6763407" y="4667937"/>
              <a:ext cx="91652" cy="105580"/>
            </a:xfrm>
            <a:custGeom>
              <a:avLst/>
              <a:gdLst/>
              <a:ahLst/>
              <a:cxnLst/>
              <a:rect l="l" t="t" r="r" b="b"/>
              <a:pathLst>
                <a:path w="1938" h="2233" extrusionOk="0">
                  <a:moveTo>
                    <a:pt x="210" y="0"/>
                  </a:moveTo>
                  <a:cubicBezTo>
                    <a:pt x="180" y="0"/>
                    <a:pt x="149" y="8"/>
                    <a:pt x="119" y="25"/>
                  </a:cubicBezTo>
                  <a:cubicBezTo>
                    <a:pt x="36" y="60"/>
                    <a:pt x="0" y="167"/>
                    <a:pt x="60" y="251"/>
                  </a:cubicBezTo>
                  <a:lnTo>
                    <a:pt x="797" y="1296"/>
                  </a:lnTo>
                  <a:lnTo>
                    <a:pt x="333" y="1986"/>
                  </a:lnTo>
                  <a:cubicBezTo>
                    <a:pt x="274" y="2057"/>
                    <a:pt x="298" y="2164"/>
                    <a:pt x="393" y="2211"/>
                  </a:cubicBezTo>
                  <a:cubicBezTo>
                    <a:pt x="393" y="2211"/>
                    <a:pt x="404" y="2223"/>
                    <a:pt x="416" y="2223"/>
                  </a:cubicBezTo>
                  <a:cubicBezTo>
                    <a:pt x="437" y="2229"/>
                    <a:pt x="458" y="2232"/>
                    <a:pt x="478" y="2232"/>
                  </a:cubicBezTo>
                  <a:cubicBezTo>
                    <a:pt x="539" y="2232"/>
                    <a:pt x="595" y="2205"/>
                    <a:pt x="630" y="2152"/>
                  </a:cubicBezTo>
                  <a:lnTo>
                    <a:pt x="1890" y="334"/>
                  </a:lnTo>
                  <a:cubicBezTo>
                    <a:pt x="1937" y="262"/>
                    <a:pt x="1914" y="156"/>
                    <a:pt x="1830" y="108"/>
                  </a:cubicBezTo>
                  <a:cubicBezTo>
                    <a:pt x="1802" y="92"/>
                    <a:pt x="1771" y="84"/>
                    <a:pt x="1739" y="84"/>
                  </a:cubicBezTo>
                  <a:cubicBezTo>
                    <a:pt x="1679" y="84"/>
                    <a:pt x="1620" y="113"/>
                    <a:pt x="1581" y="167"/>
                  </a:cubicBezTo>
                  <a:lnTo>
                    <a:pt x="1011" y="999"/>
                  </a:lnTo>
                  <a:lnTo>
                    <a:pt x="357" y="72"/>
                  </a:lnTo>
                  <a:cubicBezTo>
                    <a:pt x="319" y="26"/>
                    <a:pt x="265" y="0"/>
                    <a:pt x="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 name="Google Shape;412;p16"/>
          <p:cNvGrpSpPr/>
          <p:nvPr/>
        </p:nvGrpSpPr>
        <p:grpSpPr>
          <a:xfrm rot="-6464289">
            <a:off x="7822000" y="817432"/>
            <a:ext cx="561221" cy="759571"/>
            <a:chOff x="5408700" y="2855000"/>
            <a:chExt cx="121525" cy="164475"/>
          </a:xfrm>
        </p:grpSpPr>
        <p:sp>
          <p:nvSpPr>
            <p:cNvPr id="413" name="Google Shape;413;p16"/>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6"/>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611310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solidFill>
          <a:schemeClr val="lt2"/>
        </a:solidFill>
        <a:effectLst/>
      </p:bgPr>
    </p:bg>
    <p:spTree>
      <p:nvGrpSpPr>
        <p:cNvPr id="1" name="Shape 415"/>
        <p:cNvGrpSpPr/>
        <p:nvPr/>
      </p:nvGrpSpPr>
      <p:grpSpPr>
        <a:xfrm>
          <a:off x="0" y="0"/>
          <a:ext cx="0" cy="0"/>
          <a:chOff x="0" y="0"/>
          <a:chExt cx="0" cy="0"/>
        </a:xfrm>
      </p:grpSpPr>
      <p:sp>
        <p:nvSpPr>
          <p:cNvPr id="416" name="Google Shape;416;p17"/>
          <p:cNvSpPr txBox="1">
            <a:spLocks noGrp="1"/>
          </p:cNvSpPr>
          <p:nvPr>
            <p:ph type="title"/>
          </p:nvPr>
        </p:nvSpPr>
        <p:spPr>
          <a:xfrm>
            <a:off x="710950" y="3240006"/>
            <a:ext cx="23208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417" name="Google Shape;417;p17"/>
          <p:cNvSpPr txBox="1">
            <a:spLocks noGrp="1"/>
          </p:cNvSpPr>
          <p:nvPr>
            <p:ph type="subTitle" idx="1"/>
          </p:nvPr>
        </p:nvSpPr>
        <p:spPr>
          <a:xfrm>
            <a:off x="776200" y="3600000"/>
            <a:ext cx="2190300" cy="54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8" name="Google Shape;418;p17"/>
          <p:cNvSpPr txBox="1">
            <a:spLocks noGrp="1"/>
          </p:cNvSpPr>
          <p:nvPr>
            <p:ph type="title" idx="2"/>
          </p:nvPr>
        </p:nvSpPr>
        <p:spPr>
          <a:xfrm>
            <a:off x="6114989" y="3240000"/>
            <a:ext cx="23208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419" name="Google Shape;419;p17"/>
          <p:cNvSpPr txBox="1">
            <a:spLocks noGrp="1"/>
          </p:cNvSpPr>
          <p:nvPr>
            <p:ph type="subTitle" idx="3"/>
          </p:nvPr>
        </p:nvSpPr>
        <p:spPr>
          <a:xfrm>
            <a:off x="6180250" y="3600000"/>
            <a:ext cx="2190300" cy="54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0" name="Google Shape;420;p17"/>
          <p:cNvSpPr txBox="1">
            <a:spLocks noGrp="1"/>
          </p:cNvSpPr>
          <p:nvPr>
            <p:ph type="title" idx="4"/>
          </p:nvPr>
        </p:nvSpPr>
        <p:spPr>
          <a:xfrm>
            <a:off x="3412658" y="3240017"/>
            <a:ext cx="23208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421" name="Google Shape;421;p17"/>
          <p:cNvSpPr txBox="1">
            <a:spLocks noGrp="1"/>
          </p:cNvSpPr>
          <p:nvPr>
            <p:ph type="subTitle" idx="5"/>
          </p:nvPr>
        </p:nvSpPr>
        <p:spPr>
          <a:xfrm>
            <a:off x="3476316" y="3600000"/>
            <a:ext cx="2190300" cy="54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2" name="Google Shape;422;p17"/>
          <p:cNvSpPr txBox="1">
            <a:spLocks noGrp="1"/>
          </p:cNvSpPr>
          <p:nvPr>
            <p:ph type="title" idx="6"/>
          </p:nvPr>
        </p:nvSpPr>
        <p:spPr>
          <a:xfrm>
            <a:off x="720000" y="539500"/>
            <a:ext cx="7704000" cy="375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highlight>
                  <a:schemeClr val="accent1"/>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23" name="Google Shape;423;p17"/>
          <p:cNvGrpSpPr/>
          <p:nvPr/>
        </p:nvGrpSpPr>
        <p:grpSpPr>
          <a:xfrm rot="10800000" flipH="1">
            <a:off x="-64151" y="4336715"/>
            <a:ext cx="1023323" cy="1094037"/>
            <a:chOff x="319900" y="315700"/>
            <a:chExt cx="342123" cy="365691"/>
          </a:xfrm>
        </p:grpSpPr>
        <p:sp>
          <p:nvSpPr>
            <p:cNvPr id="424" name="Google Shape;424;p17"/>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7"/>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7"/>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7"/>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7"/>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17"/>
          <p:cNvGrpSpPr/>
          <p:nvPr/>
        </p:nvGrpSpPr>
        <p:grpSpPr>
          <a:xfrm rot="10800000" flipH="1">
            <a:off x="-160062" y="3351960"/>
            <a:ext cx="658687" cy="655425"/>
            <a:chOff x="4636900" y="2064950"/>
            <a:chExt cx="179650" cy="178775"/>
          </a:xfrm>
        </p:grpSpPr>
        <p:sp>
          <p:nvSpPr>
            <p:cNvPr id="430" name="Google Shape;430;p17"/>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7"/>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7"/>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 name="Google Shape;433;p17"/>
          <p:cNvGrpSpPr/>
          <p:nvPr/>
        </p:nvGrpSpPr>
        <p:grpSpPr>
          <a:xfrm rot="8932790" flipH="1">
            <a:off x="1215850" y="4596519"/>
            <a:ext cx="502362" cy="679910"/>
            <a:chOff x="5408700" y="2855000"/>
            <a:chExt cx="121525" cy="164475"/>
          </a:xfrm>
        </p:grpSpPr>
        <p:sp>
          <p:nvSpPr>
            <p:cNvPr id="434" name="Google Shape;434;p17"/>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7"/>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004505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bg>
      <p:bgPr>
        <a:solidFill>
          <a:schemeClr val="dk2"/>
        </a:solidFill>
        <a:effectLst/>
      </p:bgPr>
    </p:bg>
    <p:spTree>
      <p:nvGrpSpPr>
        <p:cNvPr id="1" name="Shape 436"/>
        <p:cNvGrpSpPr/>
        <p:nvPr/>
      </p:nvGrpSpPr>
      <p:grpSpPr>
        <a:xfrm>
          <a:off x="0" y="0"/>
          <a:ext cx="0" cy="0"/>
          <a:chOff x="0" y="0"/>
          <a:chExt cx="0" cy="0"/>
        </a:xfrm>
      </p:grpSpPr>
      <p:grpSp>
        <p:nvGrpSpPr>
          <p:cNvPr id="437" name="Google Shape;437;p18"/>
          <p:cNvGrpSpPr/>
          <p:nvPr/>
        </p:nvGrpSpPr>
        <p:grpSpPr>
          <a:xfrm rot="10800000" flipH="1">
            <a:off x="6114349" y="539502"/>
            <a:ext cx="1023323" cy="1094037"/>
            <a:chOff x="319900" y="315700"/>
            <a:chExt cx="342123" cy="365691"/>
          </a:xfrm>
        </p:grpSpPr>
        <p:sp>
          <p:nvSpPr>
            <p:cNvPr id="438" name="Google Shape;438;p18"/>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8"/>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8"/>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8"/>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8"/>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18"/>
          <p:cNvGrpSpPr/>
          <p:nvPr/>
        </p:nvGrpSpPr>
        <p:grpSpPr>
          <a:xfrm rot="-8422818" flipH="1">
            <a:off x="291901" y="4041538"/>
            <a:ext cx="658691" cy="655432"/>
            <a:chOff x="4636900" y="2064950"/>
            <a:chExt cx="179650" cy="178775"/>
          </a:xfrm>
        </p:grpSpPr>
        <p:sp>
          <p:nvSpPr>
            <p:cNvPr id="444" name="Google Shape;444;p18"/>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8"/>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8"/>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7" name="Google Shape;447;p18"/>
          <p:cNvSpPr/>
          <p:nvPr/>
        </p:nvSpPr>
        <p:spPr>
          <a:xfrm rot="-434">
            <a:off x="715175" y="1279335"/>
            <a:ext cx="2375700" cy="4168800"/>
          </a:xfrm>
          <a:prstGeom prst="rect">
            <a:avLst/>
          </a:prstGeom>
          <a:solidFill>
            <a:schemeClr val="lt2"/>
          </a:solidFill>
          <a:ln w="19050" cap="flat" cmpd="sng">
            <a:solidFill>
              <a:schemeClr val="dk1"/>
            </a:solidFill>
            <a:prstDash val="solid"/>
            <a:round/>
            <a:headEnd type="none" w="sm" len="sm"/>
            <a:tailEnd type="none" w="sm" len="sm"/>
          </a:ln>
          <a:effectLst>
            <a:outerShdw dist="76200" dir="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8"/>
          <p:cNvSpPr/>
          <p:nvPr/>
        </p:nvSpPr>
        <p:spPr>
          <a:xfrm rot="-434">
            <a:off x="3414767" y="1279335"/>
            <a:ext cx="2375700" cy="4168800"/>
          </a:xfrm>
          <a:prstGeom prst="rect">
            <a:avLst/>
          </a:prstGeom>
          <a:solidFill>
            <a:schemeClr val="lt2"/>
          </a:solidFill>
          <a:ln w="19050" cap="flat" cmpd="sng">
            <a:solidFill>
              <a:schemeClr val="dk1"/>
            </a:solidFill>
            <a:prstDash val="solid"/>
            <a:round/>
            <a:headEnd type="none" w="sm" len="sm"/>
            <a:tailEnd type="none" w="sm" len="sm"/>
          </a:ln>
          <a:effectLst>
            <a:outerShdw dist="76200" dir="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8"/>
          <p:cNvSpPr/>
          <p:nvPr/>
        </p:nvSpPr>
        <p:spPr>
          <a:xfrm rot="-434">
            <a:off x="6114350" y="1279335"/>
            <a:ext cx="2375700" cy="4168800"/>
          </a:xfrm>
          <a:prstGeom prst="rect">
            <a:avLst/>
          </a:prstGeom>
          <a:solidFill>
            <a:schemeClr val="lt2"/>
          </a:solidFill>
          <a:ln w="19050" cap="flat" cmpd="sng">
            <a:solidFill>
              <a:schemeClr val="dk1"/>
            </a:solidFill>
            <a:prstDash val="solid"/>
            <a:round/>
            <a:headEnd type="none" w="sm" len="sm"/>
            <a:tailEnd type="none" w="sm" len="sm"/>
          </a:ln>
          <a:effectLst>
            <a:outerShdw dist="76200" dir="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8"/>
          <p:cNvSpPr/>
          <p:nvPr/>
        </p:nvSpPr>
        <p:spPr>
          <a:xfrm>
            <a:off x="950525" y="2798450"/>
            <a:ext cx="1905000" cy="1810200"/>
          </a:xfrm>
          <a:prstGeom prst="rect">
            <a:avLst/>
          </a:prstGeom>
          <a:noFill/>
          <a:ln w="28575" cap="flat" cmpd="sng">
            <a:solidFill>
              <a:schemeClr val="accent4"/>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8"/>
          <p:cNvSpPr/>
          <p:nvPr/>
        </p:nvSpPr>
        <p:spPr>
          <a:xfrm>
            <a:off x="3650117" y="2798450"/>
            <a:ext cx="1905000" cy="1810200"/>
          </a:xfrm>
          <a:prstGeom prst="rect">
            <a:avLst/>
          </a:prstGeom>
          <a:noFill/>
          <a:ln w="28575" cap="flat" cmpd="sng">
            <a:solidFill>
              <a:schemeClr val="accent4"/>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8"/>
          <p:cNvSpPr/>
          <p:nvPr/>
        </p:nvSpPr>
        <p:spPr>
          <a:xfrm>
            <a:off x="6349708" y="2798450"/>
            <a:ext cx="1905000" cy="1810200"/>
          </a:xfrm>
          <a:prstGeom prst="rect">
            <a:avLst/>
          </a:prstGeom>
          <a:noFill/>
          <a:ln w="28575" cap="flat" cmpd="sng">
            <a:solidFill>
              <a:schemeClr val="accent4"/>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8"/>
          <p:cNvSpPr txBox="1">
            <a:spLocks noGrp="1"/>
          </p:cNvSpPr>
          <p:nvPr>
            <p:ph type="title"/>
          </p:nvPr>
        </p:nvSpPr>
        <p:spPr>
          <a:xfrm>
            <a:off x="742625" y="1944606"/>
            <a:ext cx="23208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454" name="Google Shape;454;p18"/>
          <p:cNvSpPr txBox="1">
            <a:spLocks noGrp="1"/>
          </p:cNvSpPr>
          <p:nvPr>
            <p:ph type="subTitle" idx="1"/>
          </p:nvPr>
        </p:nvSpPr>
        <p:spPr>
          <a:xfrm>
            <a:off x="950525" y="3142800"/>
            <a:ext cx="1905000" cy="540000"/>
          </a:xfrm>
          <a:prstGeom prst="rect">
            <a:avLst/>
          </a:prstGeom>
        </p:spPr>
        <p:txBody>
          <a:bodyPr spcFirstLastPara="1" wrap="square" lIns="182875" tIns="91425" rIns="18287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5" name="Google Shape;455;p18"/>
          <p:cNvSpPr txBox="1">
            <a:spLocks noGrp="1"/>
          </p:cNvSpPr>
          <p:nvPr>
            <p:ph type="title" idx="2"/>
          </p:nvPr>
        </p:nvSpPr>
        <p:spPr>
          <a:xfrm>
            <a:off x="6141808" y="1944600"/>
            <a:ext cx="23208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456" name="Google Shape;456;p18"/>
          <p:cNvSpPr txBox="1">
            <a:spLocks noGrp="1"/>
          </p:cNvSpPr>
          <p:nvPr>
            <p:ph type="subTitle" idx="3"/>
          </p:nvPr>
        </p:nvSpPr>
        <p:spPr>
          <a:xfrm>
            <a:off x="6349700" y="3142800"/>
            <a:ext cx="1905000" cy="540000"/>
          </a:xfrm>
          <a:prstGeom prst="rect">
            <a:avLst/>
          </a:prstGeom>
        </p:spPr>
        <p:txBody>
          <a:bodyPr spcFirstLastPara="1" wrap="square" lIns="182875" tIns="91425" rIns="18287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7" name="Google Shape;457;p18"/>
          <p:cNvSpPr txBox="1">
            <a:spLocks noGrp="1"/>
          </p:cNvSpPr>
          <p:nvPr>
            <p:ph type="title" idx="4"/>
          </p:nvPr>
        </p:nvSpPr>
        <p:spPr>
          <a:xfrm>
            <a:off x="3442217" y="1944617"/>
            <a:ext cx="23208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458" name="Google Shape;458;p18"/>
          <p:cNvSpPr txBox="1">
            <a:spLocks noGrp="1"/>
          </p:cNvSpPr>
          <p:nvPr>
            <p:ph type="subTitle" idx="5"/>
          </p:nvPr>
        </p:nvSpPr>
        <p:spPr>
          <a:xfrm>
            <a:off x="3650125" y="3142800"/>
            <a:ext cx="1905000" cy="540000"/>
          </a:xfrm>
          <a:prstGeom prst="rect">
            <a:avLst/>
          </a:prstGeom>
        </p:spPr>
        <p:txBody>
          <a:bodyPr spcFirstLastPara="1" wrap="square" lIns="182875" tIns="91425" rIns="18287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9" name="Google Shape;459;p18"/>
          <p:cNvSpPr txBox="1">
            <a:spLocks noGrp="1"/>
          </p:cNvSpPr>
          <p:nvPr>
            <p:ph type="title" idx="6"/>
          </p:nvPr>
        </p:nvSpPr>
        <p:spPr>
          <a:xfrm>
            <a:off x="720000" y="539500"/>
            <a:ext cx="7704000" cy="375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highlight>
                  <a:schemeClr val="accent1"/>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124413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Numbers and texts">
  <p:cSld name="Numbers and texts">
    <p:bg>
      <p:bgPr>
        <a:solidFill>
          <a:schemeClr val="lt2"/>
        </a:solidFill>
        <a:effectLst/>
      </p:bgPr>
    </p:bg>
    <p:spTree>
      <p:nvGrpSpPr>
        <p:cNvPr id="1" name="Shape 460"/>
        <p:cNvGrpSpPr/>
        <p:nvPr/>
      </p:nvGrpSpPr>
      <p:grpSpPr>
        <a:xfrm>
          <a:off x="0" y="0"/>
          <a:ext cx="0" cy="0"/>
          <a:chOff x="0" y="0"/>
          <a:chExt cx="0" cy="0"/>
        </a:xfrm>
      </p:grpSpPr>
      <p:sp>
        <p:nvSpPr>
          <p:cNvPr id="461" name="Google Shape;461;p19"/>
          <p:cNvSpPr txBox="1">
            <a:spLocks noGrp="1"/>
          </p:cNvSpPr>
          <p:nvPr>
            <p:ph type="title"/>
          </p:nvPr>
        </p:nvSpPr>
        <p:spPr>
          <a:xfrm>
            <a:off x="710950" y="3544806"/>
            <a:ext cx="2320800" cy="375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462" name="Google Shape;462;p19"/>
          <p:cNvSpPr txBox="1">
            <a:spLocks noGrp="1"/>
          </p:cNvSpPr>
          <p:nvPr>
            <p:ph type="subTitle" idx="1"/>
          </p:nvPr>
        </p:nvSpPr>
        <p:spPr>
          <a:xfrm>
            <a:off x="776200" y="3904800"/>
            <a:ext cx="2190300" cy="77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3" name="Google Shape;463;p19"/>
          <p:cNvSpPr txBox="1">
            <a:spLocks noGrp="1"/>
          </p:cNvSpPr>
          <p:nvPr>
            <p:ph type="title" idx="2"/>
          </p:nvPr>
        </p:nvSpPr>
        <p:spPr>
          <a:xfrm>
            <a:off x="6114997" y="3544800"/>
            <a:ext cx="2320800" cy="375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464" name="Google Shape;464;p19"/>
          <p:cNvSpPr txBox="1">
            <a:spLocks noGrp="1"/>
          </p:cNvSpPr>
          <p:nvPr>
            <p:ph type="subTitle" idx="3"/>
          </p:nvPr>
        </p:nvSpPr>
        <p:spPr>
          <a:xfrm>
            <a:off x="6180247" y="3904800"/>
            <a:ext cx="2190300" cy="77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5" name="Google Shape;465;p19"/>
          <p:cNvSpPr txBox="1">
            <a:spLocks noGrp="1"/>
          </p:cNvSpPr>
          <p:nvPr>
            <p:ph type="title" idx="4"/>
          </p:nvPr>
        </p:nvSpPr>
        <p:spPr>
          <a:xfrm>
            <a:off x="3412662" y="3544814"/>
            <a:ext cx="2320800" cy="375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466" name="Google Shape;466;p19"/>
          <p:cNvSpPr txBox="1">
            <a:spLocks noGrp="1"/>
          </p:cNvSpPr>
          <p:nvPr>
            <p:ph type="subTitle" idx="5"/>
          </p:nvPr>
        </p:nvSpPr>
        <p:spPr>
          <a:xfrm>
            <a:off x="3477913" y="3904800"/>
            <a:ext cx="2190300" cy="77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7" name="Google Shape;467;p19"/>
          <p:cNvSpPr txBox="1">
            <a:spLocks noGrp="1"/>
          </p:cNvSpPr>
          <p:nvPr>
            <p:ph type="title" idx="6"/>
          </p:nvPr>
        </p:nvSpPr>
        <p:spPr>
          <a:xfrm>
            <a:off x="720000" y="539500"/>
            <a:ext cx="7704000" cy="37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highlight>
                  <a:schemeClr val="accent1"/>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68" name="Google Shape;468;p19"/>
          <p:cNvSpPr txBox="1">
            <a:spLocks noGrp="1"/>
          </p:cNvSpPr>
          <p:nvPr>
            <p:ph type="title" idx="7" hasCustomPrompt="1"/>
          </p:nvPr>
        </p:nvSpPr>
        <p:spPr>
          <a:xfrm>
            <a:off x="843100" y="2577850"/>
            <a:ext cx="2056500" cy="859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9pPr>
          </a:lstStyle>
          <a:p>
            <a:r>
              <a:t>xx%</a:t>
            </a:r>
          </a:p>
        </p:txBody>
      </p:sp>
      <p:sp>
        <p:nvSpPr>
          <p:cNvPr id="469" name="Google Shape;469;p19"/>
          <p:cNvSpPr txBox="1">
            <a:spLocks noGrp="1"/>
          </p:cNvSpPr>
          <p:nvPr>
            <p:ph type="title" idx="8" hasCustomPrompt="1"/>
          </p:nvPr>
        </p:nvSpPr>
        <p:spPr>
          <a:xfrm>
            <a:off x="3544808" y="2577850"/>
            <a:ext cx="2056500" cy="864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9pPr>
          </a:lstStyle>
          <a:p>
            <a:r>
              <a:t>xx%</a:t>
            </a:r>
          </a:p>
        </p:txBody>
      </p:sp>
      <p:sp>
        <p:nvSpPr>
          <p:cNvPr id="470" name="Google Shape;470;p19"/>
          <p:cNvSpPr txBox="1">
            <a:spLocks noGrp="1"/>
          </p:cNvSpPr>
          <p:nvPr>
            <p:ph type="title" idx="9" hasCustomPrompt="1"/>
          </p:nvPr>
        </p:nvSpPr>
        <p:spPr>
          <a:xfrm>
            <a:off x="6246839" y="2577850"/>
            <a:ext cx="2057100" cy="864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9pPr>
          </a:lstStyle>
          <a:p>
            <a:r>
              <a:t>xx%</a:t>
            </a:r>
          </a:p>
        </p:txBody>
      </p:sp>
      <p:grpSp>
        <p:nvGrpSpPr>
          <p:cNvPr id="471" name="Google Shape;471;p19"/>
          <p:cNvGrpSpPr/>
          <p:nvPr/>
        </p:nvGrpSpPr>
        <p:grpSpPr>
          <a:xfrm flipH="1">
            <a:off x="8101427" y="1079702"/>
            <a:ext cx="658687" cy="655425"/>
            <a:chOff x="4636900" y="2064950"/>
            <a:chExt cx="179650" cy="178775"/>
          </a:xfrm>
        </p:grpSpPr>
        <p:sp>
          <p:nvSpPr>
            <p:cNvPr id="472" name="Google Shape;472;p19"/>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19"/>
          <p:cNvGrpSpPr/>
          <p:nvPr/>
        </p:nvGrpSpPr>
        <p:grpSpPr>
          <a:xfrm rot="-1867210" flipH="1">
            <a:off x="7289615" y="467808"/>
            <a:ext cx="502362" cy="679910"/>
            <a:chOff x="5408700" y="2855000"/>
            <a:chExt cx="121525" cy="164475"/>
          </a:xfrm>
        </p:grpSpPr>
        <p:sp>
          <p:nvSpPr>
            <p:cNvPr id="476" name="Google Shape;476;p19"/>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 name="Google Shape;478;p19"/>
          <p:cNvSpPr/>
          <p:nvPr/>
        </p:nvSpPr>
        <p:spPr>
          <a:xfrm>
            <a:off x="-68150" y="1690643"/>
            <a:ext cx="9280300" cy="425150"/>
          </a:xfrm>
          <a:custGeom>
            <a:avLst/>
            <a:gdLst/>
            <a:ahLst/>
            <a:cxnLst/>
            <a:rect l="l" t="t" r="r" b="b"/>
            <a:pathLst>
              <a:path w="371212" h="17006" extrusionOk="0">
                <a:moveTo>
                  <a:pt x="0" y="12088"/>
                </a:moveTo>
                <a:cubicBezTo>
                  <a:pt x="5033" y="11080"/>
                  <a:pt x="8388" y="5544"/>
                  <a:pt x="13422" y="4538"/>
                </a:cubicBezTo>
                <a:cubicBezTo>
                  <a:pt x="27378" y="1749"/>
                  <a:pt x="41514" y="9247"/>
                  <a:pt x="55367" y="12507"/>
                </a:cubicBezTo>
                <a:cubicBezTo>
                  <a:pt x="76070" y="17379"/>
                  <a:pt x="97902" y="16440"/>
                  <a:pt x="119123" y="15024"/>
                </a:cubicBezTo>
                <a:cubicBezTo>
                  <a:pt x="147837" y="13109"/>
                  <a:pt x="175827" y="-3608"/>
                  <a:pt x="204271" y="763"/>
                </a:cubicBezTo>
                <a:cubicBezTo>
                  <a:pt x="243594" y="6806"/>
                  <a:pt x="282826" y="18796"/>
                  <a:pt x="322556" y="16702"/>
                </a:cubicBezTo>
                <a:cubicBezTo>
                  <a:pt x="335782" y="16005"/>
                  <a:pt x="348454" y="11028"/>
                  <a:pt x="361565" y="9152"/>
                </a:cubicBezTo>
                <a:cubicBezTo>
                  <a:pt x="364935" y="8670"/>
                  <a:pt x="367807" y="5796"/>
                  <a:pt x="371212" y="5796"/>
                </a:cubicBezTo>
              </a:path>
            </a:pathLst>
          </a:custGeom>
          <a:noFill/>
          <a:ln w="28575" cap="flat" cmpd="sng">
            <a:solidFill>
              <a:schemeClr val="accent4"/>
            </a:solidFill>
            <a:prstDash val="lgDash"/>
            <a:round/>
            <a:headEnd type="none" w="med" len="med"/>
            <a:tailEnd type="none" w="med" len="med"/>
          </a:ln>
        </p:spPr>
      </p:sp>
      <p:grpSp>
        <p:nvGrpSpPr>
          <p:cNvPr id="479" name="Google Shape;479;p19"/>
          <p:cNvGrpSpPr/>
          <p:nvPr/>
        </p:nvGrpSpPr>
        <p:grpSpPr>
          <a:xfrm>
            <a:off x="166570" y="173567"/>
            <a:ext cx="1250766" cy="1268375"/>
            <a:chOff x="6866604" y="3415321"/>
            <a:chExt cx="485470" cy="492267"/>
          </a:xfrm>
        </p:grpSpPr>
        <p:sp>
          <p:nvSpPr>
            <p:cNvPr id="480" name="Google Shape;480;p19"/>
            <p:cNvSpPr/>
            <p:nvPr/>
          </p:nvSpPr>
          <p:spPr>
            <a:xfrm rot="-2088369">
              <a:off x="7002438" y="3710949"/>
              <a:ext cx="338847" cy="82397"/>
            </a:xfrm>
            <a:custGeom>
              <a:avLst/>
              <a:gdLst/>
              <a:ahLst/>
              <a:cxnLst/>
              <a:rect l="l" t="t" r="r" b="b"/>
              <a:pathLst>
                <a:path w="8270" h="2011" extrusionOk="0">
                  <a:moveTo>
                    <a:pt x="3671" y="0"/>
                  </a:moveTo>
                  <a:cubicBezTo>
                    <a:pt x="3602" y="0"/>
                    <a:pt x="3532" y="70"/>
                    <a:pt x="3532" y="158"/>
                  </a:cubicBezTo>
                  <a:cubicBezTo>
                    <a:pt x="3532" y="228"/>
                    <a:pt x="3602" y="298"/>
                    <a:pt x="3671" y="298"/>
                  </a:cubicBezTo>
                  <a:lnTo>
                    <a:pt x="4213" y="298"/>
                  </a:lnTo>
                  <a:cubicBezTo>
                    <a:pt x="4283" y="298"/>
                    <a:pt x="4353" y="245"/>
                    <a:pt x="4353" y="158"/>
                  </a:cubicBezTo>
                  <a:cubicBezTo>
                    <a:pt x="4353" y="88"/>
                    <a:pt x="4283" y="18"/>
                    <a:pt x="4213" y="18"/>
                  </a:cubicBezTo>
                  <a:cubicBezTo>
                    <a:pt x="4039" y="18"/>
                    <a:pt x="3846" y="18"/>
                    <a:pt x="3671" y="0"/>
                  </a:cubicBezTo>
                  <a:close/>
                  <a:moveTo>
                    <a:pt x="5000" y="18"/>
                  </a:moveTo>
                  <a:cubicBezTo>
                    <a:pt x="4930" y="18"/>
                    <a:pt x="4860" y="88"/>
                    <a:pt x="4860" y="158"/>
                  </a:cubicBezTo>
                  <a:cubicBezTo>
                    <a:pt x="4860" y="245"/>
                    <a:pt x="4930" y="298"/>
                    <a:pt x="5000" y="298"/>
                  </a:cubicBezTo>
                  <a:lnTo>
                    <a:pt x="5542" y="298"/>
                  </a:lnTo>
                  <a:cubicBezTo>
                    <a:pt x="5612" y="298"/>
                    <a:pt x="5682" y="245"/>
                    <a:pt x="5682" y="158"/>
                  </a:cubicBezTo>
                  <a:cubicBezTo>
                    <a:pt x="5682" y="70"/>
                    <a:pt x="5612" y="18"/>
                    <a:pt x="5542" y="18"/>
                  </a:cubicBezTo>
                  <a:close/>
                  <a:moveTo>
                    <a:pt x="6329" y="18"/>
                  </a:moveTo>
                  <a:cubicBezTo>
                    <a:pt x="6259" y="18"/>
                    <a:pt x="6189" y="70"/>
                    <a:pt x="6189" y="158"/>
                  </a:cubicBezTo>
                  <a:cubicBezTo>
                    <a:pt x="6189" y="245"/>
                    <a:pt x="6259" y="298"/>
                    <a:pt x="6329" y="298"/>
                  </a:cubicBezTo>
                  <a:lnTo>
                    <a:pt x="6853" y="298"/>
                  </a:lnTo>
                  <a:cubicBezTo>
                    <a:pt x="6940" y="298"/>
                    <a:pt x="7010" y="245"/>
                    <a:pt x="7010" y="158"/>
                  </a:cubicBezTo>
                  <a:cubicBezTo>
                    <a:pt x="7010" y="70"/>
                    <a:pt x="6940" y="18"/>
                    <a:pt x="6871" y="18"/>
                  </a:cubicBezTo>
                  <a:close/>
                  <a:moveTo>
                    <a:pt x="7657" y="18"/>
                  </a:moveTo>
                  <a:cubicBezTo>
                    <a:pt x="7587" y="18"/>
                    <a:pt x="7517" y="88"/>
                    <a:pt x="7517" y="158"/>
                  </a:cubicBezTo>
                  <a:cubicBezTo>
                    <a:pt x="7517" y="245"/>
                    <a:pt x="7570" y="315"/>
                    <a:pt x="7657" y="315"/>
                  </a:cubicBezTo>
                  <a:lnTo>
                    <a:pt x="8112" y="315"/>
                  </a:lnTo>
                  <a:cubicBezTo>
                    <a:pt x="8199" y="315"/>
                    <a:pt x="8252" y="263"/>
                    <a:pt x="8269" y="175"/>
                  </a:cubicBezTo>
                  <a:cubicBezTo>
                    <a:pt x="8269" y="105"/>
                    <a:pt x="8199" y="35"/>
                    <a:pt x="8112" y="35"/>
                  </a:cubicBezTo>
                  <a:cubicBezTo>
                    <a:pt x="7972" y="18"/>
                    <a:pt x="7815" y="18"/>
                    <a:pt x="7657" y="18"/>
                  </a:cubicBezTo>
                  <a:close/>
                  <a:moveTo>
                    <a:pt x="2906" y="97"/>
                  </a:moveTo>
                  <a:cubicBezTo>
                    <a:pt x="2881" y="97"/>
                    <a:pt x="2856" y="105"/>
                    <a:pt x="2832" y="123"/>
                  </a:cubicBezTo>
                  <a:cubicBezTo>
                    <a:pt x="2675" y="210"/>
                    <a:pt x="2535" y="298"/>
                    <a:pt x="2378" y="385"/>
                  </a:cubicBezTo>
                  <a:cubicBezTo>
                    <a:pt x="2308" y="420"/>
                    <a:pt x="2273" y="507"/>
                    <a:pt x="2325" y="577"/>
                  </a:cubicBezTo>
                  <a:cubicBezTo>
                    <a:pt x="2349" y="624"/>
                    <a:pt x="2395" y="655"/>
                    <a:pt x="2445" y="655"/>
                  </a:cubicBezTo>
                  <a:cubicBezTo>
                    <a:pt x="2469" y="655"/>
                    <a:pt x="2494" y="647"/>
                    <a:pt x="2518" y="630"/>
                  </a:cubicBezTo>
                  <a:cubicBezTo>
                    <a:pt x="2675" y="542"/>
                    <a:pt x="2832" y="455"/>
                    <a:pt x="2972" y="367"/>
                  </a:cubicBezTo>
                  <a:cubicBezTo>
                    <a:pt x="3042" y="333"/>
                    <a:pt x="3077" y="245"/>
                    <a:pt x="3042" y="175"/>
                  </a:cubicBezTo>
                  <a:cubicBezTo>
                    <a:pt x="3007" y="129"/>
                    <a:pt x="2957" y="97"/>
                    <a:pt x="2906" y="97"/>
                  </a:cubicBezTo>
                  <a:close/>
                  <a:moveTo>
                    <a:pt x="1756" y="770"/>
                  </a:moveTo>
                  <a:cubicBezTo>
                    <a:pt x="1729" y="770"/>
                    <a:pt x="1702" y="775"/>
                    <a:pt x="1679" y="787"/>
                  </a:cubicBezTo>
                  <a:cubicBezTo>
                    <a:pt x="1539" y="874"/>
                    <a:pt x="1381" y="962"/>
                    <a:pt x="1224" y="1067"/>
                  </a:cubicBezTo>
                  <a:cubicBezTo>
                    <a:pt x="1154" y="1102"/>
                    <a:pt x="1137" y="1189"/>
                    <a:pt x="1172" y="1259"/>
                  </a:cubicBezTo>
                  <a:cubicBezTo>
                    <a:pt x="1207" y="1306"/>
                    <a:pt x="1257" y="1329"/>
                    <a:pt x="1308" y="1329"/>
                  </a:cubicBezTo>
                  <a:cubicBezTo>
                    <a:pt x="1333" y="1329"/>
                    <a:pt x="1358" y="1323"/>
                    <a:pt x="1381" y="1311"/>
                  </a:cubicBezTo>
                  <a:cubicBezTo>
                    <a:pt x="1539" y="1224"/>
                    <a:pt x="1679" y="1119"/>
                    <a:pt x="1836" y="1032"/>
                  </a:cubicBezTo>
                  <a:cubicBezTo>
                    <a:pt x="1906" y="997"/>
                    <a:pt x="1923" y="909"/>
                    <a:pt x="1888" y="839"/>
                  </a:cubicBezTo>
                  <a:cubicBezTo>
                    <a:pt x="1865" y="793"/>
                    <a:pt x="1811" y="770"/>
                    <a:pt x="1756" y="770"/>
                  </a:cubicBezTo>
                  <a:close/>
                  <a:moveTo>
                    <a:pt x="616" y="1451"/>
                  </a:moveTo>
                  <a:cubicBezTo>
                    <a:pt x="591" y="1451"/>
                    <a:pt x="566" y="1457"/>
                    <a:pt x="542" y="1469"/>
                  </a:cubicBezTo>
                  <a:cubicBezTo>
                    <a:pt x="402" y="1556"/>
                    <a:pt x="245" y="1644"/>
                    <a:pt x="88" y="1749"/>
                  </a:cubicBezTo>
                  <a:cubicBezTo>
                    <a:pt x="18" y="1783"/>
                    <a:pt x="0" y="1871"/>
                    <a:pt x="35" y="1941"/>
                  </a:cubicBezTo>
                  <a:cubicBezTo>
                    <a:pt x="70" y="1987"/>
                    <a:pt x="121" y="2011"/>
                    <a:pt x="171" y="2011"/>
                  </a:cubicBezTo>
                  <a:cubicBezTo>
                    <a:pt x="197" y="2011"/>
                    <a:pt x="222" y="2005"/>
                    <a:pt x="245" y="1993"/>
                  </a:cubicBezTo>
                  <a:cubicBezTo>
                    <a:pt x="402" y="1906"/>
                    <a:pt x="542" y="1801"/>
                    <a:pt x="700" y="1714"/>
                  </a:cubicBezTo>
                  <a:cubicBezTo>
                    <a:pt x="770" y="1679"/>
                    <a:pt x="787" y="1591"/>
                    <a:pt x="752" y="1521"/>
                  </a:cubicBezTo>
                  <a:cubicBezTo>
                    <a:pt x="717" y="1475"/>
                    <a:pt x="667" y="1451"/>
                    <a:pt x="616" y="145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rot="-2088369">
              <a:off x="7040201" y="3518314"/>
              <a:ext cx="34417" cy="250100"/>
            </a:xfrm>
            <a:custGeom>
              <a:avLst/>
              <a:gdLst/>
              <a:ahLst/>
              <a:cxnLst/>
              <a:rect l="l" t="t" r="r" b="b"/>
              <a:pathLst>
                <a:path w="840" h="6104" extrusionOk="0">
                  <a:moveTo>
                    <a:pt x="700" y="0"/>
                  </a:moveTo>
                  <a:cubicBezTo>
                    <a:pt x="612" y="0"/>
                    <a:pt x="542" y="53"/>
                    <a:pt x="542" y="140"/>
                  </a:cubicBezTo>
                  <a:cubicBezTo>
                    <a:pt x="525" y="315"/>
                    <a:pt x="507" y="490"/>
                    <a:pt x="490" y="664"/>
                  </a:cubicBezTo>
                  <a:cubicBezTo>
                    <a:pt x="490" y="752"/>
                    <a:pt x="542" y="822"/>
                    <a:pt x="630" y="822"/>
                  </a:cubicBezTo>
                  <a:cubicBezTo>
                    <a:pt x="700" y="822"/>
                    <a:pt x="769" y="769"/>
                    <a:pt x="787" y="699"/>
                  </a:cubicBezTo>
                  <a:cubicBezTo>
                    <a:pt x="804" y="507"/>
                    <a:pt x="822" y="332"/>
                    <a:pt x="839" y="157"/>
                  </a:cubicBezTo>
                  <a:cubicBezTo>
                    <a:pt x="839" y="88"/>
                    <a:pt x="769" y="18"/>
                    <a:pt x="700" y="0"/>
                  </a:cubicBezTo>
                  <a:close/>
                  <a:moveTo>
                    <a:pt x="555" y="1326"/>
                  </a:moveTo>
                  <a:cubicBezTo>
                    <a:pt x="493" y="1326"/>
                    <a:pt x="435" y="1389"/>
                    <a:pt x="420" y="1451"/>
                  </a:cubicBezTo>
                  <a:cubicBezTo>
                    <a:pt x="402" y="1626"/>
                    <a:pt x="385" y="1818"/>
                    <a:pt x="367" y="1993"/>
                  </a:cubicBezTo>
                  <a:cubicBezTo>
                    <a:pt x="367" y="2063"/>
                    <a:pt x="420" y="2133"/>
                    <a:pt x="507" y="2150"/>
                  </a:cubicBezTo>
                  <a:cubicBezTo>
                    <a:pt x="577" y="2150"/>
                    <a:pt x="665" y="2098"/>
                    <a:pt x="665" y="2010"/>
                  </a:cubicBezTo>
                  <a:cubicBezTo>
                    <a:pt x="682" y="1836"/>
                    <a:pt x="700" y="1661"/>
                    <a:pt x="717" y="1486"/>
                  </a:cubicBezTo>
                  <a:cubicBezTo>
                    <a:pt x="717" y="1399"/>
                    <a:pt x="665" y="1329"/>
                    <a:pt x="577" y="1329"/>
                  </a:cubicBezTo>
                  <a:cubicBezTo>
                    <a:pt x="570" y="1327"/>
                    <a:pt x="562" y="1326"/>
                    <a:pt x="555" y="1326"/>
                  </a:cubicBezTo>
                  <a:close/>
                  <a:moveTo>
                    <a:pt x="455" y="2640"/>
                  </a:moveTo>
                  <a:cubicBezTo>
                    <a:pt x="385" y="2640"/>
                    <a:pt x="315" y="2692"/>
                    <a:pt x="297" y="2780"/>
                  </a:cubicBezTo>
                  <a:cubicBezTo>
                    <a:pt x="280" y="2954"/>
                    <a:pt x="262" y="3129"/>
                    <a:pt x="245" y="3304"/>
                  </a:cubicBezTo>
                  <a:cubicBezTo>
                    <a:pt x="245" y="3391"/>
                    <a:pt x="297" y="3461"/>
                    <a:pt x="385" y="3461"/>
                  </a:cubicBezTo>
                  <a:cubicBezTo>
                    <a:pt x="392" y="3463"/>
                    <a:pt x="400" y="3464"/>
                    <a:pt x="407" y="3464"/>
                  </a:cubicBezTo>
                  <a:cubicBezTo>
                    <a:pt x="469" y="3464"/>
                    <a:pt x="527" y="3402"/>
                    <a:pt x="542" y="3339"/>
                  </a:cubicBezTo>
                  <a:cubicBezTo>
                    <a:pt x="560" y="3164"/>
                    <a:pt x="577" y="2989"/>
                    <a:pt x="595" y="2797"/>
                  </a:cubicBezTo>
                  <a:cubicBezTo>
                    <a:pt x="595" y="2727"/>
                    <a:pt x="542" y="2657"/>
                    <a:pt x="455" y="2640"/>
                  </a:cubicBezTo>
                  <a:close/>
                  <a:moveTo>
                    <a:pt x="305" y="3966"/>
                  </a:moveTo>
                  <a:cubicBezTo>
                    <a:pt x="231" y="3966"/>
                    <a:pt x="175" y="4028"/>
                    <a:pt x="175" y="4091"/>
                  </a:cubicBezTo>
                  <a:cubicBezTo>
                    <a:pt x="158" y="4266"/>
                    <a:pt x="140" y="4458"/>
                    <a:pt x="123" y="4633"/>
                  </a:cubicBezTo>
                  <a:cubicBezTo>
                    <a:pt x="123" y="4703"/>
                    <a:pt x="175" y="4773"/>
                    <a:pt x="262" y="4790"/>
                  </a:cubicBezTo>
                  <a:cubicBezTo>
                    <a:pt x="332" y="4790"/>
                    <a:pt x="402" y="4738"/>
                    <a:pt x="420" y="4650"/>
                  </a:cubicBezTo>
                  <a:cubicBezTo>
                    <a:pt x="437" y="4475"/>
                    <a:pt x="455" y="4301"/>
                    <a:pt x="472" y="4126"/>
                  </a:cubicBezTo>
                  <a:cubicBezTo>
                    <a:pt x="472" y="4038"/>
                    <a:pt x="420" y="3968"/>
                    <a:pt x="332" y="3968"/>
                  </a:cubicBezTo>
                  <a:cubicBezTo>
                    <a:pt x="323" y="3967"/>
                    <a:pt x="314" y="3966"/>
                    <a:pt x="305" y="3966"/>
                  </a:cubicBezTo>
                  <a:close/>
                  <a:moveTo>
                    <a:pt x="183" y="5294"/>
                  </a:moveTo>
                  <a:cubicBezTo>
                    <a:pt x="123" y="5294"/>
                    <a:pt x="68" y="5343"/>
                    <a:pt x="53" y="5419"/>
                  </a:cubicBezTo>
                  <a:cubicBezTo>
                    <a:pt x="35" y="5594"/>
                    <a:pt x="18" y="5769"/>
                    <a:pt x="0" y="5944"/>
                  </a:cubicBezTo>
                  <a:cubicBezTo>
                    <a:pt x="0" y="6031"/>
                    <a:pt x="70" y="6101"/>
                    <a:pt x="140" y="6101"/>
                  </a:cubicBezTo>
                  <a:cubicBezTo>
                    <a:pt x="149" y="6103"/>
                    <a:pt x="158" y="6104"/>
                    <a:pt x="167" y="6104"/>
                  </a:cubicBezTo>
                  <a:cubicBezTo>
                    <a:pt x="242" y="6104"/>
                    <a:pt x="297" y="6041"/>
                    <a:pt x="297" y="5979"/>
                  </a:cubicBezTo>
                  <a:cubicBezTo>
                    <a:pt x="315" y="5804"/>
                    <a:pt x="332" y="5629"/>
                    <a:pt x="350" y="5454"/>
                  </a:cubicBezTo>
                  <a:cubicBezTo>
                    <a:pt x="350" y="5367"/>
                    <a:pt x="297" y="5297"/>
                    <a:pt x="210" y="5297"/>
                  </a:cubicBezTo>
                  <a:cubicBezTo>
                    <a:pt x="201" y="5295"/>
                    <a:pt x="192" y="5294"/>
                    <a:pt x="183" y="529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rot="-2088369">
              <a:off x="6945649" y="3496741"/>
              <a:ext cx="277961" cy="364087"/>
            </a:xfrm>
            <a:custGeom>
              <a:avLst/>
              <a:gdLst/>
              <a:ahLst/>
              <a:cxnLst/>
              <a:rect l="l" t="t" r="r" b="b"/>
              <a:pathLst>
                <a:path w="6784" h="8886" extrusionOk="0">
                  <a:moveTo>
                    <a:pt x="3559" y="539"/>
                  </a:moveTo>
                  <a:lnTo>
                    <a:pt x="3559" y="539"/>
                  </a:lnTo>
                  <a:cubicBezTo>
                    <a:pt x="4427" y="3124"/>
                    <a:pt x="5318" y="5746"/>
                    <a:pt x="6418" y="8578"/>
                  </a:cubicBezTo>
                  <a:lnTo>
                    <a:pt x="6418" y="8578"/>
                  </a:lnTo>
                  <a:cubicBezTo>
                    <a:pt x="4400" y="8333"/>
                    <a:pt x="2368" y="8103"/>
                    <a:pt x="350" y="7858"/>
                  </a:cubicBezTo>
                  <a:lnTo>
                    <a:pt x="350" y="7858"/>
                  </a:lnTo>
                  <a:cubicBezTo>
                    <a:pt x="1333" y="5195"/>
                    <a:pt x="2394" y="2845"/>
                    <a:pt x="3559" y="539"/>
                  </a:cubicBezTo>
                  <a:close/>
                  <a:moveTo>
                    <a:pt x="3573" y="0"/>
                  </a:moveTo>
                  <a:cubicBezTo>
                    <a:pt x="3526" y="0"/>
                    <a:pt x="3477" y="32"/>
                    <a:pt x="3462" y="75"/>
                  </a:cubicBezTo>
                  <a:cubicBezTo>
                    <a:pt x="2204" y="2540"/>
                    <a:pt x="1067" y="5075"/>
                    <a:pt x="18" y="7941"/>
                  </a:cubicBezTo>
                  <a:cubicBezTo>
                    <a:pt x="1" y="7976"/>
                    <a:pt x="1" y="8029"/>
                    <a:pt x="18" y="8064"/>
                  </a:cubicBezTo>
                  <a:cubicBezTo>
                    <a:pt x="53" y="8099"/>
                    <a:pt x="88" y="8134"/>
                    <a:pt x="141" y="8134"/>
                  </a:cubicBezTo>
                  <a:cubicBezTo>
                    <a:pt x="2291" y="8378"/>
                    <a:pt x="4459" y="8641"/>
                    <a:pt x="6626" y="8885"/>
                  </a:cubicBezTo>
                  <a:cubicBezTo>
                    <a:pt x="6661" y="8885"/>
                    <a:pt x="6714" y="8868"/>
                    <a:pt x="6749" y="8833"/>
                  </a:cubicBezTo>
                  <a:cubicBezTo>
                    <a:pt x="6784" y="8798"/>
                    <a:pt x="6784" y="8728"/>
                    <a:pt x="6766" y="8693"/>
                  </a:cubicBezTo>
                  <a:cubicBezTo>
                    <a:pt x="5577" y="5651"/>
                    <a:pt x="4651" y="2872"/>
                    <a:pt x="3724" y="92"/>
                  </a:cubicBezTo>
                  <a:cubicBezTo>
                    <a:pt x="3707" y="40"/>
                    <a:pt x="3654" y="5"/>
                    <a:pt x="3602" y="5"/>
                  </a:cubicBezTo>
                  <a:cubicBezTo>
                    <a:pt x="3593" y="2"/>
                    <a:pt x="3583" y="0"/>
                    <a:pt x="35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rot="-2088369">
              <a:off x="7068011" y="3439152"/>
              <a:ext cx="197736" cy="364456"/>
            </a:xfrm>
            <a:custGeom>
              <a:avLst/>
              <a:gdLst/>
              <a:ahLst/>
              <a:cxnLst/>
              <a:rect l="l" t="t" r="r" b="b"/>
              <a:pathLst>
                <a:path w="4826" h="8895" extrusionOk="0">
                  <a:moveTo>
                    <a:pt x="158" y="1"/>
                  </a:moveTo>
                  <a:cubicBezTo>
                    <a:pt x="128" y="1"/>
                    <a:pt x="98" y="11"/>
                    <a:pt x="70" y="31"/>
                  </a:cubicBezTo>
                  <a:cubicBezTo>
                    <a:pt x="18" y="84"/>
                    <a:pt x="0" y="171"/>
                    <a:pt x="53" y="241"/>
                  </a:cubicBezTo>
                  <a:lnTo>
                    <a:pt x="4503" y="6312"/>
                  </a:lnTo>
                  <a:lnTo>
                    <a:pt x="4503" y="6312"/>
                  </a:lnTo>
                  <a:cubicBezTo>
                    <a:pt x="4057" y="7093"/>
                    <a:pt x="3534" y="7889"/>
                    <a:pt x="3077" y="8685"/>
                  </a:cubicBezTo>
                  <a:cubicBezTo>
                    <a:pt x="3042" y="8755"/>
                    <a:pt x="3059" y="8842"/>
                    <a:pt x="3129" y="8877"/>
                  </a:cubicBezTo>
                  <a:cubicBezTo>
                    <a:pt x="3153" y="8889"/>
                    <a:pt x="3178" y="8894"/>
                    <a:pt x="3203" y="8894"/>
                  </a:cubicBezTo>
                  <a:cubicBezTo>
                    <a:pt x="3254" y="8894"/>
                    <a:pt x="3304" y="8871"/>
                    <a:pt x="3339" y="8824"/>
                  </a:cubicBezTo>
                  <a:cubicBezTo>
                    <a:pt x="3794" y="8020"/>
                    <a:pt x="4336" y="7199"/>
                    <a:pt x="4790" y="6377"/>
                  </a:cubicBezTo>
                  <a:cubicBezTo>
                    <a:pt x="4825" y="6325"/>
                    <a:pt x="4825" y="6272"/>
                    <a:pt x="4790" y="6220"/>
                  </a:cubicBezTo>
                  <a:lnTo>
                    <a:pt x="280" y="66"/>
                  </a:lnTo>
                  <a:cubicBezTo>
                    <a:pt x="248" y="24"/>
                    <a:pt x="204" y="1"/>
                    <a:pt x="1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521790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Numbers and texts 1">
  <p:cSld name="Numbers and texts 1">
    <p:bg>
      <p:bgPr>
        <a:solidFill>
          <a:schemeClr val="dk2"/>
        </a:solidFill>
        <a:effectLst/>
      </p:bgPr>
    </p:bg>
    <p:spTree>
      <p:nvGrpSpPr>
        <p:cNvPr id="1" name="Shape 484"/>
        <p:cNvGrpSpPr/>
        <p:nvPr/>
      </p:nvGrpSpPr>
      <p:grpSpPr>
        <a:xfrm>
          <a:off x="0" y="0"/>
          <a:ext cx="0" cy="0"/>
          <a:chOff x="0" y="0"/>
          <a:chExt cx="0" cy="0"/>
        </a:xfrm>
      </p:grpSpPr>
      <p:sp>
        <p:nvSpPr>
          <p:cNvPr id="485" name="Google Shape;485;p20"/>
          <p:cNvSpPr/>
          <p:nvPr/>
        </p:nvSpPr>
        <p:spPr>
          <a:xfrm>
            <a:off x="980875" y="-238125"/>
            <a:ext cx="32" cy="5715343"/>
          </a:xfrm>
          <a:custGeom>
            <a:avLst/>
            <a:gdLst/>
            <a:ahLst/>
            <a:cxnLst/>
            <a:rect l="l" t="t" r="r" b="b"/>
            <a:pathLst>
              <a:path w="1" h="283464" fill="none" extrusionOk="0">
                <a:moveTo>
                  <a:pt x="0" y="283463"/>
                </a:moveTo>
                <a:lnTo>
                  <a:pt x="0"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0"/>
          <p:cNvSpPr/>
          <p:nvPr/>
        </p:nvSpPr>
        <p:spPr>
          <a:xfrm>
            <a:off x="2152904" y="-238125"/>
            <a:ext cx="32" cy="5715343"/>
          </a:xfrm>
          <a:custGeom>
            <a:avLst/>
            <a:gdLst/>
            <a:ahLst/>
            <a:cxnLst/>
            <a:rect l="l" t="t" r="r" b="b"/>
            <a:pathLst>
              <a:path w="1" h="283464" fill="none" extrusionOk="0">
                <a:moveTo>
                  <a:pt x="1" y="283463"/>
                </a:moveTo>
                <a:lnTo>
                  <a:pt x="1"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0"/>
          <p:cNvSpPr/>
          <p:nvPr/>
        </p:nvSpPr>
        <p:spPr>
          <a:xfrm>
            <a:off x="3324966" y="-238125"/>
            <a:ext cx="32" cy="5715343"/>
          </a:xfrm>
          <a:custGeom>
            <a:avLst/>
            <a:gdLst/>
            <a:ahLst/>
            <a:cxnLst/>
            <a:rect l="l" t="t" r="r" b="b"/>
            <a:pathLst>
              <a:path w="1" h="283464" fill="none" extrusionOk="0">
                <a:moveTo>
                  <a:pt x="0" y="283463"/>
                </a:moveTo>
                <a:lnTo>
                  <a:pt x="0"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0"/>
          <p:cNvSpPr/>
          <p:nvPr/>
        </p:nvSpPr>
        <p:spPr>
          <a:xfrm>
            <a:off x="-209552" y="4429164"/>
            <a:ext cx="9396785" cy="32"/>
          </a:xfrm>
          <a:custGeom>
            <a:avLst/>
            <a:gdLst/>
            <a:ahLst/>
            <a:cxnLst/>
            <a:rect l="l" t="t" r="r" b="b"/>
            <a:pathLst>
              <a:path w="292007" h="1" fill="none" extrusionOk="0">
                <a:moveTo>
                  <a:pt x="292006" y="1"/>
                </a:moveTo>
                <a:lnTo>
                  <a:pt x="1" y="1"/>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0"/>
          <p:cNvSpPr/>
          <p:nvPr/>
        </p:nvSpPr>
        <p:spPr>
          <a:xfrm>
            <a:off x="-209552" y="3163174"/>
            <a:ext cx="9396785" cy="32"/>
          </a:xfrm>
          <a:custGeom>
            <a:avLst/>
            <a:gdLst/>
            <a:ahLst/>
            <a:cxnLst/>
            <a:rect l="l" t="t" r="r" b="b"/>
            <a:pathLst>
              <a:path w="292007" h="1" fill="none" extrusionOk="0">
                <a:moveTo>
                  <a:pt x="292006" y="1"/>
                </a:moveTo>
                <a:lnTo>
                  <a:pt x="1" y="1"/>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0"/>
          <p:cNvSpPr/>
          <p:nvPr/>
        </p:nvSpPr>
        <p:spPr>
          <a:xfrm>
            <a:off x="-209552" y="1897185"/>
            <a:ext cx="9396785" cy="32"/>
          </a:xfrm>
          <a:custGeom>
            <a:avLst/>
            <a:gdLst/>
            <a:ahLst/>
            <a:cxnLst/>
            <a:rect l="l" t="t" r="r" b="b"/>
            <a:pathLst>
              <a:path w="292007" h="1" fill="none" extrusionOk="0">
                <a:moveTo>
                  <a:pt x="292006" y="1"/>
                </a:moveTo>
                <a:lnTo>
                  <a:pt x="1" y="1"/>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0"/>
          <p:cNvSpPr/>
          <p:nvPr/>
        </p:nvSpPr>
        <p:spPr>
          <a:xfrm>
            <a:off x="-209552" y="631195"/>
            <a:ext cx="9396785" cy="32"/>
          </a:xfrm>
          <a:custGeom>
            <a:avLst/>
            <a:gdLst/>
            <a:ahLst/>
            <a:cxnLst/>
            <a:rect l="l" t="t" r="r" b="b"/>
            <a:pathLst>
              <a:path w="292007" h="1" fill="none" extrusionOk="0">
                <a:moveTo>
                  <a:pt x="292006" y="0"/>
                </a:moveTo>
                <a:lnTo>
                  <a:pt x="1"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0"/>
          <p:cNvSpPr/>
          <p:nvPr/>
        </p:nvSpPr>
        <p:spPr>
          <a:xfrm rot="-145334">
            <a:off x="4055962" y="808601"/>
            <a:ext cx="4003477" cy="4800673"/>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0"/>
          <p:cNvSpPr/>
          <p:nvPr/>
        </p:nvSpPr>
        <p:spPr>
          <a:xfrm rot="348634">
            <a:off x="4392087" y="594874"/>
            <a:ext cx="4003369" cy="4800694"/>
          </a:xfrm>
          <a:prstGeom prst="rect">
            <a:avLst/>
          </a:prstGeom>
          <a:solidFill>
            <a:schemeClr val="lt2"/>
          </a:solidFill>
          <a:ln w="19050" cap="flat" cmpd="sng">
            <a:solidFill>
              <a:schemeClr val="dk1"/>
            </a:solidFill>
            <a:prstDash val="solid"/>
            <a:round/>
            <a:headEnd type="none" w="sm" len="sm"/>
            <a:tailEnd type="none" w="sm" len="sm"/>
          </a:ln>
          <a:effectLst>
            <a:outerShdw dist="76200" dir="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0"/>
          <p:cNvSpPr txBox="1">
            <a:spLocks noGrp="1"/>
          </p:cNvSpPr>
          <p:nvPr>
            <p:ph type="subTitle" idx="1"/>
          </p:nvPr>
        </p:nvSpPr>
        <p:spPr>
          <a:xfrm rot="348788">
            <a:off x="4656464" y="2830591"/>
            <a:ext cx="3619513" cy="502395"/>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95" name="Google Shape;495;p20"/>
          <p:cNvSpPr txBox="1">
            <a:spLocks noGrp="1"/>
          </p:cNvSpPr>
          <p:nvPr>
            <p:ph type="subTitle" idx="2"/>
          </p:nvPr>
        </p:nvSpPr>
        <p:spPr>
          <a:xfrm rot="348788">
            <a:off x="4532237" y="4050963"/>
            <a:ext cx="3619513" cy="502395"/>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96" name="Google Shape;496;p20"/>
          <p:cNvSpPr txBox="1">
            <a:spLocks noGrp="1"/>
          </p:cNvSpPr>
          <p:nvPr>
            <p:ph type="subTitle" idx="3"/>
          </p:nvPr>
        </p:nvSpPr>
        <p:spPr>
          <a:xfrm rot="348788">
            <a:off x="4780605" y="1611051"/>
            <a:ext cx="3619513" cy="502395"/>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97" name="Google Shape;497;p20"/>
          <p:cNvSpPr txBox="1">
            <a:spLocks noGrp="1"/>
          </p:cNvSpPr>
          <p:nvPr>
            <p:ph type="title"/>
          </p:nvPr>
        </p:nvSpPr>
        <p:spPr>
          <a:xfrm>
            <a:off x="720000" y="387100"/>
            <a:ext cx="3293400" cy="375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highlight>
                  <a:schemeClr val="accent1"/>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8" name="Google Shape;498;p20"/>
          <p:cNvSpPr txBox="1">
            <a:spLocks noGrp="1"/>
          </p:cNvSpPr>
          <p:nvPr>
            <p:ph type="title" idx="4" hasCustomPrompt="1"/>
          </p:nvPr>
        </p:nvSpPr>
        <p:spPr>
          <a:xfrm rot="348706">
            <a:off x="4716502" y="2007887"/>
            <a:ext cx="3398167" cy="804549"/>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4000"/>
              <a:buFont typeface="Bad Script"/>
              <a:buNone/>
              <a:defRPr sz="4000" b="1">
                <a:latin typeface="Bad Script"/>
                <a:ea typeface="Bad Script"/>
                <a:cs typeface="Bad Script"/>
                <a:sym typeface="Bad Script"/>
              </a:defRPr>
            </a:lvl1pPr>
            <a:lvl2pPr lvl="1" rtl="0">
              <a:spcBef>
                <a:spcPts val="0"/>
              </a:spcBef>
              <a:spcAft>
                <a:spcPts val="0"/>
              </a:spcAft>
              <a:buSzPts val="4000"/>
              <a:buFont typeface="Bad Script"/>
              <a:buNone/>
              <a:defRPr sz="4000" b="1">
                <a:latin typeface="Bad Script"/>
                <a:ea typeface="Bad Script"/>
                <a:cs typeface="Bad Script"/>
                <a:sym typeface="Bad Script"/>
              </a:defRPr>
            </a:lvl2pPr>
            <a:lvl3pPr lvl="2" rtl="0">
              <a:spcBef>
                <a:spcPts val="0"/>
              </a:spcBef>
              <a:spcAft>
                <a:spcPts val="0"/>
              </a:spcAft>
              <a:buSzPts val="4000"/>
              <a:buFont typeface="Bad Script"/>
              <a:buNone/>
              <a:defRPr sz="4000" b="1">
                <a:latin typeface="Bad Script"/>
                <a:ea typeface="Bad Script"/>
                <a:cs typeface="Bad Script"/>
                <a:sym typeface="Bad Script"/>
              </a:defRPr>
            </a:lvl3pPr>
            <a:lvl4pPr lvl="3" rtl="0">
              <a:spcBef>
                <a:spcPts val="0"/>
              </a:spcBef>
              <a:spcAft>
                <a:spcPts val="0"/>
              </a:spcAft>
              <a:buSzPts val="4000"/>
              <a:buFont typeface="Bad Script"/>
              <a:buNone/>
              <a:defRPr sz="4000" b="1">
                <a:latin typeface="Bad Script"/>
                <a:ea typeface="Bad Script"/>
                <a:cs typeface="Bad Script"/>
                <a:sym typeface="Bad Script"/>
              </a:defRPr>
            </a:lvl4pPr>
            <a:lvl5pPr lvl="4" rtl="0">
              <a:spcBef>
                <a:spcPts val="0"/>
              </a:spcBef>
              <a:spcAft>
                <a:spcPts val="0"/>
              </a:spcAft>
              <a:buSzPts val="4000"/>
              <a:buFont typeface="Bad Script"/>
              <a:buNone/>
              <a:defRPr sz="4000" b="1">
                <a:latin typeface="Bad Script"/>
                <a:ea typeface="Bad Script"/>
                <a:cs typeface="Bad Script"/>
                <a:sym typeface="Bad Script"/>
              </a:defRPr>
            </a:lvl5pPr>
            <a:lvl6pPr lvl="5" rtl="0">
              <a:spcBef>
                <a:spcPts val="0"/>
              </a:spcBef>
              <a:spcAft>
                <a:spcPts val="0"/>
              </a:spcAft>
              <a:buSzPts val="4000"/>
              <a:buFont typeface="Bad Script"/>
              <a:buNone/>
              <a:defRPr sz="4000" b="1">
                <a:latin typeface="Bad Script"/>
                <a:ea typeface="Bad Script"/>
                <a:cs typeface="Bad Script"/>
                <a:sym typeface="Bad Script"/>
              </a:defRPr>
            </a:lvl6pPr>
            <a:lvl7pPr lvl="6" rtl="0">
              <a:spcBef>
                <a:spcPts val="0"/>
              </a:spcBef>
              <a:spcAft>
                <a:spcPts val="0"/>
              </a:spcAft>
              <a:buSzPts val="4000"/>
              <a:buFont typeface="Bad Script"/>
              <a:buNone/>
              <a:defRPr sz="4000" b="1">
                <a:latin typeface="Bad Script"/>
                <a:ea typeface="Bad Script"/>
                <a:cs typeface="Bad Script"/>
                <a:sym typeface="Bad Script"/>
              </a:defRPr>
            </a:lvl7pPr>
            <a:lvl8pPr lvl="7" rtl="0">
              <a:spcBef>
                <a:spcPts val="0"/>
              </a:spcBef>
              <a:spcAft>
                <a:spcPts val="0"/>
              </a:spcAft>
              <a:buSzPts val="4000"/>
              <a:buFont typeface="Bad Script"/>
              <a:buNone/>
              <a:defRPr sz="4000" b="1">
                <a:latin typeface="Bad Script"/>
                <a:ea typeface="Bad Script"/>
                <a:cs typeface="Bad Script"/>
                <a:sym typeface="Bad Script"/>
              </a:defRPr>
            </a:lvl8pPr>
            <a:lvl9pPr lvl="8" rtl="0">
              <a:spcBef>
                <a:spcPts val="0"/>
              </a:spcBef>
              <a:spcAft>
                <a:spcPts val="0"/>
              </a:spcAft>
              <a:buSzPts val="4000"/>
              <a:buFont typeface="Bad Script"/>
              <a:buNone/>
              <a:defRPr sz="4000" b="1">
                <a:latin typeface="Bad Script"/>
                <a:ea typeface="Bad Script"/>
                <a:cs typeface="Bad Script"/>
                <a:sym typeface="Bad Script"/>
              </a:defRPr>
            </a:lvl9pPr>
          </a:lstStyle>
          <a:p>
            <a:r>
              <a:t>xx%</a:t>
            </a:r>
          </a:p>
        </p:txBody>
      </p:sp>
      <p:sp>
        <p:nvSpPr>
          <p:cNvPr id="499" name="Google Shape;499;p20"/>
          <p:cNvSpPr txBox="1">
            <a:spLocks noGrp="1"/>
          </p:cNvSpPr>
          <p:nvPr>
            <p:ph type="title" idx="5" hasCustomPrompt="1"/>
          </p:nvPr>
        </p:nvSpPr>
        <p:spPr>
          <a:xfrm rot="348706">
            <a:off x="4840794" y="788361"/>
            <a:ext cx="3398167" cy="803623"/>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4000"/>
              <a:buFont typeface="Bad Script"/>
              <a:buNone/>
              <a:defRPr sz="4000" b="1">
                <a:latin typeface="Bad Script"/>
                <a:ea typeface="Bad Script"/>
                <a:cs typeface="Bad Script"/>
                <a:sym typeface="Bad Script"/>
              </a:defRPr>
            </a:lvl1pPr>
            <a:lvl2pPr lvl="1" rtl="0">
              <a:spcBef>
                <a:spcPts val="0"/>
              </a:spcBef>
              <a:spcAft>
                <a:spcPts val="0"/>
              </a:spcAft>
              <a:buSzPts val="4000"/>
              <a:buFont typeface="Bad Script"/>
              <a:buNone/>
              <a:defRPr sz="4000" b="1">
                <a:latin typeface="Bad Script"/>
                <a:ea typeface="Bad Script"/>
                <a:cs typeface="Bad Script"/>
                <a:sym typeface="Bad Script"/>
              </a:defRPr>
            </a:lvl2pPr>
            <a:lvl3pPr lvl="2" rtl="0">
              <a:spcBef>
                <a:spcPts val="0"/>
              </a:spcBef>
              <a:spcAft>
                <a:spcPts val="0"/>
              </a:spcAft>
              <a:buSzPts val="4000"/>
              <a:buFont typeface="Bad Script"/>
              <a:buNone/>
              <a:defRPr sz="4000" b="1">
                <a:latin typeface="Bad Script"/>
                <a:ea typeface="Bad Script"/>
                <a:cs typeface="Bad Script"/>
                <a:sym typeface="Bad Script"/>
              </a:defRPr>
            </a:lvl3pPr>
            <a:lvl4pPr lvl="3" rtl="0">
              <a:spcBef>
                <a:spcPts val="0"/>
              </a:spcBef>
              <a:spcAft>
                <a:spcPts val="0"/>
              </a:spcAft>
              <a:buSzPts val="4000"/>
              <a:buFont typeface="Bad Script"/>
              <a:buNone/>
              <a:defRPr sz="4000" b="1">
                <a:latin typeface="Bad Script"/>
                <a:ea typeface="Bad Script"/>
                <a:cs typeface="Bad Script"/>
                <a:sym typeface="Bad Script"/>
              </a:defRPr>
            </a:lvl4pPr>
            <a:lvl5pPr lvl="4" rtl="0">
              <a:spcBef>
                <a:spcPts val="0"/>
              </a:spcBef>
              <a:spcAft>
                <a:spcPts val="0"/>
              </a:spcAft>
              <a:buSzPts val="4000"/>
              <a:buFont typeface="Bad Script"/>
              <a:buNone/>
              <a:defRPr sz="4000" b="1">
                <a:latin typeface="Bad Script"/>
                <a:ea typeface="Bad Script"/>
                <a:cs typeface="Bad Script"/>
                <a:sym typeface="Bad Script"/>
              </a:defRPr>
            </a:lvl5pPr>
            <a:lvl6pPr lvl="5" rtl="0">
              <a:spcBef>
                <a:spcPts val="0"/>
              </a:spcBef>
              <a:spcAft>
                <a:spcPts val="0"/>
              </a:spcAft>
              <a:buSzPts val="4000"/>
              <a:buFont typeface="Bad Script"/>
              <a:buNone/>
              <a:defRPr sz="4000" b="1">
                <a:latin typeface="Bad Script"/>
                <a:ea typeface="Bad Script"/>
                <a:cs typeface="Bad Script"/>
                <a:sym typeface="Bad Script"/>
              </a:defRPr>
            </a:lvl6pPr>
            <a:lvl7pPr lvl="6" rtl="0">
              <a:spcBef>
                <a:spcPts val="0"/>
              </a:spcBef>
              <a:spcAft>
                <a:spcPts val="0"/>
              </a:spcAft>
              <a:buSzPts val="4000"/>
              <a:buFont typeface="Bad Script"/>
              <a:buNone/>
              <a:defRPr sz="4000" b="1">
                <a:latin typeface="Bad Script"/>
                <a:ea typeface="Bad Script"/>
                <a:cs typeface="Bad Script"/>
                <a:sym typeface="Bad Script"/>
              </a:defRPr>
            </a:lvl7pPr>
            <a:lvl8pPr lvl="7" rtl="0">
              <a:spcBef>
                <a:spcPts val="0"/>
              </a:spcBef>
              <a:spcAft>
                <a:spcPts val="0"/>
              </a:spcAft>
              <a:buSzPts val="4000"/>
              <a:buFont typeface="Bad Script"/>
              <a:buNone/>
              <a:defRPr sz="4000" b="1">
                <a:latin typeface="Bad Script"/>
                <a:ea typeface="Bad Script"/>
                <a:cs typeface="Bad Script"/>
                <a:sym typeface="Bad Script"/>
              </a:defRPr>
            </a:lvl8pPr>
            <a:lvl9pPr lvl="8" rtl="0">
              <a:spcBef>
                <a:spcPts val="0"/>
              </a:spcBef>
              <a:spcAft>
                <a:spcPts val="0"/>
              </a:spcAft>
              <a:buSzPts val="4000"/>
              <a:buFont typeface="Bad Script"/>
              <a:buNone/>
              <a:defRPr sz="4000" b="1">
                <a:latin typeface="Bad Script"/>
                <a:ea typeface="Bad Script"/>
                <a:cs typeface="Bad Script"/>
                <a:sym typeface="Bad Script"/>
              </a:defRPr>
            </a:lvl9pPr>
          </a:lstStyle>
          <a:p>
            <a:r>
              <a:t>xx%</a:t>
            </a:r>
          </a:p>
        </p:txBody>
      </p:sp>
      <p:sp>
        <p:nvSpPr>
          <p:cNvPr id="500" name="Google Shape;500;p20"/>
          <p:cNvSpPr txBox="1">
            <a:spLocks noGrp="1"/>
          </p:cNvSpPr>
          <p:nvPr>
            <p:ph type="title" idx="6" hasCustomPrompt="1"/>
          </p:nvPr>
        </p:nvSpPr>
        <p:spPr>
          <a:xfrm rot="348583">
            <a:off x="4592429" y="3228272"/>
            <a:ext cx="3399361" cy="803623"/>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4000"/>
              <a:buFont typeface="Bad Script"/>
              <a:buNone/>
              <a:defRPr sz="4000" b="1">
                <a:latin typeface="Bad Script"/>
                <a:ea typeface="Bad Script"/>
                <a:cs typeface="Bad Script"/>
                <a:sym typeface="Bad Script"/>
              </a:defRPr>
            </a:lvl1pPr>
            <a:lvl2pPr lvl="1" rtl="0">
              <a:spcBef>
                <a:spcPts val="0"/>
              </a:spcBef>
              <a:spcAft>
                <a:spcPts val="0"/>
              </a:spcAft>
              <a:buSzPts val="4000"/>
              <a:buFont typeface="Bad Script"/>
              <a:buNone/>
              <a:defRPr sz="4000" b="1">
                <a:latin typeface="Bad Script"/>
                <a:ea typeface="Bad Script"/>
                <a:cs typeface="Bad Script"/>
                <a:sym typeface="Bad Script"/>
              </a:defRPr>
            </a:lvl2pPr>
            <a:lvl3pPr lvl="2" rtl="0">
              <a:spcBef>
                <a:spcPts val="0"/>
              </a:spcBef>
              <a:spcAft>
                <a:spcPts val="0"/>
              </a:spcAft>
              <a:buSzPts val="4000"/>
              <a:buFont typeface="Bad Script"/>
              <a:buNone/>
              <a:defRPr sz="4000" b="1">
                <a:latin typeface="Bad Script"/>
                <a:ea typeface="Bad Script"/>
                <a:cs typeface="Bad Script"/>
                <a:sym typeface="Bad Script"/>
              </a:defRPr>
            </a:lvl3pPr>
            <a:lvl4pPr lvl="3" rtl="0">
              <a:spcBef>
                <a:spcPts val="0"/>
              </a:spcBef>
              <a:spcAft>
                <a:spcPts val="0"/>
              </a:spcAft>
              <a:buSzPts val="4000"/>
              <a:buFont typeface="Bad Script"/>
              <a:buNone/>
              <a:defRPr sz="4000" b="1">
                <a:latin typeface="Bad Script"/>
                <a:ea typeface="Bad Script"/>
                <a:cs typeface="Bad Script"/>
                <a:sym typeface="Bad Script"/>
              </a:defRPr>
            </a:lvl4pPr>
            <a:lvl5pPr lvl="4" rtl="0">
              <a:spcBef>
                <a:spcPts val="0"/>
              </a:spcBef>
              <a:spcAft>
                <a:spcPts val="0"/>
              </a:spcAft>
              <a:buSzPts val="4000"/>
              <a:buFont typeface="Bad Script"/>
              <a:buNone/>
              <a:defRPr sz="4000" b="1">
                <a:latin typeface="Bad Script"/>
                <a:ea typeface="Bad Script"/>
                <a:cs typeface="Bad Script"/>
                <a:sym typeface="Bad Script"/>
              </a:defRPr>
            </a:lvl5pPr>
            <a:lvl6pPr lvl="5" rtl="0">
              <a:spcBef>
                <a:spcPts val="0"/>
              </a:spcBef>
              <a:spcAft>
                <a:spcPts val="0"/>
              </a:spcAft>
              <a:buSzPts val="4000"/>
              <a:buFont typeface="Bad Script"/>
              <a:buNone/>
              <a:defRPr sz="4000" b="1">
                <a:latin typeface="Bad Script"/>
                <a:ea typeface="Bad Script"/>
                <a:cs typeface="Bad Script"/>
                <a:sym typeface="Bad Script"/>
              </a:defRPr>
            </a:lvl6pPr>
            <a:lvl7pPr lvl="6" rtl="0">
              <a:spcBef>
                <a:spcPts val="0"/>
              </a:spcBef>
              <a:spcAft>
                <a:spcPts val="0"/>
              </a:spcAft>
              <a:buSzPts val="4000"/>
              <a:buFont typeface="Bad Script"/>
              <a:buNone/>
              <a:defRPr sz="4000" b="1">
                <a:latin typeface="Bad Script"/>
                <a:ea typeface="Bad Script"/>
                <a:cs typeface="Bad Script"/>
                <a:sym typeface="Bad Script"/>
              </a:defRPr>
            </a:lvl7pPr>
            <a:lvl8pPr lvl="7" rtl="0">
              <a:spcBef>
                <a:spcPts val="0"/>
              </a:spcBef>
              <a:spcAft>
                <a:spcPts val="0"/>
              </a:spcAft>
              <a:buSzPts val="4000"/>
              <a:buFont typeface="Bad Script"/>
              <a:buNone/>
              <a:defRPr sz="4000" b="1">
                <a:latin typeface="Bad Script"/>
                <a:ea typeface="Bad Script"/>
                <a:cs typeface="Bad Script"/>
                <a:sym typeface="Bad Script"/>
              </a:defRPr>
            </a:lvl8pPr>
            <a:lvl9pPr lvl="8" rtl="0">
              <a:spcBef>
                <a:spcPts val="0"/>
              </a:spcBef>
              <a:spcAft>
                <a:spcPts val="0"/>
              </a:spcAft>
              <a:buSzPts val="4000"/>
              <a:buFont typeface="Bad Script"/>
              <a:buNone/>
              <a:defRPr sz="4000" b="1">
                <a:latin typeface="Bad Script"/>
                <a:ea typeface="Bad Script"/>
                <a:cs typeface="Bad Script"/>
                <a:sym typeface="Bad Script"/>
              </a:defRPr>
            </a:lvl9pPr>
          </a:lstStyle>
          <a:p>
            <a:r>
              <a:t>xx%</a:t>
            </a:r>
          </a:p>
        </p:txBody>
      </p:sp>
    </p:spTree>
    <p:extLst>
      <p:ext uri="{BB962C8B-B14F-4D97-AF65-F5344CB8AC3E}">
        <p14:creationId xmlns:p14="http://schemas.microsoft.com/office/powerpoint/2010/main" val="174586998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bg>
      <p:bgPr>
        <a:solidFill>
          <a:schemeClr val="lt2"/>
        </a:solidFill>
        <a:effectLst/>
      </p:bgPr>
    </p:bg>
    <p:spTree>
      <p:nvGrpSpPr>
        <p:cNvPr id="1" name="Shape 501"/>
        <p:cNvGrpSpPr/>
        <p:nvPr/>
      </p:nvGrpSpPr>
      <p:grpSpPr>
        <a:xfrm>
          <a:off x="0" y="0"/>
          <a:ext cx="0" cy="0"/>
          <a:chOff x="0" y="0"/>
          <a:chExt cx="0" cy="0"/>
        </a:xfrm>
      </p:grpSpPr>
      <p:sp>
        <p:nvSpPr>
          <p:cNvPr id="502" name="Google Shape;502;p21"/>
          <p:cNvSpPr txBox="1">
            <a:spLocks noGrp="1"/>
          </p:cNvSpPr>
          <p:nvPr>
            <p:ph type="title"/>
          </p:nvPr>
        </p:nvSpPr>
        <p:spPr>
          <a:xfrm>
            <a:off x="720000" y="539500"/>
            <a:ext cx="7704000" cy="37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highlight>
                  <a:schemeClr val="accent1"/>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503" name="Google Shape;503;p21"/>
          <p:cNvGrpSpPr/>
          <p:nvPr/>
        </p:nvGrpSpPr>
        <p:grpSpPr>
          <a:xfrm rot="2836504">
            <a:off x="8300348" y="4374840"/>
            <a:ext cx="838616" cy="763331"/>
            <a:chOff x="4779800" y="3121700"/>
            <a:chExt cx="150800" cy="137250"/>
          </a:xfrm>
        </p:grpSpPr>
        <p:sp>
          <p:nvSpPr>
            <p:cNvPr id="504" name="Google Shape;504;p21"/>
            <p:cNvSpPr/>
            <p:nvPr/>
          </p:nvSpPr>
          <p:spPr>
            <a:xfrm>
              <a:off x="4806475" y="3207375"/>
              <a:ext cx="51150" cy="51575"/>
            </a:xfrm>
            <a:custGeom>
              <a:avLst/>
              <a:gdLst/>
              <a:ahLst/>
              <a:cxnLst/>
              <a:rect l="l" t="t" r="r" b="b"/>
              <a:pathLst>
                <a:path w="2046" h="2063" extrusionOk="0">
                  <a:moveTo>
                    <a:pt x="1014" y="297"/>
                  </a:moveTo>
                  <a:cubicBezTo>
                    <a:pt x="1171" y="297"/>
                    <a:pt x="1329" y="350"/>
                    <a:pt x="1468" y="437"/>
                  </a:cubicBezTo>
                  <a:cubicBezTo>
                    <a:pt x="1661" y="594"/>
                    <a:pt x="1766" y="804"/>
                    <a:pt x="1766" y="1031"/>
                  </a:cubicBezTo>
                  <a:cubicBezTo>
                    <a:pt x="1766" y="1189"/>
                    <a:pt x="1713" y="1346"/>
                    <a:pt x="1608" y="1468"/>
                  </a:cubicBezTo>
                  <a:cubicBezTo>
                    <a:pt x="1468" y="1661"/>
                    <a:pt x="1241" y="1766"/>
                    <a:pt x="1014" y="1766"/>
                  </a:cubicBezTo>
                  <a:cubicBezTo>
                    <a:pt x="857" y="1766"/>
                    <a:pt x="717" y="1713"/>
                    <a:pt x="577" y="1608"/>
                  </a:cubicBezTo>
                  <a:cubicBezTo>
                    <a:pt x="385" y="1468"/>
                    <a:pt x="280" y="1259"/>
                    <a:pt x="280" y="1031"/>
                  </a:cubicBezTo>
                  <a:cubicBezTo>
                    <a:pt x="280" y="874"/>
                    <a:pt x="332" y="717"/>
                    <a:pt x="437" y="577"/>
                  </a:cubicBezTo>
                  <a:cubicBezTo>
                    <a:pt x="577" y="385"/>
                    <a:pt x="804" y="297"/>
                    <a:pt x="1014" y="297"/>
                  </a:cubicBezTo>
                  <a:close/>
                  <a:moveTo>
                    <a:pt x="1014" y="0"/>
                  </a:moveTo>
                  <a:cubicBezTo>
                    <a:pt x="717" y="0"/>
                    <a:pt x="402" y="140"/>
                    <a:pt x="210" y="402"/>
                  </a:cubicBezTo>
                  <a:cubicBezTo>
                    <a:pt x="70" y="594"/>
                    <a:pt x="0" y="804"/>
                    <a:pt x="0" y="1031"/>
                  </a:cubicBezTo>
                  <a:cubicBezTo>
                    <a:pt x="0" y="1346"/>
                    <a:pt x="140" y="1643"/>
                    <a:pt x="402" y="1853"/>
                  </a:cubicBezTo>
                  <a:cubicBezTo>
                    <a:pt x="577" y="1993"/>
                    <a:pt x="804" y="2063"/>
                    <a:pt x="1014" y="2063"/>
                  </a:cubicBezTo>
                  <a:cubicBezTo>
                    <a:pt x="1329" y="2063"/>
                    <a:pt x="1643" y="1923"/>
                    <a:pt x="1836" y="1661"/>
                  </a:cubicBezTo>
                  <a:cubicBezTo>
                    <a:pt x="1975" y="1468"/>
                    <a:pt x="2045" y="1241"/>
                    <a:pt x="2045" y="1031"/>
                  </a:cubicBezTo>
                  <a:cubicBezTo>
                    <a:pt x="2045" y="717"/>
                    <a:pt x="1905" y="420"/>
                    <a:pt x="1643" y="210"/>
                  </a:cubicBezTo>
                  <a:cubicBezTo>
                    <a:pt x="1451" y="70"/>
                    <a:pt x="1241" y="0"/>
                    <a:pt x="1014"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1"/>
            <p:cNvSpPr/>
            <p:nvPr/>
          </p:nvSpPr>
          <p:spPr>
            <a:xfrm>
              <a:off x="4779800" y="3121700"/>
              <a:ext cx="54650" cy="54225"/>
            </a:xfrm>
            <a:custGeom>
              <a:avLst/>
              <a:gdLst/>
              <a:ahLst/>
              <a:cxnLst/>
              <a:rect l="l" t="t" r="r" b="b"/>
              <a:pathLst>
                <a:path w="2186" h="2169" extrusionOk="0">
                  <a:moveTo>
                    <a:pt x="1084" y="280"/>
                  </a:moveTo>
                  <a:cubicBezTo>
                    <a:pt x="1259" y="280"/>
                    <a:pt x="1434" y="333"/>
                    <a:pt x="1574" y="455"/>
                  </a:cubicBezTo>
                  <a:cubicBezTo>
                    <a:pt x="1784" y="613"/>
                    <a:pt x="1889" y="840"/>
                    <a:pt x="1889" y="1085"/>
                  </a:cubicBezTo>
                  <a:cubicBezTo>
                    <a:pt x="1889" y="1259"/>
                    <a:pt x="1836" y="1417"/>
                    <a:pt x="1731" y="1574"/>
                  </a:cubicBezTo>
                  <a:cubicBezTo>
                    <a:pt x="1574" y="1784"/>
                    <a:pt x="1329" y="1889"/>
                    <a:pt x="1084" y="1889"/>
                  </a:cubicBezTo>
                  <a:cubicBezTo>
                    <a:pt x="927" y="1889"/>
                    <a:pt x="752" y="1836"/>
                    <a:pt x="612" y="1714"/>
                  </a:cubicBezTo>
                  <a:cubicBezTo>
                    <a:pt x="403" y="1557"/>
                    <a:pt x="298" y="1329"/>
                    <a:pt x="298" y="1085"/>
                  </a:cubicBezTo>
                  <a:cubicBezTo>
                    <a:pt x="298" y="910"/>
                    <a:pt x="350" y="752"/>
                    <a:pt x="455" y="595"/>
                  </a:cubicBezTo>
                  <a:cubicBezTo>
                    <a:pt x="612" y="385"/>
                    <a:pt x="857" y="280"/>
                    <a:pt x="1084" y="280"/>
                  </a:cubicBezTo>
                  <a:close/>
                  <a:moveTo>
                    <a:pt x="1084" y="1"/>
                  </a:moveTo>
                  <a:cubicBezTo>
                    <a:pt x="770" y="1"/>
                    <a:pt x="438" y="141"/>
                    <a:pt x="228" y="420"/>
                  </a:cubicBezTo>
                  <a:cubicBezTo>
                    <a:pt x="71" y="613"/>
                    <a:pt x="1" y="857"/>
                    <a:pt x="1" y="1085"/>
                  </a:cubicBezTo>
                  <a:cubicBezTo>
                    <a:pt x="1" y="1417"/>
                    <a:pt x="140" y="1731"/>
                    <a:pt x="438" y="1959"/>
                  </a:cubicBezTo>
                  <a:cubicBezTo>
                    <a:pt x="630" y="2098"/>
                    <a:pt x="857" y="2168"/>
                    <a:pt x="1084" y="2168"/>
                  </a:cubicBezTo>
                  <a:cubicBezTo>
                    <a:pt x="1417" y="2168"/>
                    <a:pt x="1749" y="2029"/>
                    <a:pt x="1959" y="1749"/>
                  </a:cubicBezTo>
                  <a:cubicBezTo>
                    <a:pt x="2116" y="1557"/>
                    <a:pt x="2186" y="1312"/>
                    <a:pt x="2186" y="1085"/>
                  </a:cubicBezTo>
                  <a:cubicBezTo>
                    <a:pt x="2186" y="752"/>
                    <a:pt x="2028" y="438"/>
                    <a:pt x="1749" y="211"/>
                  </a:cubicBezTo>
                  <a:cubicBezTo>
                    <a:pt x="1556" y="71"/>
                    <a:pt x="1329" y="1"/>
                    <a:pt x="1084"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a:off x="4879000" y="3147925"/>
              <a:ext cx="51600" cy="51600"/>
            </a:xfrm>
            <a:custGeom>
              <a:avLst/>
              <a:gdLst/>
              <a:ahLst/>
              <a:cxnLst/>
              <a:rect l="l" t="t" r="r" b="b"/>
              <a:pathLst>
                <a:path w="2064" h="2064" extrusionOk="0">
                  <a:moveTo>
                    <a:pt x="1032" y="298"/>
                  </a:moveTo>
                  <a:cubicBezTo>
                    <a:pt x="1190" y="298"/>
                    <a:pt x="1347" y="350"/>
                    <a:pt x="1487" y="438"/>
                  </a:cubicBezTo>
                  <a:cubicBezTo>
                    <a:pt x="1679" y="595"/>
                    <a:pt x="1767" y="805"/>
                    <a:pt x="1767" y="1032"/>
                  </a:cubicBezTo>
                  <a:cubicBezTo>
                    <a:pt x="1767" y="1189"/>
                    <a:pt x="1732" y="1347"/>
                    <a:pt x="1627" y="1487"/>
                  </a:cubicBezTo>
                  <a:cubicBezTo>
                    <a:pt x="1469" y="1661"/>
                    <a:pt x="1260" y="1766"/>
                    <a:pt x="1032" y="1766"/>
                  </a:cubicBezTo>
                  <a:cubicBezTo>
                    <a:pt x="875" y="1766"/>
                    <a:pt x="718" y="1714"/>
                    <a:pt x="595" y="1626"/>
                  </a:cubicBezTo>
                  <a:cubicBezTo>
                    <a:pt x="403" y="1469"/>
                    <a:pt x="298" y="1259"/>
                    <a:pt x="298" y="1032"/>
                  </a:cubicBezTo>
                  <a:cubicBezTo>
                    <a:pt x="298" y="875"/>
                    <a:pt x="351" y="717"/>
                    <a:pt x="455" y="595"/>
                  </a:cubicBezTo>
                  <a:cubicBezTo>
                    <a:pt x="595" y="403"/>
                    <a:pt x="805" y="298"/>
                    <a:pt x="1032" y="298"/>
                  </a:cubicBezTo>
                  <a:close/>
                  <a:moveTo>
                    <a:pt x="1032" y="1"/>
                  </a:moveTo>
                  <a:cubicBezTo>
                    <a:pt x="735" y="1"/>
                    <a:pt x="420" y="140"/>
                    <a:pt x="211" y="403"/>
                  </a:cubicBezTo>
                  <a:cubicBezTo>
                    <a:pt x="71" y="595"/>
                    <a:pt x="1" y="822"/>
                    <a:pt x="1" y="1032"/>
                  </a:cubicBezTo>
                  <a:cubicBezTo>
                    <a:pt x="1" y="1347"/>
                    <a:pt x="141" y="1644"/>
                    <a:pt x="420" y="1854"/>
                  </a:cubicBezTo>
                  <a:cubicBezTo>
                    <a:pt x="595" y="1993"/>
                    <a:pt x="823" y="2063"/>
                    <a:pt x="1032" y="2063"/>
                  </a:cubicBezTo>
                  <a:cubicBezTo>
                    <a:pt x="1347" y="2063"/>
                    <a:pt x="1644" y="1924"/>
                    <a:pt x="1854" y="1661"/>
                  </a:cubicBezTo>
                  <a:cubicBezTo>
                    <a:pt x="1994" y="1469"/>
                    <a:pt x="2064" y="1242"/>
                    <a:pt x="2064" y="1032"/>
                  </a:cubicBezTo>
                  <a:cubicBezTo>
                    <a:pt x="2064" y="717"/>
                    <a:pt x="1924" y="420"/>
                    <a:pt x="1662" y="210"/>
                  </a:cubicBezTo>
                  <a:cubicBezTo>
                    <a:pt x="1469" y="71"/>
                    <a:pt x="1260" y="1"/>
                    <a:pt x="1032"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1"/>
            <p:cNvSpPr/>
            <p:nvPr/>
          </p:nvSpPr>
          <p:spPr>
            <a:xfrm>
              <a:off x="4813900" y="3147850"/>
              <a:ext cx="73450" cy="24225"/>
            </a:xfrm>
            <a:custGeom>
              <a:avLst/>
              <a:gdLst/>
              <a:ahLst/>
              <a:cxnLst/>
              <a:rect l="l" t="t" r="r" b="b"/>
              <a:pathLst>
                <a:path w="2938" h="969" extrusionOk="0">
                  <a:moveTo>
                    <a:pt x="164" y="0"/>
                  </a:moveTo>
                  <a:cubicBezTo>
                    <a:pt x="101" y="0"/>
                    <a:pt x="33" y="48"/>
                    <a:pt x="18" y="109"/>
                  </a:cubicBezTo>
                  <a:cubicBezTo>
                    <a:pt x="0" y="196"/>
                    <a:pt x="53" y="266"/>
                    <a:pt x="123" y="283"/>
                  </a:cubicBezTo>
                  <a:lnTo>
                    <a:pt x="2745" y="965"/>
                  </a:lnTo>
                  <a:cubicBezTo>
                    <a:pt x="2756" y="967"/>
                    <a:pt x="2767" y="968"/>
                    <a:pt x="2778" y="968"/>
                  </a:cubicBezTo>
                  <a:cubicBezTo>
                    <a:pt x="2850" y="968"/>
                    <a:pt x="2904" y="921"/>
                    <a:pt x="2920" y="860"/>
                  </a:cubicBezTo>
                  <a:cubicBezTo>
                    <a:pt x="2937" y="773"/>
                    <a:pt x="2902" y="703"/>
                    <a:pt x="2815" y="668"/>
                  </a:cubicBezTo>
                  <a:lnTo>
                    <a:pt x="192" y="4"/>
                  </a:lnTo>
                  <a:cubicBezTo>
                    <a:pt x="183" y="1"/>
                    <a:pt x="174" y="0"/>
                    <a:pt x="164"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1"/>
            <p:cNvSpPr/>
            <p:nvPr/>
          </p:nvSpPr>
          <p:spPr>
            <a:xfrm>
              <a:off x="4844925" y="3175575"/>
              <a:ext cx="57275" cy="47250"/>
            </a:xfrm>
            <a:custGeom>
              <a:avLst/>
              <a:gdLst/>
              <a:ahLst/>
              <a:cxnLst/>
              <a:rect l="l" t="t" r="r" b="b"/>
              <a:pathLst>
                <a:path w="2291" h="1890" extrusionOk="0">
                  <a:moveTo>
                    <a:pt x="2116" y="0"/>
                  </a:moveTo>
                  <a:cubicBezTo>
                    <a:pt x="2086" y="0"/>
                    <a:pt x="2056" y="10"/>
                    <a:pt x="2028" y="31"/>
                  </a:cubicBezTo>
                  <a:lnTo>
                    <a:pt x="70" y="1639"/>
                  </a:lnTo>
                  <a:cubicBezTo>
                    <a:pt x="18" y="1674"/>
                    <a:pt x="0" y="1779"/>
                    <a:pt x="53" y="1831"/>
                  </a:cubicBezTo>
                  <a:cubicBezTo>
                    <a:pt x="84" y="1872"/>
                    <a:pt x="126" y="1889"/>
                    <a:pt x="170" y="1889"/>
                  </a:cubicBezTo>
                  <a:cubicBezTo>
                    <a:pt x="202" y="1889"/>
                    <a:pt x="234" y="1881"/>
                    <a:pt x="263" y="1866"/>
                  </a:cubicBezTo>
                  <a:lnTo>
                    <a:pt x="2220" y="258"/>
                  </a:lnTo>
                  <a:cubicBezTo>
                    <a:pt x="2273" y="206"/>
                    <a:pt x="2290" y="118"/>
                    <a:pt x="2238" y="66"/>
                  </a:cubicBezTo>
                  <a:cubicBezTo>
                    <a:pt x="2206" y="24"/>
                    <a:pt x="2162" y="0"/>
                    <a:pt x="2116"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 name="Google Shape;509;p21"/>
          <p:cNvGrpSpPr/>
          <p:nvPr/>
        </p:nvGrpSpPr>
        <p:grpSpPr>
          <a:xfrm>
            <a:off x="42324" y="-280065"/>
            <a:ext cx="1023323" cy="1094037"/>
            <a:chOff x="319900" y="315700"/>
            <a:chExt cx="342123" cy="365691"/>
          </a:xfrm>
        </p:grpSpPr>
        <p:sp>
          <p:nvSpPr>
            <p:cNvPr id="510" name="Google Shape;510;p21"/>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1"/>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1"/>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1"/>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1"/>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 name="Google Shape;515;p21"/>
          <p:cNvGrpSpPr/>
          <p:nvPr/>
        </p:nvGrpSpPr>
        <p:grpSpPr>
          <a:xfrm>
            <a:off x="42313" y="1058402"/>
            <a:ext cx="658687" cy="655425"/>
            <a:chOff x="4636900" y="2064950"/>
            <a:chExt cx="179650" cy="178775"/>
          </a:xfrm>
        </p:grpSpPr>
        <p:sp>
          <p:nvSpPr>
            <p:cNvPr id="516" name="Google Shape;516;p21"/>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1"/>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1"/>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21"/>
          <p:cNvGrpSpPr/>
          <p:nvPr/>
        </p:nvGrpSpPr>
        <p:grpSpPr>
          <a:xfrm rot="1867210">
            <a:off x="1322325" y="-125742"/>
            <a:ext cx="502362" cy="679910"/>
            <a:chOff x="5408700" y="2855000"/>
            <a:chExt cx="121525" cy="164475"/>
          </a:xfrm>
        </p:grpSpPr>
        <p:sp>
          <p:nvSpPr>
            <p:cNvPr id="520" name="Google Shape;520;p21"/>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1"/>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2" name="Google Shape;522;p21"/>
          <p:cNvSpPr txBox="1">
            <a:spLocks noGrp="1"/>
          </p:cNvSpPr>
          <p:nvPr>
            <p:ph type="title" idx="2"/>
          </p:nvPr>
        </p:nvSpPr>
        <p:spPr>
          <a:xfrm>
            <a:off x="5569325" y="3060930"/>
            <a:ext cx="25296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523" name="Google Shape;523;p21"/>
          <p:cNvSpPr txBox="1">
            <a:spLocks noGrp="1"/>
          </p:cNvSpPr>
          <p:nvPr>
            <p:ph type="subTitle" idx="1"/>
          </p:nvPr>
        </p:nvSpPr>
        <p:spPr>
          <a:xfrm>
            <a:off x="5640425" y="3420924"/>
            <a:ext cx="2387400" cy="54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4" name="Google Shape;524;p21"/>
          <p:cNvSpPr txBox="1">
            <a:spLocks noGrp="1"/>
          </p:cNvSpPr>
          <p:nvPr>
            <p:ph type="title" idx="3"/>
          </p:nvPr>
        </p:nvSpPr>
        <p:spPr>
          <a:xfrm>
            <a:off x="5569325" y="1471300"/>
            <a:ext cx="25296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525" name="Google Shape;525;p21"/>
          <p:cNvSpPr txBox="1">
            <a:spLocks noGrp="1"/>
          </p:cNvSpPr>
          <p:nvPr>
            <p:ph type="subTitle" idx="4"/>
          </p:nvPr>
        </p:nvSpPr>
        <p:spPr>
          <a:xfrm>
            <a:off x="5640425" y="1831284"/>
            <a:ext cx="2387400" cy="54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6322830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bg>
      <p:bgPr>
        <a:solidFill>
          <a:schemeClr val="dk2"/>
        </a:solidFill>
        <a:effectLst/>
      </p:bgPr>
    </p:bg>
    <p:spTree>
      <p:nvGrpSpPr>
        <p:cNvPr id="1" name="Shape 526"/>
        <p:cNvGrpSpPr/>
        <p:nvPr/>
      </p:nvGrpSpPr>
      <p:grpSpPr>
        <a:xfrm>
          <a:off x="0" y="0"/>
          <a:ext cx="0" cy="0"/>
          <a:chOff x="0" y="0"/>
          <a:chExt cx="0" cy="0"/>
        </a:xfrm>
      </p:grpSpPr>
      <p:sp>
        <p:nvSpPr>
          <p:cNvPr id="527" name="Google Shape;527;p22"/>
          <p:cNvSpPr/>
          <p:nvPr/>
        </p:nvSpPr>
        <p:spPr>
          <a:xfrm>
            <a:off x="980875" y="-238125"/>
            <a:ext cx="32" cy="5715343"/>
          </a:xfrm>
          <a:custGeom>
            <a:avLst/>
            <a:gdLst/>
            <a:ahLst/>
            <a:cxnLst/>
            <a:rect l="l" t="t" r="r" b="b"/>
            <a:pathLst>
              <a:path w="1" h="283464" fill="none" extrusionOk="0">
                <a:moveTo>
                  <a:pt x="0" y="283463"/>
                </a:moveTo>
                <a:lnTo>
                  <a:pt x="0"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2"/>
          <p:cNvSpPr/>
          <p:nvPr/>
        </p:nvSpPr>
        <p:spPr>
          <a:xfrm>
            <a:off x="2152904" y="-238125"/>
            <a:ext cx="32" cy="5715343"/>
          </a:xfrm>
          <a:custGeom>
            <a:avLst/>
            <a:gdLst/>
            <a:ahLst/>
            <a:cxnLst/>
            <a:rect l="l" t="t" r="r" b="b"/>
            <a:pathLst>
              <a:path w="1" h="283464" fill="none" extrusionOk="0">
                <a:moveTo>
                  <a:pt x="1" y="283463"/>
                </a:moveTo>
                <a:lnTo>
                  <a:pt x="1"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2"/>
          <p:cNvSpPr/>
          <p:nvPr/>
        </p:nvSpPr>
        <p:spPr>
          <a:xfrm>
            <a:off x="3324966" y="-238125"/>
            <a:ext cx="32" cy="5715343"/>
          </a:xfrm>
          <a:custGeom>
            <a:avLst/>
            <a:gdLst/>
            <a:ahLst/>
            <a:cxnLst/>
            <a:rect l="l" t="t" r="r" b="b"/>
            <a:pathLst>
              <a:path w="1" h="283464" fill="none" extrusionOk="0">
                <a:moveTo>
                  <a:pt x="0" y="283463"/>
                </a:moveTo>
                <a:lnTo>
                  <a:pt x="0"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2"/>
          <p:cNvSpPr/>
          <p:nvPr/>
        </p:nvSpPr>
        <p:spPr>
          <a:xfrm>
            <a:off x="4498025" y="-238125"/>
            <a:ext cx="32" cy="5715343"/>
          </a:xfrm>
          <a:custGeom>
            <a:avLst/>
            <a:gdLst/>
            <a:ahLst/>
            <a:cxnLst/>
            <a:rect l="l" t="t" r="r" b="b"/>
            <a:pathLst>
              <a:path w="1" h="283464" fill="none" extrusionOk="0">
                <a:moveTo>
                  <a:pt x="0" y="283463"/>
                </a:moveTo>
                <a:lnTo>
                  <a:pt x="0"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2"/>
          <p:cNvSpPr/>
          <p:nvPr/>
        </p:nvSpPr>
        <p:spPr>
          <a:xfrm>
            <a:off x="5670054" y="-238125"/>
            <a:ext cx="32" cy="5715343"/>
          </a:xfrm>
          <a:custGeom>
            <a:avLst/>
            <a:gdLst/>
            <a:ahLst/>
            <a:cxnLst/>
            <a:rect l="l" t="t" r="r" b="b"/>
            <a:pathLst>
              <a:path w="1" h="283464" fill="none" extrusionOk="0">
                <a:moveTo>
                  <a:pt x="0" y="283463"/>
                </a:moveTo>
                <a:lnTo>
                  <a:pt x="0"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2"/>
          <p:cNvSpPr/>
          <p:nvPr/>
        </p:nvSpPr>
        <p:spPr>
          <a:xfrm>
            <a:off x="6843113" y="-238125"/>
            <a:ext cx="32" cy="5715343"/>
          </a:xfrm>
          <a:custGeom>
            <a:avLst/>
            <a:gdLst/>
            <a:ahLst/>
            <a:cxnLst/>
            <a:rect l="l" t="t" r="r" b="b"/>
            <a:pathLst>
              <a:path w="1" h="283464" fill="none" extrusionOk="0">
                <a:moveTo>
                  <a:pt x="0" y="283463"/>
                </a:moveTo>
                <a:lnTo>
                  <a:pt x="0"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2"/>
          <p:cNvSpPr/>
          <p:nvPr/>
        </p:nvSpPr>
        <p:spPr>
          <a:xfrm>
            <a:off x="8015143" y="-238125"/>
            <a:ext cx="32" cy="5715343"/>
          </a:xfrm>
          <a:custGeom>
            <a:avLst/>
            <a:gdLst/>
            <a:ahLst/>
            <a:cxnLst/>
            <a:rect l="l" t="t" r="r" b="b"/>
            <a:pathLst>
              <a:path w="1" h="283464" fill="none" extrusionOk="0">
                <a:moveTo>
                  <a:pt x="1" y="283463"/>
                </a:moveTo>
                <a:lnTo>
                  <a:pt x="1"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2"/>
          <p:cNvSpPr/>
          <p:nvPr/>
        </p:nvSpPr>
        <p:spPr>
          <a:xfrm>
            <a:off x="-209552" y="4429164"/>
            <a:ext cx="9396785" cy="32"/>
          </a:xfrm>
          <a:custGeom>
            <a:avLst/>
            <a:gdLst/>
            <a:ahLst/>
            <a:cxnLst/>
            <a:rect l="l" t="t" r="r" b="b"/>
            <a:pathLst>
              <a:path w="292007" h="1" fill="none" extrusionOk="0">
                <a:moveTo>
                  <a:pt x="292006" y="1"/>
                </a:moveTo>
                <a:lnTo>
                  <a:pt x="1" y="1"/>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2"/>
          <p:cNvSpPr/>
          <p:nvPr/>
        </p:nvSpPr>
        <p:spPr>
          <a:xfrm>
            <a:off x="-209552" y="3366031"/>
            <a:ext cx="9396785" cy="32"/>
          </a:xfrm>
          <a:custGeom>
            <a:avLst/>
            <a:gdLst/>
            <a:ahLst/>
            <a:cxnLst/>
            <a:rect l="l" t="t" r="r" b="b"/>
            <a:pathLst>
              <a:path w="292007" h="1" fill="none" extrusionOk="0">
                <a:moveTo>
                  <a:pt x="292006" y="1"/>
                </a:moveTo>
                <a:lnTo>
                  <a:pt x="1" y="1"/>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2"/>
          <p:cNvSpPr/>
          <p:nvPr/>
        </p:nvSpPr>
        <p:spPr>
          <a:xfrm>
            <a:off x="-209552" y="1769498"/>
            <a:ext cx="9396785" cy="32"/>
          </a:xfrm>
          <a:custGeom>
            <a:avLst/>
            <a:gdLst/>
            <a:ahLst/>
            <a:cxnLst/>
            <a:rect l="l" t="t" r="r" b="b"/>
            <a:pathLst>
              <a:path w="292007" h="1" fill="none" extrusionOk="0">
                <a:moveTo>
                  <a:pt x="292006" y="1"/>
                </a:moveTo>
                <a:lnTo>
                  <a:pt x="1" y="1"/>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2"/>
          <p:cNvSpPr/>
          <p:nvPr/>
        </p:nvSpPr>
        <p:spPr>
          <a:xfrm>
            <a:off x="-209552" y="631195"/>
            <a:ext cx="9396785" cy="32"/>
          </a:xfrm>
          <a:custGeom>
            <a:avLst/>
            <a:gdLst/>
            <a:ahLst/>
            <a:cxnLst/>
            <a:rect l="l" t="t" r="r" b="b"/>
            <a:pathLst>
              <a:path w="292007" h="1" fill="none" extrusionOk="0">
                <a:moveTo>
                  <a:pt x="292006" y="0"/>
                </a:moveTo>
                <a:lnTo>
                  <a:pt x="1"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2"/>
          <p:cNvSpPr/>
          <p:nvPr/>
        </p:nvSpPr>
        <p:spPr>
          <a:xfrm rot="-320029">
            <a:off x="326286" y="-40262"/>
            <a:ext cx="8493540" cy="5236483"/>
          </a:xfrm>
          <a:custGeom>
            <a:avLst/>
            <a:gdLst/>
            <a:ahLst/>
            <a:cxnLst/>
            <a:rect l="l" t="t" r="r" b="b"/>
            <a:pathLst>
              <a:path w="91568" h="56454" extrusionOk="0">
                <a:moveTo>
                  <a:pt x="8340" y="0"/>
                </a:moveTo>
                <a:cubicBezTo>
                  <a:pt x="6210" y="0"/>
                  <a:pt x="4409" y="1611"/>
                  <a:pt x="4196" y="3762"/>
                </a:cubicBezTo>
                <a:lnTo>
                  <a:pt x="227" y="44126"/>
                </a:lnTo>
                <a:cubicBezTo>
                  <a:pt x="0" y="46434"/>
                  <a:pt x="1678" y="48479"/>
                  <a:pt x="3968" y="48706"/>
                </a:cubicBezTo>
                <a:lnTo>
                  <a:pt x="82809" y="56433"/>
                </a:lnTo>
                <a:cubicBezTo>
                  <a:pt x="82950" y="56447"/>
                  <a:pt x="83089" y="56453"/>
                  <a:pt x="83227" y="56453"/>
                </a:cubicBezTo>
                <a:cubicBezTo>
                  <a:pt x="85357" y="56453"/>
                  <a:pt x="87158" y="54842"/>
                  <a:pt x="87372" y="52692"/>
                </a:cubicBezTo>
                <a:lnTo>
                  <a:pt x="91340" y="12328"/>
                </a:lnTo>
                <a:cubicBezTo>
                  <a:pt x="91567" y="10020"/>
                  <a:pt x="89889" y="7992"/>
                  <a:pt x="87582" y="7765"/>
                </a:cubicBezTo>
                <a:lnTo>
                  <a:pt x="8758" y="21"/>
                </a:lnTo>
                <a:cubicBezTo>
                  <a:pt x="8618" y="7"/>
                  <a:pt x="8478" y="0"/>
                  <a:pt x="834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2"/>
          <p:cNvSpPr/>
          <p:nvPr/>
        </p:nvSpPr>
        <p:spPr>
          <a:xfrm rot="-320029">
            <a:off x="331105" y="-54635"/>
            <a:ext cx="8483800" cy="5265145"/>
          </a:xfrm>
          <a:custGeom>
            <a:avLst/>
            <a:gdLst/>
            <a:ahLst/>
            <a:cxnLst/>
            <a:rect l="l" t="t" r="r" b="b"/>
            <a:pathLst>
              <a:path w="91463" h="56763" extrusionOk="0">
                <a:moveTo>
                  <a:pt x="8287" y="316"/>
                </a:moveTo>
                <a:cubicBezTo>
                  <a:pt x="8426" y="316"/>
                  <a:pt x="8549" y="316"/>
                  <a:pt x="8689" y="333"/>
                </a:cubicBezTo>
                <a:lnTo>
                  <a:pt x="87530" y="8060"/>
                </a:lnTo>
                <a:cubicBezTo>
                  <a:pt x="89610" y="8270"/>
                  <a:pt x="91148" y="10018"/>
                  <a:pt x="91148" y="12063"/>
                </a:cubicBezTo>
                <a:cubicBezTo>
                  <a:pt x="91148" y="12203"/>
                  <a:pt x="91148" y="12325"/>
                  <a:pt x="91131" y="12465"/>
                </a:cubicBezTo>
                <a:lnTo>
                  <a:pt x="87180" y="52829"/>
                </a:lnTo>
                <a:cubicBezTo>
                  <a:pt x="86970" y="54910"/>
                  <a:pt x="85222" y="56465"/>
                  <a:pt x="83177" y="56465"/>
                </a:cubicBezTo>
                <a:cubicBezTo>
                  <a:pt x="83037" y="56465"/>
                  <a:pt x="82914" y="56448"/>
                  <a:pt x="82775" y="56431"/>
                </a:cubicBezTo>
                <a:lnTo>
                  <a:pt x="3934" y="48704"/>
                </a:lnTo>
                <a:cubicBezTo>
                  <a:pt x="1853" y="48494"/>
                  <a:pt x="315" y="46746"/>
                  <a:pt x="315" y="44701"/>
                </a:cubicBezTo>
                <a:cubicBezTo>
                  <a:pt x="315" y="44578"/>
                  <a:pt x="315" y="44438"/>
                  <a:pt x="333" y="44299"/>
                </a:cubicBezTo>
                <a:lnTo>
                  <a:pt x="4283" y="3934"/>
                </a:lnTo>
                <a:cubicBezTo>
                  <a:pt x="4493" y="1854"/>
                  <a:pt x="6241" y="316"/>
                  <a:pt x="8287" y="316"/>
                </a:cubicBezTo>
                <a:close/>
                <a:moveTo>
                  <a:pt x="8287" y="1"/>
                </a:moveTo>
                <a:cubicBezTo>
                  <a:pt x="6084" y="1"/>
                  <a:pt x="4196" y="1679"/>
                  <a:pt x="3986" y="3917"/>
                </a:cubicBezTo>
                <a:lnTo>
                  <a:pt x="18" y="44281"/>
                </a:lnTo>
                <a:cubicBezTo>
                  <a:pt x="18" y="44421"/>
                  <a:pt x="0" y="44561"/>
                  <a:pt x="0" y="44701"/>
                </a:cubicBezTo>
                <a:cubicBezTo>
                  <a:pt x="0" y="46903"/>
                  <a:pt x="1679" y="48791"/>
                  <a:pt x="3916" y="49001"/>
                </a:cubicBezTo>
                <a:lnTo>
                  <a:pt x="82740" y="56745"/>
                </a:lnTo>
                <a:cubicBezTo>
                  <a:pt x="82897" y="56763"/>
                  <a:pt x="83037" y="56763"/>
                  <a:pt x="83177" y="56763"/>
                </a:cubicBezTo>
                <a:cubicBezTo>
                  <a:pt x="85379" y="56763"/>
                  <a:pt x="87250" y="55084"/>
                  <a:pt x="87477" y="52864"/>
                </a:cubicBezTo>
                <a:lnTo>
                  <a:pt x="91445" y="12500"/>
                </a:lnTo>
                <a:cubicBezTo>
                  <a:pt x="91445" y="12343"/>
                  <a:pt x="91463" y="12203"/>
                  <a:pt x="91463" y="12063"/>
                </a:cubicBezTo>
                <a:cubicBezTo>
                  <a:pt x="91463" y="9860"/>
                  <a:pt x="89785" y="7972"/>
                  <a:pt x="87547" y="7763"/>
                </a:cubicBezTo>
                <a:lnTo>
                  <a:pt x="8724" y="18"/>
                </a:lnTo>
                <a:cubicBezTo>
                  <a:pt x="8566" y="18"/>
                  <a:pt x="8426" y="1"/>
                  <a:pt x="8287"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2"/>
          <p:cNvSpPr/>
          <p:nvPr/>
        </p:nvSpPr>
        <p:spPr>
          <a:xfrm rot="-320029">
            <a:off x="355756" y="-54589"/>
            <a:ext cx="8438349" cy="5026946"/>
          </a:xfrm>
          <a:custGeom>
            <a:avLst/>
            <a:gdLst/>
            <a:ahLst/>
            <a:cxnLst/>
            <a:rect l="l" t="t" r="r" b="b"/>
            <a:pathLst>
              <a:path w="90973" h="54195" extrusionOk="0">
                <a:moveTo>
                  <a:pt x="6123" y="1"/>
                </a:moveTo>
                <a:cubicBezTo>
                  <a:pt x="5169" y="1"/>
                  <a:pt x="4346" y="739"/>
                  <a:pt x="4248" y="1724"/>
                </a:cubicBezTo>
                <a:lnTo>
                  <a:pt x="87" y="43976"/>
                </a:lnTo>
                <a:cubicBezTo>
                  <a:pt x="0" y="45025"/>
                  <a:pt x="752" y="45951"/>
                  <a:pt x="1801" y="46056"/>
                </a:cubicBezTo>
                <a:lnTo>
                  <a:pt x="84645" y="54185"/>
                </a:lnTo>
                <a:cubicBezTo>
                  <a:pt x="84709" y="54191"/>
                  <a:pt x="84773" y="54194"/>
                  <a:pt x="84836" y="54194"/>
                </a:cubicBezTo>
                <a:cubicBezTo>
                  <a:pt x="85804" y="54194"/>
                  <a:pt x="86627" y="53457"/>
                  <a:pt x="86725" y="52489"/>
                </a:cubicBezTo>
                <a:lnTo>
                  <a:pt x="90868" y="10219"/>
                </a:lnTo>
                <a:cubicBezTo>
                  <a:pt x="90973" y="9171"/>
                  <a:pt x="90204" y="8244"/>
                  <a:pt x="89172" y="8139"/>
                </a:cubicBezTo>
                <a:lnTo>
                  <a:pt x="6311" y="10"/>
                </a:lnTo>
                <a:cubicBezTo>
                  <a:pt x="6248" y="4"/>
                  <a:pt x="6185" y="1"/>
                  <a:pt x="6123" y="1"/>
                </a:cubicBezTo>
                <a:close/>
              </a:path>
            </a:pathLst>
          </a:custGeom>
          <a:solidFill>
            <a:srgbClr val="3DBD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2"/>
          <p:cNvSpPr/>
          <p:nvPr/>
        </p:nvSpPr>
        <p:spPr>
          <a:xfrm rot="-320029">
            <a:off x="349271" y="-68150"/>
            <a:ext cx="8449759" cy="5054309"/>
          </a:xfrm>
          <a:custGeom>
            <a:avLst/>
            <a:gdLst/>
            <a:ahLst/>
            <a:cxnLst/>
            <a:rect l="l" t="t" r="r" b="b"/>
            <a:pathLst>
              <a:path w="91096" h="54490" extrusionOk="0">
                <a:moveTo>
                  <a:pt x="6189" y="297"/>
                </a:moveTo>
                <a:cubicBezTo>
                  <a:pt x="6258" y="297"/>
                  <a:pt x="6311" y="297"/>
                  <a:pt x="6363" y="315"/>
                </a:cubicBezTo>
                <a:lnTo>
                  <a:pt x="89225" y="8444"/>
                </a:lnTo>
                <a:cubicBezTo>
                  <a:pt x="90116" y="8531"/>
                  <a:pt x="90798" y="9283"/>
                  <a:pt x="90798" y="10174"/>
                </a:cubicBezTo>
                <a:cubicBezTo>
                  <a:pt x="90798" y="10227"/>
                  <a:pt x="90798" y="10297"/>
                  <a:pt x="90781" y="10349"/>
                </a:cubicBezTo>
                <a:lnTo>
                  <a:pt x="86638" y="52619"/>
                </a:lnTo>
                <a:cubicBezTo>
                  <a:pt x="86550" y="53510"/>
                  <a:pt x="85799" y="54192"/>
                  <a:pt x="84907" y="54192"/>
                </a:cubicBezTo>
                <a:cubicBezTo>
                  <a:pt x="84855" y="54192"/>
                  <a:pt x="84785" y="54192"/>
                  <a:pt x="84732" y="54175"/>
                </a:cubicBezTo>
                <a:lnTo>
                  <a:pt x="1871" y="46046"/>
                </a:lnTo>
                <a:cubicBezTo>
                  <a:pt x="979" y="45958"/>
                  <a:pt x="297" y="45207"/>
                  <a:pt x="297" y="44315"/>
                </a:cubicBezTo>
                <a:cubicBezTo>
                  <a:pt x="297" y="44263"/>
                  <a:pt x="297" y="44193"/>
                  <a:pt x="315" y="44140"/>
                </a:cubicBezTo>
                <a:lnTo>
                  <a:pt x="4458" y="1871"/>
                </a:lnTo>
                <a:cubicBezTo>
                  <a:pt x="4545" y="979"/>
                  <a:pt x="5314" y="297"/>
                  <a:pt x="6189" y="297"/>
                </a:cubicBezTo>
                <a:close/>
                <a:moveTo>
                  <a:pt x="6189" y="0"/>
                </a:moveTo>
                <a:cubicBezTo>
                  <a:pt x="5157" y="0"/>
                  <a:pt x="4266" y="787"/>
                  <a:pt x="4161" y="1853"/>
                </a:cubicBezTo>
                <a:lnTo>
                  <a:pt x="18" y="44105"/>
                </a:lnTo>
                <a:cubicBezTo>
                  <a:pt x="18" y="44175"/>
                  <a:pt x="0" y="44245"/>
                  <a:pt x="0" y="44315"/>
                </a:cubicBezTo>
                <a:cubicBezTo>
                  <a:pt x="0" y="45347"/>
                  <a:pt x="787" y="46238"/>
                  <a:pt x="1853" y="46343"/>
                </a:cubicBezTo>
                <a:lnTo>
                  <a:pt x="84697" y="54472"/>
                </a:lnTo>
                <a:cubicBezTo>
                  <a:pt x="84767" y="54489"/>
                  <a:pt x="84837" y="54489"/>
                  <a:pt x="84907" y="54489"/>
                </a:cubicBezTo>
                <a:cubicBezTo>
                  <a:pt x="85938" y="54489"/>
                  <a:pt x="86830" y="53703"/>
                  <a:pt x="86935" y="52636"/>
                </a:cubicBezTo>
                <a:lnTo>
                  <a:pt x="91078" y="10384"/>
                </a:lnTo>
                <a:cubicBezTo>
                  <a:pt x="91095" y="10314"/>
                  <a:pt x="91095" y="10244"/>
                  <a:pt x="91095" y="10174"/>
                </a:cubicBezTo>
                <a:cubicBezTo>
                  <a:pt x="91095" y="9143"/>
                  <a:pt x="90309" y="8251"/>
                  <a:pt x="89242" y="8146"/>
                </a:cubicBezTo>
                <a:lnTo>
                  <a:pt x="6398" y="18"/>
                </a:lnTo>
                <a:cubicBezTo>
                  <a:pt x="6328" y="0"/>
                  <a:pt x="6258" y="0"/>
                  <a:pt x="6189"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2"/>
          <p:cNvSpPr/>
          <p:nvPr/>
        </p:nvSpPr>
        <p:spPr>
          <a:xfrm rot="-320029">
            <a:off x="1673029" y="120560"/>
            <a:ext cx="43874" cy="460629"/>
          </a:xfrm>
          <a:custGeom>
            <a:avLst/>
            <a:gdLst/>
            <a:ahLst/>
            <a:cxnLst/>
            <a:rect l="l" t="t" r="r" b="b"/>
            <a:pathLst>
              <a:path w="473" h="4966" extrusionOk="0">
                <a:moveTo>
                  <a:pt x="1" y="4965"/>
                </a:moveTo>
                <a:lnTo>
                  <a:pt x="1" y="4965"/>
                </a:lnTo>
                <a:lnTo>
                  <a:pt x="473" y="0"/>
                </a:lnTo>
                <a:lnTo>
                  <a:pt x="473" y="0"/>
                </a:lnTo>
                <a:lnTo>
                  <a:pt x="1" y="4965"/>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2"/>
          <p:cNvSpPr/>
          <p:nvPr/>
        </p:nvSpPr>
        <p:spPr>
          <a:xfrm rot="-320029">
            <a:off x="1659973" y="106069"/>
            <a:ext cx="17902" cy="175217"/>
          </a:xfrm>
          <a:custGeom>
            <a:avLst/>
            <a:gdLst/>
            <a:ahLst/>
            <a:cxnLst/>
            <a:rect l="l" t="t" r="r" b="b"/>
            <a:pathLst>
              <a:path w="193" h="1889" extrusionOk="0">
                <a:moveTo>
                  <a:pt x="0" y="1889"/>
                </a:moveTo>
                <a:lnTo>
                  <a:pt x="0" y="1889"/>
                </a:lnTo>
                <a:lnTo>
                  <a:pt x="193" y="1"/>
                </a:lnTo>
                <a:cubicBezTo>
                  <a:pt x="193" y="1"/>
                  <a:pt x="193" y="1"/>
                  <a:pt x="193" y="1"/>
                </a:cubicBezTo>
                <a:lnTo>
                  <a:pt x="0" y="1889"/>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2"/>
          <p:cNvSpPr/>
          <p:nvPr/>
        </p:nvSpPr>
        <p:spPr>
          <a:xfrm rot="-320029">
            <a:off x="1668385" y="281624"/>
            <a:ext cx="93" cy="5009"/>
          </a:xfrm>
          <a:custGeom>
            <a:avLst/>
            <a:gdLst/>
            <a:ahLst/>
            <a:cxnLst/>
            <a:rect l="l" t="t" r="r" b="b"/>
            <a:pathLst>
              <a:path w="1" h="54" extrusionOk="0">
                <a:moveTo>
                  <a:pt x="0" y="53"/>
                </a:moveTo>
                <a:lnTo>
                  <a:pt x="0" y="53"/>
                </a:lnTo>
                <a:lnTo>
                  <a:pt x="0" y="1"/>
                </a:lnTo>
                <a:lnTo>
                  <a:pt x="0" y="1"/>
                </a:lnTo>
                <a:lnTo>
                  <a:pt x="0" y="53"/>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2"/>
          <p:cNvSpPr/>
          <p:nvPr/>
        </p:nvSpPr>
        <p:spPr>
          <a:xfrm rot="-320029">
            <a:off x="1654462" y="314889"/>
            <a:ext cx="26065" cy="267603"/>
          </a:xfrm>
          <a:custGeom>
            <a:avLst/>
            <a:gdLst/>
            <a:ahLst/>
            <a:cxnLst/>
            <a:rect l="l" t="t" r="r" b="b"/>
            <a:pathLst>
              <a:path w="281" h="2885" extrusionOk="0">
                <a:moveTo>
                  <a:pt x="1" y="2885"/>
                </a:moveTo>
                <a:lnTo>
                  <a:pt x="1" y="2885"/>
                </a:lnTo>
                <a:lnTo>
                  <a:pt x="281" y="0"/>
                </a:lnTo>
                <a:lnTo>
                  <a:pt x="281" y="0"/>
                </a:lnTo>
                <a:lnTo>
                  <a:pt x="1" y="2885"/>
                </a:lnTo>
                <a:close/>
              </a:path>
            </a:pathLst>
          </a:custGeom>
          <a:solidFill>
            <a:srgbClr val="26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2"/>
          <p:cNvSpPr/>
          <p:nvPr/>
        </p:nvSpPr>
        <p:spPr>
          <a:xfrm rot="-320029">
            <a:off x="1666655" y="286621"/>
            <a:ext cx="3339" cy="27641"/>
          </a:xfrm>
          <a:custGeom>
            <a:avLst/>
            <a:gdLst/>
            <a:ahLst/>
            <a:cxnLst/>
            <a:rect l="l" t="t" r="r" b="b"/>
            <a:pathLst>
              <a:path w="36" h="298" extrusionOk="0">
                <a:moveTo>
                  <a:pt x="1" y="297"/>
                </a:moveTo>
                <a:lnTo>
                  <a:pt x="1" y="297"/>
                </a:lnTo>
                <a:lnTo>
                  <a:pt x="35" y="0"/>
                </a:lnTo>
                <a:lnTo>
                  <a:pt x="35" y="0"/>
                </a:lnTo>
                <a:lnTo>
                  <a:pt x="1" y="297"/>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2"/>
          <p:cNvSpPr/>
          <p:nvPr/>
        </p:nvSpPr>
        <p:spPr>
          <a:xfrm rot="-320029">
            <a:off x="597849" y="430061"/>
            <a:ext cx="4172286" cy="4105965"/>
          </a:xfrm>
          <a:custGeom>
            <a:avLst/>
            <a:gdLst/>
            <a:ahLst/>
            <a:cxnLst/>
            <a:rect l="l" t="t" r="r" b="b"/>
            <a:pathLst>
              <a:path w="44981" h="44266" extrusionOk="0">
                <a:moveTo>
                  <a:pt x="4601" y="0"/>
                </a:moveTo>
                <a:cubicBezTo>
                  <a:pt x="4210" y="0"/>
                  <a:pt x="3880" y="287"/>
                  <a:pt x="3847" y="667"/>
                </a:cubicBezTo>
                <a:lnTo>
                  <a:pt x="36" y="39476"/>
                </a:lnTo>
                <a:cubicBezTo>
                  <a:pt x="1" y="39895"/>
                  <a:pt x="298" y="40262"/>
                  <a:pt x="717" y="40297"/>
                </a:cubicBezTo>
                <a:lnTo>
                  <a:pt x="41029" y="44265"/>
                </a:lnTo>
                <a:lnTo>
                  <a:pt x="44980" y="3954"/>
                </a:lnTo>
                <a:lnTo>
                  <a:pt x="4668" y="3"/>
                </a:lnTo>
                <a:cubicBezTo>
                  <a:pt x="4646" y="1"/>
                  <a:pt x="4623" y="0"/>
                  <a:pt x="4601" y="0"/>
                </a:cubicBezTo>
                <a:close/>
              </a:path>
            </a:pathLst>
          </a:custGeom>
          <a:solidFill>
            <a:srgbClr val="F2F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2"/>
          <p:cNvSpPr/>
          <p:nvPr/>
        </p:nvSpPr>
        <p:spPr>
          <a:xfrm rot="-320029">
            <a:off x="586461" y="415537"/>
            <a:ext cx="4198165" cy="4133328"/>
          </a:xfrm>
          <a:custGeom>
            <a:avLst/>
            <a:gdLst/>
            <a:ahLst/>
            <a:cxnLst/>
            <a:rect l="l" t="t" r="r" b="b"/>
            <a:pathLst>
              <a:path w="45260" h="44561" extrusionOk="0">
                <a:moveTo>
                  <a:pt x="4773" y="298"/>
                </a:moveTo>
                <a:lnTo>
                  <a:pt x="44945" y="4248"/>
                </a:lnTo>
                <a:lnTo>
                  <a:pt x="41027" y="44249"/>
                </a:lnTo>
                <a:lnTo>
                  <a:pt x="41027" y="44249"/>
                </a:lnTo>
                <a:lnTo>
                  <a:pt x="839" y="40312"/>
                </a:lnTo>
                <a:cubicBezTo>
                  <a:pt x="542" y="40277"/>
                  <a:pt x="298" y="40015"/>
                  <a:pt x="298" y="39701"/>
                </a:cubicBezTo>
                <a:lnTo>
                  <a:pt x="298" y="39648"/>
                </a:lnTo>
                <a:lnTo>
                  <a:pt x="4108" y="840"/>
                </a:lnTo>
                <a:cubicBezTo>
                  <a:pt x="4143" y="542"/>
                  <a:pt x="4406" y="298"/>
                  <a:pt x="4720" y="298"/>
                </a:cubicBezTo>
                <a:close/>
                <a:moveTo>
                  <a:pt x="4720" y="1"/>
                </a:moveTo>
                <a:cubicBezTo>
                  <a:pt x="4248" y="1"/>
                  <a:pt x="3864" y="350"/>
                  <a:pt x="3811" y="822"/>
                </a:cubicBezTo>
                <a:lnTo>
                  <a:pt x="0" y="39613"/>
                </a:lnTo>
                <a:cubicBezTo>
                  <a:pt x="0" y="39648"/>
                  <a:pt x="0" y="39683"/>
                  <a:pt x="0" y="39701"/>
                </a:cubicBezTo>
                <a:cubicBezTo>
                  <a:pt x="0" y="40173"/>
                  <a:pt x="350" y="40557"/>
                  <a:pt x="822" y="40610"/>
                </a:cubicBezTo>
                <a:lnTo>
                  <a:pt x="41134" y="44560"/>
                </a:lnTo>
                <a:cubicBezTo>
                  <a:pt x="41186" y="44560"/>
                  <a:pt x="41221" y="44560"/>
                  <a:pt x="41256" y="44525"/>
                </a:cubicBezTo>
                <a:cubicBezTo>
                  <a:pt x="41274" y="44508"/>
                  <a:pt x="41291" y="44473"/>
                  <a:pt x="41309" y="44420"/>
                </a:cubicBezTo>
                <a:lnTo>
                  <a:pt x="45260" y="4126"/>
                </a:lnTo>
                <a:cubicBezTo>
                  <a:pt x="45260" y="4091"/>
                  <a:pt x="45242" y="4039"/>
                  <a:pt x="45225" y="4021"/>
                </a:cubicBezTo>
                <a:cubicBezTo>
                  <a:pt x="45207" y="3986"/>
                  <a:pt x="45155" y="3969"/>
                  <a:pt x="45120" y="3969"/>
                </a:cubicBezTo>
                <a:lnTo>
                  <a:pt x="4808"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2"/>
          <p:cNvSpPr/>
          <p:nvPr/>
        </p:nvSpPr>
        <p:spPr>
          <a:xfrm rot="-320029">
            <a:off x="4416285" y="441528"/>
            <a:ext cx="4175533" cy="4109119"/>
          </a:xfrm>
          <a:custGeom>
            <a:avLst/>
            <a:gdLst/>
            <a:ahLst/>
            <a:cxnLst/>
            <a:rect l="l" t="t" r="r" b="b"/>
            <a:pathLst>
              <a:path w="45016" h="44300" extrusionOk="0">
                <a:moveTo>
                  <a:pt x="3952" y="1"/>
                </a:moveTo>
                <a:lnTo>
                  <a:pt x="1" y="40295"/>
                </a:lnTo>
                <a:lnTo>
                  <a:pt x="40715" y="44298"/>
                </a:lnTo>
                <a:cubicBezTo>
                  <a:pt x="40725" y="44299"/>
                  <a:pt x="40735" y="44300"/>
                  <a:pt x="40744" y="44300"/>
                </a:cubicBezTo>
                <a:cubicBezTo>
                  <a:pt x="40925" y="44300"/>
                  <a:pt x="41083" y="44149"/>
                  <a:pt x="41100" y="43966"/>
                </a:cubicBezTo>
                <a:lnTo>
                  <a:pt x="44980" y="4388"/>
                </a:lnTo>
                <a:cubicBezTo>
                  <a:pt x="45015" y="4196"/>
                  <a:pt x="44858" y="4021"/>
                  <a:pt x="44666" y="3986"/>
                </a:cubicBezTo>
                <a:lnTo>
                  <a:pt x="3952" y="1"/>
                </a:lnTo>
                <a:close/>
              </a:path>
            </a:pathLst>
          </a:custGeom>
          <a:solidFill>
            <a:srgbClr val="F2F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2"/>
          <p:cNvSpPr/>
          <p:nvPr/>
        </p:nvSpPr>
        <p:spPr>
          <a:xfrm rot="-320029">
            <a:off x="4401652" y="427121"/>
            <a:ext cx="4201412" cy="4136575"/>
          </a:xfrm>
          <a:custGeom>
            <a:avLst/>
            <a:gdLst/>
            <a:ahLst/>
            <a:cxnLst/>
            <a:rect l="l" t="t" r="r" b="b"/>
            <a:pathLst>
              <a:path w="45295" h="44596" extrusionOk="0">
                <a:moveTo>
                  <a:pt x="4249" y="315"/>
                </a:moveTo>
                <a:lnTo>
                  <a:pt x="44805" y="4301"/>
                </a:lnTo>
                <a:cubicBezTo>
                  <a:pt x="44910" y="4318"/>
                  <a:pt x="44998" y="4406"/>
                  <a:pt x="44998" y="4510"/>
                </a:cubicBezTo>
                <a:lnTo>
                  <a:pt x="44998" y="4528"/>
                </a:lnTo>
                <a:lnTo>
                  <a:pt x="41117" y="44106"/>
                </a:lnTo>
                <a:cubicBezTo>
                  <a:pt x="41099" y="44228"/>
                  <a:pt x="41012" y="44298"/>
                  <a:pt x="40907" y="44298"/>
                </a:cubicBezTo>
                <a:lnTo>
                  <a:pt x="40872" y="44298"/>
                </a:lnTo>
                <a:lnTo>
                  <a:pt x="315" y="40312"/>
                </a:lnTo>
                <a:lnTo>
                  <a:pt x="4249" y="315"/>
                </a:lnTo>
                <a:close/>
                <a:moveTo>
                  <a:pt x="4126" y="0"/>
                </a:moveTo>
                <a:cubicBezTo>
                  <a:pt x="4039" y="0"/>
                  <a:pt x="3969" y="53"/>
                  <a:pt x="3969" y="140"/>
                </a:cubicBezTo>
                <a:lnTo>
                  <a:pt x="1" y="40435"/>
                </a:lnTo>
                <a:cubicBezTo>
                  <a:pt x="1" y="40522"/>
                  <a:pt x="53" y="40592"/>
                  <a:pt x="140" y="40609"/>
                </a:cubicBezTo>
                <a:lnTo>
                  <a:pt x="40855" y="44595"/>
                </a:lnTo>
                <a:lnTo>
                  <a:pt x="40907" y="44595"/>
                </a:lnTo>
                <a:cubicBezTo>
                  <a:pt x="41169" y="44595"/>
                  <a:pt x="41379" y="44403"/>
                  <a:pt x="41414" y="44141"/>
                </a:cubicBezTo>
                <a:lnTo>
                  <a:pt x="45295" y="4563"/>
                </a:lnTo>
                <a:lnTo>
                  <a:pt x="45295" y="4510"/>
                </a:lnTo>
                <a:cubicBezTo>
                  <a:pt x="45295" y="4248"/>
                  <a:pt x="45102" y="4021"/>
                  <a:pt x="44840" y="4004"/>
                </a:cubicBezTo>
                <a:lnTo>
                  <a:pt x="4126"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2"/>
          <p:cNvSpPr/>
          <p:nvPr/>
        </p:nvSpPr>
        <p:spPr>
          <a:xfrm rot="-320029">
            <a:off x="607636" y="429605"/>
            <a:ext cx="4152807" cy="3898376"/>
          </a:xfrm>
          <a:custGeom>
            <a:avLst/>
            <a:gdLst/>
            <a:ahLst/>
            <a:cxnLst/>
            <a:rect l="l" t="t" r="r" b="b"/>
            <a:pathLst>
              <a:path w="44771" h="42028" extrusionOk="0">
                <a:moveTo>
                  <a:pt x="4391" y="0"/>
                </a:moveTo>
                <a:cubicBezTo>
                  <a:pt x="4000" y="0"/>
                  <a:pt x="3670" y="287"/>
                  <a:pt x="3637" y="667"/>
                </a:cubicBezTo>
                <a:lnTo>
                  <a:pt x="35" y="37255"/>
                </a:lnTo>
                <a:cubicBezTo>
                  <a:pt x="0" y="37658"/>
                  <a:pt x="298" y="38025"/>
                  <a:pt x="717" y="38077"/>
                </a:cubicBezTo>
                <a:lnTo>
                  <a:pt x="41047" y="42028"/>
                </a:lnTo>
                <a:lnTo>
                  <a:pt x="44770" y="3954"/>
                </a:lnTo>
                <a:lnTo>
                  <a:pt x="4458" y="3"/>
                </a:lnTo>
                <a:cubicBezTo>
                  <a:pt x="4436" y="1"/>
                  <a:pt x="4413" y="0"/>
                  <a:pt x="4391" y="0"/>
                </a:cubicBezTo>
                <a:close/>
              </a:path>
            </a:pathLst>
          </a:custGeom>
          <a:solidFill>
            <a:srgbClr val="F2F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2"/>
          <p:cNvSpPr/>
          <p:nvPr/>
        </p:nvSpPr>
        <p:spPr>
          <a:xfrm rot="-320029">
            <a:off x="597821" y="415007"/>
            <a:ext cx="4177110" cy="3925739"/>
          </a:xfrm>
          <a:custGeom>
            <a:avLst/>
            <a:gdLst/>
            <a:ahLst/>
            <a:cxnLst/>
            <a:rect l="l" t="t" r="r" b="b"/>
            <a:pathLst>
              <a:path w="45033" h="42323" extrusionOk="0">
                <a:moveTo>
                  <a:pt x="4546" y="298"/>
                </a:moveTo>
                <a:lnTo>
                  <a:pt x="44718" y="4248"/>
                </a:lnTo>
                <a:lnTo>
                  <a:pt x="41008" y="42029"/>
                </a:lnTo>
                <a:lnTo>
                  <a:pt x="41008" y="42029"/>
                </a:lnTo>
                <a:lnTo>
                  <a:pt x="840" y="38075"/>
                </a:lnTo>
                <a:cubicBezTo>
                  <a:pt x="525" y="38057"/>
                  <a:pt x="298" y="37778"/>
                  <a:pt x="298" y="37480"/>
                </a:cubicBezTo>
                <a:lnTo>
                  <a:pt x="298" y="37410"/>
                </a:lnTo>
                <a:lnTo>
                  <a:pt x="3881" y="840"/>
                </a:lnTo>
                <a:cubicBezTo>
                  <a:pt x="3916" y="525"/>
                  <a:pt x="4179" y="298"/>
                  <a:pt x="4493" y="298"/>
                </a:cubicBezTo>
                <a:close/>
                <a:moveTo>
                  <a:pt x="4493" y="1"/>
                </a:moveTo>
                <a:cubicBezTo>
                  <a:pt x="4021" y="1"/>
                  <a:pt x="3637" y="350"/>
                  <a:pt x="3584" y="822"/>
                </a:cubicBezTo>
                <a:lnTo>
                  <a:pt x="1" y="37393"/>
                </a:lnTo>
                <a:cubicBezTo>
                  <a:pt x="1" y="37410"/>
                  <a:pt x="1" y="37445"/>
                  <a:pt x="1" y="37480"/>
                </a:cubicBezTo>
                <a:cubicBezTo>
                  <a:pt x="1" y="37935"/>
                  <a:pt x="350" y="38320"/>
                  <a:pt x="805" y="38372"/>
                </a:cubicBezTo>
                <a:lnTo>
                  <a:pt x="41134" y="42323"/>
                </a:lnTo>
                <a:cubicBezTo>
                  <a:pt x="41169" y="42323"/>
                  <a:pt x="41204" y="42323"/>
                  <a:pt x="41239" y="42288"/>
                </a:cubicBezTo>
                <a:cubicBezTo>
                  <a:pt x="41274" y="42270"/>
                  <a:pt x="41292" y="42235"/>
                  <a:pt x="41292" y="42200"/>
                </a:cubicBezTo>
                <a:lnTo>
                  <a:pt x="45033" y="4126"/>
                </a:lnTo>
                <a:cubicBezTo>
                  <a:pt x="45033" y="4091"/>
                  <a:pt x="45015" y="4056"/>
                  <a:pt x="44998" y="4021"/>
                </a:cubicBezTo>
                <a:cubicBezTo>
                  <a:pt x="44963" y="3986"/>
                  <a:pt x="44928" y="3969"/>
                  <a:pt x="44893" y="3969"/>
                </a:cubicBezTo>
                <a:lnTo>
                  <a:pt x="4581" y="18"/>
                </a:lnTo>
                <a:cubicBezTo>
                  <a:pt x="4546" y="1"/>
                  <a:pt x="4511" y="1"/>
                  <a:pt x="4493"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2"/>
          <p:cNvSpPr/>
          <p:nvPr/>
        </p:nvSpPr>
        <p:spPr>
          <a:xfrm rot="-320029">
            <a:off x="4426077" y="441072"/>
            <a:ext cx="4156054" cy="3901622"/>
          </a:xfrm>
          <a:custGeom>
            <a:avLst/>
            <a:gdLst/>
            <a:ahLst/>
            <a:cxnLst/>
            <a:rect l="l" t="t" r="r" b="b"/>
            <a:pathLst>
              <a:path w="44806" h="42063" extrusionOk="0">
                <a:moveTo>
                  <a:pt x="3742" y="1"/>
                </a:moveTo>
                <a:lnTo>
                  <a:pt x="1" y="38075"/>
                </a:lnTo>
                <a:lnTo>
                  <a:pt x="40715" y="42061"/>
                </a:lnTo>
                <a:cubicBezTo>
                  <a:pt x="40727" y="42062"/>
                  <a:pt x="40738" y="42062"/>
                  <a:pt x="40750" y="42062"/>
                </a:cubicBezTo>
                <a:cubicBezTo>
                  <a:pt x="40944" y="42062"/>
                  <a:pt x="41100" y="41926"/>
                  <a:pt x="41117" y="41728"/>
                </a:cubicBezTo>
                <a:lnTo>
                  <a:pt x="44770" y="4388"/>
                </a:lnTo>
                <a:cubicBezTo>
                  <a:pt x="44805" y="4196"/>
                  <a:pt x="44648" y="4021"/>
                  <a:pt x="44456" y="3986"/>
                </a:cubicBezTo>
                <a:lnTo>
                  <a:pt x="3742" y="1"/>
                </a:lnTo>
                <a:close/>
              </a:path>
            </a:pathLst>
          </a:custGeom>
          <a:solidFill>
            <a:srgbClr val="F2F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2"/>
          <p:cNvSpPr/>
          <p:nvPr/>
        </p:nvSpPr>
        <p:spPr>
          <a:xfrm rot="-320029">
            <a:off x="4413146" y="427884"/>
            <a:ext cx="4180356" cy="3929264"/>
          </a:xfrm>
          <a:custGeom>
            <a:avLst/>
            <a:gdLst/>
            <a:ahLst/>
            <a:cxnLst/>
            <a:rect l="l" t="t" r="r" b="b"/>
            <a:pathLst>
              <a:path w="45068" h="42361" extrusionOk="0">
                <a:moveTo>
                  <a:pt x="4022" y="301"/>
                </a:moveTo>
                <a:lnTo>
                  <a:pt x="44578" y="4287"/>
                </a:lnTo>
                <a:cubicBezTo>
                  <a:pt x="44683" y="4287"/>
                  <a:pt x="44771" y="4392"/>
                  <a:pt x="44771" y="4496"/>
                </a:cubicBezTo>
                <a:lnTo>
                  <a:pt x="44771" y="4514"/>
                </a:lnTo>
                <a:lnTo>
                  <a:pt x="41117" y="41871"/>
                </a:lnTo>
                <a:cubicBezTo>
                  <a:pt x="41100" y="41976"/>
                  <a:pt x="40995" y="42064"/>
                  <a:pt x="40890" y="42064"/>
                </a:cubicBezTo>
                <a:lnTo>
                  <a:pt x="40872" y="42064"/>
                </a:lnTo>
                <a:lnTo>
                  <a:pt x="298" y="38078"/>
                </a:lnTo>
                <a:lnTo>
                  <a:pt x="4022" y="301"/>
                </a:lnTo>
                <a:close/>
                <a:moveTo>
                  <a:pt x="3866" y="0"/>
                </a:moveTo>
                <a:cubicBezTo>
                  <a:pt x="3795" y="0"/>
                  <a:pt x="3742" y="50"/>
                  <a:pt x="3742" y="126"/>
                </a:cubicBezTo>
                <a:lnTo>
                  <a:pt x="1" y="38200"/>
                </a:lnTo>
                <a:cubicBezTo>
                  <a:pt x="1" y="38270"/>
                  <a:pt x="53" y="38340"/>
                  <a:pt x="141" y="38358"/>
                </a:cubicBezTo>
                <a:lnTo>
                  <a:pt x="40837" y="42343"/>
                </a:lnTo>
                <a:lnTo>
                  <a:pt x="40890" y="42361"/>
                </a:lnTo>
                <a:cubicBezTo>
                  <a:pt x="41152" y="42361"/>
                  <a:pt x="41379" y="42151"/>
                  <a:pt x="41397" y="41889"/>
                </a:cubicBezTo>
                <a:lnTo>
                  <a:pt x="45068" y="4549"/>
                </a:lnTo>
                <a:lnTo>
                  <a:pt x="45068" y="4496"/>
                </a:lnTo>
                <a:cubicBezTo>
                  <a:pt x="45068" y="4234"/>
                  <a:pt x="44875" y="4024"/>
                  <a:pt x="44613" y="3990"/>
                </a:cubicBezTo>
                <a:lnTo>
                  <a:pt x="3899" y="4"/>
                </a:lnTo>
                <a:cubicBezTo>
                  <a:pt x="3888" y="2"/>
                  <a:pt x="3877" y="0"/>
                  <a:pt x="3866"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2"/>
          <p:cNvSpPr/>
          <p:nvPr/>
        </p:nvSpPr>
        <p:spPr>
          <a:xfrm rot="-320029">
            <a:off x="4435778" y="508112"/>
            <a:ext cx="4047436" cy="3770836"/>
          </a:xfrm>
          <a:custGeom>
            <a:avLst/>
            <a:gdLst/>
            <a:ahLst/>
            <a:cxnLst/>
            <a:rect l="l" t="t" r="r" b="b"/>
            <a:pathLst>
              <a:path w="43635" h="40653" extrusionOk="0">
                <a:moveTo>
                  <a:pt x="4586" y="0"/>
                </a:moveTo>
                <a:cubicBezTo>
                  <a:pt x="4016" y="0"/>
                  <a:pt x="3528" y="422"/>
                  <a:pt x="3462" y="1001"/>
                </a:cubicBezTo>
                <a:lnTo>
                  <a:pt x="53" y="35719"/>
                </a:lnTo>
                <a:cubicBezTo>
                  <a:pt x="1" y="36331"/>
                  <a:pt x="438" y="36872"/>
                  <a:pt x="1050" y="36925"/>
                </a:cubicBezTo>
                <a:lnTo>
                  <a:pt x="38949" y="40648"/>
                </a:lnTo>
                <a:cubicBezTo>
                  <a:pt x="38982" y="40651"/>
                  <a:pt x="39016" y="40653"/>
                  <a:pt x="39048" y="40653"/>
                </a:cubicBezTo>
                <a:cubicBezTo>
                  <a:pt x="39619" y="40653"/>
                  <a:pt x="40107" y="40230"/>
                  <a:pt x="40173" y="39652"/>
                </a:cubicBezTo>
                <a:lnTo>
                  <a:pt x="43582" y="4934"/>
                </a:lnTo>
                <a:cubicBezTo>
                  <a:pt x="43634" y="4322"/>
                  <a:pt x="43180" y="3780"/>
                  <a:pt x="42568" y="3728"/>
                </a:cubicBezTo>
                <a:lnTo>
                  <a:pt x="4686" y="4"/>
                </a:lnTo>
                <a:cubicBezTo>
                  <a:pt x="4652" y="2"/>
                  <a:pt x="4619" y="0"/>
                  <a:pt x="45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2"/>
          <p:cNvSpPr/>
          <p:nvPr/>
        </p:nvSpPr>
        <p:spPr>
          <a:xfrm rot="-320029">
            <a:off x="4427708" y="493921"/>
            <a:ext cx="4063575" cy="3799219"/>
          </a:xfrm>
          <a:custGeom>
            <a:avLst/>
            <a:gdLst/>
            <a:ahLst/>
            <a:cxnLst/>
            <a:rect l="l" t="t" r="r" b="b"/>
            <a:pathLst>
              <a:path w="43809" h="40959" extrusionOk="0">
                <a:moveTo>
                  <a:pt x="4755" y="297"/>
                </a:moveTo>
                <a:lnTo>
                  <a:pt x="42655" y="4021"/>
                </a:lnTo>
                <a:cubicBezTo>
                  <a:pt x="43144" y="4073"/>
                  <a:pt x="43529" y="4493"/>
                  <a:pt x="43529" y="4982"/>
                </a:cubicBezTo>
                <a:cubicBezTo>
                  <a:pt x="43529" y="5017"/>
                  <a:pt x="43529" y="5052"/>
                  <a:pt x="43511" y="5087"/>
                </a:cubicBezTo>
                <a:lnTo>
                  <a:pt x="40102" y="39787"/>
                </a:lnTo>
                <a:cubicBezTo>
                  <a:pt x="40067" y="40294"/>
                  <a:pt x="39648" y="40662"/>
                  <a:pt x="39141" y="40662"/>
                </a:cubicBezTo>
                <a:lnTo>
                  <a:pt x="39054" y="40662"/>
                </a:lnTo>
                <a:lnTo>
                  <a:pt x="1154" y="36938"/>
                </a:lnTo>
                <a:cubicBezTo>
                  <a:pt x="665" y="36886"/>
                  <a:pt x="280" y="36466"/>
                  <a:pt x="280" y="35977"/>
                </a:cubicBezTo>
                <a:cubicBezTo>
                  <a:pt x="280" y="35942"/>
                  <a:pt x="280" y="35907"/>
                  <a:pt x="297" y="35872"/>
                </a:cubicBezTo>
                <a:lnTo>
                  <a:pt x="3689" y="1171"/>
                </a:lnTo>
                <a:cubicBezTo>
                  <a:pt x="3741" y="682"/>
                  <a:pt x="4161" y="297"/>
                  <a:pt x="4650" y="297"/>
                </a:cubicBezTo>
                <a:close/>
                <a:moveTo>
                  <a:pt x="4650" y="0"/>
                </a:moveTo>
                <a:cubicBezTo>
                  <a:pt x="4021" y="0"/>
                  <a:pt x="3462" y="490"/>
                  <a:pt x="3409" y="1136"/>
                </a:cubicBezTo>
                <a:lnTo>
                  <a:pt x="0" y="35854"/>
                </a:lnTo>
                <a:cubicBezTo>
                  <a:pt x="0" y="35889"/>
                  <a:pt x="0" y="35942"/>
                  <a:pt x="0" y="35977"/>
                </a:cubicBezTo>
                <a:cubicBezTo>
                  <a:pt x="0" y="36623"/>
                  <a:pt x="472" y="37165"/>
                  <a:pt x="1137" y="37235"/>
                </a:cubicBezTo>
                <a:lnTo>
                  <a:pt x="39019" y="40941"/>
                </a:lnTo>
                <a:cubicBezTo>
                  <a:pt x="39071" y="40959"/>
                  <a:pt x="39106" y="40959"/>
                  <a:pt x="39141" y="40959"/>
                </a:cubicBezTo>
                <a:cubicBezTo>
                  <a:pt x="39788" y="40959"/>
                  <a:pt x="40330" y="40469"/>
                  <a:pt x="40400" y="39822"/>
                </a:cubicBezTo>
                <a:lnTo>
                  <a:pt x="43808" y="5105"/>
                </a:lnTo>
                <a:cubicBezTo>
                  <a:pt x="43808" y="5070"/>
                  <a:pt x="43808" y="5035"/>
                  <a:pt x="43808" y="4982"/>
                </a:cubicBezTo>
                <a:cubicBezTo>
                  <a:pt x="43808" y="4353"/>
                  <a:pt x="43319" y="3794"/>
                  <a:pt x="42672" y="3741"/>
                </a:cubicBezTo>
                <a:lnTo>
                  <a:pt x="4773" y="18"/>
                </a:lnTo>
                <a:cubicBezTo>
                  <a:pt x="4738" y="18"/>
                  <a:pt x="4703" y="0"/>
                  <a:pt x="465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2"/>
          <p:cNvSpPr/>
          <p:nvPr/>
        </p:nvSpPr>
        <p:spPr>
          <a:xfrm rot="-320029">
            <a:off x="6936632" y="338634"/>
            <a:ext cx="776744" cy="308138"/>
          </a:xfrm>
          <a:custGeom>
            <a:avLst/>
            <a:gdLst/>
            <a:ahLst/>
            <a:cxnLst/>
            <a:rect l="l" t="t" r="r" b="b"/>
            <a:pathLst>
              <a:path w="8374" h="3322" extrusionOk="0">
                <a:moveTo>
                  <a:pt x="1679" y="0"/>
                </a:moveTo>
                <a:cubicBezTo>
                  <a:pt x="874" y="0"/>
                  <a:pt x="193" y="612"/>
                  <a:pt x="123" y="1416"/>
                </a:cubicBezTo>
                <a:lnTo>
                  <a:pt x="0" y="2518"/>
                </a:lnTo>
                <a:lnTo>
                  <a:pt x="8252" y="3322"/>
                </a:lnTo>
                <a:lnTo>
                  <a:pt x="8374" y="2238"/>
                </a:lnTo>
                <a:cubicBezTo>
                  <a:pt x="8374" y="2186"/>
                  <a:pt x="8374" y="2133"/>
                  <a:pt x="8374" y="2081"/>
                </a:cubicBezTo>
                <a:cubicBezTo>
                  <a:pt x="8374" y="1276"/>
                  <a:pt x="7762" y="595"/>
                  <a:pt x="6958" y="525"/>
                </a:cubicBezTo>
                <a:lnTo>
                  <a:pt x="1836" y="18"/>
                </a:lnTo>
                <a:cubicBezTo>
                  <a:pt x="1783" y="0"/>
                  <a:pt x="1731" y="0"/>
                  <a:pt x="1679" y="0"/>
                </a:cubicBezTo>
                <a:close/>
              </a:path>
            </a:pathLst>
          </a:custGeom>
          <a:solidFill>
            <a:srgbClr val="26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2"/>
          <p:cNvSpPr/>
          <p:nvPr/>
        </p:nvSpPr>
        <p:spPr>
          <a:xfrm rot="-320029">
            <a:off x="6947515" y="572113"/>
            <a:ext cx="765428" cy="74669"/>
          </a:xfrm>
          <a:custGeom>
            <a:avLst/>
            <a:gdLst/>
            <a:ahLst/>
            <a:cxnLst/>
            <a:rect l="l" t="t" r="r" b="b"/>
            <a:pathLst>
              <a:path w="8252" h="805" extrusionOk="0">
                <a:moveTo>
                  <a:pt x="8252" y="805"/>
                </a:moveTo>
                <a:lnTo>
                  <a:pt x="0" y="1"/>
                </a:lnTo>
                <a:lnTo>
                  <a:pt x="0" y="1"/>
                </a:lnTo>
                <a:lnTo>
                  <a:pt x="8252" y="805"/>
                </a:lnTo>
                <a:lnTo>
                  <a:pt x="8252" y="805"/>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2"/>
          <p:cNvSpPr/>
          <p:nvPr/>
        </p:nvSpPr>
        <p:spPr>
          <a:xfrm rot="-320029">
            <a:off x="6946382" y="599787"/>
            <a:ext cx="768767" cy="100641"/>
          </a:xfrm>
          <a:custGeom>
            <a:avLst/>
            <a:gdLst/>
            <a:ahLst/>
            <a:cxnLst/>
            <a:rect l="l" t="t" r="r" b="b"/>
            <a:pathLst>
              <a:path w="8288" h="1085" extrusionOk="0">
                <a:moveTo>
                  <a:pt x="36" y="1"/>
                </a:moveTo>
                <a:lnTo>
                  <a:pt x="1" y="281"/>
                </a:lnTo>
                <a:lnTo>
                  <a:pt x="8252" y="1085"/>
                </a:lnTo>
                <a:lnTo>
                  <a:pt x="8287" y="805"/>
                </a:lnTo>
                <a:lnTo>
                  <a:pt x="36" y="1"/>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2"/>
          <p:cNvSpPr/>
          <p:nvPr/>
        </p:nvSpPr>
        <p:spPr>
          <a:xfrm rot="-320029">
            <a:off x="6947130" y="572131"/>
            <a:ext cx="767097" cy="102218"/>
          </a:xfrm>
          <a:custGeom>
            <a:avLst/>
            <a:gdLst/>
            <a:ahLst/>
            <a:cxnLst/>
            <a:rect l="l" t="t" r="r" b="b"/>
            <a:pathLst>
              <a:path w="8270" h="1102" extrusionOk="0">
                <a:moveTo>
                  <a:pt x="18" y="1"/>
                </a:moveTo>
                <a:lnTo>
                  <a:pt x="1" y="298"/>
                </a:lnTo>
                <a:lnTo>
                  <a:pt x="8252" y="1102"/>
                </a:lnTo>
                <a:lnTo>
                  <a:pt x="8270" y="805"/>
                </a:lnTo>
                <a:lnTo>
                  <a:pt x="18" y="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2"/>
          <p:cNvSpPr/>
          <p:nvPr/>
        </p:nvSpPr>
        <p:spPr>
          <a:xfrm rot="-320029">
            <a:off x="6939334" y="653864"/>
            <a:ext cx="797893" cy="572494"/>
          </a:xfrm>
          <a:custGeom>
            <a:avLst/>
            <a:gdLst/>
            <a:ahLst/>
            <a:cxnLst/>
            <a:rect l="l" t="t" r="r" b="b"/>
            <a:pathLst>
              <a:path w="8602" h="6172" extrusionOk="0">
                <a:moveTo>
                  <a:pt x="350" y="1"/>
                </a:moveTo>
                <a:lnTo>
                  <a:pt x="18" y="3305"/>
                </a:lnTo>
                <a:cubicBezTo>
                  <a:pt x="18" y="3357"/>
                  <a:pt x="1" y="3410"/>
                  <a:pt x="1" y="3462"/>
                </a:cubicBezTo>
                <a:cubicBezTo>
                  <a:pt x="1" y="4091"/>
                  <a:pt x="385" y="4651"/>
                  <a:pt x="962" y="4913"/>
                </a:cubicBezTo>
                <a:lnTo>
                  <a:pt x="3672" y="6049"/>
                </a:lnTo>
                <a:cubicBezTo>
                  <a:pt x="3864" y="6119"/>
                  <a:pt x="4074" y="6172"/>
                  <a:pt x="4284" y="6172"/>
                </a:cubicBezTo>
                <a:cubicBezTo>
                  <a:pt x="4406" y="6172"/>
                  <a:pt x="4528" y="6154"/>
                  <a:pt x="4651" y="6119"/>
                </a:cubicBezTo>
                <a:lnTo>
                  <a:pt x="7081" y="5525"/>
                </a:lnTo>
                <a:cubicBezTo>
                  <a:pt x="7728" y="5367"/>
                  <a:pt x="8200" y="4826"/>
                  <a:pt x="8269" y="4161"/>
                </a:cubicBezTo>
                <a:lnTo>
                  <a:pt x="8602" y="805"/>
                </a:lnTo>
                <a:lnTo>
                  <a:pt x="350" y="1"/>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2"/>
          <p:cNvSpPr/>
          <p:nvPr/>
        </p:nvSpPr>
        <p:spPr>
          <a:xfrm rot="-320029">
            <a:off x="6947304" y="625867"/>
            <a:ext cx="767097" cy="102218"/>
          </a:xfrm>
          <a:custGeom>
            <a:avLst/>
            <a:gdLst/>
            <a:ahLst/>
            <a:cxnLst/>
            <a:rect l="l" t="t" r="r" b="b"/>
            <a:pathLst>
              <a:path w="8270" h="1102" extrusionOk="0">
                <a:moveTo>
                  <a:pt x="18" y="1"/>
                </a:moveTo>
                <a:lnTo>
                  <a:pt x="0" y="298"/>
                </a:lnTo>
                <a:lnTo>
                  <a:pt x="8252" y="1102"/>
                </a:lnTo>
                <a:lnTo>
                  <a:pt x="8269" y="805"/>
                </a:lnTo>
                <a:lnTo>
                  <a:pt x="18" y="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2"/>
          <p:cNvSpPr/>
          <p:nvPr/>
        </p:nvSpPr>
        <p:spPr>
          <a:xfrm rot="-320029">
            <a:off x="6909678" y="314301"/>
            <a:ext cx="830357" cy="335686"/>
          </a:xfrm>
          <a:custGeom>
            <a:avLst/>
            <a:gdLst/>
            <a:ahLst/>
            <a:cxnLst/>
            <a:rect l="l" t="t" r="r" b="b"/>
            <a:pathLst>
              <a:path w="8952" h="3619" extrusionOk="0">
                <a:moveTo>
                  <a:pt x="1679" y="0"/>
                </a:moveTo>
                <a:cubicBezTo>
                  <a:pt x="857" y="122"/>
                  <a:pt x="193" y="787"/>
                  <a:pt x="106" y="1661"/>
                </a:cubicBezTo>
                <a:lnTo>
                  <a:pt x="1" y="2745"/>
                </a:lnTo>
                <a:lnTo>
                  <a:pt x="280" y="2780"/>
                </a:lnTo>
                <a:lnTo>
                  <a:pt x="403" y="1678"/>
                </a:lnTo>
                <a:cubicBezTo>
                  <a:pt x="473" y="874"/>
                  <a:pt x="1154" y="262"/>
                  <a:pt x="1959" y="262"/>
                </a:cubicBezTo>
                <a:cubicBezTo>
                  <a:pt x="2011" y="262"/>
                  <a:pt x="2063" y="262"/>
                  <a:pt x="2116" y="280"/>
                </a:cubicBezTo>
                <a:lnTo>
                  <a:pt x="7238" y="787"/>
                </a:lnTo>
                <a:cubicBezTo>
                  <a:pt x="8042" y="857"/>
                  <a:pt x="8654" y="1538"/>
                  <a:pt x="8654" y="2343"/>
                </a:cubicBezTo>
                <a:cubicBezTo>
                  <a:pt x="8654" y="2395"/>
                  <a:pt x="8654" y="2448"/>
                  <a:pt x="8654" y="2500"/>
                </a:cubicBezTo>
                <a:lnTo>
                  <a:pt x="8532" y="3584"/>
                </a:lnTo>
                <a:lnTo>
                  <a:pt x="8829" y="3619"/>
                </a:lnTo>
                <a:lnTo>
                  <a:pt x="8934" y="2517"/>
                </a:lnTo>
                <a:cubicBezTo>
                  <a:pt x="8951" y="2465"/>
                  <a:pt x="8951" y="2395"/>
                  <a:pt x="8951" y="2343"/>
                </a:cubicBezTo>
                <a:cubicBezTo>
                  <a:pt x="8951" y="1538"/>
                  <a:pt x="8444" y="857"/>
                  <a:pt x="7727" y="594"/>
                </a:cubicBezTo>
                <a:lnTo>
                  <a:pt x="1679" y="0"/>
                </a:lnTo>
                <a:close/>
              </a:path>
            </a:pathLst>
          </a:custGeom>
          <a:solidFill>
            <a:srgbClr val="26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2"/>
          <p:cNvSpPr/>
          <p:nvPr/>
        </p:nvSpPr>
        <p:spPr>
          <a:xfrm rot="-320029">
            <a:off x="7052111" y="311280"/>
            <a:ext cx="561178" cy="56860"/>
          </a:xfrm>
          <a:custGeom>
            <a:avLst/>
            <a:gdLst/>
            <a:ahLst/>
            <a:cxnLst/>
            <a:rect l="l" t="t" r="r" b="b"/>
            <a:pathLst>
              <a:path w="6050" h="613" extrusionOk="0">
                <a:moveTo>
                  <a:pt x="281" y="1"/>
                </a:moveTo>
                <a:cubicBezTo>
                  <a:pt x="176" y="1"/>
                  <a:pt x="88" y="1"/>
                  <a:pt x="1" y="18"/>
                </a:cubicBezTo>
                <a:lnTo>
                  <a:pt x="6049" y="612"/>
                </a:lnTo>
                <a:cubicBezTo>
                  <a:pt x="5892" y="560"/>
                  <a:pt x="5752" y="525"/>
                  <a:pt x="5595" y="508"/>
                </a:cubicBezTo>
                <a:lnTo>
                  <a:pt x="455" y="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2"/>
          <p:cNvSpPr/>
          <p:nvPr/>
        </p:nvSpPr>
        <p:spPr>
          <a:xfrm rot="-320029">
            <a:off x="6921541" y="568795"/>
            <a:ext cx="818948" cy="81162"/>
          </a:xfrm>
          <a:custGeom>
            <a:avLst/>
            <a:gdLst/>
            <a:ahLst/>
            <a:cxnLst/>
            <a:rect l="l" t="t" r="r" b="b"/>
            <a:pathLst>
              <a:path w="8829" h="875" extrusionOk="0">
                <a:moveTo>
                  <a:pt x="8829" y="875"/>
                </a:moveTo>
                <a:lnTo>
                  <a:pt x="8532" y="840"/>
                </a:lnTo>
                <a:lnTo>
                  <a:pt x="8532" y="840"/>
                </a:lnTo>
                <a:lnTo>
                  <a:pt x="8829" y="875"/>
                </a:lnTo>
                <a:lnTo>
                  <a:pt x="8829" y="875"/>
                </a:lnTo>
                <a:close/>
                <a:moveTo>
                  <a:pt x="280" y="36"/>
                </a:moveTo>
                <a:lnTo>
                  <a:pt x="1" y="1"/>
                </a:lnTo>
                <a:lnTo>
                  <a:pt x="1" y="1"/>
                </a:lnTo>
                <a:lnTo>
                  <a:pt x="280" y="36"/>
                </a:lnTo>
                <a:lnTo>
                  <a:pt x="280" y="36"/>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2"/>
          <p:cNvSpPr/>
          <p:nvPr/>
        </p:nvSpPr>
        <p:spPr>
          <a:xfrm rot="-320029">
            <a:off x="6920504" y="596542"/>
            <a:ext cx="820525" cy="107134"/>
          </a:xfrm>
          <a:custGeom>
            <a:avLst/>
            <a:gdLst/>
            <a:ahLst/>
            <a:cxnLst/>
            <a:rect l="l" t="t" r="r" b="b"/>
            <a:pathLst>
              <a:path w="8846" h="1155" extrusionOk="0">
                <a:moveTo>
                  <a:pt x="18" y="1"/>
                </a:moveTo>
                <a:lnTo>
                  <a:pt x="0" y="281"/>
                </a:lnTo>
                <a:lnTo>
                  <a:pt x="280" y="316"/>
                </a:lnTo>
                <a:lnTo>
                  <a:pt x="315" y="36"/>
                </a:lnTo>
                <a:lnTo>
                  <a:pt x="18" y="1"/>
                </a:lnTo>
                <a:close/>
                <a:moveTo>
                  <a:pt x="8566" y="840"/>
                </a:moveTo>
                <a:lnTo>
                  <a:pt x="8531" y="1120"/>
                </a:lnTo>
                <a:lnTo>
                  <a:pt x="8828" y="1155"/>
                </a:lnTo>
                <a:lnTo>
                  <a:pt x="8846" y="857"/>
                </a:lnTo>
                <a:lnTo>
                  <a:pt x="8566" y="840"/>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p:nvPr/>
        </p:nvSpPr>
        <p:spPr>
          <a:xfrm rot="-320029">
            <a:off x="6919509" y="568889"/>
            <a:ext cx="822195" cy="107134"/>
          </a:xfrm>
          <a:custGeom>
            <a:avLst/>
            <a:gdLst/>
            <a:ahLst/>
            <a:cxnLst/>
            <a:rect l="l" t="t" r="r" b="b"/>
            <a:pathLst>
              <a:path w="8864" h="1155" extrusionOk="0">
                <a:moveTo>
                  <a:pt x="36" y="1"/>
                </a:moveTo>
                <a:lnTo>
                  <a:pt x="1" y="298"/>
                </a:lnTo>
                <a:lnTo>
                  <a:pt x="298" y="333"/>
                </a:lnTo>
                <a:lnTo>
                  <a:pt x="315" y="36"/>
                </a:lnTo>
                <a:lnTo>
                  <a:pt x="36" y="1"/>
                </a:lnTo>
                <a:close/>
                <a:moveTo>
                  <a:pt x="8567" y="840"/>
                </a:moveTo>
                <a:lnTo>
                  <a:pt x="8549" y="1137"/>
                </a:lnTo>
                <a:lnTo>
                  <a:pt x="8829" y="1154"/>
                </a:lnTo>
                <a:lnTo>
                  <a:pt x="8864" y="875"/>
                </a:lnTo>
                <a:lnTo>
                  <a:pt x="8567" y="840"/>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2"/>
          <p:cNvSpPr/>
          <p:nvPr/>
        </p:nvSpPr>
        <p:spPr>
          <a:xfrm rot="-320029">
            <a:off x="6914586" y="650562"/>
            <a:ext cx="849744" cy="603289"/>
          </a:xfrm>
          <a:custGeom>
            <a:avLst/>
            <a:gdLst/>
            <a:ahLst/>
            <a:cxnLst/>
            <a:rect l="l" t="t" r="r" b="b"/>
            <a:pathLst>
              <a:path w="9161" h="6504" extrusionOk="0">
                <a:moveTo>
                  <a:pt x="332" y="1"/>
                </a:moveTo>
                <a:lnTo>
                  <a:pt x="0" y="3322"/>
                </a:lnTo>
                <a:cubicBezTo>
                  <a:pt x="0" y="3375"/>
                  <a:pt x="0" y="3445"/>
                  <a:pt x="0" y="3497"/>
                </a:cubicBezTo>
                <a:cubicBezTo>
                  <a:pt x="0" y="4231"/>
                  <a:pt x="437" y="4913"/>
                  <a:pt x="1136" y="5210"/>
                </a:cubicBezTo>
                <a:lnTo>
                  <a:pt x="3829" y="6346"/>
                </a:lnTo>
                <a:cubicBezTo>
                  <a:pt x="4056" y="6451"/>
                  <a:pt x="4318" y="6504"/>
                  <a:pt x="4563" y="6504"/>
                </a:cubicBezTo>
                <a:cubicBezTo>
                  <a:pt x="4703" y="6504"/>
                  <a:pt x="4860" y="6486"/>
                  <a:pt x="5000" y="6434"/>
                </a:cubicBezTo>
                <a:lnTo>
                  <a:pt x="7430" y="5857"/>
                </a:lnTo>
                <a:cubicBezTo>
                  <a:pt x="8199" y="5665"/>
                  <a:pt x="8758" y="5018"/>
                  <a:pt x="8828" y="4231"/>
                </a:cubicBezTo>
                <a:lnTo>
                  <a:pt x="9160" y="875"/>
                </a:lnTo>
                <a:lnTo>
                  <a:pt x="8881" y="840"/>
                </a:lnTo>
                <a:lnTo>
                  <a:pt x="8548" y="4196"/>
                </a:lnTo>
                <a:cubicBezTo>
                  <a:pt x="8479" y="4861"/>
                  <a:pt x="8007" y="5402"/>
                  <a:pt x="7360" y="5560"/>
                </a:cubicBezTo>
                <a:lnTo>
                  <a:pt x="4930" y="6154"/>
                </a:lnTo>
                <a:cubicBezTo>
                  <a:pt x="4807" y="6189"/>
                  <a:pt x="4685" y="6207"/>
                  <a:pt x="4563" y="6207"/>
                </a:cubicBezTo>
                <a:cubicBezTo>
                  <a:pt x="4353" y="6207"/>
                  <a:pt x="4143" y="6154"/>
                  <a:pt x="3951" y="6084"/>
                </a:cubicBezTo>
                <a:lnTo>
                  <a:pt x="1241" y="4948"/>
                </a:lnTo>
                <a:cubicBezTo>
                  <a:pt x="664" y="4686"/>
                  <a:pt x="280" y="4126"/>
                  <a:pt x="280" y="3497"/>
                </a:cubicBezTo>
                <a:cubicBezTo>
                  <a:pt x="280" y="3445"/>
                  <a:pt x="297" y="3392"/>
                  <a:pt x="297" y="3340"/>
                </a:cubicBezTo>
                <a:lnTo>
                  <a:pt x="629" y="36"/>
                </a:lnTo>
                <a:lnTo>
                  <a:pt x="332" y="1"/>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2"/>
          <p:cNvSpPr/>
          <p:nvPr/>
        </p:nvSpPr>
        <p:spPr>
          <a:xfrm rot="-320029">
            <a:off x="6919757" y="622621"/>
            <a:ext cx="822195" cy="108711"/>
          </a:xfrm>
          <a:custGeom>
            <a:avLst/>
            <a:gdLst/>
            <a:ahLst/>
            <a:cxnLst/>
            <a:rect l="l" t="t" r="r" b="b"/>
            <a:pathLst>
              <a:path w="8864" h="1172" extrusionOk="0">
                <a:moveTo>
                  <a:pt x="35" y="1"/>
                </a:moveTo>
                <a:lnTo>
                  <a:pt x="0" y="298"/>
                </a:lnTo>
                <a:lnTo>
                  <a:pt x="297" y="333"/>
                </a:lnTo>
                <a:lnTo>
                  <a:pt x="315" y="36"/>
                </a:lnTo>
                <a:lnTo>
                  <a:pt x="35" y="1"/>
                </a:lnTo>
                <a:close/>
                <a:moveTo>
                  <a:pt x="8566" y="840"/>
                </a:moveTo>
                <a:lnTo>
                  <a:pt x="8549" y="1137"/>
                </a:lnTo>
                <a:lnTo>
                  <a:pt x="8828" y="1172"/>
                </a:lnTo>
                <a:lnTo>
                  <a:pt x="8863" y="875"/>
                </a:lnTo>
                <a:lnTo>
                  <a:pt x="8566" y="840"/>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2"/>
          <p:cNvSpPr/>
          <p:nvPr/>
        </p:nvSpPr>
        <p:spPr>
          <a:xfrm rot="-320029">
            <a:off x="6857624" y="269652"/>
            <a:ext cx="856237" cy="913189"/>
          </a:xfrm>
          <a:custGeom>
            <a:avLst/>
            <a:gdLst/>
            <a:ahLst/>
            <a:cxnLst/>
            <a:rect l="l" t="t" r="r" b="b"/>
            <a:pathLst>
              <a:path w="9231" h="9845" extrusionOk="0">
                <a:moveTo>
                  <a:pt x="2303" y="0"/>
                </a:moveTo>
                <a:cubicBezTo>
                  <a:pt x="1427" y="0"/>
                  <a:pt x="677" y="657"/>
                  <a:pt x="595" y="1546"/>
                </a:cubicBezTo>
                <a:lnTo>
                  <a:pt x="70" y="6825"/>
                </a:lnTo>
                <a:cubicBezTo>
                  <a:pt x="1" y="7577"/>
                  <a:pt x="420" y="8276"/>
                  <a:pt x="1119" y="8574"/>
                </a:cubicBezTo>
                <a:lnTo>
                  <a:pt x="3811" y="9710"/>
                </a:lnTo>
                <a:cubicBezTo>
                  <a:pt x="4033" y="9798"/>
                  <a:pt x="4261" y="9845"/>
                  <a:pt x="4492" y="9845"/>
                </a:cubicBezTo>
                <a:cubicBezTo>
                  <a:pt x="4626" y="9845"/>
                  <a:pt x="4761" y="9829"/>
                  <a:pt x="4895" y="9797"/>
                </a:cubicBezTo>
                <a:lnTo>
                  <a:pt x="7308" y="9203"/>
                </a:lnTo>
                <a:cubicBezTo>
                  <a:pt x="8024" y="9028"/>
                  <a:pt x="8549" y="8434"/>
                  <a:pt x="8619" y="7699"/>
                </a:cubicBezTo>
                <a:lnTo>
                  <a:pt x="9143" y="2385"/>
                </a:lnTo>
                <a:cubicBezTo>
                  <a:pt x="9231" y="1441"/>
                  <a:pt x="8531" y="602"/>
                  <a:pt x="7605" y="515"/>
                </a:cubicBezTo>
                <a:lnTo>
                  <a:pt x="2465" y="8"/>
                </a:lnTo>
                <a:cubicBezTo>
                  <a:pt x="2411" y="3"/>
                  <a:pt x="2356" y="0"/>
                  <a:pt x="2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2"/>
          <p:cNvSpPr/>
          <p:nvPr/>
        </p:nvSpPr>
        <p:spPr>
          <a:xfrm rot="-320029">
            <a:off x="6851113" y="255814"/>
            <a:ext cx="867646" cy="940552"/>
          </a:xfrm>
          <a:custGeom>
            <a:avLst/>
            <a:gdLst/>
            <a:ahLst/>
            <a:cxnLst/>
            <a:rect l="l" t="t" r="r" b="b"/>
            <a:pathLst>
              <a:path w="9354" h="10140" extrusionOk="0">
                <a:moveTo>
                  <a:pt x="2518" y="298"/>
                </a:moveTo>
                <a:lnTo>
                  <a:pt x="7657" y="804"/>
                </a:lnTo>
                <a:cubicBezTo>
                  <a:pt x="8462" y="874"/>
                  <a:pt x="9073" y="1574"/>
                  <a:pt x="9073" y="2360"/>
                </a:cubicBezTo>
                <a:cubicBezTo>
                  <a:pt x="9073" y="2413"/>
                  <a:pt x="9073" y="2465"/>
                  <a:pt x="9056" y="2518"/>
                </a:cubicBezTo>
                <a:lnTo>
                  <a:pt x="8531" y="7849"/>
                </a:lnTo>
                <a:cubicBezTo>
                  <a:pt x="8479" y="8496"/>
                  <a:pt x="7990" y="9056"/>
                  <a:pt x="7343" y="9213"/>
                </a:cubicBezTo>
                <a:lnTo>
                  <a:pt x="4930" y="9807"/>
                </a:lnTo>
                <a:cubicBezTo>
                  <a:pt x="4808" y="9825"/>
                  <a:pt x="4668" y="9842"/>
                  <a:pt x="4546" y="9842"/>
                </a:cubicBezTo>
                <a:cubicBezTo>
                  <a:pt x="4336" y="9842"/>
                  <a:pt x="4144" y="9807"/>
                  <a:pt x="3934" y="9720"/>
                </a:cubicBezTo>
                <a:lnTo>
                  <a:pt x="1242" y="8584"/>
                </a:lnTo>
                <a:cubicBezTo>
                  <a:pt x="665" y="8339"/>
                  <a:pt x="280" y="7762"/>
                  <a:pt x="280" y="7133"/>
                </a:cubicBezTo>
                <a:cubicBezTo>
                  <a:pt x="280" y="7098"/>
                  <a:pt x="280" y="7045"/>
                  <a:pt x="298" y="6993"/>
                </a:cubicBezTo>
                <a:lnTo>
                  <a:pt x="805" y="1714"/>
                </a:lnTo>
                <a:cubicBezTo>
                  <a:pt x="892" y="892"/>
                  <a:pt x="1574" y="298"/>
                  <a:pt x="2361" y="298"/>
                </a:cubicBezTo>
                <a:close/>
                <a:moveTo>
                  <a:pt x="2361" y="0"/>
                </a:moveTo>
                <a:cubicBezTo>
                  <a:pt x="1417" y="0"/>
                  <a:pt x="612" y="717"/>
                  <a:pt x="525" y="1679"/>
                </a:cubicBezTo>
                <a:lnTo>
                  <a:pt x="1" y="6958"/>
                </a:lnTo>
                <a:cubicBezTo>
                  <a:pt x="1" y="7010"/>
                  <a:pt x="1" y="7080"/>
                  <a:pt x="1" y="7133"/>
                </a:cubicBezTo>
                <a:cubicBezTo>
                  <a:pt x="1" y="7884"/>
                  <a:pt x="438" y="8566"/>
                  <a:pt x="1137" y="8846"/>
                </a:cubicBezTo>
                <a:lnTo>
                  <a:pt x="3829" y="10000"/>
                </a:lnTo>
                <a:cubicBezTo>
                  <a:pt x="4056" y="10087"/>
                  <a:pt x="4301" y="10139"/>
                  <a:pt x="4546" y="10139"/>
                </a:cubicBezTo>
                <a:cubicBezTo>
                  <a:pt x="4703" y="10139"/>
                  <a:pt x="4843" y="10122"/>
                  <a:pt x="5000" y="10087"/>
                </a:cubicBezTo>
                <a:lnTo>
                  <a:pt x="7413" y="9493"/>
                </a:lnTo>
                <a:cubicBezTo>
                  <a:pt x="8182" y="9300"/>
                  <a:pt x="8759" y="8654"/>
                  <a:pt x="8829" y="7867"/>
                </a:cubicBezTo>
                <a:lnTo>
                  <a:pt x="9353" y="2553"/>
                </a:lnTo>
                <a:cubicBezTo>
                  <a:pt x="9353" y="2483"/>
                  <a:pt x="9353" y="2430"/>
                  <a:pt x="9353" y="2360"/>
                </a:cubicBezTo>
                <a:cubicBezTo>
                  <a:pt x="9353" y="1416"/>
                  <a:pt x="8636" y="612"/>
                  <a:pt x="7675" y="507"/>
                </a:cubicBezTo>
                <a:lnTo>
                  <a:pt x="2553" y="18"/>
                </a:lnTo>
                <a:cubicBezTo>
                  <a:pt x="2483" y="0"/>
                  <a:pt x="2430" y="0"/>
                  <a:pt x="236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2"/>
          <p:cNvSpPr/>
          <p:nvPr/>
        </p:nvSpPr>
        <p:spPr>
          <a:xfrm rot="-320029">
            <a:off x="784071" y="486483"/>
            <a:ext cx="3966367" cy="3771207"/>
          </a:xfrm>
          <a:custGeom>
            <a:avLst/>
            <a:gdLst/>
            <a:ahLst/>
            <a:cxnLst/>
            <a:rect l="l" t="t" r="r" b="b"/>
            <a:pathLst>
              <a:path w="42761" h="40657" extrusionOk="0">
                <a:moveTo>
                  <a:pt x="3698" y="1"/>
                </a:moveTo>
                <a:cubicBezTo>
                  <a:pt x="3142" y="1"/>
                  <a:pt x="2654" y="423"/>
                  <a:pt x="2588" y="1002"/>
                </a:cubicBezTo>
                <a:lnTo>
                  <a:pt x="18" y="27171"/>
                </a:lnTo>
                <a:cubicBezTo>
                  <a:pt x="1" y="27433"/>
                  <a:pt x="71" y="27695"/>
                  <a:pt x="211" y="27905"/>
                </a:cubicBezTo>
                <a:cubicBezTo>
                  <a:pt x="1452" y="29688"/>
                  <a:pt x="2466" y="31699"/>
                  <a:pt x="3480" y="33604"/>
                </a:cubicBezTo>
                <a:cubicBezTo>
                  <a:pt x="4109" y="34775"/>
                  <a:pt x="4791" y="35912"/>
                  <a:pt x="5490" y="37030"/>
                </a:cubicBezTo>
                <a:cubicBezTo>
                  <a:pt x="5682" y="37310"/>
                  <a:pt x="5980" y="37502"/>
                  <a:pt x="6312" y="37537"/>
                </a:cubicBezTo>
                <a:lnTo>
                  <a:pt x="38093" y="40649"/>
                </a:lnTo>
                <a:cubicBezTo>
                  <a:pt x="38135" y="40654"/>
                  <a:pt x="38176" y="40656"/>
                  <a:pt x="38217" y="40656"/>
                </a:cubicBezTo>
                <a:cubicBezTo>
                  <a:pt x="38776" y="40656"/>
                  <a:pt x="39250" y="40224"/>
                  <a:pt x="39299" y="39670"/>
                </a:cubicBezTo>
                <a:lnTo>
                  <a:pt x="42708" y="4935"/>
                </a:lnTo>
                <a:cubicBezTo>
                  <a:pt x="42760" y="4323"/>
                  <a:pt x="42323" y="3799"/>
                  <a:pt x="41729" y="3729"/>
                </a:cubicBezTo>
                <a:lnTo>
                  <a:pt x="3794" y="5"/>
                </a:lnTo>
                <a:cubicBezTo>
                  <a:pt x="3762" y="2"/>
                  <a:pt x="3730" y="1"/>
                  <a:pt x="36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2"/>
          <p:cNvSpPr/>
          <p:nvPr/>
        </p:nvSpPr>
        <p:spPr>
          <a:xfrm rot="-320029">
            <a:off x="772823" y="474032"/>
            <a:ext cx="3987422" cy="3797642"/>
          </a:xfrm>
          <a:custGeom>
            <a:avLst/>
            <a:gdLst/>
            <a:ahLst/>
            <a:cxnLst/>
            <a:rect l="l" t="t" r="r" b="b"/>
            <a:pathLst>
              <a:path w="42988" h="40942" extrusionOk="0">
                <a:moveTo>
                  <a:pt x="3812" y="280"/>
                </a:moveTo>
                <a:cubicBezTo>
                  <a:pt x="3846" y="280"/>
                  <a:pt x="3881" y="280"/>
                  <a:pt x="3899" y="297"/>
                </a:cubicBezTo>
                <a:lnTo>
                  <a:pt x="41833" y="4003"/>
                </a:lnTo>
                <a:cubicBezTo>
                  <a:pt x="42323" y="4056"/>
                  <a:pt x="42690" y="4475"/>
                  <a:pt x="42690" y="4965"/>
                </a:cubicBezTo>
                <a:cubicBezTo>
                  <a:pt x="42690" y="4982"/>
                  <a:pt x="42690" y="5017"/>
                  <a:pt x="42690" y="5052"/>
                </a:cubicBezTo>
                <a:lnTo>
                  <a:pt x="39281" y="39788"/>
                </a:lnTo>
                <a:cubicBezTo>
                  <a:pt x="39229" y="40277"/>
                  <a:pt x="38809" y="40644"/>
                  <a:pt x="38320" y="40644"/>
                </a:cubicBezTo>
                <a:lnTo>
                  <a:pt x="38232" y="40644"/>
                </a:lnTo>
                <a:lnTo>
                  <a:pt x="6451" y="37533"/>
                </a:lnTo>
                <a:cubicBezTo>
                  <a:pt x="6154" y="37498"/>
                  <a:pt x="5892" y="37340"/>
                  <a:pt x="5734" y="37078"/>
                </a:cubicBezTo>
                <a:cubicBezTo>
                  <a:pt x="5035" y="35959"/>
                  <a:pt x="4353" y="34840"/>
                  <a:pt x="3742" y="33669"/>
                </a:cubicBezTo>
                <a:cubicBezTo>
                  <a:pt x="2728" y="31764"/>
                  <a:pt x="1696" y="29753"/>
                  <a:pt x="455" y="27953"/>
                </a:cubicBezTo>
                <a:cubicBezTo>
                  <a:pt x="350" y="27796"/>
                  <a:pt x="298" y="27603"/>
                  <a:pt x="298" y="27411"/>
                </a:cubicBezTo>
                <a:cubicBezTo>
                  <a:pt x="298" y="27393"/>
                  <a:pt x="298" y="27358"/>
                  <a:pt x="298" y="27324"/>
                </a:cubicBezTo>
                <a:lnTo>
                  <a:pt x="2868" y="1137"/>
                </a:lnTo>
                <a:cubicBezTo>
                  <a:pt x="2902" y="647"/>
                  <a:pt x="3322" y="280"/>
                  <a:pt x="3812" y="280"/>
                </a:cubicBezTo>
                <a:close/>
                <a:moveTo>
                  <a:pt x="3812" y="0"/>
                </a:moveTo>
                <a:cubicBezTo>
                  <a:pt x="3182" y="0"/>
                  <a:pt x="2640" y="472"/>
                  <a:pt x="2570" y="1119"/>
                </a:cubicBezTo>
                <a:lnTo>
                  <a:pt x="1" y="27289"/>
                </a:lnTo>
                <a:cubicBezTo>
                  <a:pt x="1" y="27341"/>
                  <a:pt x="1" y="27376"/>
                  <a:pt x="1" y="27411"/>
                </a:cubicBezTo>
                <a:cubicBezTo>
                  <a:pt x="1" y="27673"/>
                  <a:pt x="70" y="27918"/>
                  <a:pt x="228" y="28128"/>
                </a:cubicBezTo>
                <a:cubicBezTo>
                  <a:pt x="1452" y="29893"/>
                  <a:pt x="2465" y="31904"/>
                  <a:pt x="3479" y="33809"/>
                </a:cubicBezTo>
                <a:cubicBezTo>
                  <a:pt x="4091" y="34980"/>
                  <a:pt x="4790" y="36117"/>
                  <a:pt x="5490" y="37235"/>
                </a:cubicBezTo>
                <a:cubicBezTo>
                  <a:pt x="5699" y="37568"/>
                  <a:pt x="6049" y="37777"/>
                  <a:pt x="6434" y="37812"/>
                </a:cubicBezTo>
                <a:lnTo>
                  <a:pt x="38197" y="40941"/>
                </a:lnTo>
                <a:lnTo>
                  <a:pt x="38320" y="40941"/>
                </a:lnTo>
                <a:cubicBezTo>
                  <a:pt x="38966" y="40941"/>
                  <a:pt x="39508" y="40452"/>
                  <a:pt x="39561" y="39823"/>
                </a:cubicBezTo>
                <a:lnTo>
                  <a:pt x="42970" y="5087"/>
                </a:lnTo>
                <a:cubicBezTo>
                  <a:pt x="42987" y="5035"/>
                  <a:pt x="42987" y="5000"/>
                  <a:pt x="42987" y="4965"/>
                </a:cubicBezTo>
                <a:cubicBezTo>
                  <a:pt x="42987" y="4318"/>
                  <a:pt x="42498" y="3776"/>
                  <a:pt x="41851" y="3724"/>
                </a:cubicBezTo>
                <a:lnTo>
                  <a:pt x="3934"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2"/>
          <p:cNvSpPr/>
          <p:nvPr/>
        </p:nvSpPr>
        <p:spPr>
          <a:xfrm rot="-320029">
            <a:off x="1962782" y="610500"/>
            <a:ext cx="4916" cy="1762"/>
          </a:xfrm>
          <a:custGeom>
            <a:avLst/>
            <a:gdLst/>
            <a:ahLst/>
            <a:cxnLst/>
            <a:rect l="l" t="t" r="r" b="b"/>
            <a:pathLst>
              <a:path w="53" h="19" extrusionOk="0">
                <a:moveTo>
                  <a:pt x="53" y="18"/>
                </a:moveTo>
                <a:lnTo>
                  <a:pt x="0" y="1"/>
                </a:lnTo>
                <a:lnTo>
                  <a:pt x="53" y="18"/>
                </a:lnTo>
                <a:lnTo>
                  <a:pt x="53" y="18"/>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2"/>
          <p:cNvSpPr/>
          <p:nvPr/>
        </p:nvSpPr>
        <p:spPr>
          <a:xfrm rot="-320029">
            <a:off x="1974846" y="582850"/>
            <a:ext cx="16325" cy="1670"/>
          </a:xfrm>
          <a:custGeom>
            <a:avLst/>
            <a:gdLst/>
            <a:ahLst/>
            <a:cxnLst/>
            <a:rect l="l" t="t" r="r" b="b"/>
            <a:pathLst>
              <a:path w="176" h="18" extrusionOk="0">
                <a:moveTo>
                  <a:pt x="176" y="18"/>
                </a:moveTo>
                <a:lnTo>
                  <a:pt x="1" y="0"/>
                </a:lnTo>
                <a:lnTo>
                  <a:pt x="176" y="18"/>
                </a:lnTo>
                <a:lnTo>
                  <a:pt x="176" y="18"/>
                </a:lnTo>
                <a:close/>
              </a:path>
            </a:pathLst>
          </a:custGeom>
          <a:solidFill>
            <a:srgbClr val="4B65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2"/>
          <p:cNvSpPr/>
          <p:nvPr/>
        </p:nvSpPr>
        <p:spPr>
          <a:xfrm rot="-320029">
            <a:off x="1991179" y="583363"/>
            <a:ext cx="6586" cy="1762"/>
          </a:xfrm>
          <a:custGeom>
            <a:avLst/>
            <a:gdLst/>
            <a:ahLst/>
            <a:cxnLst/>
            <a:rect l="l" t="t" r="r" b="b"/>
            <a:pathLst>
              <a:path w="71" h="19" extrusionOk="0">
                <a:moveTo>
                  <a:pt x="1" y="1"/>
                </a:moveTo>
                <a:lnTo>
                  <a:pt x="71" y="18"/>
                </a:lnTo>
                <a:lnTo>
                  <a:pt x="71" y="1"/>
                </a:lnTo>
                <a:close/>
              </a:path>
            </a:pathLst>
          </a:custGeom>
          <a:solidFill>
            <a:srgbClr val="4B65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2"/>
          <p:cNvSpPr/>
          <p:nvPr/>
        </p:nvSpPr>
        <p:spPr>
          <a:xfrm rot="-320029">
            <a:off x="761324" y="3836378"/>
            <a:ext cx="7642312" cy="770529"/>
          </a:xfrm>
          <a:custGeom>
            <a:avLst/>
            <a:gdLst/>
            <a:ahLst/>
            <a:cxnLst/>
            <a:rect l="l" t="t" r="r" b="b"/>
            <a:pathLst>
              <a:path w="82391" h="8307" extrusionOk="0">
                <a:moveTo>
                  <a:pt x="149" y="0"/>
                </a:moveTo>
                <a:cubicBezTo>
                  <a:pt x="74" y="0"/>
                  <a:pt x="18" y="63"/>
                  <a:pt x="18" y="125"/>
                </a:cubicBezTo>
                <a:cubicBezTo>
                  <a:pt x="1" y="213"/>
                  <a:pt x="53" y="283"/>
                  <a:pt x="141" y="283"/>
                </a:cubicBezTo>
                <a:lnTo>
                  <a:pt x="82233" y="8307"/>
                </a:lnTo>
                <a:cubicBezTo>
                  <a:pt x="82303" y="8307"/>
                  <a:pt x="82390" y="8254"/>
                  <a:pt x="82390" y="8167"/>
                </a:cubicBezTo>
                <a:cubicBezTo>
                  <a:pt x="82390" y="8097"/>
                  <a:pt x="82338" y="8010"/>
                  <a:pt x="82250" y="8010"/>
                </a:cubicBezTo>
                <a:lnTo>
                  <a:pt x="176" y="3"/>
                </a:lnTo>
                <a:cubicBezTo>
                  <a:pt x="166" y="1"/>
                  <a:pt x="157" y="0"/>
                  <a:pt x="149"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2"/>
          <p:cNvSpPr/>
          <p:nvPr/>
        </p:nvSpPr>
        <p:spPr>
          <a:xfrm rot="-320029">
            <a:off x="768863" y="3917093"/>
            <a:ext cx="7642312" cy="770529"/>
          </a:xfrm>
          <a:custGeom>
            <a:avLst/>
            <a:gdLst/>
            <a:ahLst/>
            <a:cxnLst/>
            <a:rect l="l" t="t" r="r" b="b"/>
            <a:pathLst>
              <a:path w="82391" h="8307" extrusionOk="0">
                <a:moveTo>
                  <a:pt x="149" y="0"/>
                </a:moveTo>
                <a:cubicBezTo>
                  <a:pt x="74" y="0"/>
                  <a:pt x="18" y="63"/>
                  <a:pt x="18" y="126"/>
                </a:cubicBezTo>
                <a:cubicBezTo>
                  <a:pt x="1" y="213"/>
                  <a:pt x="53" y="283"/>
                  <a:pt x="141" y="283"/>
                </a:cubicBezTo>
                <a:lnTo>
                  <a:pt x="82233" y="8307"/>
                </a:lnTo>
                <a:cubicBezTo>
                  <a:pt x="82303" y="8307"/>
                  <a:pt x="82390" y="8254"/>
                  <a:pt x="82390" y="8167"/>
                </a:cubicBezTo>
                <a:cubicBezTo>
                  <a:pt x="82390" y="8097"/>
                  <a:pt x="82338" y="8010"/>
                  <a:pt x="82250" y="8010"/>
                </a:cubicBezTo>
                <a:lnTo>
                  <a:pt x="176" y="3"/>
                </a:lnTo>
                <a:cubicBezTo>
                  <a:pt x="166" y="1"/>
                  <a:pt x="157" y="0"/>
                  <a:pt x="149"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2"/>
          <p:cNvSpPr/>
          <p:nvPr/>
        </p:nvSpPr>
        <p:spPr>
          <a:xfrm rot="-320029">
            <a:off x="4296789" y="4646730"/>
            <a:ext cx="603289" cy="348579"/>
          </a:xfrm>
          <a:custGeom>
            <a:avLst/>
            <a:gdLst/>
            <a:ahLst/>
            <a:cxnLst/>
            <a:rect l="l" t="t" r="r" b="b"/>
            <a:pathLst>
              <a:path w="6504" h="3758" extrusionOk="0">
                <a:moveTo>
                  <a:pt x="211" y="0"/>
                </a:moveTo>
                <a:lnTo>
                  <a:pt x="176" y="297"/>
                </a:lnTo>
                <a:cubicBezTo>
                  <a:pt x="1" y="2028"/>
                  <a:pt x="1277" y="3584"/>
                  <a:pt x="3025" y="3741"/>
                </a:cubicBezTo>
                <a:cubicBezTo>
                  <a:pt x="3132" y="3752"/>
                  <a:pt x="3237" y="3757"/>
                  <a:pt x="3342" y="3757"/>
                </a:cubicBezTo>
                <a:cubicBezTo>
                  <a:pt x="4942" y="3757"/>
                  <a:pt x="6321" y="2533"/>
                  <a:pt x="6469" y="909"/>
                </a:cubicBezTo>
                <a:lnTo>
                  <a:pt x="6504" y="612"/>
                </a:lnTo>
                <a:lnTo>
                  <a:pt x="211"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2"/>
          <p:cNvSpPr/>
          <p:nvPr/>
        </p:nvSpPr>
        <p:spPr>
          <a:xfrm rot="-320029">
            <a:off x="4295228" y="4629088"/>
            <a:ext cx="622768" cy="383456"/>
          </a:xfrm>
          <a:custGeom>
            <a:avLst/>
            <a:gdLst/>
            <a:ahLst/>
            <a:cxnLst/>
            <a:rect l="l" t="t" r="r" b="b"/>
            <a:pathLst>
              <a:path w="6714" h="4134" extrusionOk="0">
                <a:moveTo>
                  <a:pt x="391" y="392"/>
                </a:moveTo>
                <a:lnTo>
                  <a:pt x="6311" y="969"/>
                </a:lnTo>
                <a:lnTo>
                  <a:pt x="6311" y="1074"/>
                </a:lnTo>
                <a:cubicBezTo>
                  <a:pt x="6154" y="2612"/>
                  <a:pt x="4860" y="3748"/>
                  <a:pt x="3357" y="3748"/>
                </a:cubicBezTo>
                <a:lnTo>
                  <a:pt x="3059" y="3748"/>
                </a:lnTo>
                <a:cubicBezTo>
                  <a:pt x="1521" y="3591"/>
                  <a:pt x="367" y="2297"/>
                  <a:pt x="367" y="777"/>
                </a:cubicBezTo>
                <a:cubicBezTo>
                  <a:pt x="367" y="689"/>
                  <a:pt x="367" y="584"/>
                  <a:pt x="385" y="497"/>
                </a:cubicBezTo>
                <a:lnTo>
                  <a:pt x="391" y="392"/>
                </a:lnTo>
                <a:close/>
                <a:moveTo>
                  <a:pt x="203" y="1"/>
                </a:moveTo>
                <a:cubicBezTo>
                  <a:pt x="166" y="1"/>
                  <a:pt x="131" y="17"/>
                  <a:pt x="105" y="42"/>
                </a:cubicBezTo>
                <a:cubicBezTo>
                  <a:pt x="70" y="77"/>
                  <a:pt x="35" y="130"/>
                  <a:pt x="35" y="165"/>
                </a:cubicBezTo>
                <a:lnTo>
                  <a:pt x="18" y="462"/>
                </a:lnTo>
                <a:cubicBezTo>
                  <a:pt x="0" y="567"/>
                  <a:pt x="0" y="672"/>
                  <a:pt x="0" y="777"/>
                </a:cubicBezTo>
                <a:cubicBezTo>
                  <a:pt x="0" y="2490"/>
                  <a:pt x="1294" y="3941"/>
                  <a:pt x="3025" y="4116"/>
                </a:cubicBezTo>
                <a:cubicBezTo>
                  <a:pt x="3129" y="4133"/>
                  <a:pt x="3234" y="4133"/>
                  <a:pt x="3357" y="4133"/>
                </a:cubicBezTo>
                <a:cubicBezTo>
                  <a:pt x="5052" y="4133"/>
                  <a:pt x="6503" y="2839"/>
                  <a:pt x="6678" y="1109"/>
                </a:cubicBezTo>
                <a:lnTo>
                  <a:pt x="6713" y="812"/>
                </a:lnTo>
                <a:cubicBezTo>
                  <a:pt x="6713" y="724"/>
                  <a:pt x="6643" y="619"/>
                  <a:pt x="6538" y="619"/>
                </a:cubicBezTo>
                <a:lnTo>
                  <a:pt x="245" y="7"/>
                </a:lnTo>
                <a:cubicBezTo>
                  <a:pt x="231" y="3"/>
                  <a:pt x="217" y="1"/>
                  <a:pt x="203"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2"/>
          <p:cNvSpPr txBox="1">
            <a:spLocks noGrp="1"/>
          </p:cNvSpPr>
          <p:nvPr>
            <p:ph type="title"/>
          </p:nvPr>
        </p:nvSpPr>
        <p:spPr>
          <a:xfrm>
            <a:off x="1523600" y="2144631"/>
            <a:ext cx="23208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582" name="Google Shape;582;p22"/>
          <p:cNvSpPr txBox="1">
            <a:spLocks noGrp="1"/>
          </p:cNvSpPr>
          <p:nvPr>
            <p:ph type="subTitle" idx="1"/>
          </p:nvPr>
        </p:nvSpPr>
        <p:spPr>
          <a:xfrm>
            <a:off x="1588850" y="2504625"/>
            <a:ext cx="2190300" cy="54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3" name="Google Shape;583;p22"/>
          <p:cNvSpPr txBox="1">
            <a:spLocks noGrp="1"/>
          </p:cNvSpPr>
          <p:nvPr>
            <p:ph type="title" idx="2"/>
          </p:nvPr>
        </p:nvSpPr>
        <p:spPr>
          <a:xfrm>
            <a:off x="5343708" y="2144629"/>
            <a:ext cx="23208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584" name="Google Shape;584;p22"/>
          <p:cNvSpPr txBox="1">
            <a:spLocks noGrp="1"/>
          </p:cNvSpPr>
          <p:nvPr>
            <p:ph type="subTitle" idx="3"/>
          </p:nvPr>
        </p:nvSpPr>
        <p:spPr>
          <a:xfrm>
            <a:off x="5407366" y="2504613"/>
            <a:ext cx="2190300" cy="54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5" name="Google Shape;585;p22"/>
          <p:cNvSpPr/>
          <p:nvPr/>
        </p:nvSpPr>
        <p:spPr>
          <a:xfrm rot="-320029">
            <a:off x="975413" y="3247464"/>
            <a:ext cx="799469" cy="896771"/>
          </a:xfrm>
          <a:custGeom>
            <a:avLst/>
            <a:gdLst/>
            <a:ahLst/>
            <a:cxnLst/>
            <a:rect l="l" t="t" r="r" b="b"/>
            <a:pathLst>
              <a:path w="8619" h="9668" extrusionOk="0">
                <a:moveTo>
                  <a:pt x="158" y="1"/>
                </a:moveTo>
                <a:lnTo>
                  <a:pt x="0" y="18"/>
                </a:lnTo>
                <a:lnTo>
                  <a:pt x="35" y="18"/>
                </a:lnTo>
                <a:lnTo>
                  <a:pt x="158" y="1"/>
                </a:lnTo>
                <a:close/>
                <a:moveTo>
                  <a:pt x="175" y="141"/>
                </a:moveTo>
                <a:cubicBezTo>
                  <a:pt x="263" y="665"/>
                  <a:pt x="507" y="1382"/>
                  <a:pt x="875" y="2203"/>
                </a:cubicBezTo>
                <a:cubicBezTo>
                  <a:pt x="1259" y="3077"/>
                  <a:pt x="1766" y="4074"/>
                  <a:pt x="2308" y="5053"/>
                </a:cubicBezTo>
                <a:cubicBezTo>
                  <a:pt x="3374" y="6993"/>
                  <a:pt x="4528" y="8846"/>
                  <a:pt x="4983" y="9580"/>
                </a:cubicBezTo>
                <a:cubicBezTo>
                  <a:pt x="5000" y="9615"/>
                  <a:pt x="5035" y="9633"/>
                  <a:pt x="5053" y="9668"/>
                </a:cubicBezTo>
                <a:lnTo>
                  <a:pt x="8549" y="1941"/>
                </a:lnTo>
                <a:cubicBezTo>
                  <a:pt x="8601" y="1801"/>
                  <a:pt x="8619" y="1644"/>
                  <a:pt x="8619" y="1504"/>
                </a:cubicBezTo>
                <a:cubicBezTo>
                  <a:pt x="8619" y="1312"/>
                  <a:pt x="8566" y="1120"/>
                  <a:pt x="8479" y="997"/>
                </a:cubicBezTo>
                <a:cubicBezTo>
                  <a:pt x="8392" y="875"/>
                  <a:pt x="8252" y="787"/>
                  <a:pt x="8059" y="770"/>
                </a:cubicBezTo>
                <a:cubicBezTo>
                  <a:pt x="6941" y="683"/>
                  <a:pt x="5227" y="525"/>
                  <a:pt x="3672" y="385"/>
                </a:cubicBezTo>
                <a:cubicBezTo>
                  <a:pt x="2116" y="263"/>
                  <a:pt x="682" y="141"/>
                  <a:pt x="210" y="141"/>
                </a:cubicBez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2"/>
          <p:cNvSpPr/>
          <p:nvPr/>
        </p:nvSpPr>
        <p:spPr>
          <a:xfrm rot="-320029">
            <a:off x="962775" y="3232208"/>
            <a:ext cx="840004" cy="934059"/>
          </a:xfrm>
          <a:custGeom>
            <a:avLst/>
            <a:gdLst/>
            <a:ahLst/>
            <a:cxnLst/>
            <a:rect l="l" t="t" r="r" b="b"/>
            <a:pathLst>
              <a:path w="9056" h="10070" extrusionOk="0">
                <a:moveTo>
                  <a:pt x="298" y="158"/>
                </a:moveTo>
                <a:lnTo>
                  <a:pt x="175" y="175"/>
                </a:lnTo>
                <a:lnTo>
                  <a:pt x="140" y="175"/>
                </a:lnTo>
                <a:lnTo>
                  <a:pt x="298" y="158"/>
                </a:lnTo>
                <a:close/>
                <a:moveTo>
                  <a:pt x="350" y="298"/>
                </a:moveTo>
                <a:cubicBezTo>
                  <a:pt x="822" y="298"/>
                  <a:pt x="2256" y="420"/>
                  <a:pt x="3812" y="542"/>
                </a:cubicBezTo>
                <a:cubicBezTo>
                  <a:pt x="5367" y="682"/>
                  <a:pt x="7081" y="840"/>
                  <a:pt x="8199" y="927"/>
                </a:cubicBezTo>
                <a:cubicBezTo>
                  <a:pt x="8392" y="944"/>
                  <a:pt x="8532" y="1032"/>
                  <a:pt x="8619" y="1154"/>
                </a:cubicBezTo>
                <a:cubicBezTo>
                  <a:pt x="8706" y="1277"/>
                  <a:pt x="8759" y="1469"/>
                  <a:pt x="8759" y="1661"/>
                </a:cubicBezTo>
                <a:cubicBezTo>
                  <a:pt x="8759" y="1801"/>
                  <a:pt x="8741" y="1958"/>
                  <a:pt x="8689" y="2098"/>
                </a:cubicBezTo>
                <a:lnTo>
                  <a:pt x="5193" y="9825"/>
                </a:lnTo>
                <a:cubicBezTo>
                  <a:pt x="5175" y="9790"/>
                  <a:pt x="5140" y="9772"/>
                  <a:pt x="5123" y="9737"/>
                </a:cubicBezTo>
                <a:cubicBezTo>
                  <a:pt x="4668" y="9003"/>
                  <a:pt x="3514" y="7150"/>
                  <a:pt x="2448" y="5210"/>
                </a:cubicBezTo>
                <a:cubicBezTo>
                  <a:pt x="1906" y="4231"/>
                  <a:pt x="1399" y="3234"/>
                  <a:pt x="1015" y="2360"/>
                </a:cubicBezTo>
                <a:cubicBezTo>
                  <a:pt x="647" y="1539"/>
                  <a:pt x="403" y="822"/>
                  <a:pt x="315" y="298"/>
                </a:cubicBezTo>
                <a:close/>
                <a:moveTo>
                  <a:pt x="333" y="0"/>
                </a:moveTo>
                <a:cubicBezTo>
                  <a:pt x="280" y="0"/>
                  <a:pt x="228" y="0"/>
                  <a:pt x="175" y="18"/>
                </a:cubicBezTo>
                <a:lnTo>
                  <a:pt x="106" y="18"/>
                </a:lnTo>
                <a:lnTo>
                  <a:pt x="53" y="53"/>
                </a:lnTo>
                <a:cubicBezTo>
                  <a:pt x="36" y="70"/>
                  <a:pt x="1" y="123"/>
                  <a:pt x="1" y="175"/>
                </a:cubicBezTo>
                <a:lnTo>
                  <a:pt x="1" y="193"/>
                </a:lnTo>
                <a:cubicBezTo>
                  <a:pt x="53" y="682"/>
                  <a:pt x="263" y="1329"/>
                  <a:pt x="578" y="2063"/>
                </a:cubicBezTo>
                <a:cubicBezTo>
                  <a:pt x="1399" y="3427"/>
                  <a:pt x="2133" y="4860"/>
                  <a:pt x="2868" y="6241"/>
                </a:cubicBezTo>
                <a:cubicBezTo>
                  <a:pt x="3479" y="7412"/>
                  <a:pt x="4161" y="8531"/>
                  <a:pt x="4860" y="9650"/>
                </a:cubicBezTo>
                <a:cubicBezTo>
                  <a:pt x="4983" y="9860"/>
                  <a:pt x="5175" y="10000"/>
                  <a:pt x="5402" y="10070"/>
                </a:cubicBezTo>
                <a:lnTo>
                  <a:pt x="8969" y="2203"/>
                </a:lnTo>
                <a:lnTo>
                  <a:pt x="8969" y="2186"/>
                </a:lnTo>
                <a:cubicBezTo>
                  <a:pt x="9021" y="2011"/>
                  <a:pt x="9056" y="1836"/>
                  <a:pt x="9056" y="1661"/>
                </a:cubicBezTo>
                <a:cubicBezTo>
                  <a:pt x="9056" y="1416"/>
                  <a:pt x="8986" y="1172"/>
                  <a:pt x="8864" y="979"/>
                </a:cubicBezTo>
                <a:cubicBezTo>
                  <a:pt x="8724" y="787"/>
                  <a:pt x="8497" y="647"/>
                  <a:pt x="8217" y="630"/>
                </a:cubicBezTo>
                <a:cubicBezTo>
                  <a:pt x="7116" y="560"/>
                  <a:pt x="5402" y="402"/>
                  <a:pt x="3829" y="263"/>
                </a:cubicBezTo>
                <a:cubicBezTo>
                  <a:pt x="2273" y="123"/>
                  <a:pt x="857" y="0"/>
                  <a:pt x="333" y="0"/>
                </a:cubicBez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2"/>
          <p:cNvSpPr/>
          <p:nvPr/>
        </p:nvSpPr>
        <p:spPr>
          <a:xfrm rot="-320029">
            <a:off x="1026717" y="3436360"/>
            <a:ext cx="447644" cy="762181"/>
          </a:xfrm>
          <a:custGeom>
            <a:avLst/>
            <a:gdLst/>
            <a:ahLst/>
            <a:cxnLst/>
            <a:rect l="l" t="t" r="r" b="b"/>
            <a:pathLst>
              <a:path w="4826" h="8217" extrusionOk="0">
                <a:moveTo>
                  <a:pt x="1" y="0"/>
                </a:moveTo>
                <a:cubicBezTo>
                  <a:pt x="105" y="262"/>
                  <a:pt x="210" y="525"/>
                  <a:pt x="350" y="804"/>
                </a:cubicBezTo>
                <a:cubicBezTo>
                  <a:pt x="1819" y="3968"/>
                  <a:pt x="4511" y="8146"/>
                  <a:pt x="4511" y="8146"/>
                </a:cubicBezTo>
                <a:cubicBezTo>
                  <a:pt x="4528" y="8181"/>
                  <a:pt x="4581" y="8216"/>
                  <a:pt x="4633" y="8216"/>
                </a:cubicBezTo>
                <a:lnTo>
                  <a:pt x="4651" y="8216"/>
                </a:lnTo>
                <a:cubicBezTo>
                  <a:pt x="4703" y="8216"/>
                  <a:pt x="4738" y="8181"/>
                  <a:pt x="4755" y="8129"/>
                </a:cubicBezTo>
                <a:lnTo>
                  <a:pt x="4825" y="8007"/>
                </a:lnTo>
                <a:cubicBezTo>
                  <a:pt x="4598" y="7937"/>
                  <a:pt x="4406" y="7797"/>
                  <a:pt x="4283" y="7587"/>
                </a:cubicBezTo>
                <a:cubicBezTo>
                  <a:pt x="3584" y="6468"/>
                  <a:pt x="2902" y="5349"/>
                  <a:pt x="2291" y="4178"/>
                </a:cubicBezTo>
                <a:cubicBezTo>
                  <a:pt x="1556" y="2797"/>
                  <a:pt x="822" y="1364"/>
                  <a:pt x="1" y="0"/>
                </a:cubicBez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2"/>
          <p:cNvSpPr/>
          <p:nvPr/>
        </p:nvSpPr>
        <p:spPr>
          <a:xfrm rot="-320029">
            <a:off x="894834" y="3225487"/>
            <a:ext cx="815702" cy="957991"/>
          </a:xfrm>
          <a:custGeom>
            <a:avLst/>
            <a:gdLst/>
            <a:ahLst/>
            <a:cxnLst/>
            <a:rect l="l" t="t" r="r" b="b"/>
            <a:pathLst>
              <a:path w="8794" h="10328" extrusionOk="0">
                <a:moveTo>
                  <a:pt x="343" y="0"/>
                </a:moveTo>
                <a:cubicBezTo>
                  <a:pt x="124" y="0"/>
                  <a:pt x="0" y="10"/>
                  <a:pt x="0" y="31"/>
                </a:cubicBezTo>
                <a:cubicBezTo>
                  <a:pt x="280" y="2566"/>
                  <a:pt x="5787" y="10328"/>
                  <a:pt x="5787" y="10328"/>
                </a:cubicBezTo>
                <a:lnTo>
                  <a:pt x="8584" y="1762"/>
                </a:lnTo>
                <a:cubicBezTo>
                  <a:pt x="8794" y="1150"/>
                  <a:pt x="8356" y="503"/>
                  <a:pt x="7710" y="451"/>
                </a:cubicBezTo>
                <a:cubicBezTo>
                  <a:pt x="5609" y="288"/>
                  <a:pt x="1544" y="0"/>
                  <a:pt x="343" y="0"/>
                </a:cubicBezTo>
                <a:close/>
              </a:path>
            </a:pathLst>
          </a:custGeom>
          <a:solidFill>
            <a:srgbClr val="F2F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2"/>
          <p:cNvSpPr/>
          <p:nvPr/>
        </p:nvSpPr>
        <p:spPr>
          <a:xfrm rot="-320029">
            <a:off x="881862" y="3212808"/>
            <a:ext cx="827111" cy="984333"/>
          </a:xfrm>
          <a:custGeom>
            <a:avLst/>
            <a:gdLst/>
            <a:ahLst/>
            <a:cxnLst/>
            <a:rect l="l" t="t" r="r" b="b"/>
            <a:pathLst>
              <a:path w="8917" h="10612" extrusionOk="0">
                <a:moveTo>
                  <a:pt x="490" y="297"/>
                </a:moveTo>
                <a:cubicBezTo>
                  <a:pt x="1679" y="297"/>
                  <a:pt x="5752" y="577"/>
                  <a:pt x="7832" y="734"/>
                </a:cubicBezTo>
                <a:cubicBezTo>
                  <a:pt x="8304" y="769"/>
                  <a:pt x="8636" y="1171"/>
                  <a:pt x="8636" y="1591"/>
                </a:cubicBezTo>
                <a:cubicBezTo>
                  <a:pt x="8636" y="1678"/>
                  <a:pt x="8619" y="1783"/>
                  <a:pt x="8584" y="1871"/>
                </a:cubicBezTo>
                <a:lnTo>
                  <a:pt x="5890" y="10154"/>
                </a:lnTo>
                <a:lnTo>
                  <a:pt x="5890" y="10154"/>
                </a:lnTo>
                <a:cubicBezTo>
                  <a:pt x="5869" y="10123"/>
                  <a:pt x="5846" y="10089"/>
                  <a:pt x="5822" y="10052"/>
                </a:cubicBezTo>
                <a:cubicBezTo>
                  <a:pt x="5280" y="9283"/>
                  <a:pt x="3969" y="7360"/>
                  <a:pt x="2745" y="5349"/>
                </a:cubicBezTo>
                <a:cubicBezTo>
                  <a:pt x="2133" y="4336"/>
                  <a:pt x="1539" y="3304"/>
                  <a:pt x="1102" y="2395"/>
                </a:cubicBezTo>
                <a:cubicBezTo>
                  <a:pt x="686" y="1563"/>
                  <a:pt x="402" y="820"/>
                  <a:pt x="316" y="297"/>
                </a:cubicBezTo>
                <a:close/>
                <a:moveTo>
                  <a:pt x="490" y="0"/>
                </a:moveTo>
                <a:cubicBezTo>
                  <a:pt x="385" y="0"/>
                  <a:pt x="298" y="0"/>
                  <a:pt x="228" y="18"/>
                </a:cubicBezTo>
                <a:lnTo>
                  <a:pt x="140" y="18"/>
                </a:lnTo>
                <a:lnTo>
                  <a:pt x="70" y="53"/>
                </a:lnTo>
                <a:lnTo>
                  <a:pt x="36" y="88"/>
                </a:lnTo>
                <a:cubicBezTo>
                  <a:pt x="18" y="105"/>
                  <a:pt x="1" y="140"/>
                  <a:pt x="1" y="175"/>
                </a:cubicBezTo>
                <a:lnTo>
                  <a:pt x="1" y="193"/>
                </a:lnTo>
                <a:cubicBezTo>
                  <a:pt x="70" y="874"/>
                  <a:pt x="473" y="1836"/>
                  <a:pt x="1032" y="2920"/>
                </a:cubicBezTo>
                <a:cubicBezTo>
                  <a:pt x="2710" y="6189"/>
                  <a:pt x="5822" y="10541"/>
                  <a:pt x="5822" y="10541"/>
                </a:cubicBezTo>
                <a:cubicBezTo>
                  <a:pt x="5839" y="10594"/>
                  <a:pt x="5909" y="10611"/>
                  <a:pt x="5962" y="10611"/>
                </a:cubicBezTo>
                <a:cubicBezTo>
                  <a:pt x="6014" y="10594"/>
                  <a:pt x="6049" y="10559"/>
                  <a:pt x="6067" y="10506"/>
                </a:cubicBezTo>
                <a:lnTo>
                  <a:pt x="8864" y="1958"/>
                </a:lnTo>
                <a:cubicBezTo>
                  <a:pt x="8899" y="1836"/>
                  <a:pt x="8916" y="1713"/>
                  <a:pt x="8916" y="1591"/>
                </a:cubicBezTo>
                <a:cubicBezTo>
                  <a:pt x="8916" y="1014"/>
                  <a:pt x="8479" y="507"/>
                  <a:pt x="7867" y="455"/>
                </a:cubicBezTo>
                <a:cubicBezTo>
                  <a:pt x="5769" y="297"/>
                  <a:pt x="1714" y="0"/>
                  <a:pt x="49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6018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2"/>
        </a:solidFill>
        <a:effectLst/>
      </p:bgPr>
    </p:bg>
    <p:spTree>
      <p:nvGrpSpPr>
        <p:cNvPr id="1" name="Shape 142"/>
        <p:cNvGrpSpPr/>
        <p:nvPr/>
      </p:nvGrpSpPr>
      <p:grpSpPr>
        <a:xfrm>
          <a:off x="0" y="0"/>
          <a:ext cx="0" cy="0"/>
          <a:chOff x="0" y="0"/>
          <a:chExt cx="0" cy="0"/>
        </a:xfrm>
      </p:grpSpPr>
      <p:sp>
        <p:nvSpPr>
          <p:cNvPr id="143" name="Google Shape;143;p6"/>
          <p:cNvSpPr txBox="1">
            <a:spLocks noGrp="1"/>
          </p:cNvSpPr>
          <p:nvPr>
            <p:ph type="title"/>
          </p:nvPr>
        </p:nvSpPr>
        <p:spPr>
          <a:xfrm>
            <a:off x="720000" y="539500"/>
            <a:ext cx="7704000" cy="37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highlight>
                  <a:schemeClr val="accent1"/>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44" name="Google Shape;144;p6"/>
          <p:cNvGrpSpPr/>
          <p:nvPr/>
        </p:nvGrpSpPr>
        <p:grpSpPr>
          <a:xfrm rot="2836504">
            <a:off x="8300348" y="4374840"/>
            <a:ext cx="838616" cy="763331"/>
            <a:chOff x="4779800" y="3121700"/>
            <a:chExt cx="150800" cy="137250"/>
          </a:xfrm>
        </p:grpSpPr>
        <p:sp>
          <p:nvSpPr>
            <p:cNvPr id="145" name="Google Shape;145;p6"/>
            <p:cNvSpPr/>
            <p:nvPr/>
          </p:nvSpPr>
          <p:spPr>
            <a:xfrm>
              <a:off x="4806475" y="3207375"/>
              <a:ext cx="51150" cy="51575"/>
            </a:xfrm>
            <a:custGeom>
              <a:avLst/>
              <a:gdLst/>
              <a:ahLst/>
              <a:cxnLst/>
              <a:rect l="l" t="t" r="r" b="b"/>
              <a:pathLst>
                <a:path w="2046" h="2063" extrusionOk="0">
                  <a:moveTo>
                    <a:pt x="1014" y="297"/>
                  </a:moveTo>
                  <a:cubicBezTo>
                    <a:pt x="1171" y="297"/>
                    <a:pt x="1329" y="350"/>
                    <a:pt x="1468" y="437"/>
                  </a:cubicBezTo>
                  <a:cubicBezTo>
                    <a:pt x="1661" y="594"/>
                    <a:pt x="1766" y="804"/>
                    <a:pt x="1766" y="1031"/>
                  </a:cubicBezTo>
                  <a:cubicBezTo>
                    <a:pt x="1766" y="1189"/>
                    <a:pt x="1713" y="1346"/>
                    <a:pt x="1608" y="1468"/>
                  </a:cubicBezTo>
                  <a:cubicBezTo>
                    <a:pt x="1468" y="1661"/>
                    <a:pt x="1241" y="1766"/>
                    <a:pt x="1014" y="1766"/>
                  </a:cubicBezTo>
                  <a:cubicBezTo>
                    <a:pt x="857" y="1766"/>
                    <a:pt x="717" y="1713"/>
                    <a:pt x="577" y="1608"/>
                  </a:cubicBezTo>
                  <a:cubicBezTo>
                    <a:pt x="385" y="1468"/>
                    <a:pt x="280" y="1259"/>
                    <a:pt x="280" y="1031"/>
                  </a:cubicBezTo>
                  <a:cubicBezTo>
                    <a:pt x="280" y="874"/>
                    <a:pt x="332" y="717"/>
                    <a:pt x="437" y="577"/>
                  </a:cubicBezTo>
                  <a:cubicBezTo>
                    <a:pt x="577" y="385"/>
                    <a:pt x="804" y="297"/>
                    <a:pt x="1014" y="297"/>
                  </a:cubicBezTo>
                  <a:close/>
                  <a:moveTo>
                    <a:pt x="1014" y="0"/>
                  </a:moveTo>
                  <a:cubicBezTo>
                    <a:pt x="717" y="0"/>
                    <a:pt x="402" y="140"/>
                    <a:pt x="210" y="402"/>
                  </a:cubicBezTo>
                  <a:cubicBezTo>
                    <a:pt x="70" y="594"/>
                    <a:pt x="0" y="804"/>
                    <a:pt x="0" y="1031"/>
                  </a:cubicBezTo>
                  <a:cubicBezTo>
                    <a:pt x="0" y="1346"/>
                    <a:pt x="140" y="1643"/>
                    <a:pt x="402" y="1853"/>
                  </a:cubicBezTo>
                  <a:cubicBezTo>
                    <a:pt x="577" y="1993"/>
                    <a:pt x="804" y="2063"/>
                    <a:pt x="1014" y="2063"/>
                  </a:cubicBezTo>
                  <a:cubicBezTo>
                    <a:pt x="1329" y="2063"/>
                    <a:pt x="1643" y="1923"/>
                    <a:pt x="1836" y="1661"/>
                  </a:cubicBezTo>
                  <a:cubicBezTo>
                    <a:pt x="1975" y="1468"/>
                    <a:pt x="2045" y="1241"/>
                    <a:pt x="2045" y="1031"/>
                  </a:cubicBezTo>
                  <a:cubicBezTo>
                    <a:pt x="2045" y="717"/>
                    <a:pt x="1905" y="420"/>
                    <a:pt x="1643" y="210"/>
                  </a:cubicBezTo>
                  <a:cubicBezTo>
                    <a:pt x="1451" y="70"/>
                    <a:pt x="1241" y="0"/>
                    <a:pt x="1014"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4779800" y="3121700"/>
              <a:ext cx="54650" cy="54225"/>
            </a:xfrm>
            <a:custGeom>
              <a:avLst/>
              <a:gdLst/>
              <a:ahLst/>
              <a:cxnLst/>
              <a:rect l="l" t="t" r="r" b="b"/>
              <a:pathLst>
                <a:path w="2186" h="2169" extrusionOk="0">
                  <a:moveTo>
                    <a:pt x="1084" y="280"/>
                  </a:moveTo>
                  <a:cubicBezTo>
                    <a:pt x="1259" y="280"/>
                    <a:pt x="1434" y="333"/>
                    <a:pt x="1574" y="455"/>
                  </a:cubicBezTo>
                  <a:cubicBezTo>
                    <a:pt x="1784" y="613"/>
                    <a:pt x="1889" y="840"/>
                    <a:pt x="1889" y="1085"/>
                  </a:cubicBezTo>
                  <a:cubicBezTo>
                    <a:pt x="1889" y="1259"/>
                    <a:pt x="1836" y="1417"/>
                    <a:pt x="1731" y="1574"/>
                  </a:cubicBezTo>
                  <a:cubicBezTo>
                    <a:pt x="1574" y="1784"/>
                    <a:pt x="1329" y="1889"/>
                    <a:pt x="1084" y="1889"/>
                  </a:cubicBezTo>
                  <a:cubicBezTo>
                    <a:pt x="927" y="1889"/>
                    <a:pt x="752" y="1836"/>
                    <a:pt x="612" y="1714"/>
                  </a:cubicBezTo>
                  <a:cubicBezTo>
                    <a:pt x="403" y="1557"/>
                    <a:pt x="298" y="1329"/>
                    <a:pt x="298" y="1085"/>
                  </a:cubicBezTo>
                  <a:cubicBezTo>
                    <a:pt x="298" y="910"/>
                    <a:pt x="350" y="752"/>
                    <a:pt x="455" y="595"/>
                  </a:cubicBezTo>
                  <a:cubicBezTo>
                    <a:pt x="612" y="385"/>
                    <a:pt x="857" y="280"/>
                    <a:pt x="1084" y="280"/>
                  </a:cubicBezTo>
                  <a:close/>
                  <a:moveTo>
                    <a:pt x="1084" y="1"/>
                  </a:moveTo>
                  <a:cubicBezTo>
                    <a:pt x="770" y="1"/>
                    <a:pt x="438" y="141"/>
                    <a:pt x="228" y="420"/>
                  </a:cubicBezTo>
                  <a:cubicBezTo>
                    <a:pt x="71" y="613"/>
                    <a:pt x="1" y="857"/>
                    <a:pt x="1" y="1085"/>
                  </a:cubicBezTo>
                  <a:cubicBezTo>
                    <a:pt x="1" y="1417"/>
                    <a:pt x="140" y="1731"/>
                    <a:pt x="438" y="1959"/>
                  </a:cubicBezTo>
                  <a:cubicBezTo>
                    <a:pt x="630" y="2098"/>
                    <a:pt x="857" y="2168"/>
                    <a:pt x="1084" y="2168"/>
                  </a:cubicBezTo>
                  <a:cubicBezTo>
                    <a:pt x="1417" y="2168"/>
                    <a:pt x="1749" y="2029"/>
                    <a:pt x="1959" y="1749"/>
                  </a:cubicBezTo>
                  <a:cubicBezTo>
                    <a:pt x="2116" y="1557"/>
                    <a:pt x="2186" y="1312"/>
                    <a:pt x="2186" y="1085"/>
                  </a:cubicBezTo>
                  <a:cubicBezTo>
                    <a:pt x="2186" y="752"/>
                    <a:pt x="2028" y="438"/>
                    <a:pt x="1749" y="211"/>
                  </a:cubicBezTo>
                  <a:cubicBezTo>
                    <a:pt x="1556" y="71"/>
                    <a:pt x="1329" y="1"/>
                    <a:pt x="1084"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4879000" y="3147925"/>
              <a:ext cx="51600" cy="51600"/>
            </a:xfrm>
            <a:custGeom>
              <a:avLst/>
              <a:gdLst/>
              <a:ahLst/>
              <a:cxnLst/>
              <a:rect l="l" t="t" r="r" b="b"/>
              <a:pathLst>
                <a:path w="2064" h="2064" extrusionOk="0">
                  <a:moveTo>
                    <a:pt x="1032" y="298"/>
                  </a:moveTo>
                  <a:cubicBezTo>
                    <a:pt x="1190" y="298"/>
                    <a:pt x="1347" y="350"/>
                    <a:pt x="1487" y="438"/>
                  </a:cubicBezTo>
                  <a:cubicBezTo>
                    <a:pt x="1679" y="595"/>
                    <a:pt x="1767" y="805"/>
                    <a:pt x="1767" y="1032"/>
                  </a:cubicBezTo>
                  <a:cubicBezTo>
                    <a:pt x="1767" y="1189"/>
                    <a:pt x="1732" y="1347"/>
                    <a:pt x="1627" y="1487"/>
                  </a:cubicBezTo>
                  <a:cubicBezTo>
                    <a:pt x="1469" y="1661"/>
                    <a:pt x="1260" y="1766"/>
                    <a:pt x="1032" y="1766"/>
                  </a:cubicBezTo>
                  <a:cubicBezTo>
                    <a:pt x="875" y="1766"/>
                    <a:pt x="718" y="1714"/>
                    <a:pt x="595" y="1626"/>
                  </a:cubicBezTo>
                  <a:cubicBezTo>
                    <a:pt x="403" y="1469"/>
                    <a:pt x="298" y="1259"/>
                    <a:pt x="298" y="1032"/>
                  </a:cubicBezTo>
                  <a:cubicBezTo>
                    <a:pt x="298" y="875"/>
                    <a:pt x="351" y="717"/>
                    <a:pt x="455" y="595"/>
                  </a:cubicBezTo>
                  <a:cubicBezTo>
                    <a:pt x="595" y="403"/>
                    <a:pt x="805" y="298"/>
                    <a:pt x="1032" y="298"/>
                  </a:cubicBezTo>
                  <a:close/>
                  <a:moveTo>
                    <a:pt x="1032" y="1"/>
                  </a:moveTo>
                  <a:cubicBezTo>
                    <a:pt x="735" y="1"/>
                    <a:pt x="420" y="140"/>
                    <a:pt x="211" y="403"/>
                  </a:cubicBezTo>
                  <a:cubicBezTo>
                    <a:pt x="71" y="595"/>
                    <a:pt x="1" y="822"/>
                    <a:pt x="1" y="1032"/>
                  </a:cubicBezTo>
                  <a:cubicBezTo>
                    <a:pt x="1" y="1347"/>
                    <a:pt x="141" y="1644"/>
                    <a:pt x="420" y="1854"/>
                  </a:cubicBezTo>
                  <a:cubicBezTo>
                    <a:pt x="595" y="1993"/>
                    <a:pt x="823" y="2063"/>
                    <a:pt x="1032" y="2063"/>
                  </a:cubicBezTo>
                  <a:cubicBezTo>
                    <a:pt x="1347" y="2063"/>
                    <a:pt x="1644" y="1924"/>
                    <a:pt x="1854" y="1661"/>
                  </a:cubicBezTo>
                  <a:cubicBezTo>
                    <a:pt x="1994" y="1469"/>
                    <a:pt x="2064" y="1242"/>
                    <a:pt x="2064" y="1032"/>
                  </a:cubicBezTo>
                  <a:cubicBezTo>
                    <a:pt x="2064" y="717"/>
                    <a:pt x="1924" y="420"/>
                    <a:pt x="1662" y="210"/>
                  </a:cubicBezTo>
                  <a:cubicBezTo>
                    <a:pt x="1469" y="71"/>
                    <a:pt x="1260" y="1"/>
                    <a:pt x="1032"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4813900" y="3147850"/>
              <a:ext cx="73450" cy="24225"/>
            </a:xfrm>
            <a:custGeom>
              <a:avLst/>
              <a:gdLst/>
              <a:ahLst/>
              <a:cxnLst/>
              <a:rect l="l" t="t" r="r" b="b"/>
              <a:pathLst>
                <a:path w="2938" h="969" extrusionOk="0">
                  <a:moveTo>
                    <a:pt x="164" y="0"/>
                  </a:moveTo>
                  <a:cubicBezTo>
                    <a:pt x="101" y="0"/>
                    <a:pt x="33" y="48"/>
                    <a:pt x="18" y="109"/>
                  </a:cubicBezTo>
                  <a:cubicBezTo>
                    <a:pt x="0" y="196"/>
                    <a:pt x="53" y="266"/>
                    <a:pt x="123" y="283"/>
                  </a:cubicBezTo>
                  <a:lnTo>
                    <a:pt x="2745" y="965"/>
                  </a:lnTo>
                  <a:cubicBezTo>
                    <a:pt x="2756" y="967"/>
                    <a:pt x="2767" y="968"/>
                    <a:pt x="2778" y="968"/>
                  </a:cubicBezTo>
                  <a:cubicBezTo>
                    <a:pt x="2850" y="968"/>
                    <a:pt x="2904" y="921"/>
                    <a:pt x="2920" y="860"/>
                  </a:cubicBezTo>
                  <a:cubicBezTo>
                    <a:pt x="2937" y="773"/>
                    <a:pt x="2902" y="703"/>
                    <a:pt x="2815" y="668"/>
                  </a:cubicBezTo>
                  <a:lnTo>
                    <a:pt x="192" y="4"/>
                  </a:lnTo>
                  <a:cubicBezTo>
                    <a:pt x="183" y="1"/>
                    <a:pt x="174" y="0"/>
                    <a:pt x="164"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4844925" y="3175575"/>
              <a:ext cx="57275" cy="47250"/>
            </a:xfrm>
            <a:custGeom>
              <a:avLst/>
              <a:gdLst/>
              <a:ahLst/>
              <a:cxnLst/>
              <a:rect l="l" t="t" r="r" b="b"/>
              <a:pathLst>
                <a:path w="2291" h="1890" extrusionOk="0">
                  <a:moveTo>
                    <a:pt x="2116" y="0"/>
                  </a:moveTo>
                  <a:cubicBezTo>
                    <a:pt x="2086" y="0"/>
                    <a:pt x="2056" y="10"/>
                    <a:pt x="2028" y="31"/>
                  </a:cubicBezTo>
                  <a:lnTo>
                    <a:pt x="70" y="1639"/>
                  </a:lnTo>
                  <a:cubicBezTo>
                    <a:pt x="18" y="1674"/>
                    <a:pt x="0" y="1779"/>
                    <a:pt x="53" y="1831"/>
                  </a:cubicBezTo>
                  <a:cubicBezTo>
                    <a:pt x="84" y="1872"/>
                    <a:pt x="126" y="1889"/>
                    <a:pt x="170" y="1889"/>
                  </a:cubicBezTo>
                  <a:cubicBezTo>
                    <a:pt x="202" y="1889"/>
                    <a:pt x="234" y="1881"/>
                    <a:pt x="263" y="1866"/>
                  </a:cubicBezTo>
                  <a:lnTo>
                    <a:pt x="2220" y="258"/>
                  </a:lnTo>
                  <a:cubicBezTo>
                    <a:pt x="2273" y="206"/>
                    <a:pt x="2290" y="118"/>
                    <a:pt x="2238" y="66"/>
                  </a:cubicBezTo>
                  <a:cubicBezTo>
                    <a:pt x="2206" y="24"/>
                    <a:pt x="2162" y="0"/>
                    <a:pt x="2116"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 name="Google Shape;150;p6"/>
          <p:cNvGrpSpPr/>
          <p:nvPr/>
        </p:nvGrpSpPr>
        <p:grpSpPr>
          <a:xfrm>
            <a:off x="42324" y="-280065"/>
            <a:ext cx="1023323" cy="1094037"/>
            <a:chOff x="319900" y="315700"/>
            <a:chExt cx="342123" cy="365691"/>
          </a:xfrm>
        </p:grpSpPr>
        <p:sp>
          <p:nvSpPr>
            <p:cNvPr id="151" name="Google Shape;151;p6"/>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6"/>
          <p:cNvGrpSpPr/>
          <p:nvPr/>
        </p:nvGrpSpPr>
        <p:grpSpPr>
          <a:xfrm>
            <a:off x="42313" y="1058402"/>
            <a:ext cx="658687" cy="655425"/>
            <a:chOff x="4636900" y="2064950"/>
            <a:chExt cx="179650" cy="178775"/>
          </a:xfrm>
        </p:grpSpPr>
        <p:sp>
          <p:nvSpPr>
            <p:cNvPr id="157" name="Google Shape;157;p6"/>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160;p6"/>
          <p:cNvGrpSpPr/>
          <p:nvPr/>
        </p:nvGrpSpPr>
        <p:grpSpPr>
          <a:xfrm rot="1867210">
            <a:off x="1322325" y="-125742"/>
            <a:ext cx="502362" cy="679910"/>
            <a:chOff x="5408700" y="2855000"/>
            <a:chExt cx="121525" cy="164475"/>
          </a:xfrm>
        </p:grpSpPr>
        <p:sp>
          <p:nvSpPr>
            <p:cNvPr id="161" name="Google Shape;161;p6"/>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ext 1">
  <p:cSld name="Title and text 1">
    <p:bg>
      <p:bgPr>
        <a:solidFill>
          <a:schemeClr val="dk2"/>
        </a:solidFill>
        <a:effectLst/>
      </p:bgPr>
    </p:bg>
    <p:spTree>
      <p:nvGrpSpPr>
        <p:cNvPr id="1" name="Shape 590"/>
        <p:cNvGrpSpPr/>
        <p:nvPr/>
      </p:nvGrpSpPr>
      <p:grpSpPr>
        <a:xfrm>
          <a:off x="0" y="0"/>
          <a:ext cx="0" cy="0"/>
          <a:chOff x="0" y="0"/>
          <a:chExt cx="0" cy="0"/>
        </a:xfrm>
      </p:grpSpPr>
      <p:sp>
        <p:nvSpPr>
          <p:cNvPr id="591" name="Google Shape;591;p23"/>
          <p:cNvSpPr txBox="1">
            <a:spLocks noGrp="1"/>
          </p:cNvSpPr>
          <p:nvPr>
            <p:ph type="title"/>
          </p:nvPr>
        </p:nvSpPr>
        <p:spPr>
          <a:xfrm>
            <a:off x="4919850" y="1564225"/>
            <a:ext cx="3510900" cy="1016400"/>
          </a:xfrm>
          <a:prstGeom prst="rect">
            <a:avLst/>
          </a:prstGeom>
        </p:spPr>
        <p:txBody>
          <a:bodyPr spcFirstLastPara="1" wrap="square" lIns="0" tIns="0" rIns="0" bIns="0" anchor="ctr" anchorCtr="0">
            <a:noAutofit/>
          </a:bodyPr>
          <a:lstStyle>
            <a:lvl1pPr lvl="0" algn="r" rtl="0">
              <a:spcBef>
                <a:spcPts val="0"/>
              </a:spcBef>
              <a:spcAft>
                <a:spcPts val="0"/>
              </a:spcAft>
              <a:buSzPts val="3600"/>
              <a:buNone/>
              <a:defRPr sz="3600">
                <a:highlight>
                  <a:schemeClr val="accent1"/>
                </a:highlight>
              </a:defRPr>
            </a:lvl1pPr>
            <a:lvl2pPr lvl="1" algn="r" rtl="0">
              <a:spcBef>
                <a:spcPts val="0"/>
              </a:spcBef>
              <a:spcAft>
                <a:spcPts val="0"/>
              </a:spcAft>
              <a:buSzPts val="3800"/>
              <a:buNone/>
              <a:defRPr sz="3800"/>
            </a:lvl2pPr>
            <a:lvl3pPr lvl="2" algn="r" rtl="0">
              <a:spcBef>
                <a:spcPts val="0"/>
              </a:spcBef>
              <a:spcAft>
                <a:spcPts val="0"/>
              </a:spcAft>
              <a:buSzPts val="3800"/>
              <a:buNone/>
              <a:defRPr sz="3800"/>
            </a:lvl3pPr>
            <a:lvl4pPr lvl="3" algn="r" rtl="0">
              <a:spcBef>
                <a:spcPts val="0"/>
              </a:spcBef>
              <a:spcAft>
                <a:spcPts val="0"/>
              </a:spcAft>
              <a:buSzPts val="3800"/>
              <a:buNone/>
              <a:defRPr sz="3800"/>
            </a:lvl4pPr>
            <a:lvl5pPr lvl="4" algn="r" rtl="0">
              <a:spcBef>
                <a:spcPts val="0"/>
              </a:spcBef>
              <a:spcAft>
                <a:spcPts val="0"/>
              </a:spcAft>
              <a:buSzPts val="3800"/>
              <a:buNone/>
              <a:defRPr sz="3800"/>
            </a:lvl5pPr>
            <a:lvl6pPr lvl="5" algn="r" rtl="0">
              <a:spcBef>
                <a:spcPts val="0"/>
              </a:spcBef>
              <a:spcAft>
                <a:spcPts val="0"/>
              </a:spcAft>
              <a:buSzPts val="3800"/>
              <a:buNone/>
              <a:defRPr sz="3800"/>
            </a:lvl6pPr>
            <a:lvl7pPr lvl="6" algn="r" rtl="0">
              <a:spcBef>
                <a:spcPts val="0"/>
              </a:spcBef>
              <a:spcAft>
                <a:spcPts val="0"/>
              </a:spcAft>
              <a:buSzPts val="3800"/>
              <a:buNone/>
              <a:defRPr sz="3800"/>
            </a:lvl7pPr>
            <a:lvl8pPr lvl="7" algn="r" rtl="0">
              <a:spcBef>
                <a:spcPts val="0"/>
              </a:spcBef>
              <a:spcAft>
                <a:spcPts val="0"/>
              </a:spcAft>
              <a:buSzPts val="3800"/>
              <a:buNone/>
              <a:defRPr sz="3800"/>
            </a:lvl8pPr>
            <a:lvl9pPr lvl="8" algn="r" rtl="0">
              <a:spcBef>
                <a:spcPts val="0"/>
              </a:spcBef>
              <a:spcAft>
                <a:spcPts val="0"/>
              </a:spcAft>
              <a:buSzPts val="3800"/>
              <a:buNone/>
              <a:defRPr sz="3800"/>
            </a:lvl9pPr>
          </a:lstStyle>
          <a:p>
            <a:endParaRPr/>
          </a:p>
        </p:txBody>
      </p:sp>
      <p:sp>
        <p:nvSpPr>
          <p:cNvPr id="592" name="Google Shape;592;p23"/>
          <p:cNvSpPr txBox="1">
            <a:spLocks noGrp="1"/>
          </p:cNvSpPr>
          <p:nvPr>
            <p:ph type="subTitle" idx="1"/>
          </p:nvPr>
        </p:nvSpPr>
        <p:spPr>
          <a:xfrm>
            <a:off x="5326066" y="2723688"/>
            <a:ext cx="3108900" cy="54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593" name="Google Shape;593;p23"/>
          <p:cNvSpPr/>
          <p:nvPr/>
        </p:nvSpPr>
        <p:spPr>
          <a:xfrm rot="-2469326" flipH="1">
            <a:off x="4275036" y="334757"/>
            <a:ext cx="4543481" cy="4473976"/>
          </a:xfrm>
          <a:custGeom>
            <a:avLst/>
            <a:gdLst/>
            <a:ahLst/>
            <a:cxnLst/>
            <a:rect l="l" t="t" r="r" b="b"/>
            <a:pathLst>
              <a:path w="201556" h="183330" extrusionOk="0">
                <a:moveTo>
                  <a:pt x="189944" y="21178"/>
                </a:moveTo>
                <a:cubicBezTo>
                  <a:pt x="184379" y="17203"/>
                  <a:pt x="176683" y="17809"/>
                  <a:pt x="170132" y="15844"/>
                </a:cubicBezTo>
                <a:cubicBezTo>
                  <a:pt x="162077" y="13427"/>
                  <a:pt x="153958" y="11191"/>
                  <a:pt x="145748" y="9367"/>
                </a:cubicBezTo>
                <a:cubicBezTo>
                  <a:pt x="126548" y="5100"/>
                  <a:pt x="107103" y="-670"/>
                  <a:pt x="87455" y="223"/>
                </a:cubicBezTo>
                <a:cubicBezTo>
                  <a:pt x="66696" y="1167"/>
                  <a:pt x="45245" y="9162"/>
                  <a:pt x="29162" y="22321"/>
                </a:cubicBezTo>
                <a:cubicBezTo>
                  <a:pt x="7025" y="40433"/>
                  <a:pt x="-1222" y="74527"/>
                  <a:pt x="206" y="103093"/>
                </a:cubicBezTo>
                <a:cubicBezTo>
                  <a:pt x="987" y="118723"/>
                  <a:pt x="1332" y="136409"/>
                  <a:pt x="10874" y="148813"/>
                </a:cubicBezTo>
                <a:cubicBezTo>
                  <a:pt x="25422" y="167726"/>
                  <a:pt x="50459" y="179255"/>
                  <a:pt x="74120" y="182341"/>
                </a:cubicBezTo>
                <a:cubicBezTo>
                  <a:pt x="108378" y="186809"/>
                  <a:pt x="147617" y="175100"/>
                  <a:pt x="173180" y="151861"/>
                </a:cubicBezTo>
                <a:cubicBezTo>
                  <a:pt x="207227" y="120909"/>
                  <a:pt x="212347" y="45533"/>
                  <a:pt x="178895" y="13939"/>
                </a:cubicBezTo>
              </a:path>
            </a:pathLst>
          </a:custGeom>
          <a:noFill/>
          <a:ln w="28575" cap="flat" cmpd="sng">
            <a:solidFill>
              <a:schemeClr val="accent4"/>
            </a:solidFill>
            <a:prstDash val="dash"/>
            <a:round/>
            <a:headEnd type="none" w="med" len="med"/>
            <a:tailEnd type="none" w="med" len="med"/>
          </a:ln>
        </p:spPr>
      </p:sp>
      <p:grpSp>
        <p:nvGrpSpPr>
          <p:cNvPr id="594" name="Google Shape;594;p23"/>
          <p:cNvGrpSpPr/>
          <p:nvPr/>
        </p:nvGrpSpPr>
        <p:grpSpPr>
          <a:xfrm rot="1204455" flipH="1">
            <a:off x="701728" y="403693"/>
            <a:ext cx="704390" cy="700959"/>
            <a:chOff x="4636900" y="2064950"/>
            <a:chExt cx="179650" cy="178775"/>
          </a:xfrm>
        </p:grpSpPr>
        <p:sp>
          <p:nvSpPr>
            <p:cNvPr id="595" name="Google Shape;595;p23"/>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3"/>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3"/>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23"/>
          <p:cNvGrpSpPr/>
          <p:nvPr/>
        </p:nvGrpSpPr>
        <p:grpSpPr>
          <a:xfrm rot="10800000" flipH="1">
            <a:off x="578459" y="4135791"/>
            <a:ext cx="950930" cy="1016401"/>
            <a:chOff x="319900" y="315700"/>
            <a:chExt cx="342123" cy="365691"/>
          </a:xfrm>
        </p:grpSpPr>
        <p:sp>
          <p:nvSpPr>
            <p:cNvPr id="599" name="Google Shape;599;p23"/>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3"/>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3"/>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3"/>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3"/>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 name="Google Shape;604;p23"/>
          <p:cNvGrpSpPr/>
          <p:nvPr/>
        </p:nvGrpSpPr>
        <p:grpSpPr>
          <a:xfrm rot="10800000" flipH="1">
            <a:off x="-319068" y="3131904"/>
            <a:ext cx="625919" cy="622906"/>
            <a:chOff x="4636900" y="2064950"/>
            <a:chExt cx="179650" cy="178775"/>
          </a:xfrm>
        </p:grpSpPr>
        <p:sp>
          <p:nvSpPr>
            <p:cNvPr id="605" name="Google Shape;605;p23"/>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3"/>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 name="Google Shape;608;p23"/>
          <p:cNvGrpSpPr/>
          <p:nvPr/>
        </p:nvGrpSpPr>
        <p:grpSpPr>
          <a:xfrm rot="8932695" flipH="1">
            <a:off x="1381899" y="2491064"/>
            <a:ext cx="448214" cy="606624"/>
            <a:chOff x="5408700" y="2855000"/>
            <a:chExt cx="121525" cy="164475"/>
          </a:xfrm>
        </p:grpSpPr>
        <p:sp>
          <p:nvSpPr>
            <p:cNvPr id="609" name="Google Shape;609;p23"/>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3"/>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1" name="Google Shape;611;p23"/>
          <p:cNvSpPr/>
          <p:nvPr/>
        </p:nvSpPr>
        <p:spPr>
          <a:xfrm flipH="1">
            <a:off x="-534915" y="-525775"/>
            <a:ext cx="5454775" cy="4923225"/>
          </a:xfrm>
          <a:custGeom>
            <a:avLst/>
            <a:gdLst/>
            <a:ahLst/>
            <a:cxnLst/>
            <a:rect l="l" t="t" r="r" b="b"/>
            <a:pathLst>
              <a:path w="218191" h="196929" extrusionOk="0">
                <a:moveTo>
                  <a:pt x="0" y="0"/>
                </a:moveTo>
                <a:cubicBezTo>
                  <a:pt x="4902" y="9805"/>
                  <a:pt x="21468" y="4723"/>
                  <a:pt x="32385" y="5715"/>
                </a:cubicBezTo>
                <a:cubicBezTo>
                  <a:pt x="47766" y="7113"/>
                  <a:pt x="66487" y="18046"/>
                  <a:pt x="69723" y="33147"/>
                </a:cubicBezTo>
                <a:cubicBezTo>
                  <a:pt x="70788" y="38117"/>
                  <a:pt x="70523" y="45186"/>
                  <a:pt x="66294" y="48006"/>
                </a:cubicBezTo>
                <a:cubicBezTo>
                  <a:pt x="61256" y="51365"/>
                  <a:pt x="54009" y="53303"/>
                  <a:pt x="48387" y="51054"/>
                </a:cubicBezTo>
                <a:cubicBezTo>
                  <a:pt x="42286" y="48614"/>
                  <a:pt x="37238" y="42513"/>
                  <a:pt x="35433" y="36195"/>
                </a:cubicBezTo>
                <a:cubicBezTo>
                  <a:pt x="33798" y="30471"/>
                  <a:pt x="39596" y="22902"/>
                  <a:pt x="45339" y="21336"/>
                </a:cubicBezTo>
                <a:cubicBezTo>
                  <a:pt x="53441" y="19126"/>
                  <a:pt x="62585" y="24633"/>
                  <a:pt x="68961" y="30099"/>
                </a:cubicBezTo>
                <a:cubicBezTo>
                  <a:pt x="76085" y="36205"/>
                  <a:pt x="84758" y="42674"/>
                  <a:pt x="86868" y="51816"/>
                </a:cubicBezTo>
                <a:cubicBezTo>
                  <a:pt x="88067" y="57013"/>
                  <a:pt x="88333" y="62689"/>
                  <a:pt x="86868" y="67818"/>
                </a:cubicBezTo>
                <a:cubicBezTo>
                  <a:pt x="85533" y="72492"/>
                  <a:pt x="80841" y="75568"/>
                  <a:pt x="78867" y="80010"/>
                </a:cubicBezTo>
                <a:cubicBezTo>
                  <a:pt x="76677" y="84936"/>
                  <a:pt x="78572" y="92641"/>
                  <a:pt x="83058" y="95631"/>
                </a:cubicBezTo>
                <a:cubicBezTo>
                  <a:pt x="88042" y="98954"/>
                  <a:pt x="94974" y="97155"/>
                  <a:pt x="100965" y="97155"/>
                </a:cubicBezTo>
                <a:cubicBezTo>
                  <a:pt x="115246" y="97155"/>
                  <a:pt x="129301" y="93331"/>
                  <a:pt x="143256" y="90297"/>
                </a:cubicBezTo>
                <a:cubicBezTo>
                  <a:pt x="151154" y="88580"/>
                  <a:pt x="162410" y="87260"/>
                  <a:pt x="167259" y="93726"/>
                </a:cubicBezTo>
                <a:cubicBezTo>
                  <a:pt x="172996" y="101375"/>
                  <a:pt x="174289" y="111693"/>
                  <a:pt x="175641" y="121158"/>
                </a:cubicBezTo>
                <a:cubicBezTo>
                  <a:pt x="177407" y="133520"/>
                  <a:pt x="179018" y="147788"/>
                  <a:pt x="172593" y="158496"/>
                </a:cubicBezTo>
                <a:cubicBezTo>
                  <a:pt x="168894" y="164661"/>
                  <a:pt x="161675" y="168237"/>
                  <a:pt x="155067" y="171069"/>
                </a:cubicBezTo>
                <a:cubicBezTo>
                  <a:pt x="150508" y="173023"/>
                  <a:pt x="144716" y="177249"/>
                  <a:pt x="140589" y="174498"/>
                </a:cubicBezTo>
                <a:cubicBezTo>
                  <a:pt x="134078" y="170158"/>
                  <a:pt x="130915" y="158149"/>
                  <a:pt x="135255" y="151638"/>
                </a:cubicBezTo>
                <a:cubicBezTo>
                  <a:pt x="141100" y="142870"/>
                  <a:pt x="159115" y="150620"/>
                  <a:pt x="166116" y="158496"/>
                </a:cubicBezTo>
                <a:cubicBezTo>
                  <a:pt x="174354" y="167764"/>
                  <a:pt x="175992" y="182860"/>
                  <a:pt x="186309" y="189738"/>
                </a:cubicBezTo>
                <a:cubicBezTo>
                  <a:pt x="193538" y="194557"/>
                  <a:pt x="202854" y="197825"/>
                  <a:pt x="211455" y="196596"/>
                </a:cubicBezTo>
                <a:cubicBezTo>
                  <a:pt x="214212" y="196202"/>
                  <a:pt x="220042" y="192127"/>
                  <a:pt x="217551" y="190881"/>
                </a:cubicBezTo>
              </a:path>
            </a:pathLst>
          </a:custGeom>
          <a:noFill/>
          <a:ln w="28575" cap="flat" cmpd="sng">
            <a:solidFill>
              <a:schemeClr val="accent4"/>
            </a:solidFill>
            <a:prstDash val="dash"/>
            <a:round/>
            <a:headEnd type="none" w="med" len="med"/>
            <a:tailEnd type="none" w="med" len="med"/>
          </a:ln>
        </p:spPr>
      </p:sp>
    </p:spTree>
    <p:extLst>
      <p:ext uri="{BB962C8B-B14F-4D97-AF65-F5344CB8AC3E}">
        <p14:creationId xmlns:p14="http://schemas.microsoft.com/office/powerpoint/2010/main" val="6329758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ext 2">
  <p:cSld name="Title and text 2">
    <p:bg>
      <p:bgPr>
        <a:solidFill>
          <a:schemeClr val="dk2"/>
        </a:solidFill>
        <a:effectLst/>
      </p:bgPr>
    </p:bg>
    <p:spTree>
      <p:nvGrpSpPr>
        <p:cNvPr id="1" name="Shape 612"/>
        <p:cNvGrpSpPr/>
        <p:nvPr/>
      </p:nvGrpSpPr>
      <p:grpSpPr>
        <a:xfrm>
          <a:off x="0" y="0"/>
          <a:ext cx="0" cy="0"/>
          <a:chOff x="0" y="0"/>
          <a:chExt cx="0" cy="0"/>
        </a:xfrm>
      </p:grpSpPr>
      <p:sp>
        <p:nvSpPr>
          <p:cNvPr id="613" name="Google Shape;613;p24"/>
          <p:cNvSpPr txBox="1">
            <a:spLocks noGrp="1"/>
          </p:cNvSpPr>
          <p:nvPr>
            <p:ph type="title"/>
          </p:nvPr>
        </p:nvSpPr>
        <p:spPr>
          <a:xfrm>
            <a:off x="2333550" y="1411821"/>
            <a:ext cx="4476900" cy="1016400"/>
          </a:xfrm>
          <a:prstGeom prst="rect">
            <a:avLst/>
          </a:prstGeom>
        </p:spPr>
        <p:txBody>
          <a:bodyPr spcFirstLastPara="1" wrap="square" lIns="0" tIns="0" rIns="0" bIns="0" anchor="ctr" anchorCtr="0">
            <a:noAutofit/>
          </a:bodyPr>
          <a:lstStyle>
            <a:lvl1pPr lvl="0" algn="ctr" rtl="0">
              <a:spcBef>
                <a:spcPts val="0"/>
              </a:spcBef>
              <a:spcAft>
                <a:spcPts val="0"/>
              </a:spcAft>
              <a:buSzPts val="5000"/>
              <a:buNone/>
              <a:defRPr sz="5000">
                <a:highlight>
                  <a:schemeClr val="accent1"/>
                </a:highlight>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614" name="Google Shape;614;p24"/>
          <p:cNvSpPr txBox="1">
            <a:spLocks noGrp="1"/>
          </p:cNvSpPr>
          <p:nvPr>
            <p:ph type="subTitle" idx="1"/>
          </p:nvPr>
        </p:nvSpPr>
        <p:spPr>
          <a:xfrm>
            <a:off x="2545800" y="2776125"/>
            <a:ext cx="4052400" cy="54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15" name="Google Shape;615;p24"/>
          <p:cNvGrpSpPr/>
          <p:nvPr/>
        </p:nvGrpSpPr>
        <p:grpSpPr>
          <a:xfrm flipH="1">
            <a:off x="-49870" y="4164535"/>
            <a:ext cx="1023323" cy="1094037"/>
            <a:chOff x="319900" y="315700"/>
            <a:chExt cx="342123" cy="365691"/>
          </a:xfrm>
        </p:grpSpPr>
        <p:sp>
          <p:nvSpPr>
            <p:cNvPr id="616" name="Google Shape;616;p24"/>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4"/>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4"/>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4"/>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4"/>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24"/>
          <p:cNvGrpSpPr/>
          <p:nvPr/>
        </p:nvGrpSpPr>
        <p:grpSpPr>
          <a:xfrm flipH="1">
            <a:off x="8038502" y="1153102"/>
            <a:ext cx="658687" cy="655425"/>
            <a:chOff x="4636900" y="2064950"/>
            <a:chExt cx="179650" cy="178775"/>
          </a:xfrm>
        </p:grpSpPr>
        <p:sp>
          <p:nvSpPr>
            <p:cNvPr id="622" name="Google Shape;622;p24"/>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4"/>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4"/>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24"/>
          <p:cNvGrpSpPr/>
          <p:nvPr/>
        </p:nvGrpSpPr>
        <p:grpSpPr>
          <a:xfrm rot="-1867156" flipH="1">
            <a:off x="7065118" y="497348"/>
            <a:ext cx="606636" cy="821031"/>
            <a:chOff x="5408700" y="2855000"/>
            <a:chExt cx="121525" cy="164475"/>
          </a:xfrm>
        </p:grpSpPr>
        <p:sp>
          <p:nvSpPr>
            <p:cNvPr id="626" name="Google Shape;626;p24"/>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4"/>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24"/>
          <p:cNvGrpSpPr/>
          <p:nvPr/>
        </p:nvGrpSpPr>
        <p:grpSpPr>
          <a:xfrm rot="-1973065">
            <a:off x="7969065" y="4291593"/>
            <a:ext cx="1018987" cy="554146"/>
            <a:chOff x="1449934" y="4565833"/>
            <a:chExt cx="320467" cy="168684"/>
          </a:xfrm>
        </p:grpSpPr>
        <p:sp>
          <p:nvSpPr>
            <p:cNvPr id="629" name="Google Shape;629;p24"/>
            <p:cNvSpPr/>
            <p:nvPr/>
          </p:nvSpPr>
          <p:spPr>
            <a:xfrm>
              <a:off x="1449934" y="4565833"/>
              <a:ext cx="65112" cy="148810"/>
            </a:xfrm>
            <a:custGeom>
              <a:avLst/>
              <a:gdLst/>
              <a:ahLst/>
              <a:cxnLst/>
              <a:rect l="l" t="t" r="r" b="b"/>
              <a:pathLst>
                <a:path w="2021" h="4620" extrusionOk="0">
                  <a:moveTo>
                    <a:pt x="1806" y="0"/>
                  </a:moveTo>
                  <a:cubicBezTo>
                    <a:pt x="1773" y="0"/>
                    <a:pt x="1741" y="8"/>
                    <a:pt x="1712" y="25"/>
                  </a:cubicBezTo>
                  <a:cubicBezTo>
                    <a:pt x="951" y="489"/>
                    <a:pt x="404" y="1225"/>
                    <a:pt x="191" y="2093"/>
                  </a:cubicBezTo>
                  <a:cubicBezTo>
                    <a:pt x="0" y="2936"/>
                    <a:pt x="179" y="3828"/>
                    <a:pt x="678" y="4541"/>
                  </a:cubicBezTo>
                  <a:cubicBezTo>
                    <a:pt x="702" y="4576"/>
                    <a:pt x="737" y="4600"/>
                    <a:pt x="773" y="4612"/>
                  </a:cubicBezTo>
                  <a:cubicBezTo>
                    <a:pt x="793" y="4617"/>
                    <a:pt x="814" y="4620"/>
                    <a:pt x="836" y="4620"/>
                  </a:cubicBezTo>
                  <a:cubicBezTo>
                    <a:pt x="868" y="4620"/>
                    <a:pt x="899" y="4614"/>
                    <a:pt x="927" y="4600"/>
                  </a:cubicBezTo>
                  <a:cubicBezTo>
                    <a:pt x="1010" y="4553"/>
                    <a:pt x="1034" y="4446"/>
                    <a:pt x="975" y="4374"/>
                  </a:cubicBezTo>
                  <a:cubicBezTo>
                    <a:pt x="523" y="3733"/>
                    <a:pt x="369" y="2925"/>
                    <a:pt x="535" y="2164"/>
                  </a:cubicBezTo>
                  <a:cubicBezTo>
                    <a:pt x="725" y="1380"/>
                    <a:pt x="1224" y="714"/>
                    <a:pt x="1914" y="298"/>
                  </a:cubicBezTo>
                  <a:cubicBezTo>
                    <a:pt x="1997" y="251"/>
                    <a:pt x="2021" y="144"/>
                    <a:pt x="1961" y="73"/>
                  </a:cubicBezTo>
                  <a:cubicBezTo>
                    <a:pt x="1923" y="27"/>
                    <a:pt x="1865" y="0"/>
                    <a:pt x="18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4"/>
            <p:cNvSpPr/>
            <p:nvPr/>
          </p:nvSpPr>
          <p:spPr>
            <a:xfrm>
              <a:off x="1495876" y="4617241"/>
              <a:ext cx="65112" cy="64774"/>
            </a:xfrm>
            <a:custGeom>
              <a:avLst/>
              <a:gdLst/>
              <a:ahLst/>
              <a:cxnLst/>
              <a:rect l="l" t="t" r="r" b="b"/>
              <a:pathLst>
                <a:path w="2021" h="2011" extrusionOk="0">
                  <a:moveTo>
                    <a:pt x="1824" y="1"/>
                  </a:moveTo>
                  <a:cubicBezTo>
                    <a:pt x="1780" y="1"/>
                    <a:pt x="1735" y="15"/>
                    <a:pt x="1700" y="45"/>
                  </a:cubicBezTo>
                  <a:lnTo>
                    <a:pt x="1034" y="627"/>
                  </a:lnTo>
                  <a:lnTo>
                    <a:pt x="749" y="105"/>
                  </a:lnTo>
                  <a:cubicBezTo>
                    <a:pt x="716" y="47"/>
                    <a:pt x="660" y="12"/>
                    <a:pt x="601" y="12"/>
                  </a:cubicBezTo>
                  <a:cubicBezTo>
                    <a:pt x="575" y="12"/>
                    <a:pt x="549" y="19"/>
                    <a:pt x="523" y="33"/>
                  </a:cubicBezTo>
                  <a:cubicBezTo>
                    <a:pt x="428" y="57"/>
                    <a:pt x="393" y="164"/>
                    <a:pt x="440" y="247"/>
                  </a:cubicBezTo>
                  <a:lnTo>
                    <a:pt x="773" y="853"/>
                  </a:lnTo>
                  <a:lnTo>
                    <a:pt x="72" y="1471"/>
                  </a:lnTo>
                  <a:cubicBezTo>
                    <a:pt x="0" y="1531"/>
                    <a:pt x="0" y="1638"/>
                    <a:pt x="72" y="1697"/>
                  </a:cubicBezTo>
                  <a:cubicBezTo>
                    <a:pt x="95" y="1721"/>
                    <a:pt x="119" y="1733"/>
                    <a:pt x="143" y="1744"/>
                  </a:cubicBezTo>
                  <a:cubicBezTo>
                    <a:pt x="158" y="1747"/>
                    <a:pt x="173" y="1749"/>
                    <a:pt x="189" y="1749"/>
                  </a:cubicBezTo>
                  <a:cubicBezTo>
                    <a:pt x="237" y="1749"/>
                    <a:pt x="286" y="1736"/>
                    <a:pt x="321" y="1709"/>
                  </a:cubicBezTo>
                  <a:lnTo>
                    <a:pt x="939" y="1162"/>
                  </a:lnTo>
                  <a:lnTo>
                    <a:pt x="1355" y="1923"/>
                  </a:lnTo>
                  <a:cubicBezTo>
                    <a:pt x="1379" y="1958"/>
                    <a:pt x="1414" y="1994"/>
                    <a:pt x="1462" y="2006"/>
                  </a:cubicBezTo>
                  <a:cubicBezTo>
                    <a:pt x="1472" y="2009"/>
                    <a:pt x="1484" y="2011"/>
                    <a:pt x="1496" y="2011"/>
                  </a:cubicBezTo>
                  <a:cubicBezTo>
                    <a:pt x="1525" y="2011"/>
                    <a:pt x="1559" y="2002"/>
                    <a:pt x="1593" y="1994"/>
                  </a:cubicBezTo>
                  <a:cubicBezTo>
                    <a:pt x="1676" y="1958"/>
                    <a:pt x="1712" y="1851"/>
                    <a:pt x="1664" y="1768"/>
                  </a:cubicBezTo>
                  <a:lnTo>
                    <a:pt x="1201" y="925"/>
                  </a:lnTo>
                  <a:lnTo>
                    <a:pt x="1949" y="283"/>
                  </a:lnTo>
                  <a:cubicBezTo>
                    <a:pt x="2020" y="223"/>
                    <a:pt x="2020" y="105"/>
                    <a:pt x="1949" y="45"/>
                  </a:cubicBezTo>
                  <a:cubicBezTo>
                    <a:pt x="1914" y="15"/>
                    <a:pt x="1869" y="1"/>
                    <a:pt x="1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4"/>
            <p:cNvSpPr/>
            <p:nvPr/>
          </p:nvSpPr>
          <p:spPr>
            <a:xfrm>
              <a:off x="1570524" y="4645295"/>
              <a:ext cx="49035" cy="15557"/>
            </a:xfrm>
            <a:custGeom>
              <a:avLst/>
              <a:gdLst/>
              <a:ahLst/>
              <a:cxnLst/>
              <a:rect l="l" t="t" r="r" b="b"/>
              <a:pathLst>
                <a:path w="1522" h="483" extrusionOk="0">
                  <a:moveTo>
                    <a:pt x="172" y="1"/>
                  </a:moveTo>
                  <a:cubicBezTo>
                    <a:pt x="93" y="1"/>
                    <a:pt x="23" y="56"/>
                    <a:pt x="12" y="137"/>
                  </a:cubicBezTo>
                  <a:cubicBezTo>
                    <a:pt x="1" y="220"/>
                    <a:pt x="48" y="303"/>
                    <a:pt x="131" y="315"/>
                  </a:cubicBezTo>
                  <a:lnTo>
                    <a:pt x="155" y="315"/>
                  </a:lnTo>
                  <a:lnTo>
                    <a:pt x="1308" y="481"/>
                  </a:lnTo>
                  <a:cubicBezTo>
                    <a:pt x="1316" y="482"/>
                    <a:pt x="1324" y="483"/>
                    <a:pt x="1332" y="483"/>
                  </a:cubicBezTo>
                  <a:cubicBezTo>
                    <a:pt x="1418" y="483"/>
                    <a:pt x="1499" y="426"/>
                    <a:pt x="1510" y="339"/>
                  </a:cubicBezTo>
                  <a:cubicBezTo>
                    <a:pt x="1522" y="256"/>
                    <a:pt x="1450" y="172"/>
                    <a:pt x="1367" y="160"/>
                  </a:cubicBezTo>
                  <a:lnTo>
                    <a:pt x="214" y="6"/>
                  </a:lnTo>
                  <a:cubicBezTo>
                    <a:pt x="200" y="2"/>
                    <a:pt x="186" y="1"/>
                    <a:pt x="1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a:off x="1624875" y="4635987"/>
              <a:ext cx="55543" cy="72183"/>
            </a:xfrm>
            <a:custGeom>
              <a:avLst/>
              <a:gdLst/>
              <a:ahLst/>
              <a:cxnLst/>
              <a:rect l="l" t="t" r="r" b="b"/>
              <a:pathLst>
                <a:path w="1724" h="2241" extrusionOk="0">
                  <a:moveTo>
                    <a:pt x="686" y="1"/>
                  </a:moveTo>
                  <a:cubicBezTo>
                    <a:pt x="640" y="1"/>
                    <a:pt x="595" y="16"/>
                    <a:pt x="559" y="45"/>
                  </a:cubicBezTo>
                  <a:cubicBezTo>
                    <a:pt x="405" y="200"/>
                    <a:pt x="357" y="426"/>
                    <a:pt x="441" y="628"/>
                  </a:cubicBezTo>
                  <a:cubicBezTo>
                    <a:pt x="512" y="842"/>
                    <a:pt x="702" y="996"/>
                    <a:pt x="928" y="1032"/>
                  </a:cubicBezTo>
                  <a:cubicBezTo>
                    <a:pt x="953" y="1036"/>
                    <a:pt x="978" y="1038"/>
                    <a:pt x="1003" y="1038"/>
                  </a:cubicBezTo>
                  <a:cubicBezTo>
                    <a:pt x="1124" y="1038"/>
                    <a:pt x="1248" y="993"/>
                    <a:pt x="1356" y="925"/>
                  </a:cubicBezTo>
                  <a:cubicBezTo>
                    <a:pt x="1356" y="996"/>
                    <a:pt x="1356" y="1067"/>
                    <a:pt x="1356" y="1139"/>
                  </a:cubicBezTo>
                  <a:cubicBezTo>
                    <a:pt x="1344" y="1400"/>
                    <a:pt x="1213" y="1650"/>
                    <a:pt x="999" y="1804"/>
                  </a:cubicBezTo>
                  <a:cubicBezTo>
                    <a:pt x="898" y="1875"/>
                    <a:pt x="779" y="1911"/>
                    <a:pt x="662" y="1911"/>
                  </a:cubicBezTo>
                  <a:cubicBezTo>
                    <a:pt x="545" y="1911"/>
                    <a:pt x="429" y="1875"/>
                    <a:pt x="334" y="1804"/>
                  </a:cubicBezTo>
                  <a:cubicBezTo>
                    <a:pt x="292" y="1774"/>
                    <a:pt x="245" y="1760"/>
                    <a:pt x="198" y="1760"/>
                  </a:cubicBezTo>
                  <a:cubicBezTo>
                    <a:pt x="152" y="1760"/>
                    <a:pt x="108" y="1774"/>
                    <a:pt x="72" y="1804"/>
                  </a:cubicBezTo>
                  <a:cubicBezTo>
                    <a:pt x="1" y="1864"/>
                    <a:pt x="1" y="1982"/>
                    <a:pt x="72" y="2042"/>
                  </a:cubicBezTo>
                  <a:cubicBezTo>
                    <a:pt x="167" y="2113"/>
                    <a:pt x="274" y="2173"/>
                    <a:pt x="393" y="2208"/>
                  </a:cubicBezTo>
                  <a:cubicBezTo>
                    <a:pt x="476" y="2230"/>
                    <a:pt x="563" y="2241"/>
                    <a:pt x="650" y="2241"/>
                  </a:cubicBezTo>
                  <a:cubicBezTo>
                    <a:pt x="848" y="2241"/>
                    <a:pt x="1048" y="2185"/>
                    <a:pt x="1213" y="2077"/>
                  </a:cubicBezTo>
                  <a:cubicBezTo>
                    <a:pt x="1510" y="1864"/>
                    <a:pt x="1688" y="1531"/>
                    <a:pt x="1712" y="1174"/>
                  </a:cubicBezTo>
                  <a:cubicBezTo>
                    <a:pt x="1724" y="925"/>
                    <a:pt x="1700" y="675"/>
                    <a:pt x="1641" y="438"/>
                  </a:cubicBezTo>
                  <a:cubicBezTo>
                    <a:pt x="1641" y="354"/>
                    <a:pt x="1617" y="259"/>
                    <a:pt x="1569" y="188"/>
                  </a:cubicBezTo>
                  <a:cubicBezTo>
                    <a:pt x="1542" y="125"/>
                    <a:pt x="1481" y="96"/>
                    <a:pt x="1417" y="96"/>
                  </a:cubicBezTo>
                  <a:cubicBezTo>
                    <a:pt x="1397" y="96"/>
                    <a:pt x="1376" y="99"/>
                    <a:pt x="1356" y="105"/>
                  </a:cubicBezTo>
                  <a:cubicBezTo>
                    <a:pt x="1272" y="129"/>
                    <a:pt x="1225" y="212"/>
                    <a:pt x="1249" y="295"/>
                  </a:cubicBezTo>
                  <a:cubicBezTo>
                    <a:pt x="1261" y="343"/>
                    <a:pt x="1272" y="402"/>
                    <a:pt x="1284" y="461"/>
                  </a:cubicBezTo>
                  <a:cubicBezTo>
                    <a:pt x="1272" y="509"/>
                    <a:pt x="1249" y="556"/>
                    <a:pt x="1225" y="592"/>
                  </a:cubicBezTo>
                  <a:cubicBezTo>
                    <a:pt x="1165" y="675"/>
                    <a:pt x="1070" y="711"/>
                    <a:pt x="975" y="711"/>
                  </a:cubicBezTo>
                  <a:cubicBezTo>
                    <a:pt x="880" y="687"/>
                    <a:pt x="797" y="616"/>
                    <a:pt x="773" y="533"/>
                  </a:cubicBezTo>
                  <a:cubicBezTo>
                    <a:pt x="738" y="438"/>
                    <a:pt x="750" y="343"/>
                    <a:pt x="821" y="271"/>
                  </a:cubicBezTo>
                  <a:cubicBezTo>
                    <a:pt x="892" y="212"/>
                    <a:pt x="892" y="105"/>
                    <a:pt x="821" y="45"/>
                  </a:cubicBezTo>
                  <a:cubicBezTo>
                    <a:pt x="779" y="16"/>
                    <a:pt x="732" y="1"/>
                    <a:pt x="6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4"/>
            <p:cNvSpPr/>
            <p:nvPr/>
          </p:nvSpPr>
          <p:spPr>
            <a:xfrm>
              <a:off x="1671203" y="4601458"/>
              <a:ext cx="58604" cy="133060"/>
            </a:xfrm>
            <a:custGeom>
              <a:avLst/>
              <a:gdLst/>
              <a:ahLst/>
              <a:cxnLst/>
              <a:rect l="l" t="t" r="r" b="b"/>
              <a:pathLst>
                <a:path w="1819" h="4131" extrusionOk="0">
                  <a:moveTo>
                    <a:pt x="1150" y="0"/>
                  </a:moveTo>
                  <a:cubicBezTo>
                    <a:pt x="1118" y="0"/>
                    <a:pt x="1087" y="8"/>
                    <a:pt x="1058" y="24"/>
                  </a:cubicBezTo>
                  <a:cubicBezTo>
                    <a:pt x="975" y="60"/>
                    <a:pt x="940" y="167"/>
                    <a:pt x="999" y="238"/>
                  </a:cubicBezTo>
                  <a:cubicBezTo>
                    <a:pt x="1355" y="832"/>
                    <a:pt x="1462" y="1533"/>
                    <a:pt x="1296" y="2199"/>
                  </a:cubicBezTo>
                  <a:cubicBezTo>
                    <a:pt x="1118" y="2876"/>
                    <a:pt x="690" y="3458"/>
                    <a:pt x="96" y="3839"/>
                  </a:cubicBezTo>
                  <a:cubicBezTo>
                    <a:pt x="13" y="3886"/>
                    <a:pt x="1" y="3993"/>
                    <a:pt x="60" y="4064"/>
                  </a:cubicBezTo>
                  <a:cubicBezTo>
                    <a:pt x="84" y="4100"/>
                    <a:pt x="120" y="4124"/>
                    <a:pt x="155" y="4124"/>
                  </a:cubicBezTo>
                  <a:cubicBezTo>
                    <a:pt x="173" y="4128"/>
                    <a:pt x="190" y="4131"/>
                    <a:pt x="207" y="4131"/>
                  </a:cubicBezTo>
                  <a:cubicBezTo>
                    <a:pt x="238" y="4131"/>
                    <a:pt x="268" y="4123"/>
                    <a:pt x="298" y="4100"/>
                  </a:cubicBezTo>
                  <a:cubicBezTo>
                    <a:pt x="963" y="3684"/>
                    <a:pt x="1439" y="3031"/>
                    <a:pt x="1641" y="2282"/>
                  </a:cubicBezTo>
                  <a:cubicBezTo>
                    <a:pt x="1819" y="1533"/>
                    <a:pt x="1700" y="737"/>
                    <a:pt x="1308" y="84"/>
                  </a:cubicBezTo>
                  <a:cubicBezTo>
                    <a:pt x="1269" y="29"/>
                    <a:pt x="1209" y="0"/>
                    <a:pt x="11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4"/>
            <p:cNvSpPr/>
            <p:nvPr/>
          </p:nvSpPr>
          <p:spPr>
            <a:xfrm>
              <a:off x="1731321" y="4567283"/>
              <a:ext cx="39080" cy="49700"/>
            </a:xfrm>
            <a:custGeom>
              <a:avLst/>
              <a:gdLst/>
              <a:ahLst/>
              <a:cxnLst/>
              <a:rect l="l" t="t" r="r" b="b"/>
              <a:pathLst>
                <a:path w="1213" h="1543" extrusionOk="0">
                  <a:moveTo>
                    <a:pt x="347" y="1"/>
                  </a:moveTo>
                  <a:cubicBezTo>
                    <a:pt x="262" y="1"/>
                    <a:pt x="179" y="22"/>
                    <a:pt x="107" y="63"/>
                  </a:cubicBezTo>
                  <a:cubicBezTo>
                    <a:pt x="24" y="111"/>
                    <a:pt x="0" y="218"/>
                    <a:pt x="48" y="289"/>
                  </a:cubicBezTo>
                  <a:cubicBezTo>
                    <a:pt x="84" y="340"/>
                    <a:pt x="139" y="364"/>
                    <a:pt x="195" y="364"/>
                  </a:cubicBezTo>
                  <a:cubicBezTo>
                    <a:pt x="230" y="364"/>
                    <a:pt x="265" y="355"/>
                    <a:pt x="297" y="337"/>
                  </a:cubicBezTo>
                  <a:cubicBezTo>
                    <a:pt x="312" y="332"/>
                    <a:pt x="329" y="329"/>
                    <a:pt x="346" y="329"/>
                  </a:cubicBezTo>
                  <a:cubicBezTo>
                    <a:pt x="370" y="329"/>
                    <a:pt x="395" y="335"/>
                    <a:pt x="416" y="348"/>
                  </a:cubicBezTo>
                  <a:cubicBezTo>
                    <a:pt x="499" y="396"/>
                    <a:pt x="559" y="479"/>
                    <a:pt x="559" y="574"/>
                  </a:cubicBezTo>
                  <a:cubicBezTo>
                    <a:pt x="559" y="764"/>
                    <a:pt x="393" y="943"/>
                    <a:pt x="214" y="1121"/>
                  </a:cubicBezTo>
                  <a:cubicBezTo>
                    <a:pt x="167" y="1168"/>
                    <a:pt x="155" y="1228"/>
                    <a:pt x="167" y="1275"/>
                  </a:cubicBezTo>
                  <a:cubicBezTo>
                    <a:pt x="191" y="1323"/>
                    <a:pt x="238" y="1370"/>
                    <a:pt x="286" y="1382"/>
                  </a:cubicBezTo>
                  <a:lnTo>
                    <a:pt x="297" y="1382"/>
                  </a:lnTo>
                  <a:lnTo>
                    <a:pt x="987" y="1537"/>
                  </a:lnTo>
                  <a:cubicBezTo>
                    <a:pt x="1001" y="1540"/>
                    <a:pt x="1015" y="1542"/>
                    <a:pt x="1029" y="1542"/>
                  </a:cubicBezTo>
                  <a:cubicBezTo>
                    <a:pt x="1106" y="1542"/>
                    <a:pt x="1170" y="1489"/>
                    <a:pt x="1201" y="1418"/>
                  </a:cubicBezTo>
                  <a:cubicBezTo>
                    <a:pt x="1212" y="1323"/>
                    <a:pt x="1153" y="1240"/>
                    <a:pt x="1070" y="1228"/>
                  </a:cubicBezTo>
                  <a:lnTo>
                    <a:pt x="666" y="1145"/>
                  </a:lnTo>
                  <a:cubicBezTo>
                    <a:pt x="808" y="990"/>
                    <a:pt x="904" y="788"/>
                    <a:pt x="915" y="586"/>
                  </a:cubicBezTo>
                  <a:cubicBezTo>
                    <a:pt x="915" y="360"/>
                    <a:pt x="785" y="170"/>
                    <a:pt x="595" y="63"/>
                  </a:cubicBezTo>
                  <a:cubicBezTo>
                    <a:pt x="517" y="22"/>
                    <a:pt x="431"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24"/>
          <p:cNvGrpSpPr/>
          <p:nvPr/>
        </p:nvGrpSpPr>
        <p:grpSpPr>
          <a:xfrm rot="-811687">
            <a:off x="215258" y="2615053"/>
            <a:ext cx="877036" cy="672069"/>
            <a:chOff x="6467995" y="4541033"/>
            <a:chExt cx="413793" cy="317088"/>
          </a:xfrm>
        </p:grpSpPr>
        <p:sp>
          <p:nvSpPr>
            <p:cNvPr id="636" name="Google Shape;636;p24"/>
            <p:cNvSpPr/>
            <p:nvPr/>
          </p:nvSpPr>
          <p:spPr>
            <a:xfrm rot="-1375784">
              <a:off x="6489980" y="4605651"/>
              <a:ext cx="369822" cy="187850"/>
            </a:xfrm>
            <a:custGeom>
              <a:avLst/>
              <a:gdLst/>
              <a:ahLst/>
              <a:cxnLst/>
              <a:rect l="l" t="t" r="r" b="b"/>
              <a:pathLst>
                <a:path w="7820" h="3973" extrusionOk="0">
                  <a:moveTo>
                    <a:pt x="2221" y="1"/>
                  </a:moveTo>
                  <a:cubicBezTo>
                    <a:pt x="2201" y="1"/>
                    <a:pt x="2181" y="4"/>
                    <a:pt x="2163" y="13"/>
                  </a:cubicBezTo>
                  <a:cubicBezTo>
                    <a:pt x="2116" y="25"/>
                    <a:pt x="2068" y="61"/>
                    <a:pt x="2044" y="109"/>
                  </a:cubicBezTo>
                  <a:lnTo>
                    <a:pt x="892" y="3198"/>
                  </a:lnTo>
                  <a:lnTo>
                    <a:pt x="369" y="833"/>
                  </a:lnTo>
                  <a:cubicBezTo>
                    <a:pt x="349" y="755"/>
                    <a:pt x="281" y="709"/>
                    <a:pt x="204" y="709"/>
                  </a:cubicBezTo>
                  <a:cubicBezTo>
                    <a:pt x="188" y="709"/>
                    <a:pt x="171" y="711"/>
                    <a:pt x="155" y="715"/>
                  </a:cubicBezTo>
                  <a:cubicBezTo>
                    <a:pt x="72" y="726"/>
                    <a:pt x="0" y="810"/>
                    <a:pt x="24" y="893"/>
                  </a:cubicBezTo>
                  <a:lnTo>
                    <a:pt x="666" y="3840"/>
                  </a:lnTo>
                  <a:cubicBezTo>
                    <a:pt x="678" y="3899"/>
                    <a:pt x="725" y="3947"/>
                    <a:pt x="773" y="3959"/>
                  </a:cubicBezTo>
                  <a:cubicBezTo>
                    <a:pt x="797" y="3970"/>
                    <a:pt x="809" y="3970"/>
                    <a:pt x="832" y="3970"/>
                  </a:cubicBezTo>
                  <a:cubicBezTo>
                    <a:pt x="840" y="3972"/>
                    <a:pt x="847" y="3972"/>
                    <a:pt x="854" y="3972"/>
                  </a:cubicBezTo>
                  <a:cubicBezTo>
                    <a:pt x="918" y="3972"/>
                    <a:pt x="979" y="3927"/>
                    <a:pt x="1011" y="3864"/>
                  </a:cubicBezTo>
                  <a:lnTo>
                    <a:pt x="2306" y="418"/>
                  </a:lnTo>
                  <a:cubicBezTo>
                    <a:pt x="3712" y="1251"/>
                    <a:pt x="5319" y="1692"/>
                    <a:pt x="6959" y="1692"/>
                  </a:cubicBezTo>
                  <a:cubicBezTo>
                    <a:pt x="7190" y="1692"/>
                    <a:pt x="7421" y="1683"/>
                    <a:pt x="7653" y="1665"/>
                  </a:cubicBezTo>
                  <a:cubicBezTo>
                    <a:pt x="7736" y="1665"/>
                    <a:pt x="7819" y="1582"/>
                    <a:pt x="7808" y="1487"/>
                  </a:cubicBezTo>
                  <a:cubicBezTo>
                    <a:pt x="7797" y="1410"/>
                    <a:pt x="7724" y="1343"/>
                    <a:pt x="7638" y="1343"/>
                  </a:cubicBezTo>
                  <a:cubicBezTo>
                    <a:pt x="7631" y="1343"/>
                    <a:pt x="7624" y="1344"/>
                    <a:pt x="7617" y="1344"/>
                  </a:cubicBezTo>
                  <a:cubicBezTo>
                    <a:pt x="7411" y="1359"/>
                    <a:pt x="7204" y="1366"/>
                    <a:pt x="6998" y="1366"/>
                  </a:cubicBezTo>
                  <a:cubicBezTo>
                    <a:pt x="5344" y="1366"/>
                    <a:pt x="3722" y="902"/>
                    <a:pt x="2306" y="25"/>
                  </a:cubicBezTo>
                  <a:cubicBezTo>
                    <a:pt x="2284" y="11"/>
                    <a:pt x="2253" y="1"/>
                    <a:pt x="22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4"/>
            <p:cNvSpPr/>
            <p:nvPr/>
          </p:nvSpPr>
          <p:spPr>
            <a:xfrm rot="-1375784">
              <a:off x="6594395" y="4710536"/>
              <a:ext cx="102860" cy="104682"/>
            </a:xfrm>
            <a:custGeom>
              <a:avLst/>
              <a:gdLst/>
              <a:ahLst/>
              <a:cxnLst/>
              <a:rect l="l" t="t" r="r" b="b"/>
              <a:pathLst>
                <a:path w="2175" h="2214" extrusionOk="0">
                  <a:moveTo>
                    <a:pt x="791" y="1"/>
                  </a:moveTo>
                  <a:cubicBezTo>
                    <a:pt x="777" y="1"/>
                    <a:pt x="763" y="3"/>
                    <a:pt x="749" y="6"/>
                  </a:cubicBezTo>
                  <a:cubicBezTo>
                    <a:pt x="666" y="30"/>
                    <a:pt x="606" y="113"/>
                    <a:pt x="618" y="208"/>
                  </a:cubicBezTo>
                  <a:lnTo>
                    <a:pt x="844" y="1099"/>
                  </a:lnTo>
                  <a:lnTo>
                    <a:pt x="107" y="1575"/>
                  </a:lnTo>
                  <a:cubicBezTo>
                    <a:pt x="24" y="1622"/>
                    <a:pt x="0" y="1729"/>
                    <a:pt x="60" y="1800"/>
                  </a:cubicBezTo>
                  <a:cubicBezTo>
                    <a:pt x="96" y="1844"/>
                    <a:pt x="150" y="1870"/>
                    <a:pt x="205" y="1870"/>
                  </a:cubicBezTo>
                  <a:cubicBezTo>
                    <a:pt x="241" y="1870"/>
                    <a:pt x="277" y="1859"/>
                    <a:pt x="309" y="1836"/>
                  </a:cubicBezTo>
                  <a:lnTo>
                    <a:pt x="939" y="1432"/>
                  </a:lnTo>
                  <a:lnTo>
                    <a:pt x="1105" y="2097"/>
                  </a:lnTo>
                  <a:cubicBezTo>
                    <a:pt x="1117" y="2145"/>
                    <a:pt x="1153" y="2193"/>
                    <a:pt x="1212" y="2204"/>
                  </a:cubicBezTo>
                  <a:cubicBezTo>
                    <a:pt x="1230" y="2210"/>
                    <a:pt x="1248" y="2213"/>
                    <a:pt x="1266" y="2213"/>
                  </a:cubicBezTo>
                  <a:cubicBezTo>
                    <a:pt x="1284" y="2213"/>
                    <a:pt x="1302" y="2210"/>
                    <a:pt x="1319" y="2204"/>
                  </a:cubicBezTo>
                  <a:cubicBezTo>
                    <a:pt x="1403" y="2193"/>
                    <a:pt x="1462" y="2109"/>
                    <a:pt x="1450" y="2014"/>
                  </a:cubicBezTo>
                  <a:lnTo>
                    <a:pt x="1248" y="1230"/>
                  </a:lnTo>
                  <a:lnTo>
                    <a:pt x="2080" y="695"/>
                  </a:lnTo>
                  <a:cubicBezTo>
                    <a:pt x="2151" y="648"/>
                    <a:pt x="2175" y="541"/>
                    <a:pt x="2116" y="470"/>
                  </a:cubicBezTo>
                  <a:cubicBezTo>
                    <a:pt x="2081" y="421"/>
                    <a:pt x="2030" y="397"/>
                    <a:pt x="1977" y="397"/>
                  </a:cubicBezTo>
                  <a:cubicBezTo>
                    <a:pt x="1939" y="397"/>
                    <a:pt x="1901" y="409"/>
                    <a:pt x="1866" y="434"/>
                  </a:cubicBezTo>
                  <a:lnTo>
                    <a:pt x="1165" y="885"/>
                  </a:lnTo>
                  <a:lnTo>
                    <a:pt x="963" y="137"/>
                  </a:lnTo>
                  <a:cubicBezTo>
                    <a:pt x="943" y="56"/>
                    <a:pt x="871" y="1"/>
                    <a:pt x="7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rot="-1375784">
              <a:off x="6692752" y="4726376"/>
              <a:ext cx="58500" cy="24823"/>
            </a:xfrm>
            <a:custGeom>
              <a:avLst/>
              <a:gdLst/>
              <a:ahLst/>
              <a:cxnLst/>
              <a:rect l="l" t="t" r="r" b="b"/>
              <a:pathLst>
                <a:path w="1237" h="525" extrusionOk="0">
                  <a:moveTo>
                    <a:pt x="207" y="1"/>
                  </a:moveTo>
                  <a:cubicBezTo>
                    <a:pt x="148" y="1"/>
                    <a:pt x="91" y="30"/>
                    <a:pt x="60" y="84"/>
                  </a:cubicBezTo>
                  <a:cubicBezTo>
                    <a:pt x="0" y="156"/>
                    <a:pt x="36" y="263"/>
                    <a:pt x="119" y="298"/>
                  </a:cubicBezTo>
                  <a:cubicBezTo>
                    <a:pt x="202" y="346"/>
                    <a:pt x="285" y="382"/>
                    <a:pt x="380" y="417"/>
                  </a:cubicBezTo>
                  <a:cubicBezTo>
                    <a:pt x="594" y="488"/>
                    <a:pt x="832" y="524"/>
                    <a:pt x="1070" y="524"/>
                  </a:cubicBezTo>
                  <a:cubicBezTo>
                    <a:pt x="1165" y="524"/>
                    <a:pt x="1236" y="441"/>
                    <a:pt x="1236" y="346"/>
                  </a:cubicBezTo>
                  <a:cubicBezTo>
                    <a:pt x="1225" y="258"/>
                    <a:pt x="1153" y="190"/>
                    <a:pt x="1067" y="190"/>
                  </a:cubicBezTo>
                  <a:cubicBezTo>
                    <a:pt x="1060" y="190"/>
                    <a:pt x="1053" y="191"/>
                    <a:pt x="1046" y="191"/>
                  </a:cubicBezTo>
                  <a:cubicBezTo>
                    <a:pt x="1024" y="192"/>
                    <a:pt x="1002" y="193"/>
                    <a:pt x="980" y="193"/>
                  </a:cubicBezTo>
                  <a:cubicBezTo>
                    <a:pt x="741" y="193"/>
                    <a:pt x="504" y="134"/>
                    <a:pt x="297" y="25"/>
                  </a:cubicBezTo>
                  <a:cubicBezTo>
                    <a:pt x="269" y="9"/>
                    <a:pt x="237" y="1"/>
                    <a:pt x="2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4"/>
            <p:cNvSpPr/>
            <p:nvPr/>
          </p:nvSpPr>
          <p:spPr>
            <a:xfrm rot="-1375784">
              <a:off x="6763407" y="4667937"/>
              <a:ext cx="91652" cy="105580"/>
            </a:xfrm>
            <a:custGeom>
              <a:avLst/>
              <a:gdLst/>
              <a:ahLst/>
              <a:cxnLst/>
              <a:rect l="l" t="t" r="r" b="b"/>
              <a:pathLst>
                <a:path w="1938" h="2233" extrusionOk="0">
                  <a:moveTo>
                    <a:pt x="210" y="0"/>
                  </a:moveTo>
                  <a:cubicBezTo>
                    <a:pt x="180" y="0"/>
                    <a:pt x="149" y="8"/>
                    <a:pt x="119" y="25"/>
                  </a:cubicBezTo>
                  <a:cubicBezTo>
                    <a:pt x="36" y="60"/>
                    <a:pt x="0" y="167"/>
                    <a:pt x="60" y="251"/>
                  </a:cubicBezTo>
                  <a:lnTo>
                    <a:pt x="797" y="1296"/>
                  </a:lnTo>
                  <a:lnTo>
                    <a:pt x="333" y="1986"/>
                  </a:lnTo>
                  <a:cubicBezTo>
                    <a:pt x="274" y="2057"/>
                    <a:pt x="298" y="2164"/>
                    <a:pt x="393" y="2211"/>
                  </a:cubicBezTo>
                  <a:cubicBezTo>
                    <a:pt x="393" y="2211"/>
                    <a:pt x="404" y="2223"/>
                    <a:pt x="416" y="2223"/>
                  </a:cubicBezTo>
                  <a:cubicBezTo>
                    <a:pt x="437" y="2229"/>
                    <a:pt x="458" y="2232"/>
                    <a:pt x="478" y="2232"/>
                  </a:cubicBezTo>
                  <a:cubicBezTo>
                    <a:pt x="539" y="2232"/>
                    <a:pt x="595" y="2205"/>
                    <a:pt x="630" y="2152"/>
                  </a:cubicBezTo>
                  <a:lnTo>
                    <a:pt x="1890" y="334"/>
                  </a:lnTo>
                  <a:cubicBezTo>
                    <a:pt x="1937" y="262"/>
                    <a:pt x="1914" y="156"/>
                    <a:pt x="1830" y="108"/>
                  </a:cubicBezTo>
                  <a:cubicBezTo>
                    <a:pt x="1802" y="92"/>
                    <a:pt x="1771" y="84"/>
                    <a:pt x="1739" y="84"/>
                  </a:cubicBezTo>
                  <a:cubicBezTo>
                    <a:pt x="1679" y="84"/>
                    <a:pt x="1620" y="113"/>
                    <a:pt x="1581" y="167"/>
                  </a:cubicBezTo>
                  <a:lnTo>
                    <a:pt x="1011" y="999"/>
                  </a:lnTo>
                  <a:lnTo>
                    <a:pt x="357" y="72"/>
                  </a:lnTo>
                  <a:cubicBezTo>
                    <a:pt x="319" y="26"/>
                    <a:pt x="265" y="0"/>
                    <a:pt x="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24"/>
          <p:cNvGrpSpPr/>
          <p:nvPr/>
        </p:nvGrpSpPr>
        <p:grpSpPr>
          <a:xfrm>
            <a:off x="435985" y="247198"/>
            <a:ext cx="1781246" cy="1745553"/>
            <a:chOff x="894775" y="1489932"/>
            <a:chExt cx="1107120" cy="1084936"/>
          </a:xfrm>
        </p:grpSpPr>
        <p:sp>
          <p:nvSpPr>
            <p:cNvPr id="641" name="Google Shape;641;p24"/>
            <p:cNvSpPr/>
            <p:nvPr/>
          </p:nvSpPr>
          <p:spPr>
            <a:xfrm>
              <a:off x="964844" y="1976193"/>
              <a:ext cx="81071" cy="104754"/>
            </a:xfrm>
            <a:custGeom>
              <a:avLst/>
              <a:gdLst/>
              <a:ahLst/>
              <a:cxnLst/>
              <a:rect l="l" t="t" r="r" b="b"/>
              <a:pathLst>
                <a:path w="3358" h="4339" extrusionOk="0">
                  <a:moveTo>
                    <a:pt x="1838" y="918"/>
                  </a:moveTo>
                  <a:cubicBezTo>
                    <a:pt x="1901" y="1172"/>
                    <a:pt x="1933" y="1362"/>
                    <a:pt x="1964" y="1552"/>
                  </a:cubicBezTo>
                  <a:cubicBezTo>
                    <a:pt x="1993" y="1696"/>
                    <a:pt x="2022" y="1788"/>
                    <a:pt x="2027" y="1875"/>
                  </a:cubicBezTo>
                  <a:lnTo>
                    <a:pt x="2027" y="1875"/>
                  </a:lnTo>
                  <a:cubicBezTo>
                    <a:pt x="1995" y="2190"/>
                    <a:pt x="1932" y="2504"/>
                    <a:pt x="1806" y="2787"/>
                  </a:cubicBezTo>
                  <a:cubicBezTo>
                    <a:pt x="1743" y="2945"/>
                    <a:pt x="1711" y="3104"/>
                    <a:pt x="1648" y="3199"/>
                  </a:cubicBezTo>
                  <a:cubicBezTo>
                    <a:pt x="1616" y="3262"/>
                    <a:pt x="1584" y="3357"/>
                    <a:pt x="1521" y="3420"/>
                  </a:cubicBezTo>
                  <a:cubicBezTo>
                    <a:pt x="1489" y="3484"/>
                    <a:pt x="1426" y="3547"/>
                    <a:pt x="1363" y="3579"/>
                  </a:cubicBezTo>
                  <a:cubicBezTo>
                    <a:pt x="1299" y="3610"/>
                    <a:pt x="1236" y="3642"/>
                    <a:pt x="1141" y="3642"/>
                  </a:cubicBezTo>
                  <a:cubicBezTo>
                    <a:pt x="1046" y="3610"/>
                    <a:pt x="982" y="3547"/>
                    <a:pt x="887" y="3484"/>
                  </a:cubicBezTo>
                  <a:cubicBezTo>
                    <a:pt x="856" y="3420"/>
                    <a:pt x="792" y="3389"/>
                    <a:pt x="729" y="3325"/>
                  </a:cubicBezTo>
                  <a:cubicBezTo>
                    <a:pt x="697" y="3262"/>
                    <a:pt x="666" y="3199"/>
                    <a:pt x="634" y="3135"/>
                  </a:cubicBezTo>
                  <a:lnTo>
                    <a:pt x="539" y="2882"/>
                  </a:lnTo>
                  <a:cubicBezTo>
                    <a:pt x="539" y="2502"/>
                    <a:pt x="602" y="2153"/>
                    <a:pt x="761" y="1805"/>
                  </a:cubicBezTo>
                  <a:cubicBezTo>
                    <a:pt x="824" y="1615"/>
                    <a:pt x="951" y="1425"/>
                    <a:pt x="1077" y="1267"/>
                  </a:cubicBezTo>
                  <a:cubicBezTo>
                    <a:pt x="1141" y="1172"/>
                    <a:pt x="1267" y="1077"/>
                    <a:pt x="1363" y="1013"/>
                  </a:cubicBezTo>
                  <a:cubicBezTo>
                    <a:pt x="1458" y="982"/>
                    <a:pt x="1553" y="950"/>
                    <a:pt x="1616" y="950"/>
                  </a:cubicBezTo>
                  <a:cubicBezTo>
                    <a:pt x="1711" y="950"/>
                    <a:pt x="1774" y="950"/>
                    <a:pt x="1838" y="918"/>
                  </a:cubicBezTo>
                  <a:close/>
                  <a:moveTo>
                    <a:pt x="2091" y="0"/>
                  </a:moveTo>
                  <a:cubicBezTo>
                    <a:pt x="1933" y="32"/>
                    <a:pt x="1806" y="127"/>
                    <a:pt x="1743" y="285"/>
                  </a:cubicBezTo>
                  <a:cubicBezTo>
                    <a:pt x="1616" y="285"/>
                    <a:pt x="1521" y="317"/>
                    <a:pt x="1426" y="348"/>
                  </a:cubicBezTo>
                  <a:cubicBezTo>
                    <a:pt x="1299" y="412"/>
                    <a:pt x="1109" y="475"/>
                    <a:pt x="856" y="602"/>
                  </a:cubicBezTo>
                  <a:cubicBezTo>
                    <a:pt x="697" y="760"/>
                    <a:pt x="571" y="950"/>
                    <a:pt x="476" y="1140"/>
                  </a:cubicBezTo>
                  <a:cubicBezTo>
                    <a:pt x="381" y="1330"/>
                    <a:pt x="286" y="1520"/>
                    <a:pt x="222" y="1710"/>
                  </a:cubicBezTo>
                  <a:cubicBezTo>
                    <a:pt x="159" y="1900"/>
                    <a:pt x="96" y="2090"/>
                    <a:pt x="64" y="2280"/>
                  </a:cubicBezTo>
                  <a:cubicBezTo>
                    <a:pt x="32" y="2470"/>
                    <a:pt x="1" y="2660"/>
                    <a:pt x="1" y="2819"/>
                  </a:cubicBezTo>
                  <a:cubicBezTo>
                    <a:pt x="1" y="2977"/>
                    <a:pt x="1" y="3135"/>
                    <a:pt x="1" y="3294"/>
                  </a:cubicBezTo>
                  <a:cubicBezTo>
                    <a:pt x="1" y="3389"/>
                    <a:pt x="32" y="3484"/>
                    <a:pt x="96" y="3579"/>
                  </a:cubicBezTo>
                  <a:cubicBezTo>
                    <a:pt x="159" y="3705"/>
                    <a:pt x="222" y="3800"/>
                    <a:pt x="317" y="3864"/>
                  </a:cubicBezTo>
                  <a:cubicBezTo>
                    <a:pt x="412" y="3959"/>
                    <a:pt x="571" y="4117"/>
                    <a:pt x="729" y="4275"/>
                  </a:cubicBezTo>
                  <a:cubicBezTo>
                    <a:pt x="856" y="4307"/>
                    <a:pt x="1014" y="4339"/>
                    <a:pt x="1141" y="4339"/>
                  </a:cubicBezTo>
                  <a:cubicBezTo>
                    <a:pt x="1299" y="4339"/>
                    <a:pt x="1489" y="4275"/>
                    <a:pt x="1616" y="4180"/>
                  </a:cubicBezTo>
                  <a:cubicBezTo>
                    <a:pt x="1743" y="4054"/>
                    <a:pt x="1838" y="3927"/>
                    <a:pt x="1933" y="3800"/>
                  </a:cubicBezTo>
                  <a:cubicBezTo>
                    <a:pt x="2028" y="3642"/>
                    <a:pt x="2091" y="3452"/>
                    <a:pt x="2154" y="3294"/>
                  </a:cubicBezTo>
                  <a:cubicBezTo>
                    <a:pt x="2186" y="3135"/>
                    <a:pt x="2249" y="2977"/>
                    <a:pt x="2281" y="2882"/>
                  </a:cubicBezTo>
                  <a:cubicBezTo>
                    <a:pt x="2313" y="3135"/>
                    <a:pt x="2408" y="3389"/>
                    <a:pt x="2566" y="3610"/>
                  </a:cubicBezTo>
                  <a:cubicBezTo>
                    <a:pt x="2661" y="3832"/>
                    <a:pt x="2819" y="3990"/>
                    <a:pt x="3009" y="4085"/>
                  </a:cubicBezTo>
                  <a:cubicBezTo>
                    <a:pt x="3104" y="4085"/>
                    <a:pt x="3199" y="4022"/>
                    <a:pt x="3263" y="3959"/>
                  </a:cubicBezTo>
                  <a:cubicBezTo>
                    <a:pt x="3326" y="3864"/>
                    <a:pt x="3358" y="3737"/>
                    <a:pt x="3358" y="3642"/>
                  </a:cubicBezTo>
                  <a:cubicBezTo>
                    <a:pt x="3358" y="3547"/>
                    <a:pt x="3326" y="3452"/>
                    <a:pt x="3263" y="3389"/>
                  </a:cubicBezTo>
                  <a:cubicBezTo>
                    <a:pt x="3104" y="3262"/>
                    <a:pt x="3009" y="3104"/>
                    <a:pt x="2914" y="2945"/>
                  </a:cubicBezTo>
                  <a:cubicBezTo>
                    <a:pt x="2819" y="2755"/>
                    <a:pt x="2756" y="2565"/>
                    <a:pt x="2724" y="2375"/>
                  </a:cubicBezTo>
                  <a:lnTo>
                    <a:pt x="2661" y="2058"/>
                  </a:lnTo>
                  <a:cubicBezTo>
                    <a:pt x="2629" y="1963"/>
                    <a:pt x="2629" y="1900"/>
                    <a:pt x="2629" y="1868"/>
                  </a:cubicBezTo>
                  <a:cubicBezTo>
                    <a:pt x="2629" y="1805"/>
                    <a:pt x="2598" y="1773"/>
                    <a:pt x="2598" y="1710"/>
                  </a:cubicBezTo>
                  <a:cubicBezTo>
                    <a:pt x="2566" y="1520"/>
                    <a:pt x="2534" y="1330"/>
                    <a:pt x="2534" y="1140"/>
                  </a:cubicBezTo>
                  <a:cubicBezTo>
                    <a:pt x="2503" y="950"/>
                    <a:pt x="2471" y="760"/>
                    <a:pt x="2408" y="570"/>
                  </a:cubicBezTo>
                  <a:cubicBezTo>
                    <a:pt x="2376" y="443"/>
                    <a:pt x="2344" y="285"/>
                    <a:pt x="2281" y="158"/>
                  </a:cubicBezTo>
                  <a:cubicBezTo>
                    <a:pt x="2218" y="63"/>
                    <a:pt x="2154" y="0"/>
                    <a:pt x="209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a:off x="894775" y="1668850"/>
              <a:ext cx="825770" cy="795930"/>
            </a:xfrm>
            <a:custGeom>
              <a:avLst/>
              <a:gdLst/>
              <a:ahLst/>
              <a:cxnLst/>
              <a:rect l="l" t="t" r="r" b="b"/>
              <a:pathLst>
                <a:path w="34204" h="32968" fill="none" extrusionOk="0">
                  <a:moveTo>
                    <a:pt x="7158" y="29389"/>
                  </a:moveTo>
                  <a:cubicBezTo>
                    <a:pt x="1331" y="23974"/>
                    <a:pt x="1" y="15170"/>
                    <a:pt x="4118" y="8392"/>
                  </a:cubicBezTo>
                  <a:cubicBezTo>
                    <a:pt x="5733" y="5637"/>
                    <a:pt x="8140" y="3452"/>
                    <a:pt x="11053" y="2090"/>
                  </a:cubicBezTo>
                  <a:cubicBezTo>
                    <a:pt x="15835" y="0"/>
                    <a:pt x="21314" y="380"/>
                    <a:pt x="25780" y="3104"/>
                  </a:cubicBezTo>
                  <a:cubicBezTo>
                    <a:pt x="30403" y="5890"/>
                    <a:pt x="33792" y="11274"/>
                    <a:pt x="34045" y="16721"/>
                  </a:cubicBezTo>
                  <a:cubicBezTo>
                    <a:pt x="34203" y="21345"/>
                    <a:pt x="32240" y="25779"/>
                    <a:pt x="28693" y="28756"/>
                  </a:cubicBezTo>
                  <a:cubicBezTo>
                    <a:pt x="25336" y="31574"/>
                    <a:pt x="20934" y="32841"/>
                    <a:pt x="16500" y="32936"/>
                  </a:cubicBezTo>
                  <a:cubicBezTo>
                    <a:pt x="14917" y="32968"/>
                    <a:pt x="10072" y="32049"/>
                    <a:pt x="7285" y="29516"/>
                  </a:cubicBezTo>
                  <a:close/>
                </a:path>
              </a:pathLst>
            </a:custGeom>
            <a:noFill/>
            <a:ln w="198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4"/>
            <p:cNvSpPr/>
            <p:nvPr/>
          </p:nvSpPr>
          <p:spPr>
            <a:xfrm>
              <a:off x="1340513" y="1939485"/>
              <a:ext cx="659863" cy="635382"/>
            </a:xfrm>
            <a:custGeom>
              <a:avLst/>
              <a:gdLst/>
              <a:ahLst/>
              <a:cxnLst/>
              <a:rect l="l" t="t" r="r" b="b"/>
              <a:pathLst>
                <a:path w="27332" h="26318" fill="none" extrusionOk="0">
                  <a:moveTo>
                    <a:pt x="5701" y="23468"/>
                  </a:moveTo>
                  <a:cubicBezTo>
                    <a:pt x="983" y="19129"/>
                    <a:pt x="1" y="12067"/>
                    <a:pt x="3326" y="6588"/>
                  </a:cubicBezTo>
                  <a:cubicBezTo>
                    <a:pt x="4625" y="4435"/>
                    <a:pt x="6525" y="2724"/>
                    <a:pt x="8805" y="1679"/>
                  </a:cubicBezTo>
                  <a:cubicBezTo>
                    <a:pt x="12637" y="1"/>
                    <a:pt x="17007" y="286"/>
                    <a:pt x="20586" y="2471"/>
                  </a:cubicBezTo>
                  <a:cubicBezTo>
                    <a:pt x="24259" y="4688"/>
                    <a:pt x="26983" y="8995"/>
                    <a:pt x="27205" y="13334"/>
                  </a:cubicBezTo>
                  <a:cubicBezTo>
                    <a:pt x="27331" y="17039"/>
                    <a:pt x="25748" y="20586"/>
                    <a:pt x="22929" y="22961"/>
                  </a:cubicBezTo>
                  <a:cubicBezTo>
                    <a:pt x="20238" y="25209"/>
                    <a:pt x="16722" y="26223"/>
                    <a:pt x="13175" y="26318"/>
                  </a:cubicBezTo>
                  <a:cubicBezTo>
                    <a:pt x="11909" y="26318"/>
                    <a:pt x="8045" y="25621"/>
                    <a:pt x="5796" y="23563"/>
                  </a:cubicBezTo>
                  <a:close/>
                </a:path>
              </a:pathLst>
            </a:custGeom>
            <a:noFill/>
            <a:ln w="198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4"/>
            <p:cNvSpPr/>
            <p:nvPr/>
          </p:nvSpPr>
          <p:spPr>
            <a:xfrm>
              <a:off x="1442972" y="1489932"/>
              <a:ext cx="558923" cy="561217"/>
            </a:xfrm>
            <a:custGeom>
              <a:avLst/>
              <a:gdLst/>
              <a:ahLst/>
              <a:cxnLst/>
              <a:rect l="l" t="t" r="r" b="b"/>
              <a:pathLst>
                <a:path w="23151" h="23246" fill="none" extrusionOk="0">
                  <a:moveTo>
                    <a:pt x="15423" y="1109"/>
                  </a:moveTo>
                  <a:cubicBezTo>
                    <a:pt x="20300" y="3642"/>
                    <a:pt x="23151" y="8963"/>
                    <a:pt x="22232" y="13840"/>
                  </a:cubicBezTo>
                  <a:cubicBezTo>
                    <a:pt x="21536" y="17323"/>
                    <a:pt x="19192" y="20300"/>
                    <a:pt x="15898" y="21757"/>
                  </a:cubicBezTo>
                  <a:cubicBezTo>
                    <a:pt x="12542" y="23246"/>
                    <a:pt x="8140" y="23056"/>
                    <a:pt x="4973" y="21060"/>
                  </a:cubicBezTo>
                  <a:cubicBezTo>
                    <a:pt x="2312" y="19350"/>
                    <a:pt x="571" y="16500"/>
                    <a:pt x="286" y="13333"/>
                  </a:cubicBezTo>
                  <a:cubicBezTo>
                    <a:pt x="1" y="10325"/>
                    <a:pt x="1014" y="7348"/>
                    <a:pt x="2724" y="4783"/>
                  </a:cubicBezTo>
                  <a:cubicBezTo>
                    <a:pt x="3294" y="3896"/>
                    <a:pt x="5733" y="1521"/>
                    <a:pt x="8266" y="951"/>
                  </a:cubicBezTo>
                  <a:cubicBezTo>
                    <a:pt x="12478" y="0"/>
                    <a:pt x="15423" y="1109"/>
                    <a:pt x="15423" y="1109"/>
                  </a:cubicBezTo>
                  <a:close/>
                </a:path>
              </a:pathLst>
            </a:custGeom>
            <a:noFill/>
            <a:ln w="198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4"/>
            <p:cNvSpPr/>
            <p:nvPr/>
          </p:nvSpPr>
          <p:spPr>
            <a:xfrm>
              <a:off x="1765352" y="2225438"/>
              <a:ext cx="72645" cy="146811"/>
            </a:xfrm>
            <a:custGeom>
              <a:avLst/>
              <a:gdLst/>
              <a:ahLst/>
              <a:cxnLst/>
              <a:rect l="l" t="t" r="r" b="b"/>
              <a:pathLst>
                <a:path w="3009" h="6081" extrusionOk="0">
                  <a:moveTo>
                    <a:pt x="1900" y="3009"/>
                  </a:moveTo>
                  <a:cubicBezTo>
                    <a:pt x="1995" y="3009"/>
                    <a:pt x="2090" y="3040"/>
                    <a:pt x="2154" y="3104"/>
                  </a:cubicBezTo>
                  <a:cubicBezTo>
                    <a:pt x="2217" y="3167"/>
                    <a:pt x="2280" y="3262"/>
                    <a:pt x="2312" y="3325"/>
                  </a:cubicBezTo>
                  <a:cubicBezTo>
                    <a:pt x="2375" y="3420"/>
                    <a:pt x="2407" y="3515"/>
                    <a:pt x="2439" y="3610"/>
                  </a:cubicBezTo>
                  <a:cubicBezTo>
                    <a:pt x="2439" y="3674"/>
                    <a:pt x="2470" y="3769"/>
                    <a:pt x="2470" y="3832"/>
                  </a:cubicBezTo>
                  <a:cubicBezTo>
                    <a:pt x="2470" y="3990"/>
                    <a:pt x="2439" y="4180"/>
                    <a:pt x="2407" y="4339"/>
                  </a:cubicBezTo>
                  <a:lnTo>
                    <a:pt x="2407" y="4307"/>
                  </a:lnTo>
                  <a:cubicBezTo>
                    <a:pt x="2375" y="4497"/>
                    <a:pt x="2312" y="4687"/>
                    <a:pt x="2217" y="4845"/>
                  </a:cubicBezTo>
                  <a:lnTo>
                    <a:pt x="1869" y="5257"/>
                  </a:lnTo>
                  <a:cubicBezTo>
                    <a:pt x="1742" y="5321"/>
                    <a:pt x="1584" y="5384"/>
                    <a:pt x="1425" y="5416"/>
                  </a:cubicBezTo>
                  <a:cubicBezTo>
                    <a:pt x="1267" y="5416"/>
                    <a:pt x="1172" y="5257"/>
                    <a:pt x="1077" y="4972"/>
                  </a:cubicBezTo>
                  <a:cubicBezTo>
                    <a:pt x="1077" y="4339"/>
                    <a:pt x="1045" y="3895"/>
                    <a:pt x="1014" y="3547"/>
                  </a:cubicBezTo>
                  <a:cubicBezTo>
                    <a:pt x="1172" y="3420"/>
                    <a:pt x="1330" y="3294"/>
                    <a:pt x="1520" y="3199"/>
                  </a:cubicBezTo>
                  <a:cubicBezTo>
                    <a:pt x="1615" y="3104"/>
                    <a:pt x="1774" y="3040"/>
                    <a:pt x="1900" y="3009"/>
                  </a:cubicBezTo>
                  <a:close/>
                  <a:moveTo>
                    <a:pt x="285" y="0"/>
                  </a:moveTo>
                  <a:cubicBezTo>
                    <a:pt x="95" y="0"/>
                    <a:pt x="0" y="158"/>
                    <a:pt x="0" y="443"/>
                  </a:cubicBezTo>
                  <a:cubicBezTo>
                    <a:pt x="0" y="602"/>
                    <a:pt x="32" y="760"/>
                    <a:pt x="64" y="919"/>
                  </a:cubicBezTo>
                  <a:cubicBezTo>
                    <a:pt x="127" y="1204"/>
                    <a:pt x="159" y="1489"/>
                    <a:pt x="190" y="1774"/>
                  </a:cubicBezTo>
                  <a:lnTo>
                    <a:pt x="317" y="3167"/>
                  </a:lnTo>
                  <a:cubicBezTo>
                    <a:pt x="317" y="3199"/>
                    <a:pt x="349" y="3262"/>
                    <a:pt x="349" y="3325"/>
                  </a:cubicBezTo>
                  <a:cubicBezTo>
                    <a:pt x="349" y="3420"/>
                    <a:pt x="349" y="3547"/>
                    <a:pt x="380" y="3705"/>
                  </a:cubicBezTo>
                  <a:cubicBezTo>
                    <a:pt x="412" y="3832"/>
                    <a:pt x="380" y="3990"/>
                    <a:pt x="412" y="4149"/>
                  </a:cubicBezTo>
                  <a:cubicBezTo>
                    <a:pt x="444" y="4307"/>
                    <a:pt x="444" y="4465"/>
                    <a:pt x="444" y="4624"/>
                  </a:cubicBezTo>
                  <a:cubicBezTo>
                    <a:pt x="444" y="4750"/>
                    <a:pt x="444" y="4877"/>
                    <a:pt x="444" y="4972"/>
                  </a:cubicBezTo>
                  <a:cubicBezTo>
                    <a:pt x="444" y="5035"/>
                    <a:pt x="444" y="5099"/>
                    <a:pt x="444" y="5162"/>
                  </a:cubicBezTo>
                  <a:lnTo>
                    <a:pt x="444" y="5606"/>
                  </a:lnTo>
                  <a:lnTo>
                    <a:pt x="444" y="5954"/>
                  </a:lnTo>
                  <a:cubicBezTo>
                    <a:pt x="539" y="6017"/>
                    <a:pt x="634" y="6049"/>
                    <a:pt x="729" y="6049"/>
                  </a:cubicBezTo>
                  <a:cubicBezTo>
                    <a:pt x="855" y="6049"/>
                    <a:pt x="950" y="5986"/>
                    <a:pt x="982" y="5891"/>
                  </a:cubicBezTo>
                  <a:cubicBezTo>
                    <a:pt x="1109" y="6017"/>
                    <a:pt x="1299" y="6081"/>
                    <a:pt x="1457" y="6081"/>
                  </a:cubicBezTo>
                  <a:cubicBezTo>
                    <a:pt x="1615" y="6081"/>
                    <a:pt x="1774" y="6049"/>
                    <a:pt x="1900" y="5986"/>
                  </a:cubicBezTo>
                  <a:cubicBezTo>
                    <a:pt x="2122" y="5859"/>
                    <a:pt x="2312" y="5701"/>
                    <a:pt x="2439" y="5479"/>
                  </a:cubicBezTo>
                  <a:lnTo>
                    <a:pt x="2724" y="5099"/>
                  </a:lnTo>
                  <a:lnTo>
                    <a:pt x="2914" y="4592"/>
                  </a:lnTo>
                  <a:cubicBezTo>
                    <a:pt x="2945" y="4465"/>
                    <a:pt x="2977" y="4370"/>
                    <a:pt x="2977" y="4244"/>
                  </a:cubicBezTo>
                  <a:cubicBezTo>
                    <a:pt x="3009" y="4149"/>
                    <a:pt x="3009" y="4054"/>
                    <a:pt x="3009" y="3927"/>
                  </a:cubicBezTo>
                  <a:cubicBezTo>
                    <a:pt x="3009" y="3610"/>
                    <a:pt x="2945" y="3262"/>
                    <a:pt x="2819" y="2977"/>
                  </a:cubicBezTo>
                  <a:cubicBezTo>
                    <a:pt x="2724" y="2755"/>
                    <a:pt x="2597" y="2565"/>
                    <a:pt x="2375" y="2439"/>
                  </a:cubicBezTo>
                  <a:lnTo>
                    <a:pt x="2059" y="2280"/>
                  </a:lnTo>
                  <a:cubicBezTo>
                    <a:pt x="1932" y="2280"/>
                    <a:pt x="1837" y="2312"/>
                    <a:pt x="1710" y="2312"/>
                  </a:cubicBezTo>
                  <a:cubicBezTo>
                    <a:pt x="1615" y="2312"/>
                    <a:pt x="1520" y="2344"/>
                    <a:pt x="1457" y="2375"/>
                  </a:cubicBezTo>
                  <a:cubicBezTo>
                    <a:pt x="1330" y="2407"/>
                    <a:pt x="1235" y="2470"/>
                    <a:pt x="1172" y="2534"/>
                  </a:cubicBezTo>
                  <a:cubicBezTo>
                    <a:pt x="1049" y="2626"/>
                    <a:pt x="955" y="2718"/>
                    <a:pt x="834" y="2811"/>
                  </a:cubicBezTo>
                  <a:lnTo>
                    <a:pt x="834" y="2811"/>
                  </a:lnTo>
                  <a:cubicBezTo>
                    <a:pt x="839" y="2789"/>
                    <a:pt x="841" y="2745"/>
                    <a:pt x="824" y="2692"/>
                  </a:cubicBezTo>
                  <a:cubicBezTo>
                    <a:pt x="792" y="2565"/>
                    <a:pt x="792" y="2439"/>
                    <a:pt x="792" y="2280"/>
                  </a:cubicBezTo>
                  <a:cubicBezTo>
                    <a:pt x="792" y="2122"/>
                    <a:pt x="792" y="1995"/>
                    <a:pt x="792" y="1869"/>
                  </a:cubicBezTo>
                  <a:lnTo>
                    <a:pt x="792" y="1615"/>
                  </a:lnTo>
                  <a:lnTo>
                    <a:pt x="792" y="1584"/>
                  </a:lnTo>
                  <a:cubicBezTo>
                    <a:pt x="760" y="1520"/>
                    <a:pt x="760" y="1425"/>
                    <a:pt x="729" y="1299"/>
                  </a:cubicBezTo>
                  <a:cubicBezTo>
                    <a:pt x="729" y="1172"/>
                    <a:pt x="697" y="1045"/>
                    <a:pt x="697" y="855"/>
                  </a:cubicBezTo>
                  <a:cubicBezTo>
                    <a:pt x="697" y="633"/>
                    <a:pt x="634" y="412"/>
                    <a:pt x="539" y="190"/>
                  </a:cubicBezTo>
                  <a:cubicBezTo>
                    <a:pt x="507" y="63"/>
                    <a:pt x="380" y="0"/>
                    <a:pt x="28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4"/>
            <p:cNvSpPr/>
            <p:nvPr/>
          </p:nvSpPr>
          <p:spPr>
            <a:xfrm>
              <a:off x="1750045" y="1703241"/>
              <a:ext cx="70375" cy="107820"/>
            </a:xfrm>
            <a:custGeom>
              <a:avLst/>
              <a:gdLst/>
              <a:ahLst/>
              <a:cxnLst/>
              <a:rect l="l" t="t" r="r" b="b"/>
              <a:pathLst>
                <a:path w="2915" h="4466" extrusionOk="0">
                  <a:moveTo>
                    <a:pt x="1806" y="0"/>
                  </a:moveTo>
                  <a:cubicBezTo>
                    <a:pt x="1679" y="0"/>
                    <a:pt x="1553" y="32"/>
                    <a:pt x="1426" y="32"/>
                  </a:cubicBezTo>
                  <a:cubicBezTo>
                    <a:pt x="1299" y="63"/>
                    <a:pt x="1204" y="95"/>
                    <a:pt x="1109" y="158"/>
                  </a:cubicBezTo>
                  <a:cubicBezTo>
                    <a:pt x="1014" y="254"/>
                    <a:pt x="919" y="317"/>
                    <a:pt x="856" y="444"/>
                  </a:cubicBezTo>
                  <a:cubicBezTo>
                    <a:pt x="761" y="570"/>
                    <a:pt x="634" y="697"/>
                    <a:pt x="539" y="887"/>
                  </a:cubicBezTo>
                  <a:cubicBezTo>
                    <a:pt x="349" y="1172"/>
                    <a:pt x="223" y="1457"/>
                    <a:pt x="128" y="1774"/>
                  </a:cubicBezTo>
                  <a:cubicBezTo>
                    <a:pt x="64" y="2090"/>
                    <a:pt x="1" y="2407"/>
                    <a:pt x="1" y="2724"/>
                  </a:cubicBezTo>
                  <a:cubicBezTo>
                    <a:pt x="1" y="3040"/>
                    <a:pt x="64" y="3357"/>
                    <a:pt x="223" y="3642"/>
                  </a:cubicBezTo>
                  <a:cubicBezTo>
                    <a:pt x="318" y="3832"/>
                    <a:pt x="476" y="4022"/>
                    <a:pt x="666" y="4149"/>
                  </a:cubicBezTo>
                  <a:cubicBezTo>
                    <a:pt x="824" y="4275"/>
                    <a:pt x="983" y="4370"/>
                    <a:pt x="1173" y="4402"/>
                  </a:cubicBezTo>
                  <a:cubicBezTo>
                    <a:pt x="1299" y="4434"/>
                    <a:pt x="1426" y="4465"/>
                    <a:pt x="1553" y="4465"/>
                  </a:cubicBezTo>
                  <a:cubicBezTo>
                    <a:pt x="1838" y="4465"/>
                    <a:pt x="2123" y="4402"/>
                    <a:pt x="2376" y="4212"/>
                  </a:cubicBezTo>
                  <a:cubicBezTo>
                    <a:pt x="2629" y="4054"/>
                    <a:pt x="2819" y="3800"/>
                    <a:pt x="2914" y="3515"/>
                  </a:cubicBezTo>
                  <a:lnTo>
                    <a:pt x="2914" y="3452"/>
                  </a:lnTo>
                  <a:cubicBezTo>
                    <a:pt x="2914" y="3325"/>
                    <a:pt x="2883" y="3230"/>
                    <a:pt x="2819" y="3167"/>
                  </a:cubicBezTo>
                  <a:cubicBezTo>
                    <a:pt x="2788" y="3072"/>
                    <a:pt x="2724" y="3040"/>
                    <a:pt x="2629" y="3040"/>
                  </a:cubicBezTo>
                  <a:cubicBezTo>
                    <a:pt x="2566" y="3040"/>
                    <a:pt x="2503" y="3072"/>
                    <a:pt x="2471" y="3104"/>
                  </a:cubicBezTo>
                  <a:cubicBezTo>
                    <a:pt x="2408" y="3230"/>
                    <a:pt x="2313" y="3325"/>
                    <a:pt x="2218" y="3420"/>
                  </a:cubicBezTo>
                  <a:cubicBezTo>
                    <a:pt x="2154" y="3515"/>
                    <a:pt x="2059" y="3579"/>
                    <a:pt x="1964" y="3642"/>
                  </a:cubicBezTo>
                  <a:cubicBezTo>
                    <a:pt x="1869" y="3705"/>
                    <a:pt x="1774" y="3769"/>
                    <a:pt x="1679" y="3769"/>
                  </a:cubicBezTo>
                  <a:cubicBezTo>
                    <a:pt x="1616" y="3737"/>
                    <a:pt x="1521" y="3737"/>
                    <a:pt x="1458" y="3705"/>
                  </a:cubicBezTo>
                  <a:cubicBezTo>
                    <a:pt x="1173" y="3642"/>
                    <a:pt x="919" y="3452"/>
                    <a:pt x="761" y="3230"/>
                  </a:cubicBezTo>
                  <a:cubicBezTo>
                    <a:pt x="634" y="3040"/>
                    <a:pt x="603" y="2850"/>
                    <a:pt x="603" y="2629"/>
                  </a:cubicBezTo>
                  <a:cubicBezTo>
                    <a:pt x="603" y="2534"/>
                    <a:pt x="603" y="2470"/>
                    <a:pt x="603" y="2375"/>
                  </a:cubicBezTo>
                  <a:cubicBezTo>
                    <a:pt x="634" y="2249"/>
                    <a:pt x="666" y="2154"/>
                    <a:pt x="698" y="2027"/>
                  </a:cubicBezTo>
                  <a:cubicBezTo>
                    <a:pt x="761" y="1679"/>
                    <a:pt x="919" y="1362"/>
                    <a:pt x="1141" y="1077"/>
                  </a:cubicBezTo>
                  <a:cubicBezTo>
                    <a:pt x="1268" y="919"/>
                    <a:pt x="1458" y="792"/>
                    <a:pt x="1679" y="760"/>
                  </a:cubicBezTo>
                  <a:lnTo>
                    <a:pt x="1838" y="760"/>
                  </a:lnTo>
                  <a:cubicBezTo>
                    <a:pt x="1901" y="792"/>
                    <a:pt x="1964" y="792"/>
                    <a:pt x="1996" y="824"/>
                  </a:cubicBezTo>
                  <a:lnTo>
                    <a:pt x="2123" y="855"/>
                  </a:lnTo>
                  <a:lnTo>
                    <a:pt x="2186" y="887"/>
                  </a:lnTo>
                  <a:cubicBezTo>
                    <a:pt x="2408" y="887"/>
                    <a:pt x="2534" y="729"/>
                    <a:pt x="2534" y="475"/>
                  </a:cubicBezTo>
                  <a:cubicBezTo>
                    <a:pt x="2534" y="412"/>
                    <a:pt x="2534" y="349"/>
                    <a:pt x="2534" y="285"/>
                  </a:cubicBezTo>
                  <a:cubicBezTo>
                    <a:pt x="2503" y="254"/>
                    <a:pt x="2471" y="190"/>
                    <a:pt x="2439" y="158"/>
                  </a:cubicBezTo>
                  <a:cubicBezTo>
                    <a:pt x="2376" y="95"/>
                    <a:pt x="2281" y="63"/>
                    <a:pt x="2218" y="63"/>
                  </a:cubicBezTo>
                  <a:cubicBezTo>
                    <a:pt x="2059" y="32"/>
                    <a:pt x="1933" y="0"/>
                    <a:pt x="180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7" name="Google Shape;647;p24"/>
          <p:cNvSpPr/>
          <p:nvPr/>
        </p:nvSpPr>
        <p:spPr>
          <a:xfrm rot="1069648">
            <a:off x="1887306" y="3916736"/>
            <a:ext cx="222278" cy="254676"/>
          </a:xfrm>
          <a:custGeom>
            <a:avLst/>
            <a:gdLst/>
            <a:ahLst/>
            <a:cxnLst/>
            <a:rect l="l" t="t" r="r" b="b"/>
            <a:pathLst>
              <a:path w="2318" h="2656" extrusionOk="0">
                <a:moveTo>
                  <a:pt x="1968" y="1"/>
                </a:moveTo>
                <a:cubicBezTo>
                  <a:pt x="1912" y="1"/>
                  <a:pt x="1859" y="27"/>
                  <a:pt x="1818" y="77"/>
                </a:cubicBezTo>
                <a:lnTo>
                  <a:pt x="1105" y="1075"/>
                </a:lnTo>
                <a:lnTo>
                  <a:pt x="321" y="469"/>
                </a:lnTo>
                <a:cubicBezTo>
                  <a:pt x="281" y="440"/>
                  <a:pt x="236" y="426"/>
                  <a:pt x="194" y="426"/>
                </a:cubicBezTo>
                <a:cubicBezTo>
                  <a:pt x="147" y="426"/>
                  <a:pt x="103" y="443"/>
                  <a:pt x="72" y="481"/>
                </a:cubicBezTo>
                <a:cubicBezTo>
                  <a:pt x="0" y="552"/>
                  <a:pt x="12" y="659"/>
                  <a:pt x="84" y="706"/>
                </a:cubicBezTo>
                <a:lnTo>
                  <a:pt x="915" y="1360"/>
                </a:lnTo>
                <a:lnTo>
                  <a:pt x="179" y="2394"/>
                </a:lnTo>
                <a:cubicBezTo>
                  <a:pt x="119" y="2477"/>
                  <a:pt x="143" y="2584"/>
                  <a:pt x="226" y="2620"/>
                </a:cubicBezTo>
                <a:cubicBezTo>
                  <a:pt x="250" y="2643"/>
                  <a:pt x="286" y="2655"/>
                  <a:pt x="321" y="2655"/>
                </a:cubicBezTo>
                <a:cubicBezTo>
                  <a:pt x="381" y="2655"/>
                  <a:pt x="440" y="2620"/>
                  <a:pt x="476" y="2572"/>
                </a:cubicBezTo>
                <a:lnTo>
                  <a:pt x="1189" y="1562"/>
                </a:lnTo>
                <a:lnTo>
                  <a:pt x="1997" y="2192"/>
                </a:lnTo>
                <a:cubicBezTo>
                  <a:pt x="2032" y="2216"/>
                  <a:pt x="2068" y="2239"/>
                  <a:pt x="2116" y="2239"/>
                </a:cubicBezTo>
                <a:cubicBezTo>
                  <a:pt x="2163" y="2239"/>
                  <a:pt x="2211" y="2216"/>
                  <a:pt x="2246" y="2180"/>
                </a:cubicBezTo>
                <a:cubicBezTo>
                  <a:pt x="2318" y="2109"/>
                  <a:pt x="2306" y="2002"/>
                  <a:pt x="2234" y="1954"/>
                </a:cubicBezTo>
                <a:lnTo>
                  <a:pt x="1391" y="1289"/>
                </a:lnTo>
                <a:lnTo>
                  <a:pt x="1985" y="445"/>
                </a:lnTo>
                <a:cubicBezTo>
                  <a:pt x="2032" y="433"/>
                  <a:pt x="2080" y="398"/>
                  <a:pt x="2092" y="338"/>
                </a:cubicBezTo>
                <a:lnTo>
                  <a:pt x="2139" y="207"/>
                </a:lnTo>
                <a:cubicBezTo>
                  <a:pt x="2163" y="136"/>
                  <a:pt x="2127" y="53"/>
                  <a:pt x="2044" y="17"/>
                </a:cubicBezTo>
                <a:cubicBezTo>
                  <a:pt x="2018" y="6"/>
                  <a:pt x="1993" y="1"/>
                  <a:pt x="19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4"/>
          <p:cNvSpPr/>
          <p:nvPr/>
        </p:nvSpPr>
        <p:spPr>
          <a:xfrm rot="1069648">
            <a:off x="1777378" y="4183159"/>
            <a:ext cx="385198" cy="66450"/>
          </a:xfrm>
          <a:custGeom>
            <a:avLst/>
            <a:gdLst/>
            <a:ahLst/>
            <a:cxnLst/>
            <a:rect l="l" t="t" r="r" b="b"/>
            <a:pathLst>
              <a:path w="4017" h="693" extrusionOk="0">
                <a:moveTo>
                  <a:pt x="3215" y="0"/>
                </a:moveTo>
                <a:cubicBezTo>
                  <a:pt x="2179" y="0"/>
                  <a:pt x="1153" y="124"/>
                  <a:pt x="143" y="371"/>
                </a:cubicBezTo>
                <a:cubicBezTo>
                  <a:pt x="59" y="395"/>
                  <a:pt x="0" y="478"/>
                  <a:pt x="24" y="573"/>
                </a:cubicBezTo>
                <a:cubicBezTo>
                  <a:pt x="48" y="645"/>
                  <a:pt x="119" y="692"/>
                  <a:pt x="190" y="692"/>
                </a:cubicBezTo>
                <a:lnTo>
                  <a:pt x="238" y="692"/>
                </a:lnTo>
                <a:cubicBezTo>
                  <a:pt x="1217" y="455"/>
                  <a:pt x="2213" y="333"/>
                  <a:pt x="3211" y="333"/>
                </a:cubicBezTo>
                <a:cubicBezTo>
                  <a:pt x="3412" y="333"/>
                  <a:pt x="3613" y="338"/>
                  <a:pt x="3815" y="348"/>
                </a:cubicBezTo>
                <a:cubicBezTo>
                  <a:pt x="3910" y="348"/>
                  <a:pt x="3993" y="288"/>
                  <a:pt x="4005" y="193"/>
                </a:cubicBezTo>
                <a:cubicBezTo>
                  <a:pt x="4017" y="98"/>
                  <a:pt x="3933" y="15"/>
                  <a:pt x="3838" y="15"/>
                </a:cubicBezTo>
                <a:cubicBezTo>
                  <a:pt x="3630" y="5"/>
                  <a:pt x="3423" y="0"/>
                  <a:pt x="32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4"/>
          <p:cNvSpPr/>
          <p:nvPr/>
        </p:nvSpPr>
        <p:spPr>
          <a:xfrm rot="1069648">
            <a:off x="1854738" y="4265233"/>
            <a:ext cx="173277" cy="258704"/>
          </a:xfrm>
          <a:custGeom>
            <a:avLst/>
            <a:gdLst/>
            <a:ahLst/>
            <a:cxnLst/>
            <a:rect l="l" t="t" r="r" b="b"/>
            <a:pathLst>
              <a:path w="1807" h="2698" extrusionOk="0">
                <a:moveTo>
                  <a:pt x="301" y="0"/>
                </a:moveTo>
                <a:cubicBezTo>
                  <a:pt x="242" y="0"/>
                  <a:pt x="182" y="29"/>
                  <a:pt x="143" y="84"/>
                </a:cubicBezTo>
                <a:cubicBezTo>
                  <a:pt x="24" y="298"/>
                  <a:pt x="24" y="559"/>
                  <a:pt x="167" y="761"/>
                </a:cubicBezTo>
                <a:cubicBezTo>
                  <a:pt x="297" y="987"/>
                  <a:pt x="547" y="1118"/>
                  <a:pt x="797" y="1129"/>
                </a:cubicBezTo>
                <a:cubicBezTo>
                  <a:pt x="1022" y="1129"/>
                  <a:pt x="1224" y="1034"/>
                  <a:pt x="1367" y="868"/>
                </a:cubicBezTo>
                <a:cubicBezTo>
                  <a:pt x="1391" y="1011"/>
                  <a:pt x="1414" y="1165"/>
                  <a:pt x="1426" y="1308"/>
                </a:cubicBezTo>
                <a:cubicBezTo>
                  <a:pt x="1450" y="1545"/>
                  <a:pt x="1414" y="1795"/>
                  <a:pt x="1308" y="2009"/>
                </a:cubicBezTo>
                <a:cubicBezTo>
                  <a:pt x="1212" y="2211"/>
                  <a:pt x="1022" y="2353"/>
                  <a:pt x="797" y="2377"/>
                </a:cubicBezTo>
                <a:cubicBezTo>
                  <a:pt x="774" y="2381"/>
                  <a:pt x="751" y="2383"/>
                  <a:pt x="729" y="2383"/>
                </a:cubicBezTo>
                <a:cubicBezTo>
                  <a:pt x="563" y="2383"/>
                  <a:pt x="409" y="2271"/>
                  <a:pt x="357" y="2104"/>
                </a:cubicBezTo>
                <a:cubicBezTo>
                  <a:pt x="346" y="2016"/>
                  <a:pt x="263" y="1948"/>
                  <a:pt x="176" y="1948"/>
                </a:cubicBezTo>
                <a:cubicBezTo>
                  <a:pt x="169" y="1948"/>
                  <a:pt x="162" y="1948"/>
                  <a:pt x="155" y="1949"/>
                </a:cubicBezTo>
                <a:cubicBezTo>
                  <a:pt x="60" y="1961"/>
                  <a:pt x="0" y="2044"/>
                  <a:pt x="12" y="2139"/>
                </a:cubicBezTo>
                <a:cubicBezTo>
                  <a:pt x="48" y="2448"/>
                  <a:pt x="393" y="2698"/>
                  <a:pt x="761" y="2698"/>
                </a:cubicBezTo>
                <a:lnTo>
                  <a:pt x="832" y="2698"/>
                </a:lnTo>
                <a:cubicBezTo>
                  <a:pt x="1177" y="2662"/>
                  <a:pt x="1474" y="2448"/>
                  <a:pt x="1628" y="2139"/>
                </a:cubicBezTo>
                <a:cubicBezTo>
                  <a:pt x="1759" y="1878"/>
                  <a:pt x="1807" y="1581"/>
                  <a:pt x="1783" y="1296"/>
                </a:cubicBezTo>
                <a:cubicBezTo>
                  <a:pt x="1759" y="916"/>
                  <a:pt x="1676" y="559"/>
                  <a:pt x="1521" y="214"/>
                </a:cubicBezTo>
                <a:cubicBezTo>
                  <a:pt x="1510" y="167"/>
                  <a:pt x="1486" y="131"/>
                  <a:pt x="1462" y="84"/>
                </a:cubicBezTo>
                <a:cubicBezTo>
                  <a:pt x="1429" y="35"/>
                  <a:pt x="1368" y="8"/>
                  <a:pt x="1306" y="8"/>
                </a:cubicBezTo>
                <a:cubicBezTo>
                  <a:pt x="1278" y="8"/>
                  <a:pt x="1250" y="13"/>
                  <a:pt x="1224" y="24"/>
                </a:cubicBezTo>
                <a:cubicBezTo>
                  <a:pt x="1153" y="60"/>
                  <a:pt x="1105" y="155"/>
                  <a:pt x="1141" y="226"/>
                </a:cubicBezTo>
                <a:cubicBezTo>
                  <a:pt x="1165" y="262"/>
                  <a:pt x="1177" y="286"/>
                  <a:pt x="1189" y="321"/>
                </a:cubicBezTo>
                <a:cubicBezTo>
                  <a:pt x="1212" y="416"/>
                  <a:pt x="1189" y="523"/>
                  <a:pt x="1129" y="607"/>
                </a:cubicBezTo>
                <a:cubicBezTo>
                  <a:pt x="1058" y="725"/>
                  <a:pt x="939" y="797"/>
                  <a:pt x="797" y="809"/>
                </a:cubicBezTo>
                <a:cubicBezTo>
                  <a:pt x="666" y="797"/>
                  <a:pt x="547" y="725"/>
                  <a:pt x="476" y="607"/>
                </a:cubicBezTo>
                <a:cubicBezTo>
                  <a:pt x="404" y="500"/>
                  <a:pt x="393" y="357"/>
                  <a:pt x="452" y="250"/>
                </a:cubicBezTo>
                <a:cubicBezTo>
                  <a:pt x="511" y="167"/>
                  <a:pt x="476" y="60"/>
                  <a:pt x="393" y="24"/>
                </a:cubicBezTo>
                <a:cubicBezTo>
                  <a:pt x="364" y="8"/>
                  <a:pt x="333" y="0"/>
                  <a:pt x="3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4"/>
          <p:cNvSpPr/>
          <p:nvPr/>
        </p:nvSpPr>
        <p:spPr>
          <a:xfrm rot="1001131">
            <a:off x="4442878" y="628981"/>
            <a:ext cx="180001" cy="179712"/>
          </a:xfrm>
          <a:custGeom>
            <a:avLst/>
            <a:gdLst/>
            <a:ahLst/>
            <a:cxnLst/>
            <a:rect l="l" t="t" r="r" b="b"/>
            <a:pathLst>
              <a:path w="2401" h="2397" extrusionOk="0">
                <a:moveTo>
                  <a:pt x="1470" y="328"/>
                </a:moveTo>
                <a:cubicBezTo>
                  <a:pt x="1648" y="328"/>
                  <a:pt x="1811" y="422"/>
                  <a:pt x="1890" y="591"/>
                </a:cubicBezTo>
                <a:cubicBezTo>
                  <a:pt x="1902" y="638"/>
                  <a:pt x="1937" y="686"/>
                  <a:pt x="1985" y="698"/>
                </a:cubicBezTo>
                <a:cubicBezTo>
                  <a:pt x="1961" y="840"/>
                  <a:pt x="1926" y="971"/>
                  <a:pt x="1878" y="1102"/>
                </a:cubicBezTo>
                <a:cubicBezTo>
                  <a:pt x="1783" y="1375"/>
                  <a:pt x="1569" y="1589"/>
                  <a:pt x="1296" y="1696"/>
                </a:cubicBezTo>
                <a:cubicBezTo>
                  <a:pt x="1218" y="1729"/>
                  <a:pt x="1136" y="1745"/>
                  <a:pt x="1055" y="1745"/>
                </a:cubicBezTo>
                <a:cubicBezTo>
                  <a:pt x="878" y="1745"/>
                  <a:pt x="705" y="1668"/>
                  <a:pt x="583" y="1529"/>
                </a:cubicBezTo>
                <a:cubicBezTo>
                  <a:pt x="416" y="1280"/>
                  <a:pt x="559" y="923"/>
                  <a:pt x="773" y="686"/>
                </a:cubicBezTo>
                <a:cubicBezTo>
                  <a:pt x="927" y="496"/>
                  <a:pt x="1141" y="377"/>
                  <a:pt x="1391" y="329"/>
                </a:cubicBezTo>
                <a:lnTo>
                  <a:pt x="1438" y="329"/>
                </a:lnTo>
                <a:cubicBezTo>
                  <a:pt x="1449" y="329"/>
                  <a:pt x="1460" y="328"/>
                  <a:pt x="1470" y="328"/>
                </a:cubicBezTo>
                <a:close/>
                <a:moveTo>
                  <a:pt x="1471" y="0"/>
                </a:moveTo>
                <a:cubicBezTo>
                  <a:pt x="1432" y="0"/>
                  <a:pt x="1394" y="3"/>
                  <a:pt x="1355" y="8"/>
                </a:cubicBezTo>
                <a:cubicBezTo>
                  <a:pt x="1022" y="56"/>
                  <a:pt x="725" y="222"/>
                  <a:pt x="512" y="484"/>
                </a:cubicBezTo>
                <a:cubicBezTo>
                  <a:pt x="226" y="781"/>
                  <a:pt x="1" y="1280"/>
                  <a:pt x="286" y="1696"/>
                </a:cubicBezTo>
                <a:cubicBezTo>
                  <a:pt x="439" y="1925"/>
                  <a:pt x="744" y="2058"/>
                  <a:pt x="1058" y="2058"/>
                </a:cubicBezTo>
                <a:cubicBezTo>
                  <a:pt x="1182" y="2058"/>
                  <a:pt x="1308" y="2037"/>
                  <a:pt x="1427" y="1993"/>
                </a:cubicBezTo>
                <a:cubicBezTo>
                  <a:pt x="1664" y="1910"/>
                  <a:pt x="1866" y="1743"/>
                  <a:pt x="2021" y="1541"/>
                </a:cubicBezTo>
                <a:cubicBezTo>
                  <a:pt x="2021" y="1779"/>
                  <a:pt x="2033" y="2005"/>
                  <a:pt x="2044" y="2242"/>
                </a:cubicBezTo>
                <a:cubicBezTo>
                  <a:pt x="2056" y="2326"/>
                  <a:pt x="2139" y="2397"/>
                  <a:pt x="2223" y="2397"/>
                </a:cubicBezTo>
                <a:lnTo>
                  <a:pt x="2235" y="2397"/>
                </a:lnTo>
                <a:cubicBezTo>
                  <a:pt x="2330" y="2385"/>
                  <a:pt x="2401" y="2314"/>
                  <a:pt x="2401" y="2219"/>
                </a:cubicBezTo>
                <a:cubicBezTo>
                  <a:pt x="2365" y="1553"/>
                  <a:pt x="2365" y="876"/>
                  <a:pt x="2401" y="199"/>
                </a:cubicBezTo>
                <a:cubicBezTo>
                  <a:pt x="2401" y="115"/>
                  <a:pt x="2330" y="32"/>
                  <a:pt x="2235" y="32"/>
                </a:cubicBezTo>
                <a:cubicBezTo>
                  <a:pt x="2228" y="31"/>
                  <a:pt x="2221" y="31"/>
                  <a:pt x="2214" y="31"/>
                </a:cubicBezTo>
                <a:cubicBezTo>
                  <a:pt x="2128" y="31"/>
                  <a:pt x="2055" y="99"/>
                  <a:pt x="2044" y="187"/>
                </a:cubicBezTo>
                <a:lnTo>
                  <a:pt x="2044" y="210"/>
                </a:lnTo>
                <a:cubicBezTo>
                  <a:pt x="1884" y="80"/>
                  <a:pt x="1681" y="0"/>
                  <a:pt x="14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4"/>
          <p:cNvSpPr/>
          <p:nvPr/>
        </p:nvSpPr>
        <p:spPr>
          <a:xfrm rot="1001131">
            <a:off x="4683040" y="725835"/>
            <a:ext cx="98959" cy="115310"/>
          </a:xfrm>
          <a:custGeom>
            <a:avLst/>
            <a:gdLst/>
            <a:ahLst/>
            <a:cxnLst/>
            <a:rect l="l" t="t" r="r" b="b"/>
            <a:pathLst>
              <a:path w="1320" h="1538" extrusionOk="0">
                <a:moveTo>
                  <a:pt x="199" y="0"/>
                </a:moveTo>
                <a:cubicBezTo>
                  <a:pt x="172" y="0"/>
                  <a:pt x="144" y="6"/>
                  <a:pt x="119" y="17"/>
                </a:cubicBezTo>
                <a:cubicBezTo>
                  <a:pt x="36" y="52"/>
                  <a:pt x="1" y="159"/>
                  <a:pt x="36" y="242"/>
                </a:cubicBezTo>
                <a:cubicBezTo>
                  <a:pt x="155" y="444"/>
                  <a:pt x="298" y="646"/>
                  <a:pt x="452" y="836"/>
                </a:cubicBezTo>
                <a:lnTo>
                  <a:pt x="96" y="1276"/>
                </a:lnTo>
                <a:cubicBezTo>
                  <a:pt x="36" y="1347"/>
                  <a:pt x="60" y="1454"/>
                  <a:pt x="131" y="1502"/>
                </a:cubicBezTo>
                <a:cubicBezTo>
                  <a:pt x="167" y="1526"/>
                  <a:pt x="203" y="1538"/>
                  <a:pt x="238" y="1538"/>
                </a:cubicBezTo>
                <a:cubicBezTo>
                  <a:pt x="298" y="1538"/>
                  <a:pt x="357" y="1514"/>
                  <a:pt x="393" y="1466"/>
                </a:cubicBezTo>
                <a:lnTo>
                  <a:pt x="702" y="1086"/>
                </a:lnTo>
                <a:cubicBezTo>
                  <a:pt x="797" y="1181"/>
                  <a:pt x="904" y="1264"/>
                  <a:pt x="1011" y="1347"/>
                </a:cubicBezTo>
                <a:cubicBezTo>
                  <a:pt x="1046" y="1371"/>
                  <a:pt x="1082" y="1383"/>
                  <a:pt x="1118" y="1383"/>
                </a:cubicBezTo>
                <a:cubicBezTo>
                  <a:pt x="1177" y="1383"/>
                  <a:pt x="1225" y="1359"/>
                  <a:pt x="1260" y="1324"/>
                </a:cubicBezTo>
                <a:cubicBezTo>
                  <a:pt x="1320" y="1252"/>
                  <a:pt x="1308" y="1145"/>
                  <a:pt x="1236" y="1098"/>
                </a:cubicBezTo>
                <a:cubicBezTo>
                  <a:pt x="1118" y="1015"/>
                  <a:pt x="1023" y="920"/>
                  <a:pt x="916" y="825"/>
                </a:cubicBezTo>
                <a:lnTo>
                  <a:pt x="1248" y="409"/>
                </a:lnTo>
                <a:cubicBezTo>
                  <a:pt x="1320" y="337"/>
                  <a:pt x="1296" y="230"/>
                  <a:pt x="1213" y="183"/>
                </a:cubicBezTo>
                <a:cubicBezTo>
                  <a:pt x="1184" y="164"/>
                  <a:pt x="1150" y="154"/>
                  <a:pt x="1115" y="154"/>
                </a:cubicBezTo>
                <a:cubicBezTo>
                  <a:pt x="1062" y="154"/>
                  <a:pt x="1006" y="176"/>
                  <a:pt x="963" y="219"/>
                </a:cubicBezTo>
                <a:lnTo>
                  <a:pt x="678" y="563"/>
                </a:lnTo>
                <a:cubicBezTo>
                  <a:pt x="559" y="421"/>
                  <a:pt x="452" y="254"/>
                  <a:pt x="357" y="88"/>
                </a:cubicBezTo>
                <a:cubicBezTo>
                  <a:pt x="324" y="30"/>
                  <a:pt x="261" y="0"/>
                  <a:pt x="1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4"/>
          <p:cNvSpPr/>
          <p:nvPr/>
        </p:nvSpPr>
        <p:spPr>
          <a:xfrm rot="1001131">
            <a:off x="4873805" y="708173"/>
            <a:ext cx="147089" cy="206553"/>
          </a:xfrm>
          <a:custGeom>
            <a:avLst/>
            <a:gdLst/>
            <a:ahLst/>
            <a:cxnLst/>
            <a:rect l="l" t="t" r="r" b="b"/>
            <a:pathLst>
              <a:path w="1962" h="2755" extrusionOk="0">
                <a:moveTo>
                  <a:pt x="1160" y="1388"/>
                </a:moveTo>
                <a:cubicBezTo>
                  <a:pt x="1194" y="1388"/>
                  <a:pt x="1227" y="1392"/>
                  <a:pt x="1260" y="1399"/>
                </a:cubicBezTo>
                <a:cubicBezTo>
                  <a:pt x="1379" y="1435"/>
                  <a:pt x="1474" y="1518"/>
                  <a:pt x="1522" y="1637"/>
                </a:cubicBezTo>
                <a:cubicBezTo>
                  <a:pt x="1593" y="1792"/>
                  <a:pt x="1569" y="1982"/>
                  <a:pt x="1474" y="2112"/>
                </a:cubicBezTo>
                <a:cubicBezTo>
                  <a:pt x="1315" y="2337"/>
                  <a:pt x="1009" y="2429"/>
                  <a:pt x="729" y="2429"/>
                </a:cubicBezTo>
                <a:cubicBezTo>
                  <a:pt x="654" y="2429"/>
                  <a:pt x="580" y="2422"/>
                  <a:pt x="512" y="2410"/>
                </a:cubicBezTo>
                <a:lnTo>
                  <a:pt x="476" y="2410"/>
                </a:lnTo>
                <a:cubicBezTo>
                  <a:pt x="476" y="2184"/>
                  <a:pt x="524" y="1946"/>
                  <a:pt x="619" y="1732"/>
                </a:cubicBezTo>
                <a:cubicBezTo>
                  <a:pt x="722" y="1547"/>
                  <a:pt x="941" y="1388"/>
                  <a:pt x="1160" y="1388"/>
                </a:cubicBezTo>
                <a:close/>
                <a:moveTo>
                  <a:pt x="177" y="0"/>
                </a:moveTo>
                <a:cubicBezTo>
                  <a:pt x="91" y="0"/>
                  <a:pt x="7" y="60"/>
                  <a:pt x="1" y="176"/>
                </a:cubicBezTo>
                <a:lnTo>
                  <a:pt x="120" y="2588"/>
                </a:lnTo>
                <a:cubicBezTo>
                  <a:pt x="120" y="2683"/>
                  <a:pt x="203" y="2754"/>
                  <a:pt x="298" y="2754"/>
                </a:cubicBezTo>
                <a:cubicBezTo>
                  <a:pt x="333" y="2754"/>
                  <a:pt x="369" y="2742"/>
                  <a:pt x="405" y="2718"/>
                </a:cubicBezTo>
                <a:lnTo>
                  <a:pt x="429" y="2718"/>
                </a:lnTo>
                <a:cubicBezTo>
                  <a:pt x="526" y="2736"/>
                  <a:pt x="629" y="2746"/>
                  <a:pt x="735" y="2746"/>
                </a:cubicBezTo>
                <a:cubicBezTo>
                  <a:pt x="1122" y="2746"/>
                  <a:pt x="1538" y="2617"/>
                  <a:pt x="1771" y="2291"/>
                </a:cubicBezTo>
                <a:cubicBezTo>
                  <a:pt x="1926" y="2065"/>
                  <a:pt x="1961" y="1768"/>
                  <a:pt x="1854" y="1518"/>
                </a:cubicBezTo>
                <a:cubicBezTo>
                  <a:pt x="1759" y="1293"/>
                  <a:pt x="1569" y="1126"/>
                  <a:pt x="1344" y="1079"/>
                </a:cubicBezTo>
                <a:cubicBezTo>
                  <a:pt x="1279" y="1066"/>
                  <a:pt x="1214" y="1059"/>
                  <a:pt x="1150" y="1059"/>
                </a:cubicBezTo>
                <a:cubicBezTo>
                  <a:pt x="862" y="1059"/>
                  <a:pt x="592" y="1188"/>
                  <a:pt x="417" y="1411"/>
                </a:cubicBezTo>
                <a:lnTo>
                  <a:pt x="357" y="164"/>
                </a:lnTo>
                <a:cubicBezTo>
                  <a:pt x="340" y="54"/>
                  <a:pt x="258" y="0"/>
                  <a:pt x="1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4"/>
          <p:cNvSpPr/>
          <p:nvPr/>
        </p:nvSpPr>
        <p:spPr>
          <a:xfrm rot="1001131">
            <a:off x="4380161" y="913702"/>
            <a:ext cx="654855" cy="36212"/>
          </a:xfrm>
          <a:custGeom>
            <a:avLst/>
            <a:gdLst/>
            <a:ahLst/>
            <a:cxnLst/>
            <a:rect l="l" t="t" r="r" b="b"/>
            <a:pathLst>
              <a:path w="8735" h="483" extrusionOk="0">
                <a:moveTo>
                  <a:pt x="5809" y="1"/>
                </a:moveTo>
                <a:cubicBezTo>
                  <a:pt x="3926" y="1"/>
                  <a:pt x="2036" y="56"/>
                  <a:pt x="167" y="160"/>
                </a:cubicBezTo>
                <a:cubicBezTo>
                  <a:pt x="72" y="160"/>
                  <a:pt x="1" y="243"/>
                  <a:pt x="1" y="339"/>
                </a:cubicBezTo>
                <a:cubicBezTo>
                  <a:pt x="12" y="416"/>
                  <a:pt x="84" y="482"/>
                  <a:pt x="161" y="482"/>
                </a:cubicBezTo>
                <a:cubicBezTo>
                  <a:pt x="167" y="482"/>
                  <a:pt x="173" y="482"/>
                  <a:pt x="179" y="481"/>
                </a:cubicBezTo>
                <a:lnTo>
                  <a:pt x="191" y="481"/>
                </a:lnTo>
                <a:cubicBezTo>
                  <a:pt x="2052" y="377"/>
                  <a:pt x="3934" y="322"/>
                  <a:pt x="5808" y="322"/>
                </a:cubicBezTo>
                <a:cubicBezTo>
                  <a:pt x="6723" y="322"/>
                  <a:pt x="7637" y="335"/>
                  <a:pt x="8545" y="362"/>
                </a:cubicBezTo>
                <a:cubicBezTo>
                  <a:pt x="8640" y="362"/>
                  <a:pt x="8723" y="291"/>
                  <a:pt x="8735" y="208"/>
                </a:cubicBezTo>
                <a:cubicBezTo>
                  <a:pt x="8723" y="113"/>
                  <a:pt x="8652" y="41"/>
                  <a:pt x="8556" y="41"/>
                </a:cubicBezTo>
                <a:cubicBezTo>
                  <a:pt x="7645" y="14"/>
                  <a:pt x="6727" y="1"/>
                  <a:pt x="58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4"/>
          <p:cNvSpPr/>
          <p:nvPr/>
        </p:nvSpPr>
        <p:spPr>
          <a:xfrm rot="1001131">
            <a:off x="4563993" y="968091"/>
            <a:ext cx="154211" cy="166367"/>
          </a:xfrm>
          <a:custGeom>
            <a:avLst/>
            <a:gdLst/>
            <a:ahLst/>
            <a:cxnLst/>
            <a:rect l="l" t="t" r="r" b="b"/>
            <a:pathLst>
              <a:path w="2057" h="2219" extrusionOk="0">
                <a:moveTo>
                  <a:pt x="1735" y="0"/>
                </a:moveTo>
                <a:cubicBezTo>
                  <a:pt x="1693" y="0"/>
                  <a:pt x="1651" y="15"/>
                  <a:pt x="1617" y="43"/>
                </a:cubicBezTo>
                <a:cubicBezTo>
                  <a:pt x="1391" y="234"/>
                  <a:pt x="1177" y="447"/>
                  <a:pt x="975" y="661"/>
                </a:cubicBezTo>
                <a:lnTo>
                  <a:pt x="310" y="162"/>
                </a:lnTo>
                <a:cubicBezTo>
                  <a:pt x="279" y="137"/>
                  <a:pt x="241" y="124"/>
                  <a:pt x="203" y="124"/>
                </a:cubicBezTo>
                <a:cubicBezTo>
                  <a:pt x="153" y="124"/>
                  <a:pt x="101" y="146"/>
                  <a:pt x="60" y="186"/>
                </a:cubicBezTo>
                <a:cubicBezTo>
                  <a:pt x="1" y="257"/>
                  <a:pt x="13" y="364"/>
                  <a:pt x="84" y="412"/>
                </a:cubicBezTo>
                <a:lnTo>
                  <a:pt x="761" y="923"/>
                </a:lnTo>
                <a:cubicBezTo>
                  <a:pt x="488" y="1256"/>
                  <a:pt x="262" y="1612"/>
                  <a:pt x="60" y="1992"/>
                </a:cubicBezTo>
                <a:cubicBezTo>
                  <a:pt x="13" y="2064"/>
                  <a:pt x="48" y="2171"/>
                  <a:pt x="143" y="2206"/>
                </a:cubicBezTo>
                <a:cubicBezTo>
                  <a:pt x="167" y="2218"/>
                  <a:pt x="191" y="2218"/>
                  <a:pt x="215" y="2218"/>
                </a:cubicBezTo>
                <a:cubicBezTo>
                  <a:pt x="286" y="2218"/>
                  <a:pt x="345" y="2182"/>
                  <a:pt x="381" y="2123"/>
                </a:cubicBezTo>
                <a:cubicBezTo>
                  <a:pt x="571" y="1778"/>
                  <a:pt x="785" y="1434"/>
                  <a:pt x="1035" y="1125"/>
                </a:cubicBezTo>
                <a:lnTo>
                  <a:pt x="1736" y="1660"/>
                </a:lnTo>
                <a:cubicBezTo>
                  <a:pt x="1766" y="1685"/>
                  <a:pt x="1804" y="1698"/>
                  <a:pt x="1842" y="1698"/>
                </a:cubicBezTo>
                <a:cubicBezTo>
                  <a:pt x="1893" y="1698"/>
                  <a:pt x="1945" y="1676"/>
                  <a:pt x="1985" y="1636"/>
                </a:cubicBezTo>
                <a:cubicBezTo>
                  <a:pt x="2056" y="1576"/>
                  <a:pt x="2045" y="1458"/>
                  <a:pt x="1961" y="1410"/>
                </a:cubicBezTo>
                <a:lnTo>
                  <a:pt x="1260" y="875"/>
                </a:lnTo>
                <a:cubicBezTo>
                  <a:pt x="1450" y="661"/>
                  <a:pt x="1652" y="459"/>
                  <a:pt x="1866" y="281"/>
                </a:cubicBezTo>
                <a:cubicBezTo>
                  <a:pt x="1938" y="222"/>
                  <a:pt x="1938" y="103"/>
                  <a:pt x="1866" y="55"/>
                </a:cubicBezTo>
                <a:cubicBezTo>
                  <a:pt x="1829" y="18"/>
                  <a:pt x="1782" y="0"/>
                  <a:pt x="17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91597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dk2"/>
        </a:solidFill>
        <a:effectLst/>
      </p:bgPr>
    </p:bg>
    <p:spTree>
      <p:nvGrpSpPr>
        <p:cNvPr id="1" name="Shape 655"/>
        <p:cNvGrpSpPr/>
        <p:nvPr/>
      </p:nvGrpSpPr>
      <p:grpSpPr>
        <a:xfrm>
          <a:off x="0" y="0"/>
          <a:ext cx="0" cy="0"/>
          <a:chOff x="0" y="0"/>
          <a:chExt cx="0" cy="0"/>
        </a:xfrm>
      </p:grpSpPr>
      <p:sp>
        <p:nvSpPr>
          <p:cNvPr id="656" name="Google Shape;656;p25"/>
          <p:cNvSpPr txBox="1">
            <a:spLocks noGrp="1"/>
          </p:cNvSpPr>
          <p:nvPr>
            <p:ph type="title"/>
          </p:nvPr>
        </p:nvSpPr>
        <p:spPr>
          <a:xfrm>
            <a:off x="720000" y="1398725"/>
            <a:ext cx="7620000" cy="15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3100"/>
              <a:buFont typeface="Raleway"/>
              <a:buNone/>
              <a:defRPr sz="3100" b="1">
                <a:latin typeface="Raleway"/>
                <a:ea typeface="Raleway"/>
                <a:cs typeface="Raleway"/>
                <a:sym typeface="Raleway"/>
              </a:defRPr>
            </a:lvl1pPr>
            <a:lvl2pPr lvl="1" algn="r" rtl="0">
              <a:lnSpc>
                <a:spcPct val="115000"/>
              </a:lnSpc>
              <a:spcBef>
                <a:spcPts val="0"/>
              </a:spcBef>
              <a:spcAft>
                <a:spcPts val="0"/>
              </a:spcAft>
              <a:buSzPts val="5300"/>
              <a:buNone/>
              <a:defRPr sz="5300">
                <a:highlight>
                  <a:schemeClr val="accent1"/>
                </a:highlight>
              </a:defRPr>
            </a:lvl2pPr>
            <a:lvl3pPr lvl="2" algn="r" rtl="0">
              <a:lnSpc>
                <a:spcPct val="115000"/>
              </a:lnSpc>
              <a:spcBef>
                <a:spcPts val="0"/>
              </a:spcBef>
              <a:spcAft>
                <a:spcPts val="0"/>
              </a:spcAft>
              <a:buSzPts val="5300"/>
              <a:buNone/>
              <a:defRPr sz="5300">
                <a:highlight>
                  <a:schemeClr val="accent1"/>
                </a:highlight>
              </a:defRPr>
            </a:lvl3pPr>
            <a:lvl4pPr lvl="3" algn="r" rtl="0">
              <a:lnSpc>
                <a:spcPct val="115000"/>
              </a:lnSpc>
              <a:spcBef>
                <a:spcPts val="0"/>
              </a:spcBef>
              <a:spcAft>
                <a:spcPts val="0"/>
              </a:spcAft>
              <a:buSzPts val="5300"/>
              <a:buNone/>
              <a:defRPr sz="5300">
                <a:highlight>
                  <a:schemeClr val="accent1"/>
                </a:highlight>
              </a:defRPr>
            </a:lvl4pPr>
            <a:lvl5pPr lvl="4" algn="r" rtl="0">
              <a:lnSpc>
                <a:spcPct val="115000"/>
              </a:lnSpc>
              <a:spcBef>
                <a:spcPts val="0"/>
              </a:spcBef>
              <a:spcAft>
                <a:spcPts val="0"/>
              </a:spcAft>
              <a:buSzPts val="5300"/>
              <a:buNone/>
              <a:defRPr sz="5300">
                <a:highlight>
                  <a:schemeClr val="accent1"/>
                </a:highlight>
              </a:defRPr>
            </a:lvl5pPr>
            <a:lvl6pPr lvl="5" algn="r" rtl="0">
              <a:lnSpc>
                <a:spcPct val="115000"/>
              </a:lnSpc>
              <a:spcBef>
                <a:spcPts val="0"/>
              </a:spcBef>
              <a:spcAft>
                <a:spcPts val="0"/>
              </a:spcAft>
              <a:buSzPts val="5300"/>
              <a:buNone/>
              <a:defRPr sz="5300">
                <a:highlight>
                  <a:schemeClr val="accent1"/>
                </a:highlight>
              </a:defRPr>
            </a:lvl6pPr>
            <a:lvl7pPr lvl="6" algn="r" rtl="0">
              <a:lnSpc>
                <a:spcPct val="115000"/>
              </a:lnSpc>
              <a:spcBef>
                <a:spcPts val="0"/>
              </a:spcBef>
              <a:spcAft>
                <a:spcPts val="0"/>
              </a:spcAft>
              <a:buSzPts val="5300"/>
              <a:buNone/>
              <a:defRPr sz="5300">
                <a:highlight>
                  <a:schemeClr val="accent1"/>
                </a:highlight>
              </a:defRPr>
            </a:lvl7pPr>
            <a:lvl8pPr lvl="7" algn="r" rtl="0">
              <a:lnSpc>
                <a:spcPct val="115000"/>
              </a:lnSpc>
              <a:spcBef>
                <a:spcPts val="0"/>
              </a:spcBef>
              <a:spcAft>
                <a:spcPts val="0"/>
              </a:spcAft>
              <a:buSzPts val="5300"/>
              <a:buNone/>
              <a:defRPr sz="5300">
                <a:highlight>
                  <a:schemeClr val="accent1"/>
                </a:highlight>
              </a:defRPr>
            </a:lvl8pPr>
            <a:lvl9pPr lvl="8" algn="r" rtl="0">
              <a:lnSpc>
                <a:spcPct val="115000"/>
              </a:lnSpc>
              <a:spcBef>
                <a:spcPts val="0"/>
              </a:spcBef>
              <a:spcAft>
                <a:spcPts val="0"/>
              </a:spcAft>
              <a:buSzPts val="5300"/>
              <a:buNone/>
              <a:defRPr sz="5300">
                <a:highlight>
                  <a:schemeClr val="accent1"/>
                </a:highlight>
              </a:defRPr>
            </a:lvl9pPr>
          </a:lstStyle>
          <a:p>
            <a:endParaRPr/>
          </a:p>
        </p:txBody>
      </p:sp>
      <p:sp>
        <p:nvSpPr>
          <p:cNvPr id="657" name="Google Shape;657;p25"/>
          <p:cNvSpPr txBox="1">
            <a:spLocks noGrp="1"/>
          </p:cNvSpPr>
          <p:nvPr>
            <p:ph type="title" idx="2"/>
          </p:nvPr>
        </p:nvSpPr>
        <p:spPr>
          <a:xfrm>
            <a:off x="720000" y="2714625"/>
            <a:ext cx="3984000" cy="1028700"/>
          </a:xfrm>
          <a:prstGeom prst="rect">
            <a:avLst/>
          </a:prstGeom>
        </p:spPr>
        <p:txBody>
          <a:bodyPr spcFirstLastPara="1" wrap="square" lIns="91425" tIns="91425" rIns="91425" bIns="91425" anchor="ctr" anchorCtr="0">
            <a:noAutofit/>
          </a:bodyPr>
          <a:lstStyle>
            <a:lvl1pPr lvl="0" rtl="0">
              <a:spcBef>
                <a:spcPts val="0"/>
              </a:spcBef>
              <a:spcAft>
                <a:spcPts val="0"/>
              </a:spcAft>
              <a:buSzPts val="2100"/>
              <a:buNone/>
              <a:defRPr sz="2100">
                <a:highlight>
                  <a:schemeClr val="accent1"/>
                </a:highlight>
              </a:defRPr>
            </a:lvl1pPr>
            <a:lvl2pPr lvl="1" algn="r" rtl="0">
              <a:spcBef>
                <a:spcPts val="0"/>
              </a:spcBef>
              <a:spcAft>
                <a:spcPts val="0"/>
              </a:spcAft>
              <a:buSzPts val="4800"/>
              <a:buNone/>
              <a:defRPr sz="4800">
                <a:highlight>
                  <a:schemeClr val="accent1"/>
                </a:highlight>
              </a:defRPr>
            </a:lvl2pPr>
            <a:lvl3pPr lvl="2" algn="r" rtl="0">
              <a:spcBef>
                <a:spcPts val="0"/>
              </a:spcBef>
              <a:spcAft>
                <a:spcPts val="0"/>
              </a:spcAft>
              <a:buSzPts val="4800"/>
              <a:buNone/>
              <a:defRPr sz="4800">
                <a:highlight>
                  <a:schemeClr val="accent1"/>
                </a:highlight>
              </a:defRPr>
            </a:lvl3pPr>
            <a:lvl4pPr lvl="3" algn="r" rtl="0">
              <a:spcBef>
                <a:spcPts val="0"/>
              </a:spcBef>
              <a:spcAft>
                <a:spcPts val="0"/>
              </a:spcAft>
              <a:buSzPts val="4800"/>
              <a:buNone/>
              <a:defRPr sz="4800">
                <a:highlight>
                  <a:schemeClr val="accent1"/>
                </a:highlight>
              </a:defRPr>
            </a:lvl4pPr>
            <a:lvl5pPr lvl="4" algn="r" rtl="0">
              <a:spcBef>
                <a:spcPts val="0"/>
              </a:spcBef>
              <a:spcAft>
                <a:spcPts val="0"/>
              </a:spcAft>
              <a:buSzPts val="4800"/>
              <a:buNone/>
              <a:defRPr sz="4800">
                <a:highlight>
                  <a:schemeClr val="accent1"/>
                </a:highlight>
              </a:defRPr>
            </a:lvl5pPr>
            <a:lvl6pPr lvl="5" algn="r" rtl="0">
              <a:spcBef>
                <a:spcPts val="0"/>
              </a:spcBef>
              <a:spcAft>
                <a:spcPts val="0"/>
              </a:spcAft>
              <a:buSzPts val="4800"/>
              <a:buNone/>
              <a:defRPr sz="4800">
                <a:highlight>
                  <a:schemeClr val="accent1"/>
                </a:highlight>
              </a:defRPr>
            </a:lvl6pPr>
            <a:lvl7pPr lvl="6" algn="r" rtl="0">
              <a:spcBef>
                <a:spcPts val="0"/>
              </a:spcBef>
              <a:spcAft>
                <a:spcPts val="0"/>
              </a:spcAft>
              <a:buSzPts val="4800"/>
              <a:buNone/>
              <a:defRPr sz="4800">
                <a:highlight>
                  <a:schemeClr val="accent1"/>
                </a:highlight>
              </a:defRPr>
            </a:lvl7pPr>
            <a:lvl8pPr lvl="7" algn="r" rtl="0">
              <a:spcBef>
                <a:spcPts val="0"/>
              </a:spcBef>
              <a:spcAft>
                <a:spcPts val="0"/>
              </a:spcAft>
              <a:buSzPts val="4800"/>
              <a:buNone/>
              <a:defRPr sz="4800">
                <a:highlight>
                  <a:schemeClr val="accent1"/>
                </a:highlight>
              </a:defRPr>
            </a:lvl8pPr>
            <a:lvl9pPr lvl="8" algn="r" rtl="0">
              <a:spcBef>
                <a:spcPts val="0"/>
              </a:spcBef>
              <a:spcAft>
                <a:spcPts val="0"/>
              </a:spcAft>
              <a:buSzPts val="4800"/>
              <a:buNone/>
              <a:defRPr sz="4800">
                <a:highlight>
                  <a:schemeClr val="accent1"/>
                </a:highlight>
              </a:defRPr>
            </a:lvl9pPr>
          </a:lstStyle>
          <a:p>
            <a:endParaRPr/>
          </a:p>
        </p:txBody>
      </p:sp>
      <p:grpSp>
        <p:nvGrpSpPr>
          <p:cNvPr id="658" name="Google Shape;658;p25"/>
          <p:cNvGrpSpPr/>
          <p:nvPr/>
        </p:nvGrpSpPr>
        <p:grpSpPr>
          <a:xfrm rot="10800000">
            <a:off x="6706501" y="3144303"/>
            <a:ext cx="1032560" cy="1103691"/>
            <a:chOff x="319900" y="315700"/>
            <a:chExt cx="342123" cy="365691"/>
          </a:xfrm>
        </p:grpSpPr>
        <p:sp>
          <p:nvSpPr>
            <p:cNvPr id="659" name="Google Shape;659;p25"/>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5"/>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5"/>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5"/>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5"/>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25"/>
          <p:cNvGrpSpPr/>
          <p:nvPr/>
        </p:nvGrpSpPr>
        <p:grpSpPr>
          <a:xfrm rot="10800000">
            <a:off x="245401" y="257476"/>
            <a:ext cx="983296" cy="978525"/>
            <a:chOff x="4636900" y="2064950"/>
            <a:chExt cx="179650" cy="178775"/>
          </a:xfrm>
        </p:grpSpPr>
        <p:sp>
          <p:nvSpPr>
            <p:cNvPr id="665" name="Google Shape;665;p25"/>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5"/>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5"/>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 name="Google Shape;668;p25"/>
          <p:cNvGrpSpPr/>
          <p:nvPr/>
        </p:nvGrpSpPr>
        <p:grpSpPr>
          <a:xfrm rot="-815775">
            <a:off x="7894318" y="3649179"/>
            <a:ext cx="723116" cy="978684"/>
            <a:chOff x="5408700" y="2855000"/>
            <a:chExt cx="121525" cy="164475"/>
          </a:xfrm>
        </p:grpSpPr>
        <p:sp>
          <p:nvSpPr>
            <p:cNvPr id="669" name="Google Shape;669;p25"/>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5"/>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211400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1">
  <p:cSld name="Title only 1">
    <p:bg>
      <p:bgPr>
        <a:solidFill>
          <a:schemeClr val="dk2"/>
        </a:solidFill>
        <a:effectLst/>
      </p:bgPr>
    </p:bg>
    <p:spTree>
      <p:nvGrpSpPr>
        <p:cNvPr id="1" name="Shape 671"/>
        <p:cNvGrpSpPr/>
        <p:nvPr/>
      </p:nvGrpSpPr>
      <p:grpSpPr>
        <a:xfrm>
          <a:off x="0" y="0"/>
          <a:ext cx="0" cy="0"/>
          <a:chOff x="0" y="0"/>
          <a:chExt cx="0" cy="0"/>
        </a:xfrm>
      </p:grpSpPr>
      <p:sp>
        <p:nvSpPr>
          <p:cNvPr id="672" name="Google Shape;672;p26"/>
          <p:cNvSpPr txBox="1">
            <a:spLocks noGrp="1"/>
          </p:cNvSpPr>
          <p:nvPr>
            <p:ph type="title"/>
          </p:nvPr>
        </p:nvSpPr>
        <p:spPr>
          <a:xfrm>
            <a:off x="720000" y="539500"/>
            <a:ext cx="7704000" cy="375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highlight>
                  <a:schemeClr val="accent1"/>
                </a:highlight>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extLst>
      <p:ext uri="{BB962C8B-B14F-4D97-AF65-F5344CB8AC3E}">
        <p14:creationId xmlns:p14="http://schemas.microsoft.com/office/powerpoint/2010/main" val="1560502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only 2">
  <p:cSld name="Title only 2">
    <p:bg>
      <p:bgPr>
        <a:solidFill>
          <a:schemeClr val="lt2"/>
        </a:solidFill>
        <a:effectLst/>
      </p:bgPr>
    </p:bg>
    <p:spTree>
      <p:nvGrpSpPr>
        <p:cNvPr id="1" name="Shape 673"/>
        <p:cNvGrpSpPr/>
        <p:nvPr/>
      </p:nvGrpSpPr>
      <p:grpSpPr>
        <a:xfrm>
          <a:off x="0" y="0"/>
          <a:ext cx="0" cy="0"/>
          <a:chOff x="0" y="0"/>
          <a:chExt cx="0" cy="0"/>
        </a:xfrm>
      </p:grpSpPr>
      <p:sp>
        <p:nvSpPr>
          <p:cNvPr id="674" name="Google Shape;674;p27"/>
          <p:cNvSpPr txBox="1">
            <a:spLocks noGrp="1"/>
          </p:cNvSpPr>
          <p:nvPr>
            <p:ph type="title"/>
          </p:nvPr>
        </p:nvSpPr>
        <p:spPr>
          <a:xfrm>
            <a:off x="720000" y="539500"/>
            <a:ext cx="7704000" cy="375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highlight>
                  <a:schemeClr val="accent1"/>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86288959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only 3">
  <p:cSld name="Title only 3">
    <p:bg>
      <p:bgPr>
        <a:solidFill>
          <a:schemeClr val="dk2"/>
        </a:solidFill>
        <a:effectLst/>
      </p:bgPr>
    </p:bg>
    <p:spTree>
      <p:nvGrpSpPr>
        <p:cNvPr id="1" name="Shape 675"/>
        <p:cNvGrpSpPr/>
        <p:nvPr/>
      </p:nvGrpSpPr>
      <p:grpSpPr>
        <a:xfrm>
          <a:off x="0" y="0"/>
          <a:ext cx="0" cy="0"/>
          <a:chOff x="0" y="0"/>
          <a:chExt cx="0" cy="0"/>
        </a:xfrm>
      </p:grpSpPr>
      <p:sp>
        <p:nvSpPr>
          <p:cNvPr id="676" name="Google Shape;676;p28"/>
          <p:cNvSpPr txBox="1">
            <a:spLocks noGrp="1"/>
          </p:cNvSpPr>
          <p:nvPr>
            <p:ph type="title"/>
          </p:nvPr>
        </p:nvSpPr>
        <p:spPr>
          <a:xfrm>
            <a:off x="720000" y="539500"/>
            <a:ext cx="7704000" cy="37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highlight>
                  <a:schemeClr val="accent1"/>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677" name="Google Shape;677;p28"/>
          <p:cNvGrpSpPr/>
          <p:nvPr/>
        </p:nvGrpSpPr>
        <p:grpSpPr>
          <a:xfrm>
            <a:off x="-332315" y="-98852"/>
            <a:ext cx="1781246" cy="1745553"/>
            <a:chOff x="894775" y="1489932"/>
            <a:chExt cx="1107120" cy="1084936"/>
          </a:xfrm>
        </p:grpSpPr>
        <p:sp>
          <p:nvSpPr>
            <p:cNvPr id="678" name="Google Shape;678;p28"/>
            <p:cNvSpPr/>
            <p:nvPr/>
          </p:nvSpPr>
          <p:spPr>
            <a:xfrm>
              <a:off x="964844" y="1976193"/>
              <a:ext cx="81071" cy="104754"/>
            </a:xfrm>
            <a:custGeom>
              <a:avLst/>
              <a:gdLst/>
              <a:ahLst/>
              <a:cxnLst/>
              <a:rect l="l" t="t" r="r" b="b"/>
              <a:pathLst>
                <a:path w="3358" h="4339" extrusionOk="0">
                  <a:moveTo>
                    <a:pt x="1838" y="918"/>
                  </a:moveTo>
                  <a:cubicBezTo>
                    <a:pt x="1901" y="1172"/>
                    <a:pt x="1933" y="1362"/>
                    <a:pt x="1964" y="1552"/>
                  </a:cubicBezTo>
                  <a:cubicBezTo>
                    <a:pt x="1993" y="1696"/>
                    <a:pt x="2022" y="1788"/>
                    <a:pt x="2027" y="1875"/>
                  </a:cubicBezTo>
                  <a:lnTo>
                    <a:pt x="2027" y="1875"/>
                  </a:lnTo>
                  <a:cubicBezTo>
                    <a:pt x="1995" y="2190"/>
                    <a:pt x="1932" y="2504"/>
                    <a:pt x="1806" y="2787"/>
                  </a:cubicBezTo>
                  <a:cubicBezTo>
                    <a:pt x="1743" y="2945"/>
                    <a:pt x="1711" y="3104"/>
                    <a:pt x="1648" y="3199"/>
                  </a:cubicBezTo>
                  <a:cubicBezTo>
                    <a:pt x="1616" y="3262"/>
                    <a:pt x="1584" y="3357"/>
                    <a:pt x="1521" y="3420"/>
                  </a:cubicBezTo>
                  <a:cubicBezTo>
                    <a:pt x="1489" y="3484"/>
                    <a:pt x="1426" y="3547"/>
                    <a:pt x="1363" y="3579"/>
                  </a:cubicBezTo>
                  <a:cubicBezTo>
                    <a:pt x="1299" y="3610"/>
                    <a:pt x="1236" y="3642"/>
                    <a:pt x="1141" y="3642"/>
                  </a:cubicBezTo>
                  <a:cubicBezTo>
                    <a:pt x="1046" y="3610"/>
                    <a:pt x="982" y="3547"/>
                    <a:pt x="887" y="3484"/>
                  </a:cubicBezTo>
                  <a:cubicBezTo>
                    <a:pt x="856" y="3420"/>
                    <a:pt x="792" y="3389"/>
                    <a:pt x="729" y="3325"/>
                  </a:cubicBezTo>
                  <a:cubicBezTo>
                    <a:pt x="697" y="3262"/>
                    <a:pt x="666" y="3199"/>
                    <a:pt x="634" y="3135"/>
                  </a:cubicBezTo>
                  <a:lnTo>
                    <a:pt x="539" y="2882"/>
                  </a:lnTo>
                  <a:cubicBezTo>
                    <a:pt x="539" y="2502"/>
                    <a:pt x="602" y="2153"/>
                    <a:pt x="761" y="1805"/>
                  </a:cubicBezTo>
                  <a:cubicBezTo>
                    <a:pt x="824" y="1615"/>
                    <a:pt x="951" y="1425"/>
                    <a:pt x="1077" y="1267"/>
                  </a:cubicBezTo>
                  <a:cubicBezTo>
                    <a:pt x="1141" y="1172"/>
                    <a:pt x="1267" y="1077"/>
                    <a:pt x="1363" y="1013"/>
                  </a:cubicBezTo>
                  <a:cubicBezTo>
                    <a:pt x="1458" y="982"/>
                    <a:pt x="1553" y="950"/>
                    <a:pt x="1616" y="950"/>
                  </a:cubicBezTo>
                  <a:cubicBezTo>
                    <a:pt x="1711" y="950"/>
                    <a:pt x="1774" y="950"/>
                    <a:pt x="1838" y="918"/>
                  </a:cubicBezTo>
                  <a:close/>
                  <a:moveTo>
                    <a:pt x="2091" y="0"/>
                  </a:moveTo>
                  <a:cubicBezTo>
                    <a:pt x="1933" y="32"/>
                    <a:pt x="1806" y="127"/>
                    <a:pt x="1743" y="285"/>
                  </a:cubicBezTo>
                  <a:cubicBezTo>
                    <a:pt x="1616" y="285"/>
                    <a:pt x="1521" y="317"/>
                    <a:pt x="1426" y="348"/>
                  </a:cubicBezTo>
                  <a:cubicBezTo>
                    <a:pt x="1299" y="412"/>
                    <a:pt x="1109" y="475"/>
                    <a:pt x="856" y="602"/>
                  </a:cubicBezTo>
                  <a:cubicBezTo>
                    <a:pt x="697" y="760"/>
                    <a:pt x="571" y="950"/>
                    <a:pt x="476" y="1140"/>
                  </a:cubicBezTo>
                  <a:cubicBezTo>
                    <a:pt x="381" y="1330"/>
                    <a:pt x="286" y="1520"/>
                    <a:pt x="222" y="1710"/>
                  </a:cubicBezTo>
                  <a:cubicBezTo>
                    <a:pt x="159" y="1900"/>
                    <a:pt x="96" y="2090"/>
                    <a:pt x="64" y="2280"/>
                  </a:cubicBezTo>
                  <a:cubicBezTo>
                    <a:pt x="32" y="2470"/>
                    <a:pt x="1" y="2660"/>
                    <a:pt x="1" y="2819"/>
                  </a:cubicBezTo>
                  <a:cubicBezTo>
                    <a:pt x="1" y="2977"/>
                    <a:pt x="1" y="3135"/>
                    <a:pt x="1" y="3294"/>
                  </a:cubicBezTo>
                  <a:cubicBezTo>
                    <a:pt x="1" y="3389"/>
                    <a:pt x="32" y="3484"/>
                    <a:pt x="96" y="3579"/>
                  </a:cubicBezTo>
                  <a:cubicBezTo>
                    <a:pt x="159" y="3705"/>
                    <a:pt x="222" y="3800"/>
                    <a:pt x="317" y="3864"/>
                  </a:cubicBezTo>
                  <a:cubicBezTo>
                    <a:pt x="412" y="3959"/>
                    <a:pt x="571" y="4117"/>
                    <a:pt x="729" y="4275"/>
                  </a:cubicBezTo>
                  <a:cubicBezTo>
                    <a:pt x="856" y="4307"/>
                    <a:pt x="1014" y="4339"/>
                    <a:pt x="1141" y="4339"/>
                  </a:cubicBezTo>
                  <a:cubicBezTo>
                    <a:pt x="1299" y="4339"/>
                    <a:pt x="1489" y="4275"/>
                    <a:pt x="1616" y="4180"/>
                  </a:cubicBezTo>
                  <a:cubicBezTo>
                    <a:pt x="1743" y="4054"/>
                    <a:pt x="1838" y="3927"/>
                    <a:pt x="1933" y="3800"/>
                  </a:cubicBezTo>
                  <a:cubicBezTo>
                    <a:pt x="2028" y="3642"/>
                    <a:pt x="2091" y="3452"/>
                    <a:pt x="2154" y="3294"/>
                  </a:cubicBezTo>
                  <a:cubicBezTo>
                    <a:pt x="2186" y="3135"/>
                    <a:pt x="2249" y="2977"/>
                    <a:pt x="2281" y="2882"/>
                  </a:cubicBezTo>
                  <a:cubicBezTo>
                    <a:pt x="2313" y="3135"/>
                    <a:pt x="2408" y="3389"/>
                    <a:pt x="2566" y="3610"/>
                  </a:cubicBezTo>
                  <a:cubicBezTo>
                    <a:pt x="2661" y="3832"/>
                    <a:pt x="2819" y="3990"/>
                    <a:pt x="3009" y="4085"/>
                  </a:cubicBezTo>
                  <a:cubicBezTo>
                    <a:pt x="3104" y="4085"/>
                    <a:pt x="3199" y="4022"/>
                    <a:pt x="3263" y="3959"/>
                  </a:cubicBezTo>
                  <a:cubicBezTo>
                    <a:pt x="3326" y="3864"/>
                    <a:pt x="3358" y="3737"/>
                    <a:pt x="3358" y="3642"/>
                  </a:cubicBezTo>
                  <a:cubicBezTo>
                    <a:pt x="3358" y="3547"/>
                    <a:pt x="3326" y="3452"/>
                    <a:pt x="3263" y="3389"/>
                  </a:cubicBezTo>
                  <a:cubicBezTo>
                    <a:pt x="3104" y="3262"/>
                    <a:pt x="3009" y="3104"/>
                    <a:pt x="2914" y="2945"/>
                  </a:cubicBezTo>
                  <a:cubicBezTo>
                    <a:pt x="2819" y="2755"/>
                    <a:pt x="2756" y="2565"/>
                    <a:pt x="2724" y="2375"/>
                  </a:cubicBezTo>
                  <a:lnTo>
                    <a:pt x="2661" y="2058"/>
                  </a:lnTo>
                  <a:cubicBezTo>
                    <a:pt x="2629" y="1963"/>
                    <a:pt x="2629" y="1900"/>
                    <a:pt x="2629" y="1868"/>
                  </a:cubicBezTo>
                  <a:cubicBezTo>
                    <a:pt x="2629" y="1805"/>
                    <a:pt x="2598" y="1773"/>
                    <a:pt x="2598" y="1710"/>
                  </a:cubicBezTo>
                  <a:cubicBezTo>
                    <a:pt x="2566" y="1520"/>
                    <a:pt x="2534" y="1330"/>
                    <a:pt x="2534" y="1140"/>
                  </a:cubicBezTo>
                  <a:cubicBezTo>
                    <a:pt x="2503" y="950"/>
                    <a:pt x="2471" y="760"/>
                    <a:pt x="2408" y="570"/>
                  </a:cubicBezTo>
                  <a:cubicBezTo>
                    <a:pt x="2376" y="443"/>
                    <a:pt x="2344" y="285"/>
                    <a:pt x="2281" y="158"/>
                  </a:cubicBezTo>
                  <a:cubicBezTo>
                    <a:pt x="2218" y="63"/>
                    <a:pt x="2154" y="0"/>
                    <a:pt x="209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8"/>
            <p:cNvSpPr/>
            <p:nvPr/>
          </p:nvSpPr>
          <p:spPr>
            <a:xfrm>
              <a:off x="894775" y="1668850"/>
              <a:ext cx="825770" cy="795930"/>
            </a:xfrm>
            <a:custGeom>
              <a:avLst/>
              <a:gdLst/>
              <a:ahLst/>
              <a:cxnLst/>
              <a:rect l="l" t="t" r="r" b="b"/>
              <a:pathLst>
                <a:path w="34204" h="32968" fill="none" extrusionOk="0">
                  <a:moveTo>
                    <a:pt x="7158" y="29389"/>
                  </a:moveTo>
                  <a:cubicBezTo>
                    <a:pt x="1331" y="23974"/>
                    <a:pt x="1" y="15170"/>
                    <a:pt x="4118" y="8392"/>
                  </a:cubicBezTo>
                  <a:cubicBezTo>
                    <a:pt x="5733" y="5637"/>
                    <a:pt x="8140" y="3452"/>
                    <a:pt x="11053" y="2090"/>
                  </a:cubicBezTo>
                  <a:cubicBezTo>
                    <a:pt x="15835" y="0"/>
                    <a:pt x="21314" y="380"/>
                    <a:pt x="25780" y="3104"/>
                  </a:cubicBezTo>
                  <a:cubicBezTo>
                    <a:pt x="30403" y="5890"/>
                    <a:pt x="33792" y="11274"/>
                    <a:pt x="34045" y="16721"/>
                  </a:cubicBezTo>
                  <a:cubicBezTo>
                    <a:pt x="34203" y="21345"/>
                    <a:pt x="32240" y="25779"/>
                    <a:pt x="28693" y="28756"/>
                  </a:cubicBezTo>
                  <a:cubicBezTo>
                    <a:pt x="25336" y="31574"/>
                    <a:pt x="20934" y="32841"/>
                    <a:pt x="16500" y="32936"/>
                  </a:cubicBezTo>
                  <a:cubicBezTo>
                    <a:pt x="14917" y="32968"/>
                    <a:pt x="10072" y="32049"/>
                    <a:pt x="7285" y="29516"/>
                  </a:cubicBezTo>
                  <a:close/>
                </a:path>
              </a:pathLst>
            </a:custGeom>
            <a:noFill/>
            <a:ln w="198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8"/>
            <p:cNvSpPr/>
            <p:nvPr/>
          </p:nvSpPr>
          <p:spPr>
            <a:xfrm>
              <a:off x="1340513" y="1939485"/>
              <a:ext cx="659863" cy="635382"/>
            </a:xfrm>
            <a:custGeom>
              <a:avLst/>
              <a:gdLst/>
              <a:ahLst/>
              <a:cxnLst/>
              <a:rect l="l" t="t" r="r" b="b"/>
              <a:pathLst>
                <a:path w="27332" h="26318" fill="none" extrusionOk="0">
                  <a:moveTo>
                    <a:pt x="5701" y="23468"/>
                  </a:moveTo>
                  <a:cubicBezTo>
                    <a:pt x="983" y="19129"/>
                    <a:pt x="1" y="12067"/>
                    <a:pt x="3326" y="6588"/>
                  </a:cubicBezTo>
                  <a:cubicBezTo>
                    <a:pt x="4625" y="4435"/>
                    <a:pt x="6525" y="2724"/>
                    <a:pt x="8805" y="1679"/>
                  </a:cubicBezTo>
                  <a:cubicBezTo>
                    <a:pt x="12637" y="1"/>
                    <a:pt x="17007" y="286"/>
                    <a:pt x="20586" y="2471"/>
                  </a:cubicBezTo>
                  <a:cubicBezTo>
                    <a:pt x="24259" y="4688"/>
                    <a:pt x="26983" y="8995"/>
                    <a:pt x="27205" y="13334"/>
                  </a:cubicBezTo>
                  <a:cubicBezTo>
                    <a:pt x="27331" y="17039"/>
                    <a:pt x="25748" y="20586"/>
                    <a:pt x="22929" y="22961"/>
                  </a:cubicBezTo>
                  <a:cubicBezTo>
                    <a:pt x="20238" y="25209"/>
                    <a:pt x="16722" y="26223"/>
                    <a:pt x="13175" y="26318"/>
                  </a:cubicBezTo>
                  <a:cubicBezTo>
                    <a:pt x="11909" y="26318"/>
                    <a:pt x="8045" y="25621"/>
                    <a:pt x="5796" y="23563"/>
                  </a:cubicBezTo>
                  <a:close/>
                </a:path>
              </a:pathLst>
            </a:custGeom>
            <a:noFill/>
            <a:ln w="198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p:nvPr/>
          </p:nvSpPr>
          <p:spPr>
            <a:xfrm>
              <a:off x="1442972" y="1489932"/>
              <a:ext cx="558923" cy="561217"/>
            </a:xfrm>
            <a:custGeom>
              <a:avLst/>
              <a:gdLst/>
              <a:ahLst/>
              <a:cxnLst/>
              <a:rect l="l" t="t" r="r" b="b"/>
              <a:pathLst>
                <a:path w="23151" h="23246" fill="none" extrusionOk="0">
                  <a:moveTo>
                    <a:pt x="15423" y="1109"/>
                  </a:moveTo>
                  <a:cubicBezTo>
                    <a:pt x="20300" y="3642"/>
                    <a:pt x="23151" y="8963"/>
                    <a:pt x="22232" y="13840"/>
                  </a:cubicBezTo>
                  <a:cubicBezTo>
                    <a:pt x="21536" y="17323"/>
                    <a:pt x="19192" y="20300"/>
                    <a:pt x="15898" y="21757"/>
                  </a:cubicBezTo>
                  <a:cubicBezTo>
                    <a:pt x="12542" y="23246"/>
                    <a:pt x="8140" y="23056"/>
                    <a:pt x="4973" y="21060"/>
                  </a:cubicBezTo>
                  <a:cubicBezTo>
                    <a:pt x="2312" y="19350"/>
                    <a:pt x="571" y="16500"/>
                    <a:pt x="286" y="13333"/>
                  </a:cubicBezTo>
                  <a:cubicBezTo>
                    <a:pt x="1" y="10325"/>
                    <a:pt x="1014" y="7348"/>
                    <a:pt x="2724" y="4783"/>
                  </a:cubicBezTo>
                  <a:cubicBezTo>
                    <a:pt x="3294" y="3896"/>
                    <a:pt x="5733" y="1521"/>
                    <a:pt x="8266" y="951"/>
                  </a:cubicBezTo>
                  <a:cubicBezTo>
                    <a:pt x="12478" y="0"/>
                    <a:pt x="15423" y="1109"/>
                    <a:pt x="15423" y="1109"/>
                  </a:cubicBezTo>
                  <a:close/>
                </a:path>
              </a:pathLst>
            </a:custGeom>
            <a:noFill/>
            <a:ln w="198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8"/>
            <p:cNvSpPr/>
            <p:nvPr/>
          </p:nvSpPr>
          <p:spPr>
            <a:xfrm>
              <a:off x="1765352" y="2225438"/>
              <a:ext cx="72645" cy="146811"/>
            </a:xfrm>
            <a:custGeom>
              <a:avLst/>
              <a:gdLst/>
              <a:ahLst/>
              <a:cxnLst/>
              <a:rect l="l" t="t" r="r" b="b"/>
              <a:pathLst>
                <a:path w="3009" h="6081" extrusionOk="0">
                  <a:moveTo>
                    <a:pt x="1900" y="3009"/>
                  </a:moveTo>
                  <a:cubicBezTo>
                    <a:pt x="1995" y="3009"/>
                    <a:pt x="2090" y="3040"/>
                    <a:pt x="2154" y="3104"/>
                  </a:cubicBezTo>
                  <a:cubicBezTo>
                    <a:pt x="2217" y="3167"/>
                    <a:pt x="2280" y="3262"/>
                    <a:pt x="2312" y="3325"/>
                  </a:cubicBezTo>
                  <a:cubicBezTo>
                    <a:pt x="2375" y="3420"/>
                    <a:pt x="2407" y="3515"/>
                    <a:pt x="2439" y="3610"/>
                  </a:cubicBezTo>
                  <a:cubicBezTo>
                    <a:pt x="2439" y="3674"/>
                    <a:pt x="2470" y="3769"/>
                    <a:pt x="2470" y="3832"/>
                  </a:cubicBezTo>
                  <a:cubicBezTo>
                    <a:pt x="2470" y="3990"/>
                    <a:pt x="2439" y="4180"/>
                    <a:pt x="2407" y="4339"/>
                  </a:cubicBezTo>
                  <a:lnTo>
                    <a:pt x="2407" y="4307"/>
                  </a:lnTo>
                  <a:cubicBezTo>
                    <a:pt x="2375" y="4497"/>
                    <a:pt x="2312" y="4687"/>
                    <a:pt x="2217" y="4845"/>
                  </a:cubicBezTo>
                  <a:lnTo>
                    <a:pt x="1869" y="5257"/>
                  </a:lnTo>
                  <a:cubicBezTo>
                    <a:pt x="1742" y="5321"/>
                    <a:pt x="1584" y="5384"/>
                    <a:pt x="1425" y="5416"/>
                  </a:cubicBezTo>
                  <a:cubicBezTo>
                    <a:pt x="1267" y="5416"/>
                    <a:pt x="1172" y="5257"/>
                    <a:pt x="1077" y="4972"/>
                  </a:cubicBezTo>
                  <a:cubicBezTo>
                    <a:pt x="1077" y="4339"/>
                    <a:pt x="1045" y="3895"/>
                    <a:pt x="1014" y="3547"/>
                  </a:cubicBezTo>
                  <a:cubicBezTo>
                    <a:pt x="1172" y="3420"/>
                    <a:pt x="1330" y="3294"/>
                    <a:pt x="1520" y="3199"/>
                  </a:cubicBezTo>
                  <a:cubicBezTo>
                    <a:pt x="1615" y="3104"/>
                    <a:pt x="1774" y="3040"/>
                    <a:pt x="1900" y="3009"/>
                  </a:cubicBezTo>
                  <a:close/>
                  <a:moveTo>
                    <a:pt x="285" y="0"/>
                  </a:moveTo>
                  <a:cubicBezTo>
                    <a:pt x="95" y="0"/>
                    <a:pt x="0" y="158"/>
                    <a:pt x="0" y="443"/>
                  </a:cubicBezTo>
                  <a:cubicBezTo>
                    <a:pt x="0" y="602"/>
                    <a:pt x="32" y="760"/>
                    <a:pt x="64" y="919"/>
                  </a:cubicBezTo>
                  <a:cubicBezTo>
                    <a:pt x="127" y="1204"/>
                    <a:pt x="159" y="1489"/>
                    <a:pt x="190" y="1774"/>
                  </a:cubicBezTo>
                  <a:lnTo>
                    <a:pt x="317" y="3167"/>
                  </a:lnTo>
                  <a:cubicBezTo>
                    <a:pt x="317" y="3199"/>
                    <a:pt x="349" y="3262"/>
                    <a:pt x="349" y="3325"/>
                  </a:cubicBezTo>
                  <a:cubicBezTo>
                    <a:pt x="349" y="3420"/>
                    <a:pt x="349" y="3547"/>
                    <a:pt x="380" y="3705"/>
                  </a:cubicBezTo>
                  <a:cubicBezTo>
                    <a:pt x="412" y="3832"/>
                    <a:pt x="380" y="3990"/>
                    <a:pt x="412" y="4149"/>
                  </a:cubicBezTo>
                  <a:cubicBezTo>
                    <a:pt x="444" y="4307"/>
                    <a:pt x="444" y="4465"/>
                    <a:pt x="444" y="4624"/>
                  </a:cubicBezTo>
                  <a:cubicBezTo>
                    <a:pt x="444" y="4750"/>
                    <a:pt x="444" y="4877"/>
                    <a:pt x="444" y="4972"/>
                  </a:cubicBezTo>
                  <a:cubicBezTo>
                    <a:pt x="444" y="5035"/>
                    <a:pt x="444" y="5099"/>
                    <a:pt x="444" y="5162"/>
                  </a:cubicBezTo>
                  <a:lnTo>
                    <a:pt x="444" y="5606"/>
                  </a:lnTo>
                  <a:lnTo>
                    <a:pt x="444" y="5954"/>
                  </a:lnTo>
                  <a:cubicBezTo>
                    <a:pt x="539" y="6017"/>
                    <a:pt x="634" y="6049"/>
                    <a:pt x="729" y="6049"/>
                  </a:cubicBezTo>
                  <a:cubicBezTo>
                    <a:pt x="855" y="6049"/>
                    <a:pt x="950" y="5986"/>
                    <a:pt x="982" y="5891"/>
                  </a:cubicBezTo>
                  <a:cubicBezTo>
                    <a:pt x="1109" y="6017"/>
                    <a:pt x="1299" y="6081"/>
                    <a:pt x="1457" y="6081"/>
                  </a:cubicBezTo>
                  <a:cubicBezTo>
                    <a:pt x="1615" y="6081"/>
                    <a:pt x="1774" y="6049"/>
                    <a:pt x="1900" y="5986"/>
                  </a:cubicBezTo>
                  <a:cubicBezTo>
                    <a:pt x="2122" y="5859"/>
                    <a:pt x="2312" y="5701"/>
                    <a:pt x="2439" y="5479"/>
                  </a:cubicBezTo>
                  <a:lnTo>
                    <a:pt x="2724" y="5099"/>
                  </a:lnTo>
                  <a:lnTo>
                    <a:pt x="2914" y="4592"/>
                  </a:lnTo>
                  <a:cubicBezTo>
                    <a:pt x="2945" y="4465"/>
                    <a:pt x="2977" y="4370"/>
                    <a:pt x="2977" y="4244"/>
                  </a:cubicBezTo>
                  <a:cubicBezTo>
                    <a:pt x="3009" y="4149"/>
                    <a:pt x="3009" y="4054"/>
                    <a:pt x="3009" y="3927"/>
                  </a:cubicBezTo>
                  <a:cubicBezTo>
                    <a:pt x="3009" y="3610"/>
                    <a:pt x="2945" y="3262"/>
                    <a:pt x="2819" y="2977"/>
                  </a:cubicBezTo>
                  <a:cubicBezTo>
                    <a:pt x="2724" y="2755"/>
                    <a:pt x="2597" y="2565"/>
                    <a:pt x="2375" y="2439"/>
                  </a:cubicBezTo>
                  <a:lnTo>
                    <a:pt x="2059" y="2280"/>
                  </a:lnTo>
                  <a:cubicBezTo>
                    <a:pt x="1932" y="2280"/>
                    <a:pt x="1837" y="2312"/>
                    <a:pt x="1710" y="2312"/>
                  </a:cubicBezTo>
                  <a:cubicBezTo>
                    <a:pt x="1615" y="2312"/>
                    <a:pt x="1520" y="2344"/>
                    <a:pt x="1457" y="2375"/>
                  </a:cubicBezTo>
                  <a:cubicBezTo>
                    <a:pt x="1330" y="2407"/>
                    <a:pt x="1235" y="2470"/>
                    <a:pt x="1172" y="2534"/>
                  </a:cubicBezTo>
                  <a:cubicBezTo>
                    <a:pt x="1049" y="2626"/>
                    <a:pt x="955" y="2718"/>
                    <a:pt x="834" y="2811"/>
                  </a:cubicBezTo>
                  <a:lnTo>
                    <a:pt x="834" y="2811"/>
                  </a:lnTo>
                  <a:cubicBezTo>
                    <a:pt x="839" y="2789"/>
                    <a:pt x="841" y="2745"/>
                    <a:pt x="824" y="2692"/>
                  </a:cubicBezTo>
                  <a:cubicBezTo>
                    <a:pt x="792" y="2565"/>
                    <a:pt x="792" y="2439"/>
                    <a:pt x="792" y="2280"/>
                  </a:cubicBezTo>
                  <a:cubicBezTo>
                    <a:pt x="792" y="2122"/>
                    <a:pt x="792" y="1995"/>
                    <a:pt x="792" y="1869"/>
                  </a:cubicBezTo>
                  <a:lnTo>
                    <a:pt x="792" y="1615"/>
                  </a:lnTo>
                  <a:lnTo>
                    <a:pt x="792" y="1584"/>
                  </a:lnTo>
                  <a:cubicBezTo>
                    <a:pt x="760" y="1520"/>
                    <a:pt x="760" y="1425"/>
                    <a:pt x="729" y="1299"/>
                  </a:cubicBezTo>
                  <a:cubicBezTo>
                    <a:pt x="729" y="1172"/>
                    <a:pt x="697" y="1045"/>
                    <a:pt x="697" y="855"/>
                  </a:cubicBezTo>
                  <a:cubicBezTo>
                    <a:pt x="697" y="633"/>
                    <a:pt x="634" y="412"/>
                    <a:pt x="539" y="190"/>
                  </a:cubicBezTo>
                  <a:cubicBezTo>
                    <a:pt x="507" y="63"/>
                    <a:pt x="380" y="0"/>
                    <a:pt x="28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8"/>
            <p:cNvSpPr/>
            <p:nvPr/>
          </p:nvSpPr>
          <p:spPr>
            <a:xfrm>
              <a:off x="1750045" y="1703241"/>
              <a:ext cx="70375" cy="107820"/>
            </a:xfrm>
            <a:custGeom>
              <a:avLst/>
              <a:gdLst/>
              <a:ahLst/>
              <a:cxnLst/>
              <a:rect l="l" t="t" r="r" b="b"/>
              <a:pathLst>
                <a:path w="2915" h="4466" extrusionOk="0">
                  <a:moveTo>
                    <a:pt x="1806" y="0"/>
                  </a:moveTo>
                  <a:cubicBezTo>
                    <a:pt x="1679" y="0"/>
                    <a:pt x="1553" y="32"/>
                    <a:pt x="1426" y="32"/>
                  </a:cubicBezTo>
                  <a:cubicBezTo>
                    <a:pt x="1299" y="63"/>
                    <a:pt x="1204" y="95"/>
                    <a:pt x="1109" y="158"/>
                  </a:cubicBezTo>
                  <a:cubicBezTo>
                    <a:pt x="1014" y="254"/>
                    <a:pt x="919" y="317"/>
                    <a:pt x="856" y="444"/>
                  </a:cubicBezTo>
                  <a:cubicBezTo>
                    <a:pt x="761" y="570"/>
                    <a:pt x="634" y="697"/>
                    <a:pt x="539" y="887"/>
                  </a:cubicBezTo>
                  <a:cubicBezTo>
                    <a:pt x="349" y="1172"/>
                    <a:pt x="223" y="1457"/>
                    <a:pt x="128" y="1774"/>
                  </a:cubicBezTo>
                  <a:cubicBezTo>
                    <a:pt x="64" y="2090"/>
                    <a:pt x="1" y="2407"/>
                    <a:pt x="1" y="2724"/>
                  </a:cubicBezTo>
                  <a:cubicBezTo>
                    <a:pt x="1" y="3040"/>
                    <a:pt x="64" y="3357"/>
                    <a:pt x="223" y="3642"/>
                  </a:cubicBezTo>
                  <a:cubicBezTo>
                    <a:pt x="318" y="3832"/>
                    <a:pt x="476" y="4022"/>
                    <a:pt x="666" y="4149"/>
                  </a:cubicBezTo>
                  <a:cubicBezTo>
                    <a:pt x="824" y="4275"/>
                    <a:pt x="983" y="4370"/>
                    <a:pt x="1173" y="4402"/>
                  </a:cubicBezTo>
                  <a:cubicBezTo>
                    <a:pt x="1299" y="4434"/>
                    <a:pt x="1426" y="4465"/>
                    <a:pt x="1553" y="4465"/>
                  </a:cubicBezTo>
                  <a:cubicBezTo>
                    <a:pt x="1838" y="4465"/>
                    <a:pt x="2123" y="4402"/>
                    <a:pt x="2376" y="4212"/>
                  </a:cubicBezTo>
                  <a:cubicBezTo>
                    <a:pt x="2629" y="4054"/>
                    <a:pt x="2819" y="3800"/>
                    <a:pt x="2914" y="3515"/>
                  </a:cubicBezTo>
                  <a:lnTo>
                    <a:pt x="2914" y="3452"/>
                  </a:lnTo>
                  <a:cubicBezTo>
                    <a:pt x="2914" y="3325"/>
                    <a:pt x="2883" y="3230"/>
                    <a:pt x="2819" y="3167"/>
                  </a:cubicBezTo>
                  <a:cubicBezTo>
                    <a:pt x="2788" y="3072"/>
                    <a:pt x="2724" y="3040"/>
                    <a:pt x="2629" y="3040"/>
                  </a:cubicBezTo>
                  <a:cubicBezTo>
                    <a:pt x="2566" y="3040"/>
                    <a:pt x="2503" y="3072"/>
                    <a:pt x="2471" y="3104"/>
                  </a:cubicBezTo>
                  <a:cubicBezTo>
                    <a:pt x="2408" y="3230"/>
                    <a:pt x="2313" y="3325"/>
                    <a:pt x="2218" y="3420"/>
                  </a:cubicBezTo>
                  <a:cubicBezTo>
                    <a:pt x="2154" y="3515"/>
                    <a:pt x="2059" y="3579"/>
                    <a:pt x="1964" y="3642"/>
                  </a:cubicBezTo>
                  <a:cubicBezTo>
                    <a:pt x="1869" y="3705"/>
                    <a:pt x="1774" y="3769"/>
                    <a:pt x="1679" y="3769"/>
                  </a:cubicBezTo>
                  <a:cubicBezTo>
                    <a:pt x="1616" y="3737"/>
                    <a:pt x="1521" y="3737"/>
                    <a:pt x="1458" y="3705"/>
                  </a:cubicBezTo>
                  <a:cubicBezTo>
                    <a:pt x="1173" y="3642"/>
                    <a:pt x="919" y="3452"/>
                    <a:pt x="761" y="3230"/>
                  </a:cubicBezTo>
                  <a:cubicBezTo>
                    <a:pt x="634" y="3040"/>
                    <a:pt x="603" y="2850"/>
                    <a:pt x="603" y="2629"/>
                  </a:cubicBezTo>
                  <a:cubicBezTo>
                    <a:pt x="603" y="2534"/>
                    <a:pt x="603" y="2470"/>
                    <a:pt x="603" y="2375"/>
                  </a:cubicBezTo>
                  <a:cubicBezTo>
                    <a:pt x="634" y="2249"/>
                    <a:pt x="666" y="2154"/>
                    <a:pt x="698" y="2027"/>
                  </a:cubicBezTo>
                  <a:cubicBezTo>
                    <a:pt x="761" y="1679"/>
                    <a:pt x="919" y="1362"/>
                    <a:pt x="1141" y="1077"/>
                  </a:cubicBezTo>
                  <a:cubicBezTo>
                    <a:pt x="1268" y="919"/>
                    <a:pt x="1458" y="792"/>
                    <a:pt x="1679" y="760"/>
                  </a:cubicBezTo>
                  <a:lnTo>
                    <a:pt x="1838" y="760"/>
                  </a:lnTo>
                  <a:cubicBezTo>
                    <a:pt x="1901" y="792"/>
                    <a:pt x="1964" y="792"/>
                    <a:pt x="1996" y="824"/>
                  </a:cubicBezTo>
                  <a:lnTo>
                    <a:pt x="2123" y="855"/>
                  </a:lnTo>
                  <a:lnTo>
                    <a:pt x="2186" y="887"/>
                  </a:lnTo>
                  <a:cubicBezTo>
                    <a:pt x="2408" y="887"/>
                    <a:pt x="2534" y="729"/>
                    <a:pt x="2534" y="475"/>
                  </a:cubicBezTo>
                  <a:cubicBezTo>
                    <a:pt x="2534" y="412"/>
                    <a:pt x="2534" y="349"/>
                    <a:pt x="2534" y="285"/>
                  </a:cubicBezTo>
                  <a:cubicBezTo>
                    <a:pt x="2503" y="254"/>
                    <a:pt x="2471" y="190"/>
                    <a:pt x="2439" y="158"/>
                  </a:cubicBezTo>
                  <a:cubicBezTo>
                    <a:pt x="2376" y="95"/>
                    <a:pt x="2281" y="63"/>
                    <a:pt x="2218" y="63"/>
                  </a:cubicBezTo>
                  <a:cubicBezTo>
                    <a:pt x="2059" y="32"/>
                    <a:pt x="1933" y="0"/>
                    <a:pt x="180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28"/>
          <p:cNvGrpSpPr/>
          <p:nvPr/>
        </p:nvGrpSpPr>
        <p:grpSpPr>
          <a:xfrm rot="10800000">
            <a:off x="7062001" y="3706415"/>
            <a:ext cx="1032560" cy="1103691"/>
            <a:chOff x="319900" y="315700"/>
            <a:chExt cx="342123" cy="365691"/>
          </a:xfrm>
        </p:grpSpPr>
        <p:sp>
          <p:nvSpPr>
            <p:cNvPr id="685" name="Google Shape;685;p28"/>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8"/>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8"/>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8"/>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8"/>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28"/>
          <p:cNvGrpSpPr/>
          <p:nvPr/>
        </p:nvGrpSpPr>
        <p:grpSpPr>
          <a:xfrm rot="8800645">
            <a:off x="1148583" y="3311077"/>
            <a:ext cx="723108" cy="978672"/>
            <a:chOff x="5408700" y="2855000"/>
            <a:chExt cx="121525" cy="164475"/>
          </a:xfrm>
        </p:grpSpPr>
        <p:sp>
          <p:nvSpPr>
            <p:cNvPr id="691" name="Google Shape;691;p28"/>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8"/>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 name="Google Shape;693;p28"/>
          <p:cNvGrpSpPr/>
          <p:nvPr/>
        </p:nvGrpSpPr>
        <p:grpSpPr>
          <a:xfrm rot="538127">
            <a:off x="319580" y="4184652"/>
            <a:ext cx="1018983" cy="554153"/>
            <a:chOff x="1449934" y="4565833"/>
            <a:chExt cx="320467" cy="168684"/>
          </a:xfrm>
        </p:grpSpPr>
        <p:sp>
          <p:nvSpPr>
            <p:cNvPr id="694" name="Google Shape;694;p28"/>
            <p:cNvSpPr/>
            <p:nvPr/>
          </p:nvSpPr>
          <p:spPr>
            <a:xfrm>
              <a:off x="1449934" y="4565833"/>
              <a:ext cx="65112" cy="148810"/>
            </a:xfrm>
            <a:custGeom>
              <a:avLst/>
              <a:gdLst/>
              <a:ahLst/>
              <a:cxnLst/>
              <a:rect l="l" t="t" r="r" b="b"/>
              <a:pathLst>
                <a:path w="2021" h="4620" extrusionOk="0">
                  <a:moveTo>
                    <a:pt x="1806" y="0"/>
                  </a:moveTo>
                  <a:cubicBezTo>
                    <a:pt x="1773" y="0"/>
                    <a:pt x="1741" y="8"/>
                    <a:pt x="1712" y="25"/>
                  </a:cubicBezTo>
                  <a:cubicBezTo>
                    <a:pt x="951" y="489"/>
                    <a:pt x="404" y="1225"/>
                    <a:pt x="191" y="2093"/>
                  </a:cubicBezTo>
                  <a:cubicBezTo>
                    <a:pt x="0" y="2936"/>
                    <a:pt x="179" y="3828"/>
                    <a:pt x="678" y="4541"/>
                  </a:cubicBezTo>
                  <a:cubicBezTo>
                    <a:pt x="702" y="4576"/>
                    <a:pt x="737" y="4600"/>
                    <a:pt x="773" y="4612"/>
                  </a:cubicBezTo>
                  <a:cubicBezTo>
                    <a:pt x="793" y="4617"/>
                    <a:pt x="814" y="4620"/>
                    <a:pt x="836" y="4620"/>
                  </a:cubicBezTo>
                  <a:cubicBezTo>
                    <a:pt x="868" y="4620"/>
                    <a:pt x="899" y="4614"/>
                    <a:pt x="927" y="4600"/>
                  </a:cubicBezTo>
                  <a:cubicBezTo>
                    <a:pt x="1010" y="4553"/>
                    <a:pt x="1034" y="4446"/>
                    <a:pt x="975" y="4374"/>
                  </a:cubicBezTo>
                  <a:cubicBezTo>
                    <a:pt x="523" y="3733"/>
                    <a:pt x="369" y="2925"/>
                    <a:pt x="535" y="2164"/>
                  </a:cubicBezTo>
                  <a:cubicBezTo>
                    <a:pt x="725" y="1380"/>
                    <a:pt x="1224" y="714"/>
                    <a:pt x="1914" y="298"/>
                  </a:cubicBezTo>
                  <a:cubicBezTo>
                    <a:pt x="1997" y="251"/>
                    <a:pt x="2021" y="144"/>
                    <a:pt x="1961" y="73"/>
                  </a:cubicBezTo>
                  <a:cubicBezTo>
                    <a:pt x="1923" y="27"/>
                    <a:pt x="1865" y="0"/>
                    <a:pt x="18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8"/>
            <p:cNvSpPr/>
            <p:nvPr/>
          </p:nvSpPr>
          <p:spPr>
            <a:xfrm>
              <a:off x="1495876" y="4617241"/>
              <a:ext cx="65112" cy="64774"/>
            </a:xfrm>
            <a:custGeom>
              <a:avLst/>
              <a:gdLst/>
              <a:ahLst/>
              <a:cxnLst/>
              <a:rect l="l" t="t" r="r" b="b"/>
              <a:pathLst>
                <a:path w="2021" h="2011" extrusionOk="0">
                  <a:moveTo>
                    <a:pt x="1824" y="1"/>
                  </a:moveTo>
                  <a:cubicBezTo>
                    <a:pt x="1780" y="1"/>
                    <a:pt x="1735" y="15"/>
                    <a:pt x="1700" y="45"/>
                  </a:cubicBezTo>
                  <a:lnTo>
                    <a:pt x="1034" y="627"/>
                  </a:lnTo>
                  <a:lnTo>
                    <a:pt x="749" y="105"/>
                  </a:lnTo>
                  <a:cubicBezTo>
                    <a:pt x="716" y="47"/>
                    <a:pt x="660" y="12"/>
                    <a:pt x="601" y="12"/>
                  </a:cubicBezTo>
                  <a:cubicBezTo>
                    <a:pt x="575" y="12"/>
                    <a:pt x="549" y="19"/>
                    <a:pt x="523" y="33"/>
                  </a:cubicBezTo>
                  <a:cubicBezTo>
                    <a:pt x="428" y="57"/>
                    <a:pt x="393" y="164"/>
                    <a:pt x="440" y="247"/>
                  </a:cubicBezTo>
                  <a:lnTo>
                    <a:pt x="773" y="853"/>
                  </a:lnTo>
                  <a:lnTo>
                    <a:pt x="72" y="1471"/>
                  </a:lnTo>
                  <a:cubicBezTo>
                    <a:pt x="0" y="1531"/>
                    <a:pt x="0" y="1638"/>
                    <a:pt x="72" y="1697"/>
                  </a:cubicBezTo>
                  <a:cubicBezTo>
                    <a:pt x="95" y="1721"/>
                    <a:pt x="119" y="1733"/>
                    <a:pt x="143" y="1744"/>
                  </a:cubicBezTo>
                  <a:cubicBezTo>
                    <a:pt x="158" y="1747"/>
                    <a:pt x="173" y="1749"/>
                    <a:pt x="189" y="1749"/>
                  </a:cubicBezTo>
                  <a:cubicBezTo>
                    <a:pt x="237" y="1749"/>
                    <a:pt x="286" y="1736"/>
                    <a:pt x="321" y="1709"/>
                  </a:cubicBezTo>
                  <a:lnTo>
                    <a:pt x="939" y="1162"/>
                  </a:lnTo>
                  <a:lnTo>
                    <a:pt x="1355" y="1923"/>
                  </a:lnTo>
                  <a:cubicBezTo>
                    <a:pt x="1379" y="1958"/>
                    <a:pt x="1414" y="1994"/>
                    <a:pt x="1462" y="2006"/>
                  </a:cubicBezTo>
                  <a:cubicBezTo>
                    <a:pt x="1472" y="2009"/>
                    <a:pt x="1484" y="2011"/>
                    <a:pt x="1496" y="2011"/>
                  </a:cubicBezTo>
                  <a:cubicBezTo>
                    <a:pt x="1525" y="2011"/>
                    <a:pt x="1559" y="2002"/>
                    <a:pt x="1593" y="1994"/>
                  </a:cubicBezTo>
                  <a:cubicBezTo>
                    <a:pt x="1676" y="1958"/>
                    <a:pt x="1712" y="1851"/>
                    <a:pt x="1664" y="1768"/>
                  </a:cubicBezTo>
                  <a:lnTo>
                    <a:pt x="1201" y="925"/>
                  </a:lnTo>
                  <a:lnTo>
                    <a:pt x="1949" y="283"/>
                  </a:lnTo>
                  <a:cubicBezTo>
                    <a:pt x="2020" y="223"/>
                    <a:pt x="2020" y="105"/>
                    <a:pt x="1949" y="45"/>
                  </a:cubicBezTo>
                  <a:cubicBezTo>
                    <a:pt x="1914" y="15"/>
                    <a:pt x="1869" y="1"/>
                    <a:pt x="1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8"/>
            <p:cNvSpPr/>
            <p:nvPr/>
          </p:nvSpPr>
          <p:spPr>
            <a:xfrm>
              <a:off x="1570524" y="4645295"/>
              <a:ext cx="49035" cy="15557"/>
            </a:xfrm>
            <a:custGeom>
              <a:avLst/>
              <a:gdLst/>
              <a:ahLst/>
              <a:cxnLst/>
              <a:rect l="l" t="t" r="r" b="b"/>
              <a:pathLst>
                <a:path w="1522" h="483" extrusionOk="0">
                  <a:moveTo>
                    <a:pt x="172" y="1"/>
                  </a:moveTo>
                  <a:cubicBezTo>
                    <a:pt x="93" y="1"/>
                    <a:pt x="23" y="56"/>
                    <a:pt x="12" y="137"/>
                  </a:cubicBezTo>
                  <a:cubicBezTo>
                    <a:pt x="1" y="220"/>
                    <a:pt x="48" y="303"/>
                    <a:pt x="131" y="315"/>
                  </a:cubicBezTo>
                  <a:lnTo>
                    <a:pt x="155" y="315"/>
                  </a:lnTo>
                  <a:lnTo>
                    <a:pt x="1308" y="481"/>
                  </a:lnTo>
                  <a:cubicBezTo>
                    <a:pt x="1316" y="482"/>
                    <a:pt x="1324" y="483"/>
                    <a:pt x="1332" y="483"/>
                  </a:cubicBezTo>
                  <a:cubicBezTo>
                    <a:pt x="1418" y="483"/>
                    <a:pt x="1499" y="426"/>
                    <a:pt x="1510" y="339"/>
                  </a:cubicBezTo>
                  <a:cubicBezTo>
                    <a:pt x="1522" y="256"/>
                    <a:pt x="1450" y="172"/>
                    <a:pt x="1367" y="160"/>
                  </a:cubicBezTo>
                  <a:lnTo>
                    <a:pt x="214" y="6"/>
                  </a:lnTo>
                  <a:cubicBezTo>
                    <a:pt x="200" y="2"/>
                    <a:pt x="186" y="1"/>
                    <a:pt x="1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8"/>
            <p:cNvSpPr/>
            <p:nvPr/>
          </p:nvSpPr>
          <p:spPr>
            <a:xfrm>
              <a:off x="1624875" y="4635987"/>
              <a:ext cx="55543" cy="72183"/>
            </a:xfrm>
            <a:custGeom>
              <a:avLst/>
              <a:gdLst/>
              <a:ahLst/>
              <a:cxnLst/>
              <a:rect l="l" t="t" r="r" b="b"/>
              <a:pathLst>
                <a:path w="1724" h="2241" extrusionOk="0">
                  <a:moveTo>
                    <a:pt x="686" y="1"/>
                  </a:moveTo>
                  <a:cubicBezTo>
                    <a:pt x="640" y="1"/>
                    <a:pt x="595" y="16"/>
                    <a:pt x="559" y="45"/>
                  </a:cubicBezTo>
                  <a:cubicBezTo>
                    <a:pt x="405" y="200"/>
                    <a:pt x="357" y="426"/>
                    <a:pt x="441" y="628"/>
                  </a:cubicBezTo>
                  <a:cubicBezTo>
                    <a:pt x="512" y="842"/>
                    <a:pt x="702" y="996"/>
                    <a:pt x="928" y="1032"/>
                  </a:cubicBezTo>
                  <a:cubicBezTo>
                    <a:pt x="953" y="1036"/>
                    <a:pt x="978" y="1038"/>
                    <a:pt x="1003" y="1038"/>
                  </a:cubicBezTo>
                  <a:cubicBezTo>
                    <a:pt x="1124" y="1038"/>
                    <a:pt x="1248" y="993"/>
                    <a:pt x="1356" y="925"/>
                  </a:cubicBezTo>
                  <a:cubicBezTo>
                    <a:pt x="1356" y="996"/>
                    <a:pt x="1356" y="1067"/>
                    <a:pt x="1356" y="1139"/>
                  </a:cubicBezTo>
                  <a:cubicBezTo>
                    <a:pt x="1344" y="1400"/>
                    <a:pt x="1213" y="1650"/>
                    <a:pt x="999" y="1804"/>
                  </a:cubicBezTo>
                  <a:cubicBezTo>
                    <a:pt x="898" y="1875"/>
                    <a:pt x="779" y="1911"/>
                    <a:pt x="662" y="1911"/>
                  </a:cubicBezTo>
                  <a:cubicBezTo>
                    <a:pt x="545" y="1911"/>
                    <a:pt x="429" y="1875"/>
                    <a:pt x="334" y="1804"/>
                  </a:cubicBezTo>
                  <a:cubicBezTo>
                    <a:pt x="292" y="1774"/>
                    <a:pt x="245" y="1760"/>
                    <a:pt x="198" y="1760"/>
                  </a:cubicBezTo>
                  <a:cubicBezTo>
                    <a:pt x="152" y="1760"/>
                    <a:pt x="108" y="1774"/>
                    <a:pt x="72" y="1804"/>
                  </a:cubicBezTo>
                  <a:cubicBezTo>
                    <a:pt x="1" y="1864"/>
                    <a:pt x="1" y="1982"/>
                    <a:pt x="72" y="2042"/>
                  </a:cubicBezTo>
                  <a:cubicBezTo>
                    <a:pt x="167" y="2113"/>
                    <a:pt x="274" y="2173"/>
                    <a:pt x="393" y="2208"/>
                  </a:cubicBezTo>
                  <a:cubicBezTo>
                    <a:pt x="476" y="2230"/>
                    <a:pt x="563" y="2241"/>
                    <a:pt x="650" y="2241"/>
                  </a:cubicBezTo>
                  <a:cubicBezTo>
                    <a:pt x="848" y="2241"/>
                    <a:pt x="1048" y="2185"/>
                    <a:pt x="1213" y="2077"/>
                  </a:cubicBezTo>
                  <a:cubicBezTo>
                    <a:pt x="1510" y="1864"/>
                    <a:pt x="1688" y="1531"/>
                    <a:pt x="1712" y="1174"/>
                  </a:cubicBezTo>
                  <a:cubicBezTo>
                    <a:pt x="1724" y="925"/>
                    <a:pt x="1700" y="675"/>
                    <a:pt x="1641" y="438"/>
                  </a:cubicBezTo>
                  <a:cubicBezTo>
                    <a:pt x="1641" y="354"/>
                    <a:pt x="1617" y="259"/>
                    <a:pt x="1569" y="188"/>
                  </a:cubicBezTo>
                  <a:cubicBezTo>
                    <a:pt x="1542" y="125"/>
                    <a:pt x="1481" y="96"/>
                    <a:pt x="1417" y="96"/>
                  </a:cubicBezTo>
                  <a:cubicBezTo>
                    <a:pt x="1397" y="96"/>
                    <a:pt x="1376" y="99"/>
                    <a:pt x="1356" y="105"/>
                  </a:cubicBezTo>
                  <a:cubicBezTo>
                    <a:pt x="1272" y="129"/>
                    <a:pt x="1225" y="212"/>
                    <a:pt x="1249" y="295"/>
                  </a:cubicBezTo>
                  <a:cubicBezTo>
                    <a:pt x="1261" y="343"/>
                    <a:pt x="1272" y="402"/>
                    <a:pt x="1284" y="461"/>
                  </a:cubicBezTo>
                  <a:cubicBezTo>
                    <a:pt x="1272" y="509"/>
                    <a:pt x="1249" y="556"/>
                    <a:pt x="1225" y="592"/>
                  </a:cubicBezTo>
                  <a:cubicBezTo>
                    <a:pt x="1165" y="675"/>
                    <a:pt x="1070" y="711"/>
                    <a:pt x="975" y="711"/>
                  </a:cubicBezTo>
                  <a:cubicBezTo>
                    <a:pt x="880" y="687"/>
                    <a:pt x="797" y="616"/>
                    <a:pt x="773" y="533"/>
                  </a:cubicBezTo>
                  <a:cubicBezTo>
                    <a:pt x="738" y="438"/>
                    <a:pt x="750" y="343"/>
                    <a:pt x="821" y="271"/>
                  </a:cubicBezTo>
                  <a:cubicBezTo>
                    <a:pt x="892" y="212"/>
                    <a:pt x="892" y="105"/>
                    <a:pt x="821" y="45"/>
                  </a:cubicBezTo>
                  <a:cubicBezTo>
                    <a:pt x="779" y="16"/>
                    <a:pt x="732" y="1"/>
                    <a:pt x="6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8"/>
            <p:cNvSpPr/>
            <p:nvPr/>
          </p:nvSpPr>
          <p:spPr>
            <a:xfrm>
              <a:off x="1671203" y="4601458"/>
              <a:ext cx="58604" cy="133060"/>
            </a:xfrm>
            <a:custGeom>
              <a:avLst/>
              <a:gdLst/>
              <a:ahLst/>
              <a:cxnLst/>
              <a:rect l="l" t="t" r="r" b="b"/>
              <a:pathLst>
                <a:path w="1819" h="4131" extrusionOk="0">
                  <a:moveTo>
                    <a:pt x="1150" y="0"/>
                  </a:moveTo>
                  <a:cubicBezTo>
                    <a:pt x="1118" y="0"/>
                    <a:pt x="1087" y="8"/>
                    <a:pt x="1058" y="24"/>
                  </a:cubicBezTo>
                  <a:cubicBezTo>
                    <a:pt x="975" y="60"/>
                    <a:pt x="940" y="167"/>
                    <a:pt x="999" y="238"/>
                  </a:cubicBezTo>
                  <a:cubicBezTo>
                    <a:pt x="1355" y="832"/>
                    <a:pt x="1462" y="1533"/>
                    <a:pt x="1296" y="2199"/>
                  </a:cubicBezTo>
                  <a:cubicBezTo>
                    <a:pt x="1118" y="2876"/>
                    <a:pt x="690" y="3458"/>
                    <a:pt x="96" y="3839"/>
                  </a:cubicBezTo>
                  <a:cubicBezTo>
                    <a:pt x="13" y="3886"/>
                    <a:pt x="1" y="3993"/>
                    <a:pt x="60" y="4064"/>
                  </a:cubicBezTo>
                  <a:cubicBezTo>
                    <a:pt x="84" y="4100"/>
                    <a:pt x="120" y="4124"/>
                    <a:pt x="155" y="4124"/>
                  </a:cubicBezTo>
                  <a:cubicBezTo>
                    <a:pt x="173" y="4128"/>
                    <a:pt x="190" y="4131"/>
                    <a:pt x="207" y="4131"/>
                  </a:cubicBezTo>
                  <a:cubicBezTo>
                    <a:pt x="238" y="4131"/>
                    <a:pt x="268" y="4123"/>
                    <a:pt x="298" y="4100"/>
                  </a:cubicBezTo>
                  <a:cubicBezTo>
                    <a:pt x="963" y="3684"/>
                    <a:pt x="1439" y="3031"/>
                    <a:pt x="1641" y="2282"/>
                  </a:cubicBezTo>
                  <a:cubicBezTo>
                    <a:pt x="1819" y="1533"/>
                    <a:pt x="1700" y="737"/>
                    <a:pt x="1308" y="84"/>
                  </a:cubicBezTo>
                  <a:cubicBezTo>
                    <a:pt x="1269" y="29"/>
                    <a:pt x="1209" y="0"/>
                    <a:pt x="11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8"/>
            <p:cNvSpPr/>
            <p:nvPr/>
          </p:nvSpPr>
          <p:spPr>
            <a:xfrm>
              <a:off x="1731321" y="4567283"/>
              <a:ext cx="39080" cy="49700"/>
            </a:xfrm>
            <a:custGeom>
              <a:avLst/>
              <a:gdLst/>
              <a:ahLst/>
              <a:cxnLst/>
              <a:rect l="l" t="t" r="r" b="b"/>
              <a:pathLst>
                <a:path w="1213" h="1543" extrusionOk="0">
                  <a:moveTo>
                    <a:pt x="347" y="1"/>
                  </a:moveTo>
                  <a:cubicBezTo>
                    <a:pt x="262" y="1"/>
                    <a:pt x="179" y="22"/>
                    <a:pt x="107" y="63"/>
                  </a:cubicBezTo>
                  <a:cubicBezTo>
                    <a:pt x="24" y="111"/>
                    <a:pt x="0" y="218"/>
                    <a:pt x="48" y="289"/>
                  </a:cubicBezTo>
                  <a:cubicBezTo>
                    <a:pt x="84" y="340"/>
                    <a:pt x="139" y="364"/>
                    <a:pt x="195" y="364"/>
                  </a:cubicBezTo>
                  <a:cubicBezTo>
                    <a:pt x="230" y="364"/>
                    <a:pt x="265" y="355"/>
                    <a:pt x="297" y="337"/>
                  </a:cubicBezTo>
                  <a:cubicBezTo>
                    <a:pt x="312" y="332"/>
                    <a:pt x="329" y="329"/>
                    <a:pt x="346" y="329"/>
                  </a:cubicBezTo>
                  <a:cubicBezTo>
                    <a:pt x="370" y="329"/>
                    <a:pt x="395" y="335"/>
                    <a:pt x="416" y="348"/>
                  </a:cubicBezTo>
                  <a:cubicBezTo>
                    <a:pt x="499" y="396"/>
                    <a:pt x="559" y="479"/>
                    <a:pt x="559" y="574"/>
                  </a:cubicBezTo>
                  <a:cubicBezTo>
                    <a:pt x="559" y="764"/>
                    <a:pt x="393" y="943"/>
                    <a:pt x="214" y="1121"/>
                  </a:cubicBezTo>
                  <a:cubicBezTo>
                    <a:pt x="167" y="1168"/>
                    <a:pt x="155" y="1228"/>
                    <a:pt x="167" y="1275"/>
                  </a:cubicBezTo>
                  <a:cubicBezTo>
                    <a:pt x="191" y="1323"/>
                    <a:pt x="238" y="1370"/>
                    <a:pt x="286" y="1382"/>
                  </a:cubicBezTo>
                  <a:lnTo>
                    <a:pt x="297" y="1382"/>
                  </a:lnTo>
                  <a:lnTo>
                    <a:pt x="987" y="1537"/>
                  </a:lnTo>
                  <a:cubicBezTo>
                    <a:pt x="1001" y="1540"/>
                    <a:pt x="1015" y="1542"/>
                    <a:pt x="1029" y="1542"/>
                  </a:cubicBezTo>
                  <a:cubicBezTo>
                    <a:pt x="1106" y="1542"/>
                    <a:pt x="1170" y="1489"/>
                    <a:pt x="1201" y="1418"/>
                  </a:cubicBezTo>
                  <a:cubicBezTo>
                    <a:pt x="1212" y="1323"/>
                    <a:pt x="1153" y="1240"/>
                    <a:pt x="1070" y="1228"/>
                  </a:cubicBezTo>
                  <a:lnTo>
                    <a:pt x="666" y="1145"/>
                  </a:lnTo>
                  <a:cubicBezTo>
                    <a:pt x="808" y="990"/>
                    <a:pt x="904" y="788"/>
                    <a:pt x="915" y="586"/>
                  </a:cubicBezTo>
                  <a:cubicBezTo>
                    <a:pt x="915" y="360"/>
                    <a:pt x="785" y="170"/>
                    <a:pt x="595" y="63"/>
                  </a:cubicBezTo>
                  <a:cubicBezTo>
                    <a:pt x="517" y="22"/>
                    <a:pt x="431"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0" name="Google Shape;700;p28"/>
          <p:cNvSpPr/>
          <p:nvPr/>
        </p:nvSpPr>
        <p:spPr>
          <a:xfrm rot="1069648">
            <a:off x="8484481" y="3780411"/>
            <a:ext cx="222278" cy="254676"/>
          </a:xfrm>
          <a:custGeom>
            <a:avLst/>
            <a:gdLst/>
            <a:ahLst/>
            <a:cxnLst/>
            <a:rect l="l" t="t" r="r" b="b"/>
            <a:pathLst>
              <a:path w="2318" h="2656" extrusionOk="0">
                <a:moveTo>
                  <a:pt x="1968" y="1"/>
                </a:moveTo>
                <a:cubicBezTo>
                  <a:pt x="1912" y="1"/>
                  <a:pt x="1859" y="27"/>
                  <a:pt x="1818" y="77"/>
                </a:cubicBezTo>
                <a:lnTo>
                  <a:pt x="1105" y="1075"/>
                </a:lnTo>
                <a:lnTo>
                  <a:pt x="321" y="469"/>
                </a:lnTo>
                <a:cubicBezTo>
                  <a:pt x="281" y="440"/>
                  <a:pt x="236" y="426"/>
                  <a:pt x="194" y="426"/>
                </a:cubicBezTo>
                <a:cubicBezTo>
                  <a:pt x="147" y="426"/>
                  <a:pt x="103" y="443"/>
                  <a:pt x="72" y="481"/>
                </a:cubicBezTo>
                <a:cubicBezTo>
                  <a:pt x="0" y="552"/>
                  <a:pt x="12" y="659"/>
                  <a:pt x="84" y="706"/>
                </a:cubicBezTo>
                <a:lnTo>
                  <a:pt x="915" y="1360"/>
                </a:lnTo>
                <a:lnTo>
                  <a:pt x="179" y="2394"/>
                </a:lnTo>
                <a:cubicBezTo>
                  <a:pt x="119" y="2477"/>
                  <a:pt x="143" y="2584"/>
                  <a:pt x="226" y="2620"/>
                </a:cubicBezTo>
                <a:cubicBezTo>
                  <a:pt x="250" y="2643"/>
                  <a:pt x="286" y="2655"/>
                  <a:pt x="321" y="2655"/>
                </a:cubicBezTo>
                <a:cubicBezTo>
                  <a:pt x="381" y="2655"/>
                  <a:pt x="440" y="2620"/>
                  <a:pt x="476" y="2572"/>
                </a:cubicBezTo>
                <a:lnTo>
                  <a:pt x="1189" y="1562"/>
                </a:lnTo>
                <a:lnTo>
                  <a:pt x="1997" y="2192"/>
                </a:lnTo>
                <a:cubicBezTo>
                  <a:pt x="2032" y="2216"/>
                  <a:pt x="2068" y="2239"/>
                  <a:pt x="2116" y="2239"/>
                </a:cubicBezTo>
                <a:cubicBezTo>
                  <a:pt x="2163" y="2239"/>
                  <a:pt x="2211" y="2216"/>
                  <a:pt x="2246" y="2180"/>
                </a:cubicBezTo>
                <a:cubicBezTo>
                  <a:pt x="2318" y="2109"/>
                  <a:pt x="2306" y="2002"/>
                  <a:pt x="2234" y="1954"/>
                </a:cubicBezTo>
                <a:lnTo>
                  <a:pt x="1391" y="1289"/>
                </a:lnTo>
                <a:lnTo>
                  <a:pt x="1985" y="445"/>
                </a:lnTo>
                <a:cubicBezTo>
                  <a:pt x="2032" y="433"/>
                  <a:pt x="2080" y="398"/>
                  <a:pt x="2092" y="338"/>
                </a:cubicBezTo>
                <a:lnTo>
                  <a:pt x="2139" y="207"/>
                </a:lnTo>
                <a:cubicBezTo>
                  <a:pt x="2163" y="136"/>
                  <a:pt x="2127" y="53"/>
                  <a:pt x="2044" y="17"/>
                </a:cubicBezTo>
                <a:cubicBezTo>
                  <a:pt x="2018" y="6"/>
                  <a:pt x="1993" y="1"/>
                  <a:pt x="19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8"/>
          <p:cNvSpPr/>
          <p:nvPr/>
        </p:nvSpPr>
        <p:spPr>
          <a:xfrm rot="1069648">
            <a:off x="8374553" y="4046834"/>
            <a:ext cx="385198" cy="66450"/>
          </a:xfrm>
          <a:custGeom>
            <a:avLst/>
            <a:gdLst/>
            <a:ahLst/>
            <a:cxnLst/>
            <a:rect l="l" t="t" r="r" b="b"/>
            <a:pathLst>
              <a:path w="4017" h="693" extrusionOk="0">
                <a:moveTo>
                  <a:pt x="3215" y="0"/>
                </a:moveTo>
                <a:cubicBezTo>
                  <a:pt x="2179" y="0"/>
                  <a:pt x="1153" y="124"/>
                  <a:pt x="143" y="371"/>
                </a:cubicBezTo>
                <a:cubicBezTo>
                  <a:pt x="59" y="395"/>
                  <a:pt x="0" y="478"/>
                  <a:pt x="24" y="573"/>
                </a:cubicBezTo>
                <a:cubicBezTo>
                  <a:pt x="48" y="645"/>
                  <a:pt x="119" y="692"/>
                  <a:pt x="190" y="692"/>
                </a:cubicBezTo>
                <a:lnTo>
                  <a:pt x="238" y="692"/>
                </a:lnTo>
                <a:cubicBezTo>
                  <a:pt x="1217" y="455"/>
                  <a:pt x="2213" y="333"/>
                  <a:pt x="3211" y="333"/>
                </a:cubicBezTo>
                <a:cubicBezTo>
                  <a:pt x="3412" y="333"/>
                  <a:pt x="3613" y="338"/>
                  <a:pt x="3815" y="348"/>
                </a:cubicBezTo>
                <a:cubicBezTo>
                  <a:pt x="3910" y="348"/>
                  <a:pt x="3993" y="288"/>
                  <a:pt x="4005" y="193"/>
                </a:cubicBezTo>
                <a:cubicBezTo>
                  <a:pt x="4017" y="98"/>
                  <a:pt x="3933" y="15"/>
                  <a:pt x="3838" y="15"/>
                </a:cubicBezTo>
                <a:cubicBezTo>
                  <a:pt x="3630" y="5"/>
                  <a:pt x="3423" y="0"/>
                  <a:pt x="32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8"/>
          <p:cNvSpPr/>
          <p:nvPr/>
        </p:nvSpPr>
        <p:spPr>
          <a:xfrm rot="1069648">
            <a:off x="8451913" y="4128908"/>
            <a:ext cx="173277" cy="258704"/>
          </a:xfrm>
          <a:custGeom>
            <a:avLst/>
            <a:gdLst/>
            <a:ahLst/>
            <a:cxnLst/>
            <a:rect l="l" t="t" r="r" b="b"/>
            <a:pathLst>
              <a:path w="1807" h="2698" extrusionOk="0">
                <a:moveTo>
                  <a:pt x="301" y="0"/>
                </a:moveTo>
                <a:cubicBezTo>
                  <a:pt x="242" y="0"/>
                  <a:pt x="182" y="29"/>
                  <a:pt x="143" y="84"/>
                </a:cubicBezTo>
                <a:cubicBezTo>
                  <a:pt x="24" y="298"/>
                  <a:pt x="24" y="559"/>
                  <a:pt x="167" y="761"/>
                </a:cubicBezTo>
                <a:cubicBezTo>
                  <a:pt x="297" y="987"/>
                  <a:pt x="547" y="1118"/>
                  <a:pt x="797" y="1129"/>
                </a:cubicBezTo>
                <a:cubicBezTo>
                  <a:pt x="1022" y="1129"/>
                  <a:pt x="1224" y="1034"/>
                  <a:pt x="1367" y="868"/>
                </a:cubicBezTo>
                <a:cubicBezTo>
                  <a:pt x="1391" y="1011"/>
                  <a:pt x="1414" y="1165"/>
                  <a:pt x="1426" y="1308"/>
                </a:cubicBezTo>
                <a:cubicBezTo>
                  <a:pt x="1450" y="1545"/>
                  <a:pt x="1414" y="1795"/>
                  <a:pt x="1308" y="2009"/>
                </a:cubicBezTo>
                <a:cubicBezTo>
                  <a:pt x="1212" y="2211"/>
                  <a:pt x="1022" y="2353"/>
                  <a:pt x="797" y="2377"/>
                </a:cubicBezTo>
                <a:cubicBezTo>
                  <a:pt x="774" y="2381"/>
                  <a:pt x="751" y="2383"/>
                  <a:pt x="729" y="2383"/>
                </a:cubicBezTo>
                <a:cubicBezTo>
                  <a:pt x="563" y="2383"/>
                  <a:pt x="409" y="2271"/>
                  <a:pt x="357" y="2104"/>
                </a:cubicBezTo>
                <a:cubicBezTo>
                  <a:pt x="346" y="2016"/>
                  <a:pt x="263" y="1948"/>
                  <a:pt x="176" y="1948"/>
                </a:cubicBezTo>
                <a:cubicBezTo>
                  <a:pt x="169" y="1948"/>
                  <a:pt x="162" y="1948"/>
                  <a:pt x="155" y="1949"/>
                </a:cubicBezTo>
                <a:cubicBezTo>
                  <a:pt x="60" y="1961"/>
                  <a:pt x="0" y="2044"/>
                  <a:pt x="12" y="2139"/>
                </a:cubicBezTo>
                <a:cubicBezTo>
                  <a:pt x="48" y="2448"/>
                  <a:pt x="393" y="2698"/>
                  <a:pt x="761" y="2698"/>
                </a:cubicBezTo>
                <a:lnTo>
                  <a:pt x="832" y="2698"/>
                </a:lnTo>
                <a:cubicBezTo>
                  <a:pt x="1177" y="2662"/>
                  <a:pt x="1474" y="2448"/>
                  <a:pt x="1628" y="2139"/>
                </a:cubicBezTo>
                <a:cubicBezTo>
                  <a:pt x="1759" y="1878"/>
                  <a:pt x="1807" y="1581"/>
                  <a:pt x="1783" y="1296"/>
                </a:cubicBezTo>
                <a:cubicBezTo>
                  <a:pt x="1759" y="916"/>
                  <a:pt x="1676" y="559"/>
                  <a:pt x="1521" y="214"/>
                </a:cubicBezTo>
                <a:cubicBezTo>
                  <a:pt x="1510" y="167"/>
                  <a:pt x="1486" y="131"/>
                  <a:pt x="1462" y="84"/>
                </a:cubicBezTo>
                <a:cubicBezTo>
                  <a:pt x="1429" y="35"/>
                  <a:pt x="1368" y="8"/>
                  <a:pt x="1306" y="8"/>
                </a:cubicBezTo>
                <a:cubicBezTo>
                  <a:pt x="1278" y="8"/>
                  <a:pt x="1250" y="13"/>
                  <a:pt x="1224" y="24"/>
                </a:cubicBezTo>
                <a:cubicBezTo>
                  <a:pt x="1153" y="60"/>
                  <a:pt x="1105" y="155"/>
                  <a:pt x="1141" y="226"/>
                </a:cubicBezTo>
                <a:cubicBezTo>
                  <a:pt x="1165" y="262"/>
                  <a:pt x="1177" y="286"/>
                  <a:pt x="1189" y="321"/>
                </a:cubicBezTo>
                <a:cubicBezTo>
                  <a:pt x="1212" y="416"/>
                  <a:pt x="1189" y="523"/>
                  <a:pt x="1129" y="607"/>
                </a:cubicBezTo>
                <a:cubicBezTo>
                  <a:pt x="1058" y="725"/>
                  <a:pt x="939" y="797"/>
                  <a:pt x="797" y="809"/>
                </a:cubicBezTo>
                <a:cubicBezTo>
                  <a:pt x="666" y="797"/>
                  <a:pt x="547" y="725"/>
                  <a:pt x="476" y="607"/>
                </a:cubicBezTo>
                <a:cubicBezTo>
                  <a:pt x="404" y="500"/>
                  <a:pt x="393" y="357"/>
                  <a:pt x="452" y="250"/>
                </a:cubicBezTo>
                <a:cubicBezTo>
                  <a:pt x="511" y="167"/>
                  <a:pt x="476" y="60"/>
                  <a:pt x="393" y="24"/>
                </a:cubicBezTo>
                <a:cubicBezTo>
                  <a:pt x="364" y="8"/>
                  <a:pt x="333" y="0"/>
                  <a:pt x="3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28"/>
          <p:cNvGrpSpPr/>
          <p:nvPr/>
        </p:nvGrpSpPr>
        <p:grpSpPr>
          <a:xfrm flipH="1">
            <a:off x="7968702" y="915402"/>
            <a:ext cx="658687" cy="655425"/>
            <a:chOff x="4636900" y="2064950"/>
            <a:chExt cx="179650" cy="178775"/>
          </a:xfrm>
        </p:grpSpPr>
        <p:sp>
          <p:nvSpPr>
            <p:cNvPr id="704" name="Google Shape;704;p28"/>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8"/>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8"/>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153934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4">
  <p:cSld name="Title only 4">
    <p:bg>
      <p:bgPr>
        <a:solidFill>
          <a:schemeClr val="dk2"/>
        </a:solidFill>
        <a:effectLst/>
      </p:bgPr>
    </p:bg>
    <p:spTree>
      <p:nvGrpSpPr>
        <p:cNvPr id="1" name="Shape 707"/>
        <p:cNvGrpSpPr/>
        <p:nvPr/>
      </p:nvGrpSpPr>
      <p:grpSpPr>
        <a:xfrm>
          <a:off x="0" y="0"/>
          <a:ext cx="0" cy="0"/>
          <a:chOff x="0" y="0"/>
          <a:chExt cx="0" cy="0"/>
        </a:xfrm>
      </p:grpSpPr>
      <p:sp>
        <p:nvSpPr>
          <p:cNvPr id="708" name="Google Shape;708;p29"/>
          <p:cNvSpPr txBox="1">
            <a:spLocks noGrp="1"/>
          </p:cNvSpPr>
          <p:nvPr>
            <p:ph type="title"/>
          </p:nvPr>
        </p:nvSpPr>
        <p:spPr>
          <a:xfrm>
            <a:off x="720000" y="539500"/>
            <a:ext cx="7704000" cy="37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highlight>
                  <a:schemeClr val="accent1"/>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09" name="Google Shape;709;p29"/>
          <p:cNvGrpSpPr/>
          <p:nvPr/>
        </p:nvGrpSpPr>
        <p:grpSpPr>
          <a:xfrm rot="10800000">
            <a:off x="7914501" y="4239815"/>
            <a:ext cx="1032560" cy="1103691"/>
            <a:chOff x="319900" y="315700"/>
            <a:chExt cx="342123" cy="365691"/>
          </a:xfrm>
        </p:grpSpPr>
        <p:sp>
          <p:nvSpPr>
            <p:cNvPr id="710" name="Google Shape;710;p29"/>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9"/>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9"/>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9"/>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9"/>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29"/>
          <p:cNvGrpSpPr/>
          <p:nvPr/>
        </p:nvGrpSpPr>
        <p:grpSpPr>
          <a:xfrm rot="3809764">
            <a:off x="528137" y="3554800"/>
            <a:ext cx="687878" cy="930992"/>
            <a:chOff x="5408700" y="2855000"/>
            <a:chExt cx="121525" cy="164475"/>
          </a:xfrm>
        </p:grpSpPr>
        <p:sp>
          <p:nvSpPr>
            <p:cNvPr id="716" name="Google Shape;716;p29"/>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9"/>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29"/>
          <p:cNvGrpSpPr/>
          <p:nvPr/>
        </p:nvGrpSpPr>
        <p:grpSpPr>
          <a:xfrm rot="538127">
            <a:off x="36955" y="4513302"/>
            <a:ext cx="1018983" cy="554153"/>
            <a:chOff x="1449934" y="4565833"/>
            <a:chExt cx="320467" cy="168684"/>
          </a:xfrm>
        </p:grpSpPr>
        <p:sp>
          <p:nvSpPr>
            <p:cNvPr id="719" name="Google Shape;719;p29"/>
            <p:cNvSpPr/>
            <p:nvPr/>
          </p:nvSpPr>
          <p:spPr>
            <a:xfrm>
              <a:off x="1449934" y="4565833"/>
              <a:ext cx="65112" cy="148810"/>
            </a:xfrm>
            <a:custGeom>
              <a:avLst/>
              <a:gdLst/>
              <a:ahLst/>
              <a:cxnLst/>
              <a:rect l="l" t="t" r="r" b="b"/>
              <a:pathLst>
                <a:path w="2021" h="4620" extrusionOk="0">
                  <a:moveTo>
                    <a:pt x="1806" y="0"/>
                  </a:moveTo>
                  <a:cubicBezTo>
                    <a:pt x="1773" y="0"/>
                    <a:pt x="1741" y="8"/>
                    <a:pt x="1712" y="25"/>
                  </a:cubicBezTo>
                  <a:cubicBezTo>
                    <a:pt x="951" y="489"/>
                    <a:pt x="404" y="1225"/>
                    <a:pt x="191" y="2093"/>
                  </a:cubicBezTo>
                  <a:cubicBezTo>
                    <a:pt x="0" y="2936"/>
                    <a:pt x="179" y="3828"/>
                    <a:pt x="678" y="4541"/>
                  </a:cubicBezTo>
                  <a:cubicBezTo>
                    <a:pt x="702" y="4576"/>
                    <a:pt x="737" y="4600"/>
                    <a:pt x="773" y="4612"/>
                  </a:cubicBezTo>
                  <a:cubicBezTo>
                    <a:pt x="793" y="4617"/>
                    <a:pt x="814" y="4620"/>
                    <a:pt x="836" y="4620"/>
                  </a:cubicBezTo>
                  <a:cubicBezTo>
                    <a:pt x="868" y="4620"/>
                    <a:pt x="899" y="4614"/>
                    <a:pt x="927" y="4600"/>
                  </a:cubicBezTo>
                  <a:cubicBezTo>
                    <a:pt x="1010" y="4553"/>
                    <a:pt x="1034" y="4446"/>
                    <a:pt x="975" y="4374"/>
                  </a:cubicBezTo>
                  <a:cubicBezTo>
                    <a:pt x="523" y="3733"/>
                    <a:pt x="369" y="2925"/>
                    <a:pt x="535" y="2164"/>
                  </a:cubicBezTo>
                  <a:cubicBezTo>
                    <a:pt x="725" y="1380"/>
                    <a:pt x="1224" y="714"/>
                    <a:pt x="1914" y="298"/>
                  </a:cubicBezTo>
                  <a:cubicBezTo>
                    <a:pt x="1997" y="251"/>
                    <a:pt x="2021" y="144"/>
                    <a:pt x="1961" y="73"/>
                  </a:cubicBezTo>
                  <a:cubicBezTo>
                    <a:pt x="1923" y="27"/>
                    <a:pt x="1865" y="0"/>
                    <a:pt x="18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9"/>
            <p:cNvSpPr/>
            <p:nvPr/>
          </p:nvSpPr>
          <p:spPr>
            <a:xfrm>
              <a:off x="1495876" y="4617241"/>
              <a:ext cx="65112" cy="64774"/>
            </a:xfrm>
            <a:custGeom>
              <a:avLst/>
              <a:gdLst/>
              <a:ahLst/>
              <a:cxnLst/>
              <a:rect l="l" t="t" r="r" b="b"/>
              <a:pathLst>
                <a:path w="2021" h="2011" extrusionOk="0">
                  <a:moveTo>
                    <a:pt x="1824" y="1"/>
                  </a:moveTo>
                  <a:cubicBezTo>
                    <a:pt x="1780" y="1"/>
                    <a:pt x="1735" y="15"/>
                    <a:pt x="1700" y="45"/>
                  </a:cubicBezTo>
                  <a:lnTo>
                    <a:pt x="1034" y="627"/>
                  </a:lnTo>
                  <a:lnTo>
                    <a:pt x="749" y="105"/>
                  </a:lnTo>
                  <a:cubicBezTo>
                    <a:pt x="716" y="47"/>
                    <a:pt x="660" y="12"/>
                    <a:pt x="601" y="12"/>
                  </a:cubicBezTo>
                  <a:cubicBezTo>
                    <a:pt x="575" y="12"/>
                    <a:pt x="549" y="19"/>
                    <a:pt x="523" y="33"/>
                  </a:cubicBezTo>
                  <a:cubicBezTo>
                    <a:pt x="428" y="57"/>
                    <a:pt x="393" y="164"/>
                    <a:pt x="440" y="247"/>
                  </a:cubicBezTo>
                  <a:lnTo>
                    <a:pt x="773" y="853"/>
                  </a:lnTo>
                  <a:lnTo>
                    <a:pt x="72" y="1471"/>
                  </a:lnTo>
                  <a:cubicBezTo>
                    <a:pt x="0" y="1531"/>
                    <a:pt x="0" y="1638"/>
                    <a:pt x="72" y="1697"/>
                  </a:cubicBezTo>
                  <a:cubicBezTo>
                    <a:pt x="95" y="1721"/>
                    <a:pt x="119" y="1733"/>
                    <a:pt x="143" y="1744"/>
                  </a:cubicBezTo>
                  <a:cubicBezTo>
                    <a:pt x="158" y="1747"/>
                    <a:pt x="173" y="1749"/>
                    <a:pt x="189" y="1749"/>
                  </a:cubicBezTo>
                  <a:cubicBezTo>
                    <a:pt x="237" y="1749"/>
                    <a:pt x="286" y="1736"/>
                    <a:pt x="321" y="1709"/>
                  </a:cubicBezTo>
                  <a:lnTo>
                    <a:pt x="939" y="1162"/>
                  </a:lnTo>
                  <a:lnTo>
                    <a:pt x="1355" y="1923"/>
                  </a:lnTo>
                  <a:cubicBezTo>
                    <a:pt x="1379" y="1958"/>
                    <a:pt x="1414" y="1994"/>
                    <a:pt x="1462" y="2006"/>
                  </a:cubicBezTo>
                  <a:cubicBezTo>
                    <a:pt x="1472" y="2009"/>
                    <a:pt x="1484" y="2011"/>
                    <a:pt x="1496" y="2011"/>
                  </a:cubicBezTo>
                  <a:cubicBezTo>
                    <a:pt x="1525" y="2011"/>
                    <a:pt x="1559" y="2002"/>
                    <a:pt x="1593" y="1994"/>
                  </a:cubicBezTo>
                  <a:cubicBezTo>
                    <a:pt x="1676" y="1958"/>
                    <a:pt x="1712" y="1851"/>
                    <a:pt x="1664" y="1768"/>
                  </a:cubicBezTo>
                  <a:lnTo>
                    <a:pt x="1201" y="925"/>
                  </a:lnTo>
                  <a:lnTo>
                    <a:pt x="1949" y="283"/>
                  </a:lnTo>
                  <a:cubicBezTo>
                    <a:pt x="2020" y="223"/>
                    <a:pt x="2020" y="105"/>
                    <a:pt x="1949" y="45"/>
                  </a:cubicBezTo>
                  <a:cubicBezTo>
                    <a:pt x="1914" y="15"/>
                    <a:pt x="1869" y="1"/>
                    <a:pt x="1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9"/>
            <p:cNvSpPr/>
            <p:nvPr/>
          </p:nvSpPr>
          <p:spPr>
            <a:xfrm>
              <a:off x="1570524" y="4645295"/>
              <a:ext cx="49035" cy="15557"/>
            </a:xfrm>
            <a:custGeom>
              <a:avLst/>
              <a:gdLst/>
              <a:ahLst/>
              <a:cxnLst/>
              <a:rect l="l" t="t" r="r" b="b"/>
              <a:pathLst>
                <a:path w="1522" h="483" extrusionOk="0">
                  <a:moveTo>
                    <a:pt x="172" y="1"/>
                  </a:moveTo>
                  <a:cubicBezTo>
                    <a:pt x="93" y="1"/>
                    <a:pt x="23" y="56"/>
                    <a:pt x="12" y="137"/>
                  </a:cubicBezTo>
                  <a:cubicBezTo>
                    <a:pt x="1" y="220"/>
                    <a:pt x="48" y="303"/>
                    <a:pt x="131" y="315"/>
                  </a:cubicBezTo>
                  <a:lnTo>
                    <a:pt x="155" y="315"/>
                  </a:lnTo>
                  <a:lnTo>
                    <a:pt x="1308" y="481"/>
                  </a:lnTo>
                  <a:cubicBezTo>
                    <a:pt x="1316" y="482"/>
                    <a:pt x="1324" y="483"/>
                    <a:pt x="1332" y="483"/>
                  </a:cubicBezTo>
                  <a:cubicBezTo>
                    <a:pt x="1418" y="483"/>
                    <a:pt x="1499" y="426"/>
                    <a:pt x="1510" y="339"/>
                  </a:cubicBezTo>
                  <a:cubicBezTo>
                    <a:pt x="1522" y="256"/>
                    <a:pt x="1450" y="172"/>
                    <a:pt x="1367" y="160"/>
                  </a:cubicBezTo>
                  <a:lnTo>
                    <a:pt x="214" y="6"/>
                  </a:lnTo>
                  <a:cubicBezTo>
                    <a:pt x="200" y="2"/>
                    <a:pt x="186" y="1"/>
                    <a:pt x="1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9"/>
            <p:cNvSpPr/>
            <p:nvPr/>
          </p:nvSpPr>
          <p:spPr>
            <a:xfrm>
              <a:off x="1624875" y="4635987"/>
              <a:ext cx="55543" cy="72183"/>
            </a:xfrm>
            <a:custGeom>
              <a:avLst/>
              <a:gdLst/>
              <a:ahLst/>
              <a:cxnLst/>
              <a:rect l="l" t="t" r="r" b="b"/>
              <a:pathLst>
                <a:path w="1724" h="2241" extrusionOk="0">
                  <a:moveTo>
                    <a:pt x="686" y="1"/>
                  </a:moveTo>
                  <a:cubicBezTo>
                    <a:pt x="640" y="1"/>
                    <a:pt x="595" y="16"/>
                    <a:pt x="559" y="45"/>
                  </a:cubicBezTo>
                  <a:cubicBezTo>
                    <a:pt x="405" y="200"/>
                    <a:pt x="357" y="426"/>
                    <a:pt x="441" y="628"/>
                  </a:cubicBezTo>
                  <a:cubicBezTo>
                    <a:pt x="512" y="842"/>
                    <a:pt x="702" y="996"/>
                    <a:pt x="928" y="1032"/>
                  </a:cubicBezTo>
                  <a:cubicBezTo>
                    <a:pt x="953" y="1036"/>
                    <a:pt x="978" y="1038"/>
                    <a:pt x="1003" y="1038"/>
                  </a:cubicBezTo>
                  <a:cubicBezTo>
                    <a:pt x="1124" y="1038"/>
                    <a:pt x="1248" y="993"/>
                    <a:pt x="1356" y="925"/>
                  </a:cubicBezTo>
                  <a:cubicBezTo>
                    <a:pt x="1356" y="996"/>
                    <a:pt x="1356" y="1067"/>
                    <a:pt x="1356" y="1139"/>
                  </a:cubicBezTo>
                  <a:cubicBezTo>
                    <a:pt x="1344" y="1400"/>
                    <a:pt x="1213" y="1650"/>
                    <a:pt x="999" y="1804"/>
                  </a:cubicBezTo>
                  <a:cubicBezTo>
                    <a:pt x="898" y="1875"/>
                    <a:pt x="779" y="1911"/>
                    <a:pt x="662" y="1911"/>
                  </a:cubicBezTo>
                  <a:cubicBezTo>
                    <a:pt x="545" y="1911"/>
                    <a:pt x="429" y="1875"/>
                    <a:pt x="334" y="1804"/>
                  </a:cubicBezTo>
                  <a:cubicBezTo>
                    <a:pt x="292" y="1774"/>
                    <a:pt x="245" y="1760"/>
                    <a:pt x="198" y="1760"/>
                  </a:cubicBezTo>
                  <a:cubicBezTo>
                    <a:pt x="152" y="1760"/>
                    <a:pt x="108" y="1774"/>
                    <a:pt x="72" y="1804"/>
                  </a:cubicBezTo>
                  <a:cubicBezTo>
                    <a:pt x="1" y="1864"/>
                    <a:pt x="1" y="1982"/>
                    <a:pt x="72" y="2042"/>
                  </a:cubicBezTo>
                  <a:cubicBezTo>
                    <a:pt x="167" y="2113"/>
                    <a:pt x="274" y="2173"/>
                    <a:pt x="393" y="2208"/>
                  </a:cubicBezTo>
                  <a:cubicBezTo>
                    <a:pt x="476" y="2230"/>
                    <a:pt x="563" y="2241"/>
                    <a:pt x="650" y="2241"/>
                  </a:cubicBezTo>
                  <a:cubicBezTo>
                    <a:pt x="848" y="2241"/>
                    <a:pt x="1048" y="2185"/>
                    <a:pt x="1213" y="2077"/>
                  </a:cubicBezTo>
                  <a:cubicBezTo>
                    <a:pt x="1510" y="1864"/>
                    <a:pt x="1688" y="1531"/>
                    <a:pt x="1712" y="1174"/>
                  </a:cubicBezTo>
                  <a:cubicBezTo>
                    <a:pt x="1724" y="925"/>
                    <a:pt x="1700" y="675"/>
                    <a:pt x="1641" y="438"/>
                  </a:cubicBezTo>
                  <a:cubicBezTo>
                    <a:pt x="1641" y="354"/>
                    <a:pt x="1617" y="259"/>
                    <a:pt x="1569" y="188"/>
                  </a:cubicBezTo>
                  <a:cubicBezTo>
                    <a:pt x="1542" y="125"/>
                    <a:pt x="1481" y="96"/>
                    <a:pt x="1417" y="96"/>
                  </a:cubicBezTo>
                  <a:cubicBezTo>
                    <a:pt x="1397" y="96"/>
                    <a:pt x="1376" y="99"/>
                    <a:pt x="1356" y="105"/>
                  </a:cubicBezTo>
                  <a:cubicBezTo>
                    <a:pt x="1272" y="129"/>
                    <a:pt x="1225" y="212"/>
                    <a:pt x="1249" y="295"/>
                  </a:cubicBezTo>
                  <a:cubicBezTo>
                    <a:pt x="1261" y="343"/>
                    <a:pt x="1272" y="402"/>
                    <a:pt x="1284" y="461"/>
                  </a:cubicBezTo>
                  <a:cubicBezTo>
                    <a:pt x="1272" y="509"/>
                    <a:pt x="1249" y="556"/>
                    <a:pt x="1225" y="592"/>
                  </a:cubicBezTo>
                  <a:cubicBezTo>
                    <a:pt x="1165" y="675"/>
                    <a:pt x="1070" y="711"/>
                    <a:pt x="975" y="711"/>
                  </a:cubicBezTo>
                  <a:cubicBezTo>
                    <a:pt x="880" y="687"/>
                    <a:pt x="797" y="616"/>
                    <a:pt x="773" y="533"/>
                  </a:cubicBezTo>
                  <a:cubicBezTo>
                    <a:pt x="738" y="438"/>
                    <a:pt x="750" y="343"/>
                    <a:pt x="821" y="271"/>
                  </a:cubicBezTo>
                  <a:cubicBezTo>
                    <a:pt x="892" y="212"/>
                    <a:pt x="892" y="105"/>
                    <a:pt x="821" y="45"/>
                  </a:cubicBezTo>
                  <a:cubicBezTo>
                    <a:pt x="779" y="16"/>
                    <a:pt x="732" y="1"/>
                    <a:pt x="6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9"/>
            <p:cNvSpPr/>
            <p:nvPr/>
          </p:nvSpPr>
          <p:spPr>
            <a:xfrm>
              <a:off x="1671203" y="4601458"/>
              <a:ext cx="58604" cy="133060"/>
            </a:xfrm>
            <a:custGeom>
              <a:avLst/>
              <a:gdLst/>
              <a:ahLst/>
              <a:cxnLst/>
              <a:rect l="l" t="t" r="r" b="b"/>
              <a:pathLst>
                <a:path w="1819" h="4131" extrusionOk="0">
                  <a:moveTo>
                    <a:pt x="1150" y="0"/>
                  </a:moveTo>
                  <a:cubicBezTo>
                    <a:pt x="1118" y="0"/>
                    <a:pt x="1087" y="8"/>
                    <a:pt x="1058" y="24"/>
                  </a:cubicBezTo>
                  <a:cubicBezTo>
                    <a:pt x="975" y="60"/>
                    <a:pt x="940" y="167"/>
                    <a:pt x="999" y="238"/>
                  </a:cubicBezTo>
                  <a:cubicBezTo>
                    <a:pt x="1355" y="832"/>
                    <a:pt x="1462" y="1533"/>
                    <a:pt x="1296" y="2199"/>
                  </a:cubicBezTo>
                  <a:cubicBezTo>
                    <a:pt x="1118" y="2876"/>
                    <a:pt x="690" y="3458"/>
                    <a:pt x="96" y="3839"/>
                  </a:cubicBezTo>
                  <a:cubicBezTo>
                    <a:pt x="13" y="3886"/>
                    <a:pt x="1" y="3993"/>
                    <a:pt x="60" y="4064"/>
                  </a:cubicBezTo>
                  <a:cubicBezTo>
                    <a:pt x="84" y="4100"/>
                    <a:pt x="120" y="4124"/>
                    <a:pt x="155" y="4124"/>
                  </a:cubicBezTo>
                  <a:cubicBezTo>
                    <a:pt x="173" y="4128"/>
                    <a:pt x="190" y="4131"/>
                    <a:pt x="207" y="4131"/>
                  </a:cubicBezTo>
                  <a:cubicBezTo>
                    <a:pt x="238" y="4131"/>
                    <a:pt x="268" y="4123"/>
                    <a:pt x="298" y="4100"/>
                  </a:cubicBezTo>
                  <a:cubicBezTo>
                    <a:pt x="963" y="3684"/>
                    <a:pt x="1439" y="3031"/>
                    <a:pt x="1641" y="2282"/>
                  </a:cubicBezTo>
                  <a:cubicBezTo>
                    <a:pt x="1819" y="1533"/>
                    <a:pt x="1700" y="737"/>
                    <a:pt x="1308" y="84"/>
                  </a:cubicBezTo>
                  <a:cubicBezTo>
                    <a:pt x="1269" y="29"/>
                    <a:pt x="1209" y="0"/>
                    <a:pt x="11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9"/>
            <p:cNvSpPr/>
            <p:nvPr/>
          </p:nvSpPr>
          <p:spPr>
            <a:xfrm>
              <a:off x="1731321" y="4567283"/>
              <a:ext cx="39080" cy="49700"/>
            </a:xfrm>
            <a:custGeom>
              <a:avLst/>
              <a:gdLst/>
              <a:ahLst/>
              <a:cxnLst/>
              <a:rect l="l" t="t" r="r" b="b"/>
              <a:pathLst>
                <a:path w="1213" h="1543" extrusionOk="0">
                  <a:moveTo>
                    <a:pt x="347" y="1"/>
                  </a:moveTo>
                  <a:cubicBezTo>
                    <a:pt x="262" y="1"/>
                    <a:pt x="179" y="22"/>
                    <a:pt x="107" y="63"/>
                  </a:cubicBezTo>
                  <a:cubicBezTo>
                    <a:pt x="24" y="111"/>
                    <a:pt x="0" y="218"/>
                    <a:pt x="48" y="289"/>
                  </a:cubicBezTo>
                  <a:cubicBezTo>
                    <a:pt x="84" y="340"/>
                    <a:pt x="139" y="364"/>
                    <a:pt x="195" y="364"/>
                  </a:cubicBezTo>
                  <a:cubicBezTo>
                    <a:pt x="230" y="364"/>
                    <a:pt x="265" y="355"/>
                    <a:pt x="297" y="337"/>
                  </a:cubicBezTo>
                  <a:cubicBezTo>
                    <a:pt x="312" y="332"/>
                    <a:pt x="329" y="329"/>
                    <a:pt x="346" y="329"/>
                  </a:cubicBezTo>
                  <a:cubicBezTo>
                    <a:pt x="370" y="329"/>
                    <a:pt x="395" y="335"/>
                    <a:pt x="416" y="348"/>
                  </a:cubicBezTo>
                  <a:cubicBezTo>
                    <a:pt x="499" y="396"/>
                    <a:pt x="559" y="479"/>
                    <a:pt x="559" y="574"/>
                  </a:cubicBezTo>
                  <a:cubicBezTo>
                    <a:pt x="559" y="764"/>
                    <a:pt x="393" y="943"/>
                    <a:pt x="214" y="1121"/>
                  </a:cubicBezTo>
                  <a:cubicBezTo>
                    <a:pt x="167" y="1168"/>
                    <a:pt x="155" y="1228"/>
                    <a:pt x="167" y="1275"/>
                  </a:cubicBezTo>
                  <a:cubicBezTo>
                    <a:pt x="191" y="1323"/>
                    <a:pt x="238" y="1370"/>
                    <a:pt x="286" y="1382"/>
                  </a:cubicBezTo>
                  <a:lnTo>
                    <a:pt x="297" y="1382"/>
                  </a:lnTo>
                  <a:lnTo>
                    <a:pt x="987" y="1537"/>
                  </a:lnTo>
                  <a:cubicBezTo>
                    <a:pt x="1001" y="1540"/>
                    <a:pt x="1015" y="1542"/>
                    <a:pt x="1029" y="1542"/>
                  </a:cubicBezTo>
                  <a:cubicBezTo>
                    <a:pt x="1106" y="1542"/>
                    <a:pt x="1170" y="1489"/>
                    <a:pt x="1201" y="1418"/>
                  </a:cubicBezTo>
                  <a:cubicBezTo>
                    <a:pt x="1212" y="1323"/>
                    <a:pt x="1153" y="1240"/>
                    <a:pt x="1070" y="1228"/>
                  </a:cubicBezTo>
                  <a:lnTo>
                    <a:pt x="666" y="1145"/>
                  </a:lnTo>
                  <a:cubicBezTo>
                    <a:pt x="808" y="990"/>
                    <a:pt x="904" y="788"/>
                    <a:pt x="915" y="586"/>
                  </a:cubicBezTo>
                  <a:cubicBezTo>
                    <a:pt x="915" y="360"/>
                    <a:pt x="785" y="170"/>
                    <a:pt x="595" y="63"/>
                  </a:cubicBezTo>
                  <a:cubicBezTo>
                    <a:pt x="517" y="22"/>
                    <a:pt x="431"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29"/>
          <p:cNvGrpSpPr/>
          <p:nvPr/>
        </p:nvGrpSpPr>
        <p:grpSpPr>
          <a:xfrm>
            <a:off x="8537904" y="3371501"/>
            <a:ext cx="387047" cy="655424"/>
            <a:chOff x="8373629" y="3752501"/>
            <a:chExt cx="387047" cy="655424"/>
          </a:xfrm>
        </p:grpSpPr>
        <p:sp>
          <p:nvSpPr>
            <p:cNvPr id="726" name="Google Shape;726;p29"/>
            <p:cNvSpPr/>
            <p:nvPr/>
          </p:nvSpPr>
          <p:spPr>
            <a:xfrm rot="1069648">
              <a:off x="8484481" y="3780411"/>
              <a:ext cx="222278" cy="254676"/>
            </a:xfrm>
            <a:custGeom>
              <a:avLst/>
              <a:gdLst/>
              <a:ahLst/>
              <a:cxnLst/>
              <a:rect l="l" t="t" r="r" b="b"/>
              <a:pathLst>
                <a:path w="2318" h="2656" extrusionOk="0">
                  <a:moveTo>
                    <a:pt x="1968" y="1"/>
                  </a:moveTo>
                  <a:cubicBezTo>
                    <a:pt x="1912" y="1"/>
                    <a:pt x="1859" y="27"/>
                    <a:pt x="1818" y="77"/>
                  </a:cubicBezTo>
                  <a:lnTo>
                    <a:pt x="1105" y="1075"/>
                  </a:lnTo>
                  <a:lnTo>
                    <a:pt x="321" y="469"/>
                  </a:lnTo>
                  <a:cubicBezTo>
                    <a:pt x="281" y="440"/>
                    <a:pt x="236" y="426"/>
                    <a:pt x="194" y="426"/>
                  </a:cubicBezTo>
                  <a:cubicBezTo>
                    <a:pt x="147" y="426"/>
                    <a:pt x="103" y="443"/>
                    <a:pt x="72" y="481"/>
                  </a:cubicBezTo>
                  <a:cubicBezTo>
                    <a:pt x="0" y="552"/>
                    <a:pt x="12" y="659"/>
                    <a:pt x="84" y="706"/>
                  </a:cubicBezTo>
                  <a:lnTo>
                    <a:pt x="915" y="1360"/>
                  </a:lnTo>
                  <a:lnTo>
                    <a:pt x="179" y="2394"/>
                  </a:lnTo>
                  <a:cubicBezTo>
                    <a:pt x="119" y="2477"/>
                    <a:pt x="143" y="2584"/>
                    <a:pt x="226" y="2620"/>
                  </a:cubicBezTo>
                  <a:cubicBezTo>
                    <a:pt x="250" y="2643"/>
                    <a:pt x="286" y="2655"/>
                    <a:pt x="321" y="2655"/>
                  </a:cubicBezTo>
                  <a:cubicBezTo>
                    <a:pt x="381" y="2655"/>
                    <a:pt x="440" y="2620"/>
                    <a:pt x="476" y="2572"/>
                  </a:cubicBezTo>
                  <a:lnTo>
                    <a:pt x="1189" y="1562"/>
                  </a:lnTo>
                  <a:lnTo>
                    <a:pt x="1997" y="2192"/>
                  </a:lnTo>
                  <a:cubicBezTo>
                    <a:pt x="2032" y="2216"/>
                    <a:pt x="2068" y="2239"/>
                    <a:pt x="2116" y="2239"/>
                  </a:cubicBezTo>
                  <a:cubicBezTo>
                    <a:pt x="2163" y="2239"/>
                    <a:pt x="2211" y="2216"/>
                    <a:pt x="2246" y="2180"/>
                  </a:cubicBezTo>
                  <a:cubicBezTo>
                    <a:pt x="2318" y="2109"/>
                    <a:pt x="2306" y="2002"/>
                    <a:pt x="2234" y="1954"/>
                  </a:cubicBezTo>
                  <a:lnTo>
                    <a:pt x="1391" y="1289"/>
                  </a:lnTo>
                  <a:lnTo>
                    <a:pt x="1985" y="445"/>
                  </a:lnTo>
                  <a:cubicBezTo>
                    <a:pt x="2032" y="433"/>
                    <a:pt x="2080" y="398"/>
                    <a:pt x="2092" y="338"/>
                  </a:cubicBezTo>
                  <a:lnTo>
                    <a:pt x="2139" y="207"/>
                  </a:lnTo>
                  <a:cubicBezTo>
                    <a:pt x="2163" y="136"/>
                    <a:pt x="2127" y="53"/>
                    <a:pt x="2044" y="17"/>
                  </a:cubicBezTo>
                  <a:cubicBezTo>
                    <a:pt x="2018" y="6"/>
                    <a:pt x="1993" y="1"/>
                    <a:pt x="19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9"/>
            <p:cNvSpPr/>
            <p:nvPr/>
          </p:nvSpPr>
          <p:spPr>
            <a:xfrm rot="1069648">
              <a:off x="8374553" y="4046834"/>
              <a:ext cx="385198" cy="66450"/>
            </a:xfrm>
            <a:custGeom>
              <a:avLst/>
              <a:gdLst/>
              <a:ahLst/>
              <a:cxnLst/>
              <a:rect l="l" t="t" r="r" b="b"/>
              <a:pathLst>
                <a:path w="4017" h="693" extrusionOk="0">
                  <a:moveTo>
                    <a:pt x="3215" y="0"/>
                  </a:moveTo>
                  <a:cubicBezTo>
                    <a:pt x="2179" y="0"/>
                    <a:pt x="1153" y="124"/>
                    <a:pt x="143" y="371"/>
                  </a:cubicBezTo>
                  <a:cubicBezTo>
                    <a:pt x="59" y="395"/>
                    <a:pt x="0" y="478"/>
                    <a:pt x="24" y="573"/>
                  </a:cubicBezTo>
                  <a:cubicBezTo>
                    <a:pt x="48" y="645"/>
                    <a:pt x="119" y="692"/>
                    <a:pt x="190" y="692"/>
                  </a:cubicBezTo>
                  <a:lnTo>
                    <a:pt x="238" y="692"/>
                  </a:lnTo>
                  <a:cubicBezTo>
                    <a:pt x="1217" y="455"/>
                    <a:pt x="2213" y="333"/>
                    <a:pt x="3211" y="333"/>
                  </a:cubicBezTo>
                  <a:cubicBezTo>
                    <a:pt x="3412" y="333"/>
                    <a:pt x="3613" y="338"/>
                    <a:pt x="3815" y="348"/>
                  </a:cubicBezTo>
                  <a:cubicBezTo>
                    <a:pt x="3910" y="348"/>
                    <a:pt x="3993" y="288"/>
                    <a:pt x="4005" y="193"/>
                  </a:cubicBezTo>
                  <a:cubicBezTo>
                    <a:pt x="4017" y="98"/>
                    <a:pt x="3933" y="15"/>
                    <a:pt x="3838" y="15"/>
                  </a:cubicBezTo>
                  <a:cubicBezTo>
                    <a:pt x="3630" y="5"/>
                    <a:pt x="3423" y="0"/>
                    <a:pt x="32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9"/>
            <p:cNvSpPr/>
            <p:nvPr/>
          </p:nvSpPr>
          <p:spPr>
            <a:xfrm rot="1069648">
              <a:off x="8451913" y="4128908"/>
              <a:ext cx="173277" cy="258704"/>
            </a:xfrm>
            <a:custGeom>
              <a:avLst/>
              <a:gdLst/>
              <a:ahLst/>
              <a:cxnLst/>
              <a:rect l="l" t="t" r="r" b="b"/>
              <a:pathLst>
                <a:path w="1807" h="2698" extrusionOk="0">
                  <a:moveTo>
                    <a:pt x="301" y="0"/>
                  </a:moveTo>
                  <a:cubicBezTo>
                    <a:pt x="242" y="0"/>
                    <a:pt x="182" y="29"/>
                    <a:pt x="143" y="84"/>
                  </a:cubicBezTo>
                  <a:cubicBezTo>
                    <a:pt x="24" y="298"/>
                    <a:pt x="24" y="559"/>
                    <a:pt x="167" y="761"/>
                  </a:cubicBezTo>
                  <a:cubicBezTo>
                    <a:pt x="297" y="987"/>
                    <a:pt x="547" y="1118"/>
                    <a:pt x="797" y="1129"/>
                  </a:cubicBezTo>
                  <a:cubicBezTo>
                    <a:pt x="1022" y="1129"/>
                    <a:pt x="1224" y="1034"/>
                    <a:pt x="1367" y="868"/>
                  </a:cubicBezTo>
                  <a:cubicBezTo>
                    <a:pt x="1391" y="1011"/>
                    <a:pt x="1414" y="1165"/>
                    <a:pt x="1426" y="1308"/>
                  </a:cubicBezTo>
                  <a:cubicBezTo>
                    <a:pt x="1450" y="1545"/>
                    <a:pt x="1414" y="1795"/>
                    <a:pt x="1308" y="2009"/>
                  </a:cubicBezTo>
                  <a:cubicBezTo>
                    <a:pt x="1212" y="2211"/>
                    <a:pt x="1022" y="2353"/>
                    <a:pt x="797" y="2377"/>
                  </a:cubicBezTo>
                  <a:cubicBezTo>
                    <a:pt x="774" y="2381"/>
                    <a:pt x="751" y="2383"/>
                    <a:pt x="729" y="2383"/>
                  </a:cubicBezTo>
                  <a:cubicBezTo>
                    <a:pt x="563" y="2383"/>
                    <a:pt x="409" y="2271"/>
                    <a:pt x="357" y="2104"/>
                  </a:cubicBezTo>
                  <a:cubicBezTo>
                    <a:pt x="346" y="2016"/>
                    <a:pt x="263" y="1948"/>
                    <a:pt x="176" y="1948"/>
                  </a:cubicBezTo>
                  <a:cubicBezTo>
                    <a:pt x="169" y="1948"/>
                    <a:pt x="162" y="1948"/>
                    <a:pt x="155" y="1949"/>
                  </a:cubicBezTo>
                  <a:cubicBezTo>
                    <a:pt x="60" y="1961"/>
                    <a:pt x="0" y="2044"/>
                    <a:pt x="12" y="2139"/>
                  </a:cubicBezTo>
                  <a:cubicBezTo>
                    <a:pt x="48" y="2448"/>
                    <a:pt x="393" y="2698"/>
                    <a:pt x="761" y="2698"/>
                  </a:cubicBezTo>
                  <a:lnTo>
                    <a:pt x="832" y="2698"/>
                  </a:lnTo>
                  <a:cubicBezTo>
                    <a:pt x="1177" y="2662"/>
                    <a:pt x="1474" y="2448"/>
                    <a:pt x="1628" y="2139"/>
                  </a:cubicBezTo>
                  <a:cubicBezTo>
                    <a:pt x="1759" y="1878"/>
                    <a:pt x="1807" y="1581"/>
                    <a:pt x="1783" y="1296"/>
                  </a:cubicBezTo>
                  <a:cubicBezTo>
                    <a:pt x="1759" y="916"/>
                    <a:pt x="1676" y="559"/>
                    <a:pt x="1521" y="214"/>
                  </a:cubicBezTo>
                  <a:cubicBezTo>
                    <a:pt x="1510" y="167"/>
                    <a:pt x="1486" y="131"/>
                    <a:pt x="1462" y="84"/>
                  </a:cubicBezTo>
                  <a:cubicBezTo>
                    <a:pt x="1429" y="35"/>
                    <a:pt x="1368" y="8"/>
                    <a:pt x="1306" y="8"/>
                  </a:cubicBezTo>
                  <a:cubicBezTo>
                    <a:pt x="1278" y="8"/>
                    <a:pt x="1250" y="13"/>
                    <a:pt x="1224" y="24"/>
                  </a:cubicBezTo>
                  <a:cubicBezTo>
                    <a:pt x="1153" y="60"/>
                    <a:pt x="1105" y="155"/>
                    <a:pt x="1141" y="226"/>
                  </a:cubicBezTo>
                  <a:cubicBezTo>
                    <a:pt x="1165" y="262"/>
                    <a:pt x="1177" y="286"/>
                    <a:pt x="1189" y="321"/>
                  </a:cubicBezTo>
                  <a:cubicBezTo>
                    <a:pt x="1212" y="416"/>
                    <a:pt x="1189" y="523"/>
                    <a:pt x="1129" y="607"/>
                  </a:cubicBezTo>
                  <a:cubicBezTo>
                    <a:pt x="1058" y="725"/>
                    <a:pt x="939" y="797"/>
                    <a:pt x="797" y="809"/>
                  </a:cubicBezTo>
                  <a:cubicBezTo>
                    <a:pt x="666" y="797"/>
                    <a:pt x="547" y="725"/>
                    <a:pt x="476" y="607"/>
                  </a:cubicBezTo>
                  <a:cubicBezTo>
                    <a:pt x="404" y="500"/>
                    <a:pt x="393" y="357"/>
                    <a:pt x="452" y="250"/>
                  </a:cubicBezTo>
                  <a:cubicBezTo>
                    <a:pt x="511" y="167"/>
                    <a:pt x="476" y="60"/>
                    <a:pt x="393" y="24"/>
                  </a:cubicBezTo>
                  <a:cubicBezTo>
                    <a:pt x="364" y="8"/>
                    <a:pt x="333" y="0"/>
                    <a:pt x="3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29"/>
          <p:cNvGrpSpPr/>
          <p:nvPr/>
        </p:nvGrpSpPr>
        <p:grpSpPr>
          <a:xfrm flipH="1">
            <a:off x="8101427" y="723589"/>
            <a:ext cx="658687" cy="655425"/>
            <a:chOff x="4636900" y="2064950"/>
            <a:chExt cx="179650" cy="178775"/>
          </a:xfrm>
        </p:grpSpPr>
        <p:sp>
          <p:nvSpPr>
            <p:cNvPr id="730" name="Google Shape;730;p29"/>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9"/>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9"/>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3" name="Google Shape;733;p29"/>
          <p:cNvGrpSpPr/>
          <p:nvPr/>
        </p:nvGrpSpPr>
        <p:grpSpPr>
          <a:xfrm flipH="1">
            <a:off x="-164170" y="-178640"/>
            <a:ext cx="1023323" cy="1094037"/>
            <a:chOff x="319900" y="315700"/>
            <a:chExt cx="342123" cy="365691"/>
          </a:xfrm>
        </p:grpSpPr>
        <p:sp>
          <p:nvSpPr>
            <p:cNvPr id="734" name="Google Shape;734;p29"/>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9"/>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9"/>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9"/>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9"/>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772673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dk2"/>
        </a:solidFill>
        <a:effectLst/>
      </p:bgPr>
    </p:bg>
    <p:spTree>
      <p:nvGrpSpPr>
        <p:cNvPr id="1" name="Shape 739"/>
        <p:cNvGrpSpPr/>
        <p:nvPr/>
      </p:nvGrpSpPr>
      <p:grpSpPr>
        <a:xfrm>
          <a:off x="0" y="0"/>
          <a:ext cx="0" cy="0"/>
          <a:chOff x="0" y="0"/>
          <a:chExt cx="0" cy="0"/>
        </a:xfrm>
      </p:grpSpPr>
      <p:sp>
        <p:nvSpPr>
          <p:cNvPr id="740" name="Google Shape;740;p30"/>
          <p:cNvSpPr/>
          <p:nvPr/>
        </p:nvSpPr>
        <p:spPr>
          <a:xfrm rot="-157606">
            <a:off x="2443105" y="106867"/>
            <a:ext cx="4772014" cy="4705946"/>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0"/>
          <p:cNvSpPr/>
          <p:nvPr/>
        </p:nvSpPr>
        <p:spPr>
          <a:xfrm rot="1105">
            <a:off x="6888445" y="3306929"/>
            <a:ext cx="933000" cy="4476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0"/>
          <p:cNvSpPr/>
          <p:nvPr/>
        </p:nvSpPr>
        <p:spPr>
          <a:xfrm>
            <a:off x="2185950" y="-97225"/>
            <a:ext cx="4772100" cy="47058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0"/>
          <p:cNvSpPr txBox="1"/>
          <p:nvPr/>
        </p:nvSpPr>
        <p:spPr>
          <a:xfrm>
            <a:off x="3032550" y="3507850"/>
            <a:ext cx="3078900" cy="522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300"/>
              </a:spcBef>
              <a:spcAft>
                <a:spcPts val="0"/>
              </a:spcAft>
              <a:buNone/>
            </a:pPr>
            <a:r>
              <a:rPr lang="en" sz="1000">
                <a:solidFill>
                  <a:schemeClr val="dk1"/>
                </a:solidFill>
              </a:rPr>
              <a:t>CREDITS: This presentation template was created by </a:t>
            </a:r>
            <a:r>
              <a:rPr lang="en" sz="1000" b="1">
                <a:solidFill>
                  <a:schemeClr val="dk1"/>
                </a:solidFill>
                <a:uFill>
                  <a:noFill/>
                </a:uFill>
                <a:hlinkClick r:id="rId2">
                  <a:extLst>
                    <a:ext uri="{A12FA001-AC4F-418D-AE19-62706E023703}">
                      <ahyp:hlinkClr xmlns:ahyp="http://schemas.microsoft.com/office/drawing/2018/hyperlinkcolor" xmlns="" val="tx"/>
                    </a:ext>
                  </a:extLst>
                </a:hlinkClick>
              </a:rPr>
              <a:t>Slidesgo</a:t>
            </a:r>
            <a:r>
              <a:rPr lang="en" sz="1000">
                <a:solidFill>
                  <a:schemeClr val="dk1"/>
                </a:solidFill>
              </a:rPr>
              <a:t>, including icons by </a:t>
            </a:r>
            <a:r>
              <a:rPr lang="en" sz="1000" b="1">
                <a:solidFill>
                  <a:schemeClr val="dk1"/>
                </a:solidFill>
                <a:uFill>
                  <a:noFill/>
                </a:uFill>
                <a:hlinkClick r:id="rId3">
                  <a:extLst>
                    <a:ext uri="{A12FA001-AC4F-418D-AE19-62706E023703}">
                      <ahyp:hlinkClr xmlns:ahyp="http://schemas.microsoft.com/office/drawing/2018/hyperlinkcolor" xmlns="" val="tx"/>
                    </a:ext>
                  </a:extLst>
                </a:hlinkClick>
              </a:rPr>
              <a:t>Flaticon</a:t>
            </a:r>
            <a:r>
              <a:rPr lang="en" sz="1000">
                <a:solidFill>
                  <a:schemeClr val="dk1"/>
                </a:solidFill>
              </a:rPr>
              <a:t>, and infographics &amp; images by </a:t>
            </a:r>
            <a:r>
              <a:rPr lang="en" sz="1000" b="1">
                <a:solidFill>
                  <a:schemeClr val="dk1"/>
                </a:solidFill>
                <a:uFill>
                  <a:noFill/>
                </a:uFill>
                <a:hlinkClick r:id="rId4">
                  <a:extLst>
                    <a:ext uri="{A12FA001-AC4F-418D-AE19-62706E023703}">
                      <ahyp:hlinkClr xmlns:ahyp="http://schemas.microsoft.com/office/drawing/2018/hyperlinkcolor" xmlns="" val="tx"/>
                    </a:ext>
                  </a:extLst>
                </a:hlinkClick>
              </a:rPr>
              <a:t>Freepik</a:t>
            </a:r>
            <a:r>
              <a:rPr lang="en" sz="1000">
                <a:solidFill>
                  <a:schemeClr val="dk1"/>
                </a:solidFill>
              </a:rPr>
              <a:t>. </a:t>
            </a:r>
            <a:endParaRPr sz="1000">
              <a:solidFill>
                <a:schemeClr val="dk1"/>
              </a:solidFill>
            </a:endParaRPr>
          </a:p>
        </p:txBody>
      </p:sp>
      <p:sp>
        <p:nvSpPr>
          <p:cNvPr id="744" name="Google Shape;744;p30"/>
          <p:cNvSpPr txBox="1">
            <a:spLocks noGrp="1"/>
          </p:cNvSpPr>
          <p:nvPr>
            <p:ph type="subTitle" idx="1"/>
          </p:nvPr>
        </p:nvSpPr>
        <p:spPr>
          <a:xfrm>
            <a:off x="3157050" y="1473632"/>
            <a:ext cx="2829900" cy="104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45" name="Google Shape;745;p30"/>
          <p:cNvSpPr txBox="1">
            <a:spLocks noGrp="1"/>
          </p:cNvSpPr>
          <p:nvPr>
            <p:ph type="title"/>
          </p:nvPr>
        </p:nvSpPr>
        <p:spPr>
          <a:xfrm>
            <a:off x="2599800" y="731398"/>
            <a:ext cx="3944400" cy="59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highlight>
                  <a:schemeClr val="accent1"/>
                </a:highlight>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746" name="Google Shape;746;p30"/>
          <p:cNvGrpSpPr/>
          <p:nvPr/>
        </p:nvGrpSpPr>
        <p:grpSpPr>
          <a:xfrm rot="10800000">
            <a:off x="7491926" y="3873153"/>
            <a:ext cx="1032560" cy="1103691"/>
            <a:chOff x="319900" y="315700"/>
            <a:chExt cx="342123" cy="365691"/>
          </a:xfrm>
        </p:grpSpPr>
        <p:sp>
          <p:nvSpPr>
            <p:cNvPr id="747" name="Google Shape;747;p30"/>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0"/>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0"/>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0"/>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0"/>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30"/>
          <p:cNvGrpSpPr/>
          <p:nvPr/>
        </p:nvGrpSpPr>
        <p:grpSpPr>
          <a:xfrm rot="10800000">
            <a:off x="302551" y="257476"/>
            <a:ext cx="983296" cy="978525"/>
            <a:chOff x="4636900" y="2064950"/>
            <a:chExt cx="179650" cy="178775"/>
          </a:xfrm>
        </p:grpSpPr>
        <p:sp>
          <p:nvSpPr>
            <p:cNvPr id="753" name="Google Shape;753;p30"/>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0"/>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0"/>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6" name="Google Shape;756;p30"/>
          <p:cNvGrpSpPr/>
          <p:nvPr/>
        </p:nvGrpSpPr>
        <p:grpSpPr>
          <a:xfrm rot="-815775">
            <a:off x="8142493" y="2704704"/>
            <a:ext cx="723116" cy="978684"/>
            <a:chOff x="5408700" y="2855000"/>
            <a:chExt cx="121525" cy="164475"/>
          </a:xfrm>
        </p:grpSpPr>
        <p:sp>
          <p:nvSpPr>
            <p:cNvPr id="757" name="Google Shape;757;p30"/>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0"/>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85003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p:cSld name="Background">
    <p:bg>
      <p:bgPr>
        <a:solidFill>
          <a:schemeClr val="dk2"/>
        </a:solidFill>
        <a:effectLst/>
      </p:bgPr>
    </p:bg>
    <p:spTree>
      <p:nvGrpSpPr>
        <p:cNvPr id="1" name="Shape 759"/>
        <p:cNvGrpSpPr/>
        <p:nvPr/>
      </p:nvGrpSpPr>
      <p:grpSpPr>
        <a:xfrm>
          <a:off x="0" y="0"/>
          <a:ext cx="0" cy="0"/>
          <a:chOff x="0" y="0"/>
          <a:chExt cx="0" cy="0"/>
        </a:xfrm>
      </p:grpSpPr>
      <p:sp>
        <p:nvSpPr>
          <p:cNvPr id="760" name="Google Shape;760;p31"/>
          <p:cNvSpPr/>
          <p:nvPr/>
        </p:nvSpPr>
        <p:spPr>
          <a:xfrm>
            <a:off x="980875" y="-276224"/>
            <a:ext cx="32" cy="5694083"/>
          </a:xfrm>
          <a:custGeom>
            <a:avLst/>
            <a:gdLst/>
            <a:ahLst/>
            <a:cxnLst/>
            <a:rect l="l" t="t" r="r" b="b"/>
            <a:pathLst>
              <a:path w="1" h="283464" fill="none" extrusionOk="0">
                <a:moveTo>
                  <a:pt x="0" y="283463"/>
                </a:moveTo>
                <a:lnTo>
                  <a:pt x="0"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1"/>
          <p:cNvSpPr/>
          <p:nvPr/>
        </p:nvSpPr>
        <p:spPr>
          <a:xfrm>
            <a:off x="2152904" y="-276224"/>
            <a:ext cx="32" cy="5694083"/>
          </a:xfrm>
          <a:custGeom>
            <a:avLst/>
            <a:gdLst/>
            <a:ahLst/>
            <a:cxnLst/>
            <a:rect l="l" t="t" r="r" b="b"/>
            <a:pathLst>
              <a:path w="1" h="283464" fill="none" extrusionOk="0">
                <a:moveTo>
                  <a:pt x="1" y="283463"/>
                </a:moveTo>
                <a:lnTo>
                  <a:pt x="1"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1"/>
          <p:cNvSpPr/>
          <p:nvPr/>
        </p:nvSpPr>
        <p:spPr>
          <a:xfrm>
            <a:off x="3324966" y="-276224"/>
            <a:ext cx="32" cy="5694083"/>
          </a:xfrm>
          <a:custGeom>
            <a:avLst/>
            <a:gdLst/>
            <a:ahLst/>
            <a:cxnLst/>
            <a:rect l="l" t="t" r="r" b="b"/>
            <a:pathLst>
              <a:path w="1" h="283464" fill="none" extrusionOk="0">
                <a:moveTo>
                  <a:pt x="0" y="283463"/>
                </a:moveTo>
                <a:lnTo>
                  <a:pt x="0"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1"/>
          <p:cNvSpPr/>
          <p:nvPr/>
        </p:nvSpPr>
        <p:spPr>
          <a:xfrm>
            <a:off x="4498025" y="-276224"/>
            <a:ext cx="32" cy="5694083"/>
          </a:xfrm>
          <a:custGeom>
            <a:avLst/>
            <a:gdLst/>
            <a:ahLst/>
            <a:cxnLst/>
            <a:rect l="l" t="t" r="r" b="b"/>
            <a:pathLst>
              <a:path w="1" h="283464" fill="none" extrusionOk="0">
                <a:moveTo>
                  <a:pt x="0" y="283463"/>
                </a:moveTo>
                <a:lnTo>
                  <a:pt x="0"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1"/>
          <p:cNvSpPr/>
          <p:nvPr/>
        </p:nvSpPr>
        <p:spPr>
          <a:xfrm>
            <a:off x="5670054" y="-276224"/>
            <a:ext cx="32" cy="5694083"/>
          </a:xfrm>
          <a:custGeom>
            <a:avLst/>
            <a:gdLst/>
            <a:ahLst/>
            <a:cxnLst/>
            <a:rect l="l" t="t" r="r" b="b"/>
            <a:pathLst>
              <a:path w="1" h="283464" fill="none" extrusionOk="0">
                <a:moveTo>
                  <a:pt x="0" y="283463"/>
                </a:moveTo>
                <a:lnTo>
                  <a:pt x="0"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1"/>
          <p:cNvSpPr/>
          <p:nvPr/>
        </p:nvSpPr>
        <p:spPr>
          <a:xfrm>
            <a:off x="6843113" y="-276224"/>
            <a:ext cx="32" cy="5694083"/>
          </a:xfrm>
          <a:custGeom>
            <a:avLst/>
            <a:gdLst/>
            <a:ahLst/>
            <a:cxnLst/>
            <a:rect l="l" t="t" r="r" b="b"/>
            <a:pathLst>
              <a:path w="1" h="283464" fill="none" extrusionOk="0">
                <a:moveTo>
                  <a:pt x="0" y="283463"/>
                </a:moveTo>
                <a:lnTo>
                  <a:pt x="0"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1"/>
          <p:cNvSpPr/>
          <p:nvPr/>
        </p:nvSpPr>
        <p:spPr>
          <a:xfrm>
            <a:off x="8015143" y="-276224"/>
            <a:ext cx="32" cy="5694083"/>
          </a:xfrm>
          <a:custGeom>
            <a:avLst/>
            <a:gdLst/>
            <a:ahLst/>
            <a:cxnLst/>
            <a:rect l="l" t="t" r="r" b="b"/>
            <a:pathLst>
              <a:path w="1" h="283464" fill="none" extrusionOk="0">
                <a:moveTo>
                  <a:pt x="1" y="283463"/>
                </a:moveTo>
                <a:lnTo>
                  <a:pt x="1"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1"/>
          <p:cNvSpPr/>
          <p:nvPr/>
        </p:nvSpPr>
        <p:spPr>
          <a:xfrm>
            <a:off x="-209552" y="4429164"/>
            <a:ext cx="9396785" cy="32"/>
          </a:xfrm>
          <a:custGeom>
            <a:avLst/>
            <a:gdLst/>
            <a:ahLst/>
            <a:cxnLst/>
            <a:rect l="l" t="t" r="r" b="b"/>
            <a:pathLst>
              <a:path w="292007" h="1" fill="none" extrusionOk="0">
                <a:moveTo>
                  <a:pt x="292006" y="1"/>
                </a:moveTo>
                <a:lnTo>
                  <a:pt x="1" y="1"/>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1"/>
          <p:cNvSpPr/>
          <p:nvPr/>
        </p:nvSpPr>
        <p:spPr>
          <a:xfrm>
            <a:off x="-209552" y="3366031"/>
            <a:ext cx="9396785" cy="32"/>
          </a:xfrm>
          <a:custGeom>
            <a:avLst/>
            <a:gdLst/>
            <a:ahLst/>
            <a:cxnLst/>
            <a:rect l="l" t="t" r="r" b="b"/>
            <a:pathLst>
              <a:path w="292007" h="1" fill="none" extrusionOk="0">
                <a:moveTo>
                  <a:pt x="292006" y="1"/>
                </a:moveTo>
                <a:lnTo>
                  <a:pt x="1" y="1"/>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1"/>
          <p:cNvSpPr/>
          <p:nvPr/>
        </p:nvSpPr>
        <p:spPr>
          <a:xfrm>
            <a:off x="-209552" y="1769498"/>
            <a:ext cx="9396785" cy="32"/>
          </a:xfrm>
          <a:custGeom>
            <a:avLst/>
            <a:gdLst/>
            <a:ahLst/>
            <a:cxnLst/>
            <a:rect l="l" t="t" r="r" b="b"/>
            <a:pathLst>
              <a:path w="292007" h="1" fill="none" extrusionOk="0">
                <a:moveTo>
                  <a:pt x="292006" y="1"/>
                </a:moveTo>
                <a:lnTo>
                  <a:pt x="1" y="1"/>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1"/>
          <p:cNvSpPr/>
          <p:nvPr/>
        </p:nvSpPr>
        <p:spPr>
          <a:xfrm>
            <a:off x="-209552" y="631195"/>
            <a:ext cx="9396785" cy="32"/>
          </a:xfrm>
          <a:custGeom>
            <a:avLst/>
            <a:gdLst/>
            <a:ahLst/>
            <a:cxnLst/>
            <a:rect l="l" t="t" r="r" b="b"/>
            <a:pathLst>
              <a:path w="292007" h="1" fill="none" extrusionOk="0">
                <a:moveTo>
                  <a:pt x="292006" y="0"/>
                </a:moveTo>
                <a:lnTo>
                  <a:pt x="1"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52082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lt2"/>
        </a:solidFill>
        <a:effectLst/>
      </p:bgPr>
    </p:bg>
    <p:spTree>
      <p:nvGrpSpPr>
        <p:cNvPr id="1" name="Shape 771"/>
        <p:cNvGrpSpPr/>
        <p:nvPr/>
      </p:nvGrpSpPr>
      <p:grpSpPr>
        <a:xfrm>
          <a:off x="0" y="0"/>
          <a:ext cx="0" cy="0"/>
          <a:chOff x="0" y="0"/>
          <a:chExt cx="0" cy="0"/>
        </a:xfrm>
      </p:grpSpPr>
      <p:grpSp>
        <p:nvGrpSpPr>
          <p:cNvPr id="772" name="Google Shape;772;p32"/>
          <p:cNvGrpSpPr/>
          <p:nvPr/>
        </p:nvGrpSpPr>
        <p:grpSpPr>
          <a:xfrm>
            <a:off x="96888" y="-280069"/>
            <a:ext cx="1272970" cy="1360954"/>
            <a:chOff x="319900" y="315700"/>
            <a:chExt cx="342123" cy="365691"/>
          </a:xfrm>
        </p:grpSpPr>
        <p:sp>
          <p:nvSpPr>
            <p:cNvPr id="773" name="Google Shape;773;p32"/>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2"/>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2"/>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2"/>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2"/>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 name="Google Shape;778;p32"/>
          <p:cNvGrpSpPr/>
          <p:nvPr/>
        </p:nvGrpSpPr>
        <p:grpSpPr>
          <a:xfrm>
            <a:off x="-181188" y="1470610"/>
            <a:ext cx="819384" cy="815321"/>
            <a:chOff x="4636900" y="2064950"/>
            <a:chExt cx="179650" cy="178775"/>
          </a:xfrm>
        </p:grpSpPr>
        <p:sp>
          <p:nvSpPr>
            <p:cNvPr id="779" name="Google Shape;779;p32"/>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2"/>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2"/>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32"/>
          <p:cNvGrpSpPr/>
          <p:nvPr/>
        </p:nvGrpSpPr>
        <p:grpSpPr>
          <a:xfrm rot="1867181">
            <a:off x="1689485" y="-88212"/>
            <a:ext cx="624922" cy="845786"/>
            <a:chOff x="5408700" y="2855000"/>
            <a:chExt cx="121525" cy="164475"/>
          </a:xfrm>
        </p:grpSpPr>
        <p:sp>
          <p:nvSpPr>
            <p:cNvPr id="783" name="Google Shape;783;p32"/>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2"/>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32"/>
          <p:cNvGrpSpPr/>
          <p:nvPr/>
        </p:nvGrpSpPr>
        <p:grpSpPr>
          <a:xfrm rot="10800000">
            <a:off x="7491926" y="3873153"/>
            <a:ext cx="1032560" cy="1103691"/>
            <a:chOff x="319900" y="315700"/>
            <a:chExt cx="342123" cy="365691"/>
          </a:xfrm>
        </p:grpSpPr>
        <p:sp>
          <p:nvSpPr>
            <p:cNvPr id="786" name="Google Shape;786;p32"/>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2"/>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2"/>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2"/>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2"/>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32"/>
          <p:cNvGrpSpPr/>
          <p:nvPr/>
        </p:nvGrpSpPr>
        <p:grpSpPr>
          <a:xfrm rot="-815775">
            <a:off x="8142493" y="2704704"/>
            <a:ext cx="723116" cy="978684"/>
            <a:chOff x="5408700" y="2855000"/>
            <a:chExt cx="121525" cy="164475"/>
          </a:xfrm>
        </p:grpSpPr>
        <p:sp>
          <p:nvSpPr>
            <p:cNvPr id="792" name="Google Shape;792;p32"/>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2"/>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67831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173"/>
        <p:cNvGrpSpPr/>
        <p:nvPr/>
      </p:nvGrpSpPr>
      <p:grpSpPr>
        <a:xfrm>
          <a:off x="0" y="0"/>
          <a:ext cx="0" cy="0"/>
          <a:chOff x="0" y="0"/>
          <a:chExt cx="0" cy="0"/>
        </a:xfrm>
      </p:grpSpPr>
      <p:sp>
        <p:nvSpPr>
          <p:cNvPr id="174" name="Google Shape;174;p8"/>
          <p:cNvSpPr txBox="1">
            <a:spLocks noGrp="1"/>
          </p:cNvSpPr>
          <p:nvPr>
            <p:ph type="title"/>
          </p:nvPr>
        </p:nvSpPr>
        <p:spPr>
          <a:xfrm>
            <a:off x="720000" y="720000"/>
            <a:ext cx="4908000" cy="37044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6200">
                <a:highlight>
                  <a:schemeClr val="accent1"/>
                </a:highlight>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grpSp>
        <p:nvGrpSpPr>
          <p:cNvPr id="175" name="Google Shape;175;p8"/>
          <p:cNvGrpSpPr/>
          <p:nvPr/>
        </p:nvGrpSpPr>
        <p:grpSpPr>
          <a:xfrm flipH="1">
            <a:off x="7130380" y="953885"/>
            <a:ext cx="1023323" cy="1094037"/>
            <a:chOff x="319900" y="315700"/>
            <a:chExt cx="342123" cy="365691"/>
          </a:xfrm>
        </p:grpSpPr>
        <p:sp>
          <p:nvSpPr>
            <p:cNvPr id="176" name="Google Shape;176;p8"/>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8"/>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8"/>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8"/>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8"/>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181;p8"/>
          <p:cNvGrpSpPr/>
          <p:nvPr/>
        </p:nvGrpSpPr>
        <p:grpSpPr>
          <a:xfrm rot="-1867210" flipH="1">
            <a:off x="6882690" y="-5817"/>
            <a:ext cx="502362" cy="679910"/>
            <a:chOff x="5408700" y="2855000"/>
            <a:chExt cx="121525" cy="164475"/>
          </a:xfrm>
        </p:grpSpPr>
        <p:sp>
          <p:nvSpPr>
            <p:cNvPr id="182" name="Google Shape;182;p8"/>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184;p8"/>
          <p:cNvSpPr txBox="1">
            <a:spLocks noGrp="1"/>
          </p:cNvSpPr>
          <p:nvPr>
            <p:ph type="title" idx="2"/>
          </p:nvPr>
        </p:nvSpPr>
        <p:spPr>
          <a:xfrm>
            <a:off x="6072485" y="3739200"/>
            <a:ext cx="23514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2000"/>
              <a:buFont typeface="Bad Script"/>
              <a:buNone/>
              <a:defRPr sz="2000" b="1">
                <a:solidFill>
                  <a:schemeClr val="accent4"/>
                </a:solidFill>
                <a:latin typeface="Bad Script"/>
                <a:ea typeface="Bad Script"/>
                <a:cs typeface="Bad Script"/>
                <a:sym typeface="Bad Script"/>
              </a:defRPr>
            </a:lvl1pPr>
            <a:lvl2pPr lvl="1" algn="ctr" rtl="0">
              <a:spcBef>
                <a:spcPts val="0"/>
              </a:spcBef>
              <a:spcAft>
                <a:spcPts val="0"/>
              </a:spcAft>
              <a:buClr>
                <a:schemeClr val="accent4"/>
              </a:buClr>
              <a:buSzPts val="2000"/>
              <a:buFont typeface="Bad Script"/>
              <a:buNone/>
              <a:defRPr sz="2000" b="1">
                <a:solidFill>
                  <a:schemeClr val="accent4"/>
                </a:solidFill>
                <a:latin typeface="Bad Script"/>
                <a:ea typeface="Bad Script"/>
                <a:cs typeface="Bad Script"/>
                <a:sym typeface="Bad Script"/>
              </a:defRPr>
            </a:lvl2pPr>
            <a:lvl3pPr lvl="2" algn="ctr" rtl="0">
              <a:spcBef>
                <a:spcPts val="0"/>
              </a:spcBef>
              <a:spcAft>
                <a:spcPts val="0"/>
              </a:spcAft>
              <a:buClr>
                <a:schemeClr val="accent4"/>
              </a:buClr>
              <a:buSzPts val="2000"/>
              <a:buFont typeface="Bad Script"/>
              <a:buNone/>
              <a:defRPr sz="2000" b="1">
                <a:solidFill>
                  <a:schemeClr val="accent4"/>
                </a:solidFill>
                <a:latin typeface="Bad Script"/>
                <a:ea typeface="Bad Script"/>
                <a:cs typeface="Bad Script"/>
                <a:sym typeface="Bad Script"/>
              </a:defRPr>
            </a:lvl3pPr>
            <a:lvl4pPr lvl="3" algn="ctr" rtl="0">
              <a:spcBef>
                <a:spcPts val="0"/>
              </a:spcBef>
              <a:spcAft>
                <a:spcPts val="0"/>
              </a:spcAft>
              <a:buClr>
                <a:schemeClr val="accent4"/>
              </a:buClr>
              <a:buSzPts val="2000"/>
              <a:buFont typeface="Bad Script"/>
              <a:buNone/>
              <a:defRPr sz="2000" b="1">
                <a:solidFill>
                  <a:schemeClr val="accent4"/>
                </a:solidFill>
                <a:latin typeface="Bad Script"/>
                <a:ea typeface="Bad Script"/>
                <a:cs typeface="Bad Script"/>
                <a:sym typeface="Bad Script"/>
              </a:defRPr>
            </a:lvl4pPr>
            <a:lvl5pPr lvl="4" algn="ctr" rtl="0">
              <a:spcBef>
                <a:spcPts val="0"/>
              </a:spcBef>
              <a:spcAft>
                <a:spcPts val="0"/>
              </a:spcAft>
              <a:buClr>
                <a:schemeClr val="accent4"/>
              </a:buClr>
              <a:buSzPts val="2000"/>
              <a:buFont typeface="Bad Script"/>
              <a:buNone/>
              <a:defRPr sz="2000" b="1">
                <a:solidFill>
                  <a:schemeClr val="accent4"/>
                </a:solidFill>
                <a:latin typeface="Bad Script"/>
                <a:ea typeface="Bad Script"/>
                <a:cs typeface="Bad Script"/>
                <a:sym typeface="Bad Script"/>
              </a:defRPr>
            </a:lvl5pPr>
            <a:lvl6pPr lvl="5" algn="ctr" rtl="0">
              <a:spcBef>
                <a:spcPts val="0"/>
              </a:spcBef>
              <a:spcAft>
                <a:spcPts val="0"/>
              </a:spcAft>
              <a:buClr>
                <a:schemeClr val="accent4"/>
              </a:buClr>
              <a:buSzPts val="2000"/>
              <a:buFont typeface="Bad Script"/>
              <a:buNone/>
              <a:defRPr sz="2000" b="1">
                <a:solidFill>
                  <a:schemeClr val="accent4"/>
                </a:solidFill>
                <a:latin typeface="Bad Script"/>
                <a:ea typeface="Bad Script"/>
                <a:cs typeface="Bad Script"/>
                <a:sym typeface="Bad Script"/>
              </a:defRPr>
            </a:lvl6pPr>
            <a:lvl7pPr lvl="6" algn="ctr" rtl="0">
              <a:spcBef>
                <a:spcPts val="0"/>
              </a:spcBef>
              <a:spcAft>
                <a:spcPts val="0"/>
              </a:spcAft>
              <a:buClr>
                <a:schemeClr val="accent4"/>
              </a:buClr>
              <a:buSzPts val="2000"/>
              <a:buFont typeface="Bad Script"/>
              <a:buNone/>
              <a:defRPr sz="2000" b="1">
                <a:solidFill>
                  <a:schemeClr val="accent4"/>
                </a:solidFill>
                <a:latin typeface="Bad Script"/>
                <a:ea typeface="Bad Script"/>
                <a:cs typeface="Bad Script"/>
                <a:sym typeface="Bad Script"/>
              </a:defRPr>
            </a:lvl7pPr>
            <a:lvl8pPr lvl="7" algn="ctr" rtl="0">
              <a:spcBef>
                <a:spcPts val="0"/>
              </a:spcBef>
              <a:spcAft>
                <a:spcPts val="0"/>
              </a:spcAft>
              <a:buClr>
                <a:schemeClr val="accent4"/>
              </a:buClr>
              <a:buSzPts val="2000"/>
              <a:buFont typeface="Bad Script"/>
              <a:buNone/>
              <a:defRPr sz="2000" b="1">
                <a:solidFill>
                  <a:schemeClr val="accent4"/>
                </a:solidFill>
                <a:latin typeface="Bad Script"/>
                <a:ea typeface="Bad Script"/>
                <a:cs typeface="Bad Script"/>
                <a:sym typeface="Bad Script"/>
              </a:defRPr>
            </a:lvl8pPr>
            <a:lvl9pPr lvl="8" algn="ctr" rtl="0">
              <a:spcBef>
                <a:spcPts val="0"/>
              </a:spcBef>
              <a:spcAft>
                <a:spcPts val="0"/>
              </a:spcAft>
              <a:buClr>
                <a:schemeClr val="accent4"/>
              </a:buClr>
              <a:buSzPts val="2000"/>
              <a:buFont typeface="Bad Script"/>
              <a:buNone/>
              <a:defRPr sz="2000" b="1">
                <a:solidFill>
                  <a:schemeClr val="accent4"/>
                </a:solidFill>
                <a:latin typeface="Bad Script"/>
                <a:ea typeface="Bad Script"/>
                <a:cs typeface="Bad Script"/>
                <a:sym typeface="Bad Script"/>
              </a:defRPr>
            </a:lvl9pPr>
          </a:lstStyle>
          <a:p>
            <a:endParaRPr/>
          </a:p>
        </p:txBody>
      </p:sp>
      <p:grpSp>
        <p:nvGrpSpPr>
          <p:cNvPr id="185" name="Google Shape;185;p8"/>
          <p:cNvGrpSpPr/>
          <p:nvPr/>
        </p:nvGrpSpPr>
        <p:grpSpPr>
          <a:xfrm>
            <a:off x="-371465" y="-266627"/>
            <a:ext cx="1781246" cy="1745553"/>
            <a:chOff x="894775" y="1489932"/>
            <a:chExt cx="1107120" cy="1084936"/>
          </a:xfrm>
        </p:grpSpPr>
        <p:sp>
          <p:nvSpPr>
            <p:cNvPr id="186" name="Google Shape;186;p8"/>
            <p:cNvSpPr/>
            <p:nvPr/>
          </p:nvSpPr>
          <p:spPr>
            <a:xfrm>
              <a:off x="964844" y="1976193"/>
              <a:ext cx="81071" cy="104754"/>
            </a:xfrm>
            <a:custGeom>
              <a:avLst/>
              <a:gdLst/>
              <a:ahLst/>
              <a:cxnLst/>
              <a:rect l="l" t="t" r="r" b="b"/>
              <a:pathLst>
                <a:path w="3358" h="4339" extrusionOk="0">
                  <a:moveTo>
                    <a:pt x="1838" y="918"/>
                  </a:moveTo>
                  <a:cubicBezTo>
                    <a:pt x="1901" y="1172"/>
                    <a:pt x="1933" y="1362"/>
                    <a:pt x="1964" y="1552"/>
                  </a:cubicBezTo>
                  <a:cubicBezTo>
                    <a:pt x="1993" y="1696"/>
                    <a:pt x="2022" y="1788"/>
                    <a:pt x="2027" y="1875"/>
                  </a:cubicBezTo>
                  <a:lnTo>
                    <a:pt x="2027" y="1875"/>
                  </a:lnTo>
                  <a:cubicBezTo>
                    <a:pt x="1995" y="2190"/>
                    <a:pt x="1932" y="2504"/>
                    <a:pt x="1806" y="2787"/>
                  </a:cubicBezTo>
                  <a:cubicBezTo>
                    <a:pt x="1743" y="2945"/>
                    <a:pt x="1711" y="3104"/>
                    <a:pt x="1648" y="3199"/>
                  </a:cubicBezTo>
                  <a:cubicBezTo>
                    <a:pt x="1616" y="3262"/>
                    <a:pt x="1584" y="3357"/>
                    <a:pt x="1521" y="3420"/>
                  </a:cubicBezTo>
                  <a:cubicBezTo>
                    <a:pt x="1489" y="3484"/>
                    <a:pt x="1426" y="3547"/>
                    <a:pt x="1363" y="3579"/>
                  </a:cubicBezTo>
                  <a:cubicBezTo>
                    <a:pt x="1299" y="3610"/>
                    <a:pt x="1236" y="3642"/>
                    <a:pt x="1141" y="3642"/>
                  </a:cubicBezTo>
                  <a:cubicBezTo>
                    <a:pt x="1046" y="3610"/>
                    <a:pt x="982" y="3547"/>
                    <a:pt x="887" y="3484"/>
                  </a:cubicBezTo>
                  <a:cubicBezTo>
                    <a:pt x="856" y="3420"/>
                    <a:pt x="792" y="3389"/>
                    <a:pt x="729" y="3325"/>
                  </a:cubicBezTo>
                  <a:cubicBezTo>
                    <a:pt x="697" y="3262"/>
                    <a:pt x="666" y="3199"/>
                    <a:pt x="634" y="3135"/>
                  </a:cubicBezTo>
                  <a:lnTo>
                    <a:pt x="539" y="2882"/>
                  </a:lnTo>
                  <a:cubicBezTo>
                    <a:pt x="539" y="2502"/>
                    <a:pt x="602" y="2153"/>
                    <a:pt x="761" y="1805"/>
                  </a:cubicBezTo>
                  <a:cubicBezTo>
                    <a:pt x="824" y="1615"/>
                    <a:pt x="951" y="1425"/>
                    <a:pt x="1077" y="1267"/>
                  </a:cubicBezTo>
                  <a:cubicBezTo>
                    <a:pt x="1141" y="1172"/>
                    <a:pt x="1267" y="1077"/>
                    <a:pt x="1363" y="1013"/>
                  </a:cubicBezTo>
                  <a:cubicBezTo>
                    <a:pt x="1458" y="982"/>
                    <a:pt x="1553" y="950"/>
                    <a:pt x="1616" y="950"/>
                  </a:cubicBezTo>
                  <a:cubicBezTo>
                    <a:pt x="1711" y="950"/>
                    <a:pt x="1774" y="950"/>
                    <a:pt x="1838" y="918"/>
                  </a:cubicBezTo>
                  <a:close/>
                  <a:moveTo>
                    <a:pt x="2091" y="0"/>
                  </a:moveTo>
                  <a:cubicBezTo>
                    <a:pt x="1933" y="32"/>
                    <a:pt x="1806" y="127"/>
                    <a:pt x="1743" y="285"/>
                  </a:cubicBezTo>
                  <a:cubicBezTo>
                    <a:pt x="1616" y="285"/>
                    <a:pt x="1521" y="317"/>
                    <a:pt x="1426" y="348"/>
                  </a:cubicBezTo>
                  <a:cubicBezTo>
                    <a:pt x="1299" y="412"/>
                    <a:pt x="1109" y="475"/>
                    <a:pt x="856" y="602"/>
                  </a:cubicBezTo>
                  <a:cubicBezTo>
                    <a:pt x="697" y="760"/>
                    <a:pt x="571" y="950"/>
                    <a:pt x="476" y="1140"/>
                  </a:cubicBezTo>
                  <a:cubicBezTo>
                    <a:pt x="381" y="1330"/>
                    <a:pt x="286" y="1520"/>
                    <a:pt x="222" y="1710"/>
                  </a:cubicBezTo>
                  <a:cubicBezTo>
                    <a:pt x="159" y="1900"/>
                    <a:pt x="96" y="2090"/>
                    <a:pt x="64" y="2280"/>
                  </a:cubicBezTo>
                  <a:cubicBezTo>
                    <a:pt x="32" y="2470"/>
                    <a:pt x="1" y="2660"/>
                    <a:pt x="1" y="2819"/>
                  </a:cubicBezTo>
                  <a:cubicBezTo>
                    <a:pt x="1" y="2977"/>
                    <a:pt x="1" y="3135"/>
                    <a:pt x="1" y="3294"/>
                  </a:cubicBezTo>
                  <a:cubicBezTo>
                    <a:pt x="1" y="3389"/>
                    <a:pt x="32" y="3484"/>
                    <a:pt x="96" y="3579"/>
                  </a:cubicBezTo>
                  <a:cubicBezTo>
                    <a:pt x="159" y="3705"/>
                    <a:pt x="222" y="3800"/>
                    <a:pt x="317" y="3864"/>
                  </a:cubicBezTo>
                  <a:cubicBezTo>
                    <a:pt x="412" y="3959"/>
                    <a:pt x="571" y="4117"/>
                    <a:pt x="729" y="4275"/>
                  </a:cubicBezTo>
                  <a:cubicBezTo>
                    <a:pt x="856" y="4307"/>
                    <a:pt x="1014" y="4339"/>
                    <a:pt x="1141" y="4339"/>
                  </a:cubicBezTo>
                  <a:cubicBezTo>
                    <a:pt x="1299" y="4339"/>
                    <a:pt x="1489" y="4275"/>
                    <a:pt x="1616" y="4180"/>
                  </a:cubicBezTo>
                  <a:cubicBezTo>
                    <a:pt x="1743" y="4054"/>
                    <a:pt x="1838" y="3927"/>
                    <a:pt x="1933" y="3800"/>
                  </a:cubicBezTo>
                  <a:cubicBezTo>
                    <a:pt x="2028" y="3642"/>
                    <a:pt x="2091" y="3452"/>
                    <a:pt x="2154" y="3294"/>
                  </a:cubicBezTo>
                  <a:cubicBezTo>
                    <a:pt x="2186" y="3135"/>
                    <a:pt x="2249" y="2977"/>
                    <a:pt x="2281" y="2882"/>
                  </a:cubicBezTo>
                  <a:cubicBezTo>
                    <a:pt x="2313" y="3135"/>
                    <a:pt x="2408" y="3389"/>
                    <a:pt x="2566" y="3610"/>
                  </a:cubicBezTo>
                  <a:cubicBezTo>
                    <a:pt x="2661" y="3832"/>
                    <a:pt x="2819" y="3990"/>
                    <a:pt x="3009" y="4085"/>
                  </a:cubicBezTo>
                  <a:cubicBezTo>
                    <a:pt x="3104" y="4085"/>
                    <a:pt x="3199" y="4022"/>
                    <a:pt x="3263" y="3959"/>
                  </a:cubicBezTo>
                  <a:cubicBezTo>
                    <a:pt x="3326" y="3864"/>
                    <a:pt x="3358" y="3737"/>
                    <a:pt x="3358" y="3642"/>
                  </a:cubicBezTo>
                  <a:cubicBezTo>
                    <a:pt x="3358" y="3547"/>
                    <a:pt x="3326" y="3452"/>
                    <a:pt x="3263" y="3389"/>
                  </a:cubicBezTo>
                  <a:cubicBezTo>
                    <a:pt x="3104" y="3262"/>
                    <a:pt x="3009" y="3104"/>
                    <a:pt x="2914" y="2945"/>
                  </a:cubicBezTo>
                  <a:cubicBezTo>
                    <a:pt x="2819" y="2755"/>
                    <a:pt x="2756" y="2565"/>
                    <a:pt x="2724" y="2375"/>
                  </a:cubicBezTo>
                  <a:lnTo>
                    <a:pt x="2661" y="2058"/>
                  </a:lnTo>
                  <a:cubicBezTo>
                    <a:pt x="2629" y="1963"/>
                    <a:pt x="2629" y="1900"/>
                    <a:pt x="2629" y="1868"/>
                  </a:cubicBezTo>
                  <a:cubicBezTo>
                    <a:pt x="2629" y="1805"/>
                    <a:pt x="2598" y="1773"/>
                    <a:pt x="2598" y="1710"/>
                  </a:cubicBezTo>
                  <a:cubicBezTo>
                    <a:pt x="2566" y="1520"/>
                    <a:pt x="2534" y="1330"/>
                    <a:pt x="2534" y="1140"/>
                  </a:cubicBezTo>
                  <a:cubicBezTo>
                    <a:pt x="2503" y="950"/>
                    <a:pt x="2471" y="760"/>
                    <a:pt x="2408" y="570"/>
                  </a:cubicBezTo>
                  <a:cubicBezTo>
                    <a:pt x="2376" y="443"/>
                    <a:pt x="2344" y="285"/>
                    <a:pt x="2281" y="158"/>
                  </a:cubicBezTo>
                  <a:cubicBezTo>
                    <a:pt x="2218" y="63"/>
                    <a:pt x="2154" y="0"/>
                    <a:pt x="209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8"/>
            <p:cNvSpPr/>
            <p:nvPr/>
          </p:nvSpPr>
          <p:spPr>
            <a:xfrm>
              <a:off x="894775" y="1668850"/>
              <a:ext cx="825770" cy="795930"/>
            </a:xfrm>
            <a:custGeom>
              <a:avLst/>
              <a:gdLst/>
              <a:ahLst/>
              <a:cxnLst/>
              <a:rect l="l" t="t" r="r" b="b"/>
              <a:pathLst>
                <a:path w="34204" h="32968" fill="none" extrusionOk="0">
                  <a:moveTo>
                    <a:pt x="7158" y="29389"/>
                  </a:moveTo>
                  <a:cubicBezTo>
                    <a:pt x="1331" y="23974"/>
                    <a:pt x="1" y="15170"/>
                    <a:pt x="4118" y="8392"/>
                  </a:cubicBezTo>
                  <a:cubicBezTo>
                    <a:pt x="5733" y="5637"/>
                    <a:pt x="8140" y="3452"/>
                    <a:pt x="11053" y="2090"/>
                  </a:cubicBezTo>
                  <a:cubicBezTo>
                    <a:pt x="15835" y="0"/>
                    <a:pt x="21314" y="380"/>
                    <a:pt x="25780" y="3104"/>
                  </a:cubicBezTo>
                  <a:cubicBezTo>
                    <a:pt x="30403" y="5890"/>
                    <a:pt x="33792" y="11274"/>
                    <a:pt x="34045" y="16721"/>
                  </a:cubicBezTo>
                  <a:cubicBezTo>
                    <a:pt x="34203" y="21345"/>
                    <a:pt x="32240" y="25779"/>
                    <a:pt x="28693" y="28756"/>
                  </a:cubicBezTo>
                  <a:cubicBezTo>
                    <a:pt x="25336" y="31574"/>
                    <a:pt x="20934" y="32841"/>
                    <a:pt x="16500" y="32936"/>
                  </a:cubicBezTo>
                  <a:cubicBezTo>
                    <a:pt x="14917" y="32968"/>
                    <a:pt x="10072" y="32049"/>
                    <a:pt x="7285" y="29516"/>
                  </a:cubicBezTo>
                  <a:close/>
                </a:path>
              </a:pathLst>
            </a:custGeom>
            <a:noFill/>
            <a:ln w="198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a:off x="1340513" y="1939485"/>
              <a:ext cx="659863" cy="635382"/>
            </a:xfrm>
            <a:custGeom>
              <a:avLst/>
              <a:gdLst/>
              <a:ahLst/>
              <a:cxnLst/>
              <a:rect l="l" t="t" r="r" b="b"/>
              <a:pathLst>
                <a:path w="27332" h="26318" fill="none" extrusionOk="0">
                  <a:moveTo>
                    <a:pt x="5701" y="23468"/>
                  </a:moveTo>
                  <a:cubicBezTo>
                    <a:pt x="983" y="19129"/>
                    <a:pt x="1" y="12067"/>
                    <a:pt x="3326" y="6588"/>
                  </a:cubicBezTo>
                  <a:cubicBezTo>
                    <a:pt x="4625" y="4435"/>
                    <a:pt x="6525" y="2724"/>
                    <a:pt x="8805" y="1679"/>
                  </a:cubicBezTo>
                  <a:cubicBezTo>
                    <a:pt x="12637" y="1"/>
                    <a:pt x="17007" y="286"/>
                    <a:pt x="20586" y="2471"/>
                  </a:cubicBezTo>
                  <a:cubicBezTo>
                    <a:pt x="24259" y="4688"/>
                    <a:pt x="26983" y="8995"/>
                    <a:pt x="27205" y="13334"/>
                  </a:cubicBezTo>
                  <a:cubicBezTo>
                    <a:pt x="27331" y="17039"/>
                    <a:pt x="25748" y="20586"/>
                    <a:pt x="22929" y="22961"/>
                  </a:cubicBezTo>
                  <a:cubicBezTo>
                    <a:pt x="20238" y="25209"/>
                    <a:pt x="16722" y="26223"/>
                    <a:pt x="13175" y="26318"/>
                  </a:cubicBezTo>
                  <a:cubicBezTo>
                    <a:pt x="11909" y="26318"/>
                    <a:pt x="8045" y="25621"/>
                    <a:pt x="5796" y="23563"/>
                  </a:cubicBezTo>
                  <a:close/>
                </a:path>
              </a:pathLst>
            </a:custGeom>
            <a:noFill/>
            <a:ln w="198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p:nvPr/>
          </p:nvSpPr>
          <p:spPr>
            <a:xfrm>
              <a:off x="1442972" y="1489932"/>
              <a:ext cx="558923" cy="561217"/>
            </a:xfrm>
            <a:custGeom>
              <a:avLst/>
              <a:gdLst/>
              <a:ahLst/>
              <a:cxnLst/>
              <a:rect l="l" t="t" r="r" b="b"/>
              <a:pathLst>
                <a:path w="23151" h="23246" fill="none" extrusionOk="0">
                  <a:moveTo>
                    <a:pt x="15423" y="1109"/>
                  </a:moveTo>
                  <a:cubicBezTo>
                    <a:pt x="20300" y="3642"/>
                    <a:pt x="23151" y="8963"/>
                    <a:pt x="22232" y="13840"/>
                  </a:cubicBezTo>
                  <a:cubicBezTo>
                    <a:pt x="21536" y="17323"/>
                    <a:pt x="19192" y="20300"/>
                    <a:pt x="15898" y="21757"/>
                  </a:cubicBezTo>
                  <a:cubicBezTo>
                    <a:pt x="12542" y="23246"/>
                    <a:pt x="8140" y="23056"/>
                    <a:pt x="4973" y="21060"/>
                  </a:cubicBezTo>
                  <a:cubicBezTo>
                    <a:pt x="2312" y="19350"/>
                    <a:pt x="571" y="16500"/>
                    <a:pt x="286" y="13333"/>
                  </a:cubicBezTo>
                  <a:cubicBezTo>
                    <a:pt x="1" y="10325"/>
                    <a:pt x="1014" y="7348"/>
                    <a:pt x="2724" y="4783"/>
                  </a:cubicBezTo>
                  <a:cubicBezTo>
                    <a:pt x="3294" y="3896"/>
                    <a:pt x="5733" y="1521"/>
                    <a:pt x="8266" y="951"/>
                  </a:cubicBezTo>
                  <a:cubicBezTo>
                    <a:pt x="12478" y="0"/>
                    <a:pt x="15423" y="1109"/>
                    <a:pt x="15423" y="1109"/>
                  </a:cubicBezTo>
                  <a:close/>
                </a:path>
              </a:pathLst>
            </a:custGeom>
            <a:noFill/>
            <a:ln w="198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p:nvPr/>
          </p:nvSpPr>
          <p:spPr>
            <a:xfrm>
              <a:off x="1765352" y="2225438"/>
              <a:ext cx="72645" cy="146811"/>
            </a:xfrm>
            <a:custGeom>
              <a:avLst/>
              <a:gdLst/>
              <a:ahLst/>
              <a:cxnLst/>
              <a:rect l="l" t="t" r="r" b="b"/>
              <a:pathLst>
                <a:path w="3009" h="6081" extrusionOk="0">
                  <a:moveTo>
                    <a:pt x="1900" y="3009"/>
                  </a:moveTo>
                  <a:cubicBezTo>
                    <a:pt x="1995" y="3009"/>
                    <a:pt x="2090" y="3040"/>
                    <a:pt x="2154" y="3104"/>
                  </a:cubicBezTo>
                  <a:cubicBezTo>
                    <a:pt x="2217" y="3167"/>
                    <a:pt x="2280" y="3262"/>
                    <a:pt x="2312" y="3325"/>
                  </a:cubicBezTo>
                  <a:cubicBezTo>
                    <a:pt x="2375" y="3420"/>
                    <a:pt x="2407" y="3515"/>
                    <a:pt x="2439" y="3610"/>
                  </a:cubicBezTo>
                  <a:cubicBezTo>
                    <a:pt x="2439" y="3674"/>
                    <a:pt x="2470" y="3769"/>
                    <a:pt x="2470" y="3832"/>
                  </a:cubicBezTo>
                  <a:cubicBezTo>
                    <a:pt x="2470" y="3990"/>
                    <a:pt x="2439" y="4180"/>
                    <a:pt x="2407" y="4339"/>
                  </a:cubicBezTo>
                  <a:lnTo>
                    <a:pt x="2407" y="4307"/>
                  </a:lnTo>
                  <a:cubicBezTo>
                    <a:pt x="2375" y="4497"/>
                    <a:pt x="2312" y="4687"/>
                    <a:pt x="2217" y="4845"/>
                  </a:cubicBezTo>
                  <a:lnTo>
                    <a:pt x="1869" y="5257"/>
                  </a:lnTo>
                  <a:cubicBezTo>
                    <a:pt x="1742" y="5321"/>
                    <a:pt x="1584" y="5384"/>
                    <a:pt x="1425" y="5416"/>
                  </a:cubicBezTo>
                  <a:cubicBezTo>
                    <a:pt x="1267" y="5416"/>
                    <a:pt x="1172" y="5257"/>
                    <a:pt x="1077" y="4972"/>
                  </a:cubicBezTo>
                  <a:cubicBezTo>
                    <a:pt x="1077" y="4339"/>
                    <a:pt x="1045" y="3895"/>
                    <a:pt x="1014" y="3547"/>
                  </a:cubicBezTo>
                  <a:cubicBezTo>
                    <a:pt x="1172" y="3420"/>
                    <a:pt x="1330" y="3294"/>
                    <a:pt x="1520" y="3199"/>
                  </a:cubicBezTo>
                  <a:cubicBezTo>
                    <a:pt x="1615" y="3104"/>
                    <a:pt x="1774" y="3040"/>
                    <a:pt x="1900" y="3009"/>
                  </a:cubicBezTo>
                  <a:close/>
                  <a:moveTo>
                    <a:pt x="285" y="0"/>
                  </a:moveTo>
                  <a:cubicBezTo>
                    <a:pt x="95" y="0"/>
                    <a:pt x="0" y="158"/>
                    <a:pt x="0" y="443"/>
                  </a:cubicBezTo>
                  <a:cubicBezTo>
                    <a:pt x="0" y="602"/>
                    <a:pt x="32" y="760"/>
                    <a:pt x="64" y="919"/>
                  </a:cubicBezTo>
                  <a:cubicBezTo>
                    <a:pt x="127" y="1204"/>
                    <a:pt x="159" y="1489"/>
                    <a:pt x="190" y="1774"/>
                  </a:cubicBezTo>
                  <a:lnTo>
                    <a:pt x="317" y="3167"/>
                  </a:lnTo>
                  <a:cubicBezTo>
                    <a:pt x="317" y="3199"/>
                    <a:pt x="349" y="3262"/>
                    <a:pt x="349" y="3325"/>
                  </a:cubicBezTo>
                  <a:cubicBezTo>
                    <a:pt x="349" y="3420"/>
                    <a:pt x="349" y="3547"/>
                    <a:pt x="380" y="3705"/>
                  </a:cubicBezTo>
                  <a:cubicBezTo>
                    <a:pt x="412" y="3832"/>
                    <a:pt x="380" y="3990"/>
                    <a:pt x="412" y="4149"/>
                  </a:cubicBezTo>
                  <a:cubicBezTo>
                    <a:pt x="444" y="4307"/>
                    <a:pt x="444" y="4465"/>
                    <a:pt x="444" y="4624"/>
                  </a:cubicBezTo>
                  <a:cubicBezTo>
                    <a:pt x="444" y="4750"/>
                    <a:pt x="444" y="4877"/>
                    <a:pt x="444" y="4972"/>
                  </a:cubicBezTo>
                  <a:cubicBezTo>
                    <a:pt x="444" y="5035"/>
                    <a:pt x="444" y="5099"/>
                    <a:pt x="444" y="5162"/>
                  </a:cubicBezTo>
                  <a:lnTo>
                    <a:pt x="444" y="5606"/>
                  </a:lnTo>
                  <a:lnTo>
                    <a:pt x="444" y="5954"/>
                  </a:lnTo>
                  <a:cubicBezTo>
                    <a:pt x="539" y="6017"/>
                    <a:pt x="634" y="6049"/>
                    <a:pt x="729" y="6049"/>
                  </a:cubicBezTo>
                  <a:cubicBezTo>
                    <a:pt x="855" y="6049"/>
                    <a:pt x="950" y="5986"/>
                    <a:pt x="982" y="5891"/>
                  </a:cubicBezTo>
                  <a:cubicBezTo>
                    <a:pt x="1109" y="6017"/>
                    <a:pt x="1299" y="6081"/>
                    <a:pt x="1457" y="6081"/>
                  </a:cubicBezTo>
                  <a:cubicBezTo>
                    <a:pt x="1615" y="6081"/>
                    <a:pt x="1774" y="6049"/>
                    <a:pt x="1900" y="5986"/>
                  </a:cubicBezTo>
                  <a:cubicBezTo>
                    <a:pt x="2122" y="5859"/>
                    <a:pt x="2312" y="5701"/>
                    <a:pt x="2439" y="5479"/>
                  </a:cubicBezTo>
                  <a:lnTo>
                    <a:pt x="2724" y="5099"/>
                  </a:lnTo>
                  <a:lnTo>
                    <a:pt x="2914" y="4592"/>
                  </a:lnTo>
                  <a:cubicBezTo>
                    <a:pt x="2945" y="4465"/>
                    <a:pt x="2977" y="4370"/>
                    <a:pt x="2977" y="4244"/>
                  </a:cubicBezTo>
                  <a:cubicBezTo>
                    <a:pt x="3009" y="4149"/>
                    <a:pt x="3009" y="4054"/>
                    <a:pt x="3009" y="3927"/>
                  </a:cubicBezTo>
                  <a:cubicBezTo>
                    <a:pt x="3009" y="3610"/>
                    <a:pt x="2945" y="3262"/>
                    <a:pt x="2819" y="2977"/>
                  </a:cubicBezTo>
                  <a:cubicBezTo>
                    <a:pt x="2724" y="2755"/>
                    <a:pt x="2597" y="2565"/>
                    <a:pt x="2375" y="2439"/>
                  </a:cubicBezTo>
                  <a:lnTo>
                    <a:pt x="2059" y="2280"/>
                  </a:lnTo>
                  <a:cubicBezTo>
                    <a:pt x="1932" y="2280"/>
                    <a:pt x="1837" y="2312"/>
                    <a:pt x="1710" y="2312"/>
                  </a:cubicBezTo>
                  <a:cubicBezTo>
                    <a:pt x="1615" y="2312"/>
                    <a:pt x="1520" y="2344"/>
                    <a:pt x="1457" y="2375"/>
                  </a:cubicBezTo>
                  <a:cubicBezTo>
                    <a:pt x="1330" y="2407"/>
                    <a:pt x="1235" y="2470"/>
                    <a:pt x="1172" y="2534"/>
                  </a:cubicBezTo>
                  <a:cubicBezTo>
                    <a:pt x="1049" y="2626"/>
                    <a:pt x="955" y="2718"/>
                    <a:pt x="834" y="2811"/>
                  </a:cubicBezTo>
                  <a:lnTo>
                    <a:pt x="834" y="2811"/>
                  </a:lnTo>
                  <a:cubicBezTo>
                    <a:pt x="839" y="2789"/>
                    <a:pt x="841" y="2745"/>
                    <a:pt x="824" y="2692"/>
                  </a:cubicBezTo>
                  <a:cubicBezTo>
                    <a:pt x="792" y="2565"/>
                    <a:pt x="792" y="2439"/>
                    <a:pt x="792" y="2280"/>
                  </a:cubicBezTo>
                  <a:cubicBezTo>
                    <a:pt x="792" y="2122"/>
                    <a:pt x="792" y="1995"/>
                    <a:pt x="792" y="1869"/>
                  </a:cubicBezTo>
                  <a:lnTo>
                    <a:pt x="792" y="1615"/>
                  </a:lnTo>
                  <a:lnTo>
                    <a:pt x="792" y="1584"/>
                  </a:lnTo>
                  <a:cubicBezTo>
                    <a:pt x="760" y="1520"/>
                    <a:pt x="760" y="1425"/>
                    <a:pt x="729" y="1299"/>
                  </a:cubicBezTo>
                  <a:cubicBezTo>
                    <a:pt x="729" y="1172"/>
                    <a:pt x="697" y="1045"/>
                    <a:pt x="697" y="855"/>
                  </a:cubicBezTo>
                  <a:cubicBezTo>
                    <a:pt x="697" y="633"/>
                    <a:pt x="634" y="412"/>
                    <a:pt x="539" y="190"/>
                  </a:cubicBezTo>
                  <a:cubicBezTo>
                    <a:pt x="507" y="63"/>
                    <a:pt x="380" y="0"/>
                    <a:pt x="28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8"/>
            <p:cNvSpPr/>
            <p:nvPr/>
          </p:nvSpPr>
          <p:spPr>
            <a:xfrm>
              <a:off x="1750045" y="1703241"/>
              <a:ext cx="70375" cy="107820"/>
            </a:xfrm>
            <a:custGeom>
              <a:avLst/>
              <a:gdLst/>
              <a:ahLst/>
              <a:cxnLst/>
              <a:rect l="l" t="t" r="r" b="b"/>
              <a:pathLst>
                <a:path w="2915" h="4466" extrusionOk="0">
                  <a:moveTo>
                    <a:pt x="1806" y="0"/>
                  </a:moveTo>
                  <a:cubicBezTo>
                    <a:pt x="1679" y="0"/>
                    <a:pt x="1553" y="32"/>
                    <a:pt x="1426" y="32"/>
                  </a:cubicBezTo>
                  <a:cubicBezTo>
                    <a:pt x="1299" y="63"/>
                    <a:pt x="1204" y="95"/>
                    <a:pt x="1109" y="158"/>
                  </a:cubicBezTo>
                  <a:cubicBezTo>
                    <a:pt x="1014" y="254"/>
                    <a:pt x="919" y="317"/>
                    <a:pt x="856" y="444"/>
                  </a:cubicBezTo>
                  <a:cubicBezTo>
                    <a:pt x="761" y="570"/>
                    <a:pt x="634" y="697"/>
                    <a:pt x="539" y="887"/>
                  </a:cubicBezTo>
                  <a:cubicBezTo>
                    <a:pt x="349" y="1172"/>
                    <a:pt x="223" y="1457"/>
                    <a:pt x="128" y="1774"/>
                  </a:cubicBezTo>
                  <a:cubicBezTo>
                    <a:pt x="64" y="2090"/>
                    <a:pt x="1" y="2407"/>
                    <a:pt x="1" y="2724"/>
                  </a:cubicBezTo>
                  <a:cubicBezTo>
                    <a:pt x="1" y="3040"/>
                    <a:pt x="64" y="3357"/>
                    <a:pt x="223" y="3642"/>
                  </a:cubicBezTo>
                  <a:cubicBezTo>
                    <a:pt x="318" y="3832"/>
                    <a:pt x="476" y="4022"/>
                    <a:pt x="666" y="4149"/>
                  </a:cubicBezTo>
                  <a:cubicBezTo>
                    <a:pt x="824" y="4275"/>
                    <a:pt x="983" y="4370"/>
                    <a:pt x="1173" y="4402"/>
                  </a:cubicBezTo>
                  <a:cubicBezTo>
                    <a:pt x="1299" y="4434"/>
                    <a:pt x="1426" y="4465"/>
                    <a:pt x="1553" y="4465"/>
                  </a:cubicBezTo>
                  <a:cubicBezTo>
                    <a:pt x="1838" y="4465"/>
                    <a:pt x="2123" y="4402"/>
                    <a:pt x="2376" y="4212"/>
                  </a:cubicBezTo>
                  <a:cubicBezTo>
                    <a:pt x="2629" y="4054"/>
                    <a:pt x="2819" y="3800"/>
                    <a:pt x="2914" y="3515"/>
                  </a:cubicBezTo>
                  <a:lnTo>
                    <a:pt x="2914" y="3452"/>
                  </a:lnTo>
                  <a:cubicBezTo>
                    <a:pt x="2914" y="3325"/>
                    <a:pt x="2883" y="3230"/>
                    <a:pt x="2819" y="3167"/>
                  </a:cubicBezTo>
                  <a:cubicBezTo>
                    <a:pt x="2788" y="3072"/>
                    <a:pt x="2724" y="3040"/>
                    <a:pt x="2629" y="3040"/>
                  </a:cubicBezTo>
                  <a:cubicBezTo>
                    <a:pt x="2566" y="3040"/>
                    <a:pt x="2503" y="3072"/>
                    <a:pt x="2471" y="3104"/>
                  </a:cubicBezTo>
                  <a:cubicBezTo>
                    <a:pt x="2408" y="3230"/>
                    <a:pt x="2313" y="3325"/>
                    <a:pt x="2218" y="3420"/>
                  </a:cubicBezTo>
                  <a:cubicBezTo>
                    <a:pt x="2154" y="3515"/>
                    <a:pt x="2059" y="3579"/>
                    <a:pt x="1964" y="3642"/>
                  </a:cubicBezTo>
                  <a:cubicBezTo>
                    <a:pt x="1869" y="3705"/>
                    <a:pt x="1774" y="3769"/>
                    <a:pt x="1679" y="3769"/>
                  </a:cubicBezTo>
                  <a:cubicBezTo>
                    <a:pt x="1616" y="3737"/>
                    <a:pt x="1521" y="3737"/>
                    <a:pt x="1458" y="3705"/>
                  </a:cubicBezTo>
                  <a:cubicBezTo>
                    <a:pt x="1173" y="3642"/>
                    <a:pt x="919" y="3452"/>
                    <a:pt x="761" y="3230"/>
                  </a:cubicBezTo>
                  <a:cubicBezTo>
                    <a:pt x="634" y="3040"/>
                    <a:pt x="603" y="2850"/>
                    <a:pt x="603" y="2629"/>
                  </a:cubicBezTo>
                  <a:cubicBezTo>
                    <a:pt x="603" y="2534"/>
                    <a:pt x="603" y="2470"/>
                    <a:pt x="603" y="2375"/>
                  </a:cubicBezTo>
                  <a:cubicBezTo>
                    <a:pt x="634" y="2249"/>
                    <a:pt x="666" y="2154"/>
                    <a:pt x="698" y="2027"/>
                  </a:cubicBezTo>
                  <a:cubicBezTo>
                    <a:pt x="761" y="1679"/>
                    <a:pt x="919" y="1362"/>
                    <a:pt x="1141" y="1077"/>
                  </a:cubicBezTo>
                  <a:cubicBezTo>
                    <a:pt x="1268" y="919"/>
                    <a:pt x="1458" y="792"/>
                    <a:pt x="1679" y="760"/>
                  </a:cubicBezTo>
                  <a:lnTo>
                    <a:pt x="1838" y="760"/>
                  </a:lnTo>
                  <a:cubicBezTo>
                    <a:pt x="1901" y="792"/>
                    <a:pt x="1964" y="792"/>
                    <a:pt x="1996" y="824"/>
                  </a:cubicBezTo>
                  <a:lnTo>
                    <a:pt x="2123" y="855"/>
                  </a:lnTo>
                  <a:lnTo>
                    <a:pt x="2186" y="887"/>
                  </a:lnTo>
                  <a:cubicBezTo>
                    <a:pt x="2408" y="887"/>
                    <a:pt x="2534" y="729"/>
                    <a:pt x="2534" y="475"/>
                  </a:cubicBezTo>
                  <a:cubicBezTo>
                    <a:pt x="2534" y="412"/>
                    <a:pt x="2534" y="349"/>
                    <a:pt x="2534" y="285"/>
                  </a:cubicBezTo>
                  <a:cubicBezTo>
                    <a:pt x="2503" y="254"/>
                    <a:pt x="2471" y="190"/>
                    <a:pt x="2439" y="158"/>
                  </a:cubicBezTo>
                  <a:cubicBezTo>
                    <a:pt x="2376" y="95"/>
                    <a:pt x="2281" y="63"/>
                    <a:pt x="2218" y="63"/>
                  </a:cubicBezTo>
                  <a:cubicBezTo>
                    <a:pt x="2059" y="32"/>
                    <a:pt x="1933" y="0"/>
                    <a:pt x="180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8"/>
          <p:cNvGrpSpPr/>
          <p:nvPr/>
        </p:nvGrpSpPr>
        <p:grpSpPr>
          <a:xfrm rot="3988040">
            <a:off x="45343" y="3535646"/>
            <a:ext cx="1538221" cy="1559912"/>
            <a:chOff x="6866604" y="3415321"/>
            <a:chExt cx="485470" cy="492267"/>
          </a:xfrm>
        </p:grpSpPr>
        <p:sp>
          <p:nvSpPr>
            <p:cNvPr id="193" name="Google Shape;193;p8"/>
            <p:cNvSpPr/>
            <p:nvPr/>
          </p:nvSpPr>
          <p:spPr>
            <a:xfrm rot="-2088369">
              <a:off x="7002438" y="3710949"/>
              <a:ext cx="338847" cy="82397"/>
            </a:xfrm>
            <a:custGeom>
              <a:avLst/>
              <a:gdLst/>
              <a:ahLst/>
              <a:cxnLst/>
              <a:rect l="l" t="t" r="r" b="b"/>
              <a:pathLst>
                <a:path w="8270" h="2011" extrusionOk="0">
                  <a:moveTo>
                    <a:pt x="3671" y="0"/>
                  </a:moveTo>
                  <a:cubicBezTo>
                    <a:pt x="3602" y="0"/>
                    <a:pt x="3532" y="70"/>
                    <a:pt x="3532" y="158"/>
                  </a:cubicBezTo>
                  <a:cubicBezTo>
                    <a:pt x="3532" y="228"/>
                    <a:pt x="3602" y="298"/>
                    <a:pt x="3671" y="298"/>
                  </a:cubicBezTo>
                  <a:lnTo>
                    <a:pt x="4213" y="298"/>
                  </a:lnTo>
                  <a:cubicBezTo>
                    <a:pt x="4283" y="298"/>
                    <a:pt x="4353" y="245"/>
                    <a:pt x="4353" y="158"/>
                  </a:cubicBezTo>
                  <a:cubicBezTo>
                    <a:pt x="4353" y="88"/>
                    <a:pt x="4283" y="18"/>
                    <a:pt x="4213" y="18"/>
                  </a:cubicBezTo>
                  <a:cubicBezTo>
                    <a:pt x="4039" y="18"/>
                    <a:pt x="3846" y="18"/>
                    <a:pt x="3671" y="0"/>
                  </a:cubicBezTo>
                  <a:close/>
                  <a:moveTo>
                    <a:pt x="5000" y="18"/>
                  </a:moveTo>
                  <a:cubicBezTo>
                    <a:pt x="4930" y="18"/>
                    <a:pt x="4860" y="88"/>
                    <a:pt x="4860" y="158"/>
                  </a:cubicBezTo>
                  <a:cubicBezTo>
                    <a:pt x="4860" y="245"/>
                    <a:pt x="4930" y="298"/>
                    <a:pt x="5000" y="298"/>
                  </a:cubicBezTo>
                  <a:lnTo>
                    <a:pt x="5542" y="298"/>
                  </a:lnTo>
                  <a:cubicBezTo>
                    <a:pt x="5612" y="298"/>
                    <a:pt x="5682" y="245"/>
                    <a:pt x="5682" y="158"/>
                  </a:cubicBezTo>
                  <a:cubicBezTo>
                    <a:pt x="5682" y="70"/>
                    <a:pt x="5612" y="18"/>
                    <a:pt x="5542" y="18"/>
                  </a:cubicBezTo>
                  <a:close/>
                  <a:moveTo>
                    <a:pt x="6329" y="18"/>
                  </a:moveTo>
                  <a:cubicBezTo>
                    <a:pt x="6259" y="18"/>
                    <a:pt x="6189" y="70"/>
                    <a:pt x="6189" y="158"/>
                  </a:cubicBezTo>
                  <a:cubicBezTo>
                    <a:pt x="6189" y="245"/>
                    <a:pt x="6259" y="298"/>
                    <a:pt x="6329" y="298"/>
                  </a:cubicBezTo>
                  <a:lnTo>
                    <a:pt x="6853" y="298"/>
                  </a:lnTo>
                  <a:cubicBezTo>
                    <a:pt x="6940" y="298"/>
                    <a:pt x="7010" y="245"/>
                    <a:pt x="7010" y="158"/>
                  </a:cubicBezTo>
                  <a:cubicBezTo>
                    <a:pt x="7010" y="70"/>
                    <a:pt x="6940" y="18"/>
                    <a:pt x="6871" y="18"/>
                  </a:cubicBezTo>
                  <a:close/>
                  <a:moveTo>
                    <a:pt x="7657" y="18"/>
                  </a:moveTo>
                  <a:cubicBezTo>
                    <a:pt x="7587" y="18"/>
                    <a:pt x="7517" y="88"/>
                    <a:pt x="7517" y="158"/>
                  </a:cubicBezTo>
                  <a:cubicBezTo>
                    <a:pt x="7517" y="245"/>
                    <a:pt x="7570" y="315"/>
                    <a:pt x="7657" y="315"/>
                  </a:cubicBezTo>
                  <a:lnTo>
                    <a:pt x="8112" y="315"/>
                  </a:lnTo>
                  <a:cubicBezTo>
                    <a:pt x="8199" y="315"/>
                    <a:pt x="8252" y="263"/>
                    <a:pt x="8269" y="175"/>
                  </a:cubicBezTo>
                  <a:cubicBezTo>
                    <a:pt x="8269" y="105"/>
                    <a:pt x="8199" y="35"/>
                    <a:pt x="8112" y="35"/>
                  </a:cubicBezTo>
                  <a:cubicBezTo>
                    <a:pt x="7972" y="18"/>
                    <a:pt x="7815" y="18"/>
                    <a:pt x="7657" y="18"/>
                  </a:cubicBezTo>
                  <a:close/>
                  <a:moveTo>
                    <a:pt x="2906" y="97"/>
                  </a:moveTo>
                  <a:cubicBezTo>
                    <a:pt x="2881" y="97"/>
                    <a:pt x="2856" y="105"/>
                    <a:pt x="2832" y="123"/>
                  </a:cubicBezTo>
                  <a:cubicBezTo>
                    <a:pt x="2675" y="210"/>
                    <a:pt x="2535" y="298"/>
                    <a:pt x="2378" y="385"/>
                  </a:cubicBezTo>
                  <a:cubicBezTo>
                    <a:pt x="2308" y="420"/>
                    <a:pt x="2273" y="507"/>
                    <a:pt x="2325" y="577"/>
                  </a:cubicBezTo>
                  <a:cubicBezTo>
                    <a:pt x="2349" y="624"/>
                    <a:pt x="2395" y="655"/>
                    <a:pt x="2445" y="655"/>
                  </a:cubicBezTo>
                  <a:cubicBezTo>
                    <a:pt x="2469" y="655"/>
                    <a:pt x="2494" y="647"/>
                    <a:pt x="2518" y="630"/>
                  </a:cubicBezTo>
                  <a:cubicBezTo>
                    <a:pt x="2675" y="542"/>
                    <a:pt x="2832" y="455"/>
                    <a:pt x="2972" y="367"/>
                  </a:cubicBezTo>
                  <a:cubicBezTo>
                    <a:pt x="3042" y="333"/>
                    <a:pt x="3077" y="245"/>
                    <a:pt x="3042" y="175"/>
                  </a:cubicBezTo>
                  <a:cubicBezTo>
                    <a:pt x="3007" y="129"/>
                    <a:pt x="2957" y="97"/>
                    <a:pt x="2906" y="97"/>
                  </a:cubicBezTo>
                  <a:close/>
                  <a:moveTo>
                    <a:pt x="1756" y="770"/>
                  </a:moveTo>
                  <a:cubicBezTo>
                    <a:pt x="1729" y="770"/>
                    <a:pt x="1702" y="775"/>
                    <a:pt x="1679" y="787"/>
                  </a:cubicBezTo>
                  <a:cubicBezTo>
                    <a:pt x="1539" y="874"/>
                    <a:pt x="1381" y="962"/>
                    <a:pt x="1224" y="1067"/>
                  </a:cubicBezTo>
                  <a:cubicBezTo>
                    <a:pt x="1154" y="1102"/>
                    <a:pt x="1137" y="1189"/>
                    <a:pt x="1172" y="1259"/>
                  </a:cubicBezTo>
                  <a:cubicBezTo>
                    <a:pt x="1207" y="1306"/>
                    <a:pt x="1257" y="1329"/>
                    <a:pt x="1308" y="1329"/>
                  </a:cubicBezTo>
                  <a:cubicBezTo>
                    <a:pt x="1333" y="1329"/>
                    <a:pt x="1358" y="1323"/>
                    <a:pt x="1381" y="1311"/>
                  </a:cubicBezTo>
                  <a:cubicBezTo>
                    <a:pt x="1539" y="1224"/>
                    <a:pt x="1679" y="1119"/>
                    <a:pt x="1836" y="1032"/>
                  </a:cubicBezTo>
                  <a:cubicBezTo>
                    <a:pt x="1906" y="997"/>
                    <a:pt x="1923" y="909"/>
                    <a:pt x="1888" y="839"/>
                  </a:cubicBezTo>
                  <a:cubicBezTo>
                    <a:pt x="1865" y="793"/>
                    <a:pt x="1811" y="770"/>
                    <a:pt x="1756" y="770"/>
                  </a:cubicBezTo>
                  <a:close/>
                  <a:moveTo>
                    <a:pt x="616" y="1451"/>
                  </a:moveTo>
                  <a:cubicBezTo>
                    <a:pt x="591" y="1451"/>
                    <a:pt x="566" y="1457"/>
                    <a:pt x="542" y="1469"/>
                  </a:cubicBezTo>
                  <a:cubicBezTo>
                    <a:pt x="402" y="1556"/>
                    <a:pt x="245" y="1644"/>
                    <a:pt x="88" y="1749"/>
                  </a:cubicBezTo>
                  <a:cubicBezTo>
                    <a:pt x="18" y="1783"/>
                    <a:pt x="0" y="1871"/>
                    <a:pt x="35" y="1941"/>
                  </a:cubicBezTo>
                  <a:cubicBezTo>
                    <a:pt x="70" y="1987"/>
                    <a:pt x="121" y="2011"/>
                    <a:pt x="171" y="2011"/>
                  </a:cubicBezTo>
                  <a:cubicBezTo>
                    <a:pt x="197" y="2011"/>
                    <a:pt x="222" y="2005"/>
                    <a:pt x="245" y="1993"/>
                  </a:cubicBezTo>
                  <a:cubicBezTo>
                    <a:pt x="402" y="1906"/>
                    <a:pt x="542" y="1801"/>
                    <a:pt x="700" y="1714"/>
                  </a:cubicBezTo>
                  <a:cubicBezTo>
                    <a:pt x="770" y="1679"/>
                    <a:pt x="787" y="1591"/>
                    <a:pt x="752" y="1521"/>
                  </a:cubicBezTo>
                  <a:cubicBezTo>
                    <a:pt x="717" y="1475"/>
                    <a:pt x="667" y="1451"/>
                    <a:pt x="616" y="145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rot="-2088369">
              <a:off x="7040201" y="3518314"/>
              <a:ext cx="34417" cy="250100"/>
            </a:xfrm>
            <a:custGeom>
              <a:avLst/>
              <a:gdLst/>
              <a:ahLst/>
              <a:cxnLst/>
              <a:rect l="l" t="t" r="r" b="b"/>
              <a:pathLst>
                <a:path w="840" h="6104" extrusionOk="0">
                  <a:moveTo>
                    <a:pt x="700" y="0"/>
                  </a:moveTo>
                  <a:cubicBezTo>
                    <a:pt x="612" y="0"/>
                    <a:pt x="542" y="53"/>
                    <a:pt x="542" y="140"/>
                  </a:cubicBezTo>
                  <a:cubicBezTo>
                    <a:pt x="525" y="315"/>
                    <a:pt x="507" y="490"/>
                    <a:pt x="490" y="664"/>
                  </a:cubicBezTo>
                  <a:cubicBezTo>
                    <a:pt x="490" y="752"/>
                    <a:pt x="542" y="822"/>
                    <a:pt x="630" y="822"/>
                  </a:cubicBezTo>
                  <a:cubicBezTo>
                    <a:pt x="700" y="822"/>
                    <a:pt x="769" y="769"/>
                    <a:pt x="787" y="699"/>
                  </a:cubicBezTo>
                  <a:cubicBezTo>
                    <a:pt x="804" y="507"/>
                    <a:pt x="822" y="332"/>
                    <a:pt x="839" y="157"/>
                  </a:cubicBezTo>
                  <a:cubicBezTo>
                    <a:pt x="839" y="88"/>
                    <a:pt x="769" y="18"/>
                    <a:pt x="700" y="0"/>
                  </a:cubicBezTo>
                  <a:close/>
                  <a:moveTo>
                    <a:pt x="555" y="1326"/>
                  </a:moveTo>
                  <a:cubicBezTo>
                    <a:pt x="493" y="1326"/>
                    <a:pt x="435" y="1389"/>
                    <a:pt x="420" y="1451"/>
                  </a:cubicBezTo>
                  <a:cubicBezTo>
                    <a:pt x="402" y="1626"/>
                    <a:pt x="385" y="1818"/>
                    <a:pt x="367" y="1993"/>
                  </a:cubicBezTo>
                  <a:cubicBezTo>
                    <a:pt x="367" y="2063"/>
                    <a:pt x="420" y="2133"/>
                    <a:pt x="507" y="2150"/>
                  </a:cubicBezTo>
                  <a:cubicBezTo>
                    <a:pt x="577" y="2150"/>
                    <a:pt x="665" y="2098"/>
                    <a:pt x="665" y="2010"/>
                  </a:cubicBezTo>
                  <a:cubicBezTo>
                    <a:pt x="682" y="1836"/>
                    <a:pt x="700" y="1661"/>
                    <a:pt x="717" y="1486"/>
                  </a:cubicBezTo>
                  <a:cubicBezTo>
                    <a:pt x="717" y="1399"/>
                    <a:pt x="665" y="1329"/>
                    <a:pt x="577" y="1329"/>
                  </a:cubicBezTo>
                  <a:cubicBezTo>
                    <a:pt x="570" y="1327"/>
                    <a:pt x="562" y="1326"/>
                    <a:pt x="555" y="1326"/>
                  </a:cubicBezTo>
                  <a:close/>
                  <a:moveTo>
                    <a:pt x="455" y="2640"/>
                  </a:moveTo>
                  <a:cubicBezTo>
                    <a:pt x="385" y="2640"/>
                    <a:pt x="315" y="2692"/>
                    <a:pt x="297" y="2780"/>
                  </a:cubicBezTo>
                  <a:cubicBezTo>
                    <a:pt x="280" y="2954"/>
                    <a:pt x="262" y="3129"/>
                    <a:pt x="245" y="3304"/>
                  </a:cubicBezTo>
                  <a:cubicBezTo>
                    <a:pt x="245" y="3391"/>
                    <a:pt x="297" y="3461"/>
                    <a:pt x="385" y="3461"/>
                  </a:cubicBezTo>
                  <a:cubicBezTo>
                    <a:pt x="392" y="3463"/>
                    <a:pt x="400" y="3464"/>
                    <a:pt x="407" y="3464"/>
                  </a:cubicBezTo>
                  <a:cubicBezTo>
                    <a:pt x="469" y="3464"/>
                    <a:pt x="527" y="3402"/>
                    <a:pt x="542" y="3339"/>
                  </a:cubicBezTo>
                  <a:cubicBezTo>
                    <a:pt x="560" y="3164"/>
                    <a:pt x="577" y="2989"/>
                    <a:pt x="595" y="2797"/>
                  </a:cubicBezTo>
                  <a:cubicBezTo>
                    <a:pt x="595" y="2727"/>
                    <a:pt x="542" y="2657"/>
                    <a:pt x="455" y="2640"/>
                  </a:cubicBezTo>
                  <a:close/>
                  <a:moveTo>
                    <a:pt x="305" y="3966"/>
                  </a:moveTo>
                  <a:cubicBezTo>
                    <a:pt x="231" y="3966"/>
                    <a:pt x="175" y="4028"/>
                    <a:pt x="175" y="4091"/>
                  </a:cubicBezTo>
                  <a:cubicBezTo>
                    <a:pt x="158" y="4266"/>
                    <a:pt x="140" y="4458"/>
                    <a:pt x="123" y="4633"/>
                  </a:cubicBezTo>
                  <a:cubicBezTo>
                    <a:pt x="123" y="4703"/>
                    <a:pt x="175" y="4773"/>
                    <a:pt x="262" y="4790"/>
                  </a:cubicBezTo>
                  <a:cubicBezTo>
                    <a:pt x="332" y="4790"/>
                    <a:pt x="402" y="4738"/>
                    <a:pt x="420" y="4650"/>
                  </a:cubicBezTo>
                  <a:cubicBezTo>
                    <a:pt x="437" y="4475"/>
                    <a:pt x="455" y="4301"/>
                    <a:pt x="472" y="4126"/>
                  </a:cubicBezTo>
                  <a:cubicBezTo>
                    <a:pt x="472" y="4038"/>
                    <a:pt x="420" y="3968"/>
                    <a:pt x="332" y="3968"/>
                  </a:cubicBezTo>
                  <a:cubicBezTo>
                    <a:pt x="323" y="3967"/>
                    <a:pt x="314" y="3966"/>
                    <a:pt x="305" y="3966"/>
                  </a:cubicBezTo>
                  <a:close/>
                  <a:moveTo>
                    <a:pt x="183" y="5294"/>
                  </a:moveTo>
                  <a:cubicBezTo>
                    <a:pt x="123" y="5294"/>
                    <a:pt x="68" y="5343"/>
                    <a:pt x="53" y="5419"/>
                  </a:cubicBezTo>
                  <a:cubicBezTo>
                    <a:pt x="35" y="5594"/>
                    <a:pt x="18" y="5769"/>
                    <a:pt x="0" y="5944"/>
                  </a:cubicBezTo>
                  <a:cubicBezTo>
                    <a:pt x="0" y="6031"/>
                    <a:pt x="70" y="6101"/>
                    <a:pt x="140" y="6101"/>
                  </a:cubicBezTo>
                  <a:cubicBezTo>
                    <a:pt x="149" y="6103"/>
                    <a:pt x="158" y="6104"/>
                    <a:pt x="167" y="6104"/>
                  </a:cubicBezTo>
                  <a:cubicBezTo>
                    <a:pt x="242" y="6104"/>
                    <a:pt x="297" y="6041"/>
                    <a:pt x="297" y="5979"/>
                  </a:cubicBezTo>
                  <a:cubicBezTo>
                    <a:pt x="315" y="5804"/>
                    <a:pt x="332" y="5629"/>
                    <a:pt x="350" y="5454"/>
                  </a:cubicBezTo>
                  <a:cubicBezTo>
                    <a:pt x="350" y="5367"/>
                    <a:pt x="297" y="5297"/>
                    <a:pt x="210" y="5297"/>
                  </a:cubicBezTo>
                  <a:cubicBezTo>
                    <a:pt x="201" y="5295"/>
                    <a:pt x="192" y="5294"/>
                    <a:pt x="183" y="529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rot="-2088369">
              <a:off x="6945649" y="3496741"/>
              <a:ext cx="277961" cy="364087"/>
            </a:xfrm>
            <a:custGeom>
              <a:avLst/>
              <a:gdLst/>
              <a:ahLst/>
              <a:cxnLst/>
              <a:rect l="l" t="t" r="r" b="b"/>
              <a:pathLst>
                <a:path w="6784" h="8886" extrusionOk="0">
                  <a:moveTo>
                    <a:pt x="3559" y="539"/>
                  </a:moveTo>
                  <a:lnTo>
                    <a:pt x="3559" y="539"/>
                  </a:lnTo>
                  <a:cubicBezTo>
                    <a:pt x="4427" y="3124"/>
                    <a:pt x="5318" y="5746"/>
                    <a:pt x="6418" y="8578"/>
                  </a:cubicBezTo>
                  <a:lnTo>
                    <a:pt x="6418" y="8578"/>
                  </a:lnTo>
                  <a:cubicBezTo>
                    <a:pt x="4400" y="8333"/>
                    <a:pt x="2368" y="8103"/>
                    <a:pt x="350" y="7858"/>
                  </a:cubicBezTo>
                  <a:lnTo>
                    <a:pt x="350" y="7858"/>
                  </a:lnTo>
                  <a:cubicBezTo>
                    <a:pt x="1333" y="5195"/>
                    <a:pt x="2394" y="2845"/>
                    <a:pt x="3559" y="539"/>
                  </a:cubicBezTo>
                  <a:close/>
                  <a:moveTo>
                    <a:pt x="3573" y="0"/>
                  </a:moveTo>
                  <a:cubicBezTo>
                    <a:pt x="3526" y="0"/>
                    <a:pt x="3477" y="32"/>
                    <a:pt x="3462" y="75"/>
                  </a:cubicBezTo>
                  <a:cubicBezTo>
                    <a:pt x="2204" y="2540"/>
                    <a:pt x="1067" y="5075"/>
                    <a:pt x="18" y="7941"/>
                  </a:cubicBezTo>
                  <a:cubicBezTo>
                    <a:pt x="1" y="7976"/>
                    <a:pt x="1" y="8029"/>
                    <a:pt x="18" y="8064"/>
                  </a:cubicBezTo>
                  <a:cubicBezTo>
                    <a:pt x="53" y="8099"/>
                    <a:pt x="88" y="8134"/>
                    <a:pt x="141" y="8134"/>
                  </a:cubicBezTo>
                  <a:cubicBezTo>
                    <a:pt x="2291" y="8378"/>
                    <a:pt x="4459" y="8641"/>
                    <a:pt x="6626" y="8885"/>
                  </a:cubicBezTo>
                  <a:cubicBezTo>
                    <a:pt x="6661" y="8885"/>
                    <a:pt x="6714" y="8868"/>
                    <a:pt x="6749" y="8833"/>
                  </a:cubicBezTo>
                  <a:cubicBezTo>
                    <a:pt x="6784" y="8798"/>
                    <a:pt x="6784" y="8728"/>
                    <a:pt x="6766" y="8693"/>
                  </a:cubicBezTo>
                  <a:cubicBezTo>
                    <a:pt x="5577" y="5651"/>
                    <a:pt x="4651" y="2872"/>
                    <a:pt x="3724" y="92"/>
                  </a:cubicBezTo>
                  <a:cubicBezTo>
                    <a:pt x="3707" y="40"/>
                    <a:pt x="3654" y="5"/>
                    <a:pt x="3602" y="5"/>
                  </a:cubicBezTo>
                  <a:cubicBezTo>
                    <a:pt x="3593" y="2"/>
                    <a:pt x="3583" y="0"/>
                    <a:pt x="35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rot="-2088369">
              <a:off x="7068011" y="3439152"/>
              <a:ext cx="197736" cy="364456"/>
            </a:xfrm>
            <a:custGeom>
              <a:avLst/>
              <a:gdLst/>
              <a:ahLst/>
              <a:cxnLst/>
              <a:rect l="l" t="t" r="r" b="b"/>
              <a:pathLst>
                <a:path w="4826" h="8895" extrusionOk="0">
                  <a:moveTo>
                    <a:pt x="158" y="1"/>
                  </a:moveTo>
                  <a:cubicBezTo>
                    <a:pt x="128" y="1"/>
                    <a:pt x="98" y="11"/>
                    <a:pt x="70" y="31"/>
                  </a:cubicBezTo>
                  <a:cubicBezTo>
                    <a:pt x="18" y="84"/>
                    <a:pt x="0" y="171"/>
                    <a:pt x="53" y="241"/>
                  </a:cubicBezTo>
                  <a:lnTo>
                    <a:pt x="4503" y="6312"/>
                  </a:lnTo>
                  <a:lnTo>
                    <a:pt x="4503" y="6312"/>
                  </a:lnTo>
                  <a:cubicBezTo>
                    <a:pt x="4057" y="7093"/>
                    <a:pt x="3534" y="7889"/>
                    <a:pt x="3077" y="8685"/>
                  </a:cubicBezTo>
                  <a:cubicBezTo>
                    <a:pt x="3042" y="8755"/>
                    <a:pt x="3059" y="8842"/>
                    <a:pt x="3129" y="8877"/>
                  </a:cubicBezTo>
                  <a:cubicBezTo>
                    <a:pt x="3153" y="8889"/>
                    <a:pt x="3178" y="8894"/>
                    <a:pt x="3203" y="8894"/>
                  </a:cubicBezTo>
                  <a:cubicBezTo>
                    <a:pt x="3254" y="8894"/>
                    <a:pt x="3304" y="8871"/>
                    <a:pt x="3339" y="8824"/>
                  </a:cubicBezTo>
                  <a:cubicBezTo>
                    <a:pt x="3794" y="8020"/>
                    <a:pt x="4336" y="7199"/>
                    <a:pt x="4790" y="6377"/>
                  </a:cubicBezTo>
                  <a:cubicBezTo>
                    <a:pt x="4825" y="6325"/>
                    <a:pt x="4825" y="6272"/>
                    <a:pt x="4790" y="6220"/>
                  </a:cubicBezTo>
                  <a:lnTo>
                    <a:pt x="280" y="66"/>
                  </a:lnTo>
                  <a:cubicBezTo>
                    <a:pt x="248" y="24"/>
                    <a:pt x="204" y="1"/>
                    <a:pt x="1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8"/>
          <p:cNvGrpSpPr/>
          <p:nvPr/>
        </p:nvGrpSpPr>
        <p:grpSpPr>
          <a:xfrm flipH="1">
            <a:off x="8290027" y="953877"/>
            <a:ext cx="658687" cy="655425"/>
            <a:chOff x="4636900" y="2064950"/>
            <a:chExt cx="179650" cy="178775"/>
          </a:xfrm>
        </p:grpSpPr>
        <p:sp>
          <p:nvSpPr>
            <p:cNvPr id="198" name="Google Shape;198;p8"/>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8"/>
          <p:cNvGrpSpPr/>
          <p:nvPr/>
        </p:nvGrpSpPr>
        <p:grpSpPr>
          <a:xfrm rot="724545">
            <a:off x="4062518" y="3839667"/>
            <a:ext cx="1018978" cy="554140"/>
            <a:chOff x="1449934" y="4565833"/>
            <a:chExt cx="320467" cy="168684"/>
          </a:xfrm>
        </p:grpSpPr>
        <p:sp>
          <p:nvSpPr>
            <p:cNvPr id="202" name="Google Shape;202;p8"/>
            <p:cNvSpPr/>
            <p:nvPr/>
          </p:nvSpPr>
          <p:spPr>
            <a:xfrm>
              <a:off x="1449934" y="4565833"/>
              <a:ext cx="65112" cy="148810"/>
            </a:xfrm>
            <a:custGeom>
              <a:avLst/>
              <a:gdLst/>
              <a:ahLst/>
              <a:cxnLst/>
              <a:rect l="l" t="t" r="r" b="b"/>
              <a:pathLst>
                <a:path w="2021" h="4620" extrusionOk="0">
                  <a:moveTo>
                    <a:pt x="1806" y="0"/>
                  </a:moveTo>
                  <a:cubicBezTo>
                    <a:pt x="1773" y="0"/>
                    <a:pt x="1741" y="8"/>
                    <a:pt x="1712" y="25"/>
                  </a:cubicBezTo>
                  <a:cubicBezTo>
                    <a:pt x="951" y="489"/>
                    <a:pt x="404" y="1225"/>
                    <a:pt x="191" y="2093"/>
                  </a:cubicBezTo>
                  <a:cubicBezTo>
                    <a:pt x="0" y="2936"/>
                    <a:pt x="179" y="3828"/>
                    <a:pt x="678" y="4541"/>
                  </a:cubicBezTo>
                  <a:cubicBezTo>
                    <a:pt x="702" y="4576"/>
                    <a:pt x="737" y="4600"/>
                    <a:pt x="773" y="4612"/>
                  </a:cubicBezTo>
                  <a:cubicBezTo>
                    <a:pt x="793" y="4617"/>
                    <a:pt x="814" y="4620"/>
                    <a:pt x="836" y="4620"/>
                  </a:cubicBezTo>
                  <a:cubicBezTo>
                    <a:pt x="868" y="4620"/>
                    <a:pt x="899" y="4614"/>
                    <a:pt x="927" y="4600"/>
                  </a:cubicBezTo>
                  <a:cubicBezTo>
                    <a:pt x="1010" y="4553"/>
                    <a:pt x="1034" y="4446"/>
                    <a:pt x="975" y="4374"/>
                  </a:cubicBezTo>
                  <a:cubicBezTo>
                    <a:pt x="523" y="3733"/>
                    <a:pt x="369" y="2925"/>
                    <a:pt x="535" y="2164"/>
                  </a:cubicBezTo>
                  <a:cubicBezTo>
                    <a:pt x="725" y="1380"/>
                    <a:pt x="1224" y="714"/>
                    <a:pt x="1914" y="298"/>
                  </a:cubicBezTo>
                  <a:cubicBezTo>
                    <a:pt x="1997" y="251"/>
                    <a:pt x="2021" y="144"/>
                    <a:pt x="1961" y="73"/>
                  </a:cubicBezTo>
                  <a:cubicBezTo>
                    <a:pt x="1923" y="27"/>
                    <a:pt x="1865" y="0"/>
                    <a:pt x="18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1495876" y="4617241"/>
              <a:ext cx="65112" cy="64774"/>
            </a:xfrm>
            <a:custGeom>
              <a:avLst/>
              <a:gdLst/>
              <a:ahLst/>
              <a:cxnLst/>
              <a:rect l="l" t="t" r="r" b="b"/>
              <a:pathLst>
                <a:path w="2021" h="2011" extrusionOk="0">
                  <a:moveTo>
                    <a:pt x="1824" y="1"/>
                  </a:moveTo>
                  <a:cubicBezTo>
                    <a:pt x="1780" y="1"/>
                    <a:pt x="1735" y="15"/>
                    <a:pt x="1700" y="45"/>
                  </a:cubicBezTo>
                  <a:lnTo>
                    <a:pt x="1034" y="627"/>
                  </a:lnTo>
                  <a:lnTo>
                    <a:pt x="749" y="105"/>
                  </a:lnTo>
                  <a:cubicBezTo>
                    <a:pt x="716" y="47"/>
                    <a:pt x="660" y="12"/>
                    <a:pt x="601" y="12"/>
                  </a:cubicBezTo>
                  <a:cubicBezTo>
                    <a:pt x="575" y="12"/>
                    <a:pt x="549" y="19"/>
                    <a:pt x="523" y="33"/>
                  </a:cubicBezTo>
                  <a:cubicBezTo>
                    <a:pt x="428" y="57"/>
                    <a:pt x="393" y="164"/>
                    <a:pt x="440" y="247"/>
                  </a:cubicBezTo>
                  <a:lnTo>
                    <a:pt x="773" y="853"/>
                  </a:lnTo>
                  <a:lnTo>
                    <a:pt x="72" y="1471"/>
                  </a:lnTo>
                  <a:cubicBezTo>
                    <a:pt x="0" y="1531"/>
                    <a:pt x="0" y="1638"/>
                    <a:pt x="72" y="1697"/>
                  </a:cubicBezTo>
                  <a:cubicBezTo>
                    <a:pt x="95" y="1721"/>
                    <a:pt x="119" y="1733"/>
                    <a:pt x="143" y="1744"/>
                  </a:cubicBezTo>
                  <a:cubicBezTo>
                    <a:pt x="158" y="1747"/>
                    <a:pt x="173" y="1749"/>
                    <a:pt x="189" y="1749"/>
                  </a:cubicBezTo>
                  <a:cubicBezTo>
                    <a:pt x="237" y="1749"/>
                    <a:pt x="286" y="1736"/>
                    <a:pt x="321" y="1709"/>
                  </a:cubicBezTo>
                  <a:lnTo>
                    <a:pt x="939" y="1162"/>
                  </a:lnTo>
                  <a:lnTo>
                    <a:pt x="1355" y="1923"/>
                  </a:lnTo>
                  <a:cubicBezTo>
                    <a:pt x="1379" y="1958"/>
                    <a:pt x="1414" y="1994"/>
                    <a:pt x="1462" y="2006"/>
                  </a:cubicBezTo>
                  <a:cubicBezTo>
                    <a:pt x="1472" y="2009"/>
                    <a:pt x="1484" y="2011"/>
                    <a:pt x="1496" y="2011"/>
                  </a:cubicBezTo>
                  <a:cubicBezTo>
                    <a:pt x="1525" y="2011"/>
                    <a:pt x="1559" y="2002"/>
                    <a:pt x="1593" y="1994"/>
                  </a:cubicBezTo>
                  <a:cubicBezTo>
                    <a:pt x="1676" y="1958"/>
                    <a:pt x="1712" y="1851"/>
                    <a:pt x="1664" y="1768"/>
                  </a:cubicBezTo>
                  <a:lnTo>
                    <a:pt x="1201" y="925"/>
                  </a:lnTo>
                  <a:lnTo>
                    <a:pt x="1949" y="283"/>
                  </a:lnTo>
                  <a:cubicBezTo>
                    <a:pt x="2020" y="223"/>
                    <a:pt x="2020" y="105"/>
                    <a:pt x="1949" y="45"/>
                  </a:cubicBezTo>
                  <a:cubicBezTo>
                    <a:pt x="1914" y="15"/>
                    <a:pt x="1869" y="1"/>
                    <a:pt x="1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1570524" y="4645295"/>
              <a:ext cx="49035" cy="15557"/>
            </a:xfrm>
            <a:custGeom>
              <a:avLst/>
              <a:gdLst/>
              <a:ahLst/>
              <a:cxnLst/>
              <a:rect l="l" t="t" r="r" b="b"/>
              <a:pathLst>
                <a:path w="1522" h="483" extrusionOk="0">
                  <a:moveTo>
                    <a:pt x="172" y="1"/>
                  </a:moveTo>
                  <a:cubicBezTo>
                    <a:pt x="93" y="1"/>
                    <a:pt x="23" y="56"/>
                    <a:pt x="12" y="137"/>
                  </a:cubicBezTo>
                  <a:cubicBezTo>
                    <a:pt x="1" y="220"/>
                    <a:pt x="48" y="303"/>
                    <a:pt x="131" y="315"/>
                  </a:cubicBezTo>
                  <a:lnTo>
                    <a:pt x="155" y="315"/>
                  </a:lnTo>
                  <a:lnTo>
                    <a:pt x="1308" y="481"/>
                  </a:lnTo>
                  <a:cubicBezTo>
                    <a:pt x="1316" y="482"/>
                    <a:pt x="1324" y="483"/>
                    <a:pt x="1332" y="483"/>
                  </a:cubicBezTo>
                  <a:cubicBezTo>
                    <a:pt x="1418" y="483"/>
                    <a:pt x="1499" y="426"/>
                    <a:pt x="1510" y="339"/>
                  </a:cubicBezTo>
                  <a:cubicBezTo>
                    <a:pt x="1522" y="256"/>
                    <a:pt x="1450" y="172"/>
                    <a:pt x="1367" y="160"/>
                  </a:cubicBezTo>
                  <a:lnTo>
                    <a:pt x="214" y="6"/>
                  </a:lnTo>
                  <a:cubicBezTo>
                    <a:pt x="200" y="2"/>
                    <a:pt x="186" y="1"/>
                    <a:pt x="1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1624875" y="4635987"/>
              <a:ext cx="55543" cy="72183"/>
            </a:xfrm>
            <a:custGeom>
              <a:avLst/>
              <a:gdLst/>
              <a:ahLst/>
              <a:cxnLst/>
              <a:rect l="l" t="t" r="r" b="b"/>
              <a:pathLst>
                <a:path w="1724" h="2241" extrusionOk="0">
                  <a:moveTo>
                    <a:pt x="686" y="1"/>
                  </a:moveTo>
                  <a:cubicBezTo>
                    <a:pt x="640" y="1"/>
                    <a:pt x="595" y="16"/>
                    <a:pt x="559" y="45"/>
                  </a:cubicBezTo>
                  <a:cubicBezTo>
                    <a:pt x="405" y="200"/>
                    <a:pt x="357" y="426"/>
                    <a:pt x="441" y="628"/>
                  </a:cubicBezTo>
                  <a:cubicBezTo>
                    <a:pt x="512" y="842"/>
                    <a:pt x="702" y="996"/>
                    <a:pt x="928" y="1032"/>
                  </a:cubicBezTo>
                  <a:cubicBezTo>
                    <a:pt x="953" y="1036"/>
                    <a:pt x="978" y="1038"/>
                    <a:pt x="1003" y="1038"/>
                  </a:cubicBezTo>
                  <a:cubicBezTo>
                    <a:pt x="1124" y="1038"/>
                    <a:pt x="1248" y="993"/>
                    <a:pt x="1356" y="925"/>
                  </a:cubicBezTo>
                  <a:cubicBezTo>
                    <a:pt x="1356" y="996"/>
                    <a:pt x="1356" y="1067"/>
                    <a:pt x="1356" y="1139"/>
                  </a:cubicBezTo>
                  <a:cubicBezTo>
                    <a:pt x="1344" y="1400"/>
                    <a:pt x="1213" y="1650"/>
                    <a:pt x="999" y="1804"/>
                  </a:cubicBezTo>
                  <a:cubicBezTo>
                    <a:pt x="898" y="1875"/>
                    <a:pt x="779" y="1911"/>
                    <a:pt x="662" y="1911"/>
                  </a:cubicBezTo>
                  <a:cubicBezTo>
                    <a:pt x="545" y="1911"/>
                    <a:pt x="429" y="1875"/>
                    <a:pt x="334" y="1804"/>
                  </a:cubicBezTo>
                  <a:cubicBezTo>
                    <a:pt x="292" y="1774"/>
                    <a:pt x="245" y="1760"/>
                    <a:pt x="198" y="1760"/>
                  </a:cubicBezTo>
                  <a:cubicBezTo>
                    <a:pt x="152" y="1760"/>
                    <a:pt x="108" y="1774"/>
                    <a:pt x="72" y="1804"/>
                  </a:cubicBezTo>
                  <a:cubicBezTo>
                    <a:pt x="1" y="1864"/>
                    <a:pt x="1" y="1982"/>
                    <a:pt x="72" y="2042"/>
                  </a:cubicBezTo>
                  <a:cubicBezTo>
                    <a:pt x="167" y="2113"/>
                    <a:pt x="274" y="2173"/>
                    <a:pt x="393" y="2208"/>
                  </a:cubicBezTo>
                  <a:cubicBezTo>
                    <a:pt x="476" y="2230"/>
                    <a:pt x="563" y="2241"/>
                    <a:pt x="650" y="2241"/>
                  </a:cubicBezTo>
                  <a:cubicBezTo>
                    <a:pt x="848" y="2241"/>
                    <a:pt x="1048" y="2185"/>
                    <a:pt x="1213" y="2077"/>
                  </a:cubicBezTo>
                  <a:cubicBezTo>
                    <a:pt x="1510" y="1864"/>
                    <a:pt x="1688" y="1531"/>
                    <a:pt x="1712" y="1174"/>
                  </a:cubicBezTo>
                  <a:cubicBezTo>
                    <a:pt x="1724" y="925"/>
                    <a:pt x="1700" y="675"/>
                    <a:pt x="1641" y="438"/>
                  </a:cubicBezTo>
                  <a:cubicBezTo>
                    <a:pt x="1641" y="354"/>
                    <a:pt x="1617" y="259"/>
                    <a:pt x="1569" y="188"/>
                  </a:cubicBezTo>
                  <a:cubicBezTo>
                    <a:pt x="1542" y="125"/>
                    <a:pt x="1481" y="96"/>
                    <a:pt x="1417" y="96"/>
                  </a:cubicBezTo>
                  <a:cubicBezTo>
                    <a:pt x="1397" y="96"/>
                    <a:pt x="1376" y="99"/>
                    <a:pt x="1356" y="105"/>
                  </a:cubicBezTo>
                  <a:cubicBezTo>
                    <a:pt x="1272" y="129"/>
                    <a:pt x="1225" y="212"/>
                    <a:pt x="1249" y="295"/>
                  </a:cubicBezTo>
                  <a:cubicBezTo>
                    <a:pt x="1261" y="343"/>
                    <a:pt x="1272" y="402"/>
                    <a:pt x="1284" y="461"/>
                  </a:cubicBezTo>
                  <a:cubicBezTo>
                    <a:pt x="1272" y="509"/>
                    <a:pt x="1249" y="556"/>
                    <a:pt x="1225" y="592"/>
                  </a:cubicBezTo>
                  <a:cubicBezTo>
                    <a:pt x="1165" y="675"/>
                    <a:pt x="1070" y="711"/>
                    <a:pt x="975" y="711"/>
                  </a:cubicBezTo>
                  <a:cubicBezTo>
                    <a:pt x="880" y="687"/>
                    <a:pt x="797" y="616"/>
                    <a:pt x="773" y="533"/>
                  </a:cubicBezTo>
                  <a:cubicBezTo>
                    <a:pt x="738" y="438"/>
                    <a:pt x="750" y="343"/>
                    <a:pt x="821" y="271"/>
                  </a:cubicBezTo>
                  <a:cubicBezTo>
                    <a:pt x="892" y="212"/>
                    <a:pt x="892" y="105"/>
                    <a:pt x="821" y="45"/>
                  </a:cubicBezTo>
                  <a:cubicBezTo>
                    <a:pt x="779" y="16"/>
                    <a:pt x="732" y="1"/>
                    <a:pt x="6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1671203" y="4601458"/>
              <a:ext cx="58604" cy="133060"/>
            </a:xfrm>
            <a:custGeom>
              <a:avLst/>
              <a:gdLst/>
              <a:ahLst/>
              <a:cxnLst/>
              <a:rect l="l" t="t" r="r" b="b"/>
              <a:pathLst>
                <a:path w="1819" h="4131" extrusionOk="0">
                  <a:moveTo>
                    <a:pt x="1150" y="0"/>
                  </a:moveTo>
                  <a:cubicBezTo>
                    <a:pt x="1118" y="0"/>
                    <a:pt x="1087" y="8"/>
                    <a:pt x="1058" y="24"/>
                  </a:cubicBezTo>
                  <a:cubicBezTo>
                    <a:pt x="975" y="60"/>
                    <a:pt x="940" y="167"/>
                    <a:pt x="999" y="238"/>
                  </a:cubicBezTo>
                  <a:cubicBezTo>
                    <a:pt x="1355" y="832"/>
                    <a:pt x="1462" y="1533"/>
                    <a:pt x="1296" y="2199"/>
                  </a:cubicBezTo>
                  <a:cubicBezTo>
                    <a:pt x="1118" y="2876"/>
                    <a:pt x="690" y="3458"/>
                    <a:pt x="96" y="3839"/>
                  </a:cubicBezTo>
                  <a:cubicBezTo>
                    <a:pt x="13" y="3886"/>
                    <a:pt x="1" y="3993"/>
                    <a:pt x="60" y="4064"/>
                  </a:cubicBezTo>
                  <a:cubicBezTo>
                    <a:pt x="84" y="4100"/>
                    <a:pt x="120" y="4124"/>
                    <a:pt x="155" y="4124"/>
                  </a:cubicBezTo>
                  <a:cubicBezTo>
                    <a:pt x="173" y="4128"/>
                    <a:pt x="190" y="4131"/>
                    <a:pt x="207" y="4131"/>
                  </a:cubicBezTo>
                  <a:cubicBezTo>
                    <a:pt x="238" y="4131"/>
                    <a:pt x="268" y="4123"/>
                    <a:pt x="298" y="4100"/>
                  </a:cubicBezTo>
                  <a:cubicBezTo>
                    <a:pt x="963" y="3684"/>
                    <a:pt x="1439" y="3031"/>
                    <a:pt x="1641" y="2282"/>
                  </a:cubicBezTo>
                  <a:cubicBezTo>
                    <a:pt x="1819" y="1533"/>
                    <a:pt x="1700" y="737"/>
                    <a:pt x="1308" y="84"/>
                  </a:cubicBezTo>
                  <a:cubicBezTo>
                    <a:pt x="1269" y="29"/>
                    <a:pt x="1209" y="0"/>
                    <a:pt x="11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1731321" y="4567283"/>
              <a:ext cx="39080" cy="49700"/>
            </a:xfrm>
            <a:custGeom>
              <a:avLst/>
              <a:gdLst/>
              <a:ahLst/>
              <a:cxnLst/>
              <a:rect l="l" t="t" r="r" b="b"/>
              <a:pathLst>
                <a:path w="1213" h="1543" extrusionOk="0">
                  <a:moveTo>
                    <a:pt x="347" y="1"/>
                  </a:moveTo>
                  <a:cubicBezTo>
                    <a:pt x="262" y="1"/>
                    <a:pt x="179" y="22"/>
                    <a:pt x="107" y="63"/>
                  </a:cubicBezTo>
                  <a:cubicBezTo>
                    <a:pt x="24" y="111"/>
                    <a:pt x="0" y="218"/>
                    <a:pt x="48" y="289"/>
                  </a:cubicBezTo>
                  <a:cubicBezTo>
                    <a:pt x="84" y="340"/>
                    <a:pt x="139" y="364"/>
                    <a:pt x="195" y="364"/>
                  </a:cubicBezTo>
                  <a:cubicBezTo>
                    <a:pt x="230" y="364"/>
                    <a:pt x="265" y="355"/>
                    <a:pt x="297" y="337"/>
                  </a:cubicBezTo>
                  <a:cubicBezTo>
                    <a:pt x="312" y="332"/>
                    <a:pt x="329" y="329"/>
                    <a:pt x="346" y="329"/>
                  </a:cubicBezTo>
                  <a:cubicBezTo>
                    <a:pt x="370" y="329"/>
                    <a:pt x="395" y="335"/>
                    <a:pt x="416" y="348"/>
                  </a:cubicBezTo>
                  <a:cubicBezTo>
                    <a:pt x="499" y="396"/>
                    <a:pt x="559" y="479"/>
                    <a:pt x="559" y="574"/>
                  </a:cubicBezTo>
                  <a:cubicBezTo>
                    <a:pt x="559" y="764"/>
                    <a:pt x="393" y="943"/>
                    <a:pt x="214" y="1121"/>
                  </a:cubicBezTo>
                  <a:cubicBezTo>
                    <a:pt x="167" y="1168"/>
                    <a:pt x="155" y="1228"/>
                    <a:pt x="167" y="1275"/>
                  </a:cubicBezTo>
                  <a:cubicBezTo>
                    <a:pt x="191" y="1323"/>
                    <a:pt x="238" y="1370"/>
                    <a:pt x="286" y="1382"/>
                  </a:cubicBezTo>
                  <a:lnTo>
                    <a:pt x="297" y="1382"/>
                  </a:lnTo>
                  <a:lnTo>
                    <a:pt x="987" y="1537"/>
                  </a:lnTo>
                  <a:cubicBezTo>
                    <a:pt x="1001" y="1540"/>
                    <a:pt x="1015" y="1542"/>
                    <a:pt x="1029" y="1542"/>
                  </a:cubicBezTo>
                  <a:cubicBezTo>
                    <a:pt x="1106" y="1542"/>
                    <a:pt x="1170" y="1489"/>
                    <a:pt x="1201" y="1418"/>
                  </a:cubicBezTo>
                  <a:cubicBezTo>
                    <a:pt x="1212" y="1323"/>
                    <a:pt x="1153" y="1240"/>
                    <a:pt x="1070" y="1228"/>
                  </a:cubicBezTo>
                  <a:lnTo>
                    <a:pt x="666" y="1145"/>
                  </a:lnTo>
                  <a:cubicBezTo>
                    <a:pt x="808" y="990"/>
                    <a:pt x="904" y="788"/>
                    <a:pt x="915" y="586"/>
                  </a:cubicBezTo>
                  <a:cubicBezTo>
                    <a:pt x="915" y="360"/>
                    <a:pt x="785" y="170"/>
                    <a:pt x="595" y="63"/>
                  </a:cubicBezTo>
                  <a:cubicBezTo>
                    <a:pt x="517" y="22"/>
                    <a:pt x="431"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8"/>
          <p:cNvGrpSpPr/>
          <p:nvPr/>
        </p:nvGrpSpPr>
        <p:grpSpPr>
          <a:xfrm rot="-811687">
            <a:off x="4472683" y="632753"/>
            <a:ext cx="877036" cy="672069"/>
            <a:chOff x="6467995" y="4541033"/>
            <a:chExt cx="413793" cy="317088"/>
          </a:xfrm>
        </p:grpSpPr>
        <p:sp>
          <p:nvSpPr>
            <p:cNvPr id="209" name="Google Shape;209;p8"/>
            <p:cNvSpPr/>
            <p:nvPr/>
          </p:nvSpPr>
          <p:spPr>
            <a:xfrm rot="-1375784">
              <a:off x="6489980" y="4605651"/>
              <a:ext cx="369822" cy="187850"/>
            </a:xfrm>
            <a:custGeom>
              <a:avLst/>
              <a:gdLst/>
              <a:ahLst/>
              <a:cxnLst/>
              <a:rect l="l" t="t" r="r" b="b"/>
              <a:pathLst>
                <a:path w="7820" h="3973" extrusionOk="0">
                  <a:moveTo>
                    <a:pt x="2221" y="1"/>
                  </a:moveTo>
                  <a:cubicBezTo>
                    <a:pt x="2201" y="1"/>
                    <a:pt x="2181" y="4"/>
                    <a:pt x="2163" y="13"/>
                  </a:cubicBezTo>
                  <a:cubicBezTo>
                    <a:pt x="2116" y="25"/>
                    <a:pt x="2068" y="61"/>
                    <a:pt x="2044" y="109"/>
                  </a:cubicBezTo>
                  <a:lnTo>
                    <a:pt x="892" y="3198"/>
                  </a:lnTo>
                  <a:lnTo>
                    <a:pt x="369" y="833"/>
                  </a:lnTo>
                  <a:cubicBezTo>
                    <a:pt x="349" y="755"/>
                    <a:pt x="281" y="709"/>
                    <a:pt x="204" y="709"/>
                  </a:cubicBezTo>
                  <a:cubicBezTo>
                    <a:pt x="188" y="709"/>
                    <a:pt x="171" y="711"/>
                    <a:pt x="155" y="715"/>
                  </a:cubicBezTo>
                  <a:cubicBezTo>
                    <a:pt x="72" y="726"/>
                    <a:pt x="0" y="810"/>
                    <a:pt x="24" y="893"/>
                  </a:cubicBezTo>
                  <a:lnTo>
                    <a:pt x="666" y="3840"/>
                  </a:lnTo>
                  <a:cubicBezTo>
                    <a:pt x="678" y="3899"/>
                    <a:pt x="725" y="3947"/>
                    <a:pt x="773" y="3959"/>
                  </a:cubicBezTo>
                  <a:cubicBezTo>
                    <a:pt x="797" y="3970"/>
                    <a:pt x="809" y="3970"/>
                    <a:pt x="832" y="3970"/>
                  </a:cubicBezTo>
                  <a:cubicBezTo>
                    <a:pt x="840" y="3972"/>
                    <a:pt x="847" y="3972"/>
                    <a:pt x="854" y="3972"/>
                  </a:cubicBezTo>
                  <a:cubicBezTo>
                    <a:pt x="918" y="3972"/>
                    <a:pt x="979" y="3927"/>
                    <a:pt x="1011" y="3864"/>
                  </a:cubicBezTo>
                  <a:lnTo>
                    <a:pt x="2306" y="418"/>
                  </a:lnTo>
                  <a:cubicBezTo>
                    <a:pt x="3712" y="1251"/>
                    <a:pt x="5319" y="1692"/>
                    <a:pt x="6959" y="1692"/>
                  </a:cubicBezTo>
                  <a:cubicBezTo>
                    <a:pt x="7190" y="1692"/>
                    <a:pt x="7421" y="1683"/>
                    <a:pt x="7653" y="1665"/>
                  </a:cubicBezTo>
                  <a:cubicBezTo>
                    <a:pt x="7736" y="1665"/>
                    <a:pt x="7819" y="1582"/>
                    <a:pt x="7808" y="1487"/>
                  </a:cubicBezTo>
                  <a:cubicBezTo>
                    <a:pt x="7797" y="1410"/>
                    <a:pt x="7724" y="1343"/>
                    <a:pt x="7638" y="1343"/>
                  </a:cubicBezTo>
                  <a:cubicBezTo>
                    <a:pt x="7631" y="1343"/>
                    <a:pt x="7624" y="1344"/>
                    <a:pt x="7617" y="1344"/>
                  </a:cubicBezTo>
                  <a:cubicBezTo>
                    <a:pt x="7411" y="1359"/>
                    <a:pt x="7204" y="1366"/>
                    <a:pt x="6998" y="1366"/>
                  </a:cubicBezTo>
                  <a:cubicBezTo>
                    <a:pt x="5344" y="1366"/>
                    <a:pt x="3722" y="902"/>
                    <a:pt x="2306" y="25"/>
                  </a:cubicBezTo>
                  <a:cubicBezTo>
                    <a:pt x="2284" y="11"/>
                    <a:pt x="2253" y="1"/>
                    <a:pt x="22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rot="-1375784">
              <a:off x="6594395" y="4710536"/>
              <a:ext cx="102860" cy="104682"/>
            </a:xfrm>
            <a:custGeom>
              <a:avLst/>
              <a:gdLst/>
              <a:ahLst/>
              <a:cxnLst/>
              <a:rect l="l" t="t" r="r" b="b"/>
              <a:pathLst>
                <a:path w="2175" h="2214" extrusionOk="0">
                  <a:moveTo>
                    <a:pt x="791" y="1"/>
                  </a:moveTo>
                  <a:cubicBezTo>
                    <a:pt x="777" y="1"/>
                    <a:pt x="763" y="3"/>
                    <a:pt x="749" y="6"/>
                  </a:cubicBezTo>
                  <a:cubicBezTo>
                    <a:pt x="666" y="30"/>
                    <a:pt x="606" y="113"/>
                    <a:pt x="618" y="208"/>
                  </a:cubicBezTo>
                  <a:lnTo>
                    <a:pt x="844" y="1099"/>
                  </a:lnTo>
                  <a:lnTo>
                    <a:pt x="107" y="1575"/>
                  </a:lnTo>
                  <a:cubicBezTo>
                    <a:pt x="24" y="1622"/>
                    <a:pt x="0" y="1729"/>
                    <a:pt x="60" y="1800"/>
                  </a:cubicBezTo>
                  <a:cubicBezTo>
                    <a:pt x="96" y="1844"/>
                    <a:pt x="150" y="1870"/>
                    <a:pt x="205" y="1870"/>
                  </a:cubicBezTo>
                  <a:cubicBezTo>
                    <a:pt x="241" y="1870"/>
                    <a:pt x="277" y="1859"/>
                    <a:pt x="309" y="1836"/>
                  </a:cubicBezTo>
                  <a:lnTo>
                    <a:pt x="939" y="1432"/>
                  </a:lnTo>
                  <a:lnTo>
                    <a:pt x="1105" y="2097"/>
                  </a:lnTo>
                  <a:cubicBezTo>
                    <a:pt x="1117" y="2145"/>
                    <a:pt x="1153" y="2193"/>
                    <a:pt x="1212" y="2204"/>
                  </a:cubicBezTo>
                  <a:cubicBezTo>
                    <a:pt x="1230" y="2210"/>
                    <a:pt x="1248" y="2213"/>
                    <a:pt x="1266" y="2213"/>
                  </a:cubicBezTo>
                  <a:cubicBezTo>
                    <a:pt x="1284" y="2213"/>
                    <a:pt x="1302" y="2210"/>
                    <a:pt x="1319" y="2204"/>
                  </a:cubicBezTo>
                  <a:cubicBezTo>
                    <a:pt x="1403" y="2193"/>
                    <a:pt x="1462" y="2109"/>
                    <a:pt x="1450" y="2014"/>
                  </a:cubicBezTo>
                  <a:lnTo>
                    <a:pt x="1248" y="1230"/>
                  </a:lnTo>
                  <a:lnTo>
                    <a:pt x="2080" y="695"/>
                  </a:lnTo>
                  <a:cubicBezTo>
                    <a:pt x="2151" y="648"/>
                    <a:pt x="2175" y="541"/>
                    <a:pt x="2116" y="470"/>
                  </a:cubicBezTo>
                  <a:cubicBezTo>
                    <a:pt x="2081" y="421"/>
                    <a:pt x="2030" y="397"/>
                    <a:pt x="1977" y="397"/>
                  </a:cubicBezTo>
                  <a:cubicBezTo>
                    <a:pt x="1939" y="397"/>
                    <a:pt x="1901" y="409"/>
                    <a:pt x="1866" y="434"/>
                  </a:cubicBezTo>
                  <a:lnTo>
                    <a:pt x="1165" y="885"/>
                  </a:lnTo>
                  <a:lnTo>
                    <a:pt x="963" y="137"/>
                  </a:lnTo>
                  <a:cubicBezTo>
                    <a:pt x="943" y="56"/>
                    <a:pt x="871" y="1"/>
                    <a:pt x="7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rot="-1375784">
              <a:off x="6692752" y="4726376"/>
              <a:ext cx="58500" cy="24823"/>
            </a:xfrm>
            <a:custGeom>
              <a:avLst/>
              <a:gdLst/>
              <a:ahLst/>
              <a:cxnLst/>
              <a:rect l="l" t="t" r="r" b="b"/>
              <a:pathLst>
                <a:path w="1237" h="525" extrusionOk="0">
                  <a:moveTo>
                    <a:pt x="207" y="1"/>
                  </a:moveTo>
                  <a:cubicBezTo>
                    <a:pt x="148" y="1"/>
                    <a:pt x="91" y="30"/>
                    <a:pt x="60" y="84"/>
                  </a:cubicBezTo>
                  <a:cubicBezTo>
                    <a:pt x="0" y="156"/>
                    <a:pt x="36" y="263"/>
                    <a:pt x="119" y="298"/>
                  </a:cubicBezTo>
                  <a:cubicBezTo>
                    <a:pt x="202" y="346"/>
                    <a:pt x="285" y="382"/>
                    <a:pt x="380" y="417"/>
                  </a:cubicBezTo>
                  <a:cubicBezTo>
                    <a:pt x="594" y="488"/>
                    <a:pt x="832" y="524"/>
                    <a:pt x="1070" y="524"/>
                  </a:cubicBezTo>
                  <a:cubicBezTo>
                    <a:pt x="1165" y="524"/>
                    <a:pt x="1236" y="441"/>
                    <a:pt x="1236" y="346"/>
                  </a:cubicBezTo>
                  <a:cubicBezTo>
                    <a:pt x="1225" y="258"/>
                    <a:pt x="1153" y="190"/>
                    <a:pt x="1067" y="190"/>
                  </a:cubicBezTo>
                  <a:cubicBezTo>
                    <a:pt x="1060" y="190"/>
                    <a:pt x="1053" y="191"/>
                    <a:pt x="1046" y="191"/>
                  </a:cubicBezTo>
                  <a:cubicBezTo>
                    <a:pt x="1024" y="192"/>
                    <a:pt x="1002" y="193"/>
                    <a:pt x="980" y="193"/>
                  </a:cubicBezTo>
                  <a:cubicBezTo>
                    <a:pt x="741" y="193"/>
                    <a:pt x="504" y="134"/>
                    <a:pt x="297" y="25"/>
                  </a:cubicBezTo>
                  <a:cubicBezTo>
                    <a:pt x="269" y="9"/>
                    <a:pt x="237" y="1"/>
                    <a:pt x="2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rot="-1375784">
              <a:off x="6763407" y="4667937"/>
              <a:ext cx="91652" cy="105580"/>
            </a:xfrm>
            <a:custGeom>
              <a:avLst/>
              <a:gdLst/>
              <a:ahLst/>
              <a:cxnLst/>
              <a:rect l="l" t="t" r="r" b="b"/>
              <a:pathLst>
                <a:path w="1938" h="2233" extrusionOk="0">
                  <a:moveTo>
                    <a:pt x="210" y="0"/>
                  </a:moveTo>
                  <a:cubicBezTo>
                    <a:pt x="180" y="0"/>
                    <a:pt x="149" y="8"/>
                    <a:pt x="119" y="25"/>
                  </a:cubicBezTo>
                  <a:cubicBezTo>
                    <a:pt x="36" y="60"/>
                    <a:pt x="0" y="167"/>
                    <a:pt x="60" y="251"/>
                  </a:cubicBezTo>
                  <a:lnTo>
                    <a:pt x="797" y="1296"/>
                  </a:lnTo>
                  <a:lnTo>
                    <a:pt x="333" y="1986"/>
                  </a:lnTo>
                  <a:cubicBezTo>
                    <a:pt x="274" y="2057"/>
                    <a:pt x="298" y="2164"/>
                    <a:pt x="393" y="2211"/>
                  </a:cubicBezTo>
                  <a:cubicBezTo>
                    <a:pt x="393" y="2211"/>
                    <a:pt x="404" y="2223"/>
                    <a:pt x="416" y="2223"/>
                  </a:cubicBezTo>
                  <a:cubicBezTo>
                    <a:pt x="437" y="2229"/>
                    <a:pt x="458" y="2232"/>
                    <a:pt x="478" y="2232"/>
                  </a:cubicBezTo>
                  <a:cubicBezTo>
                    <a:pt x="539" y="2232"/>
                    <a:pt x="595" y="2205"/>
                    <a:pt x="630" y="2152"/>
                  </a:cubicBezTo>
                  <a:lnTo>
                    <a:pt x="1890" y="334"/>
                  </a:lnTo>
                  <a:cubicBezTo>
                    <a:pt x="1937" y="262"/>
                    <a:pt x="1914" y="156"/>
                    <a:pt x="1830" y="108"/>
                  </a:cubicBezTo>
                  <a:cubicBezTo>
                    <a:pt x="1802" y="92"/>
                    <a:pt x="1771" y="84"/>
                    <a:pt x="1739" y="84"/>
                  </a:cubicBezTo>
                  <a:cubicBezTo>
                    <a:pt x="1679" y="84"/>
                    <a:pt x="1620" y="113"/>
                    <a:pt x="1581" y="167"/>
                  </a:cubicBezTo>
                  <a:lnTo>
                    <a:pt x="1011" y="999"/>
                  </a:lnTo>
                  <a:lnTo>
                    <a:pt x="357" y="72"/>
                  </a:lnTo>
                  <a:cubicBezTo>
                    <a:pt x="319" y="26"/>
                    <a:pt x="265" y="0"/>
                    <a:pt x="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2">
  <p:cSld name="Background 2">
    <p:bg>
      <p:bgPr>
        <a:solidFill>
          <a:schemeClr val="dk2"/>
        </a:solidFill>
        <a:effectLst/>
      </p:bgPr>
    </p:bg>
    <p:spTree>
      <p:nvGrpSpPr>
        <p:cNvPr id="1" name="Shape 794"/>
        <p:cNvGrpSpPr/>
        <p:nvPr/>
      </p:nvGrpSpPr>
      <p:grpSpPr>
        <a:xfrm>
          <a:off x="0" y="0"/>
          <a:ext cx="0" cy="0"/>
          <a:chOff x="0" y="0"/>
          <a:chExt cx="0" cy="0"/>
        </a:xfrm>
      </p:grpSpPr>
      <p:grpSp>
        <p:nvGrpSpPr>
          <p:cNvPr id="795" name="Google Shape;795;p33"/>
          <p:cNvGrpSpPr/>
          <p:nvPr/>
        </p:nvGrpSpPr>
        <p:grpSpPr>
          <a:xfrm>
            <a:off x="42324" y="-280065"/>
            <a:ext cx="1023323" cy="1094037"/>
            <a:chOff x="319900" y="315700"/>
            <a:chExt cx="342123" cy="365691"/>
          </a:xfrm>
        </p:grpSpPr>
        <p:sp>
          <p:nvSpPr>
            <p:cNvPr id="796" name="Google Shape;796;p33"/>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3"/>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3"/>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 name="Google Shape;801;p33"/>
          <p:cNvGrpSpPr/>
          <p:nvPr/>
        </p:nvGrpSpPr>
        <p:grpSpPr>
          <a:xfrm>
            <a:off x="-181287" y="1127327"/>
            <a:ext cx="658687" cy="655425"/>
            <a:chOff x="4636900" y="2064950"/>
            <a:chExt cx="179650" cy="178775"/>
          </a:xfrm>
        </p:grpSpPr>
        <p:sp>
          <p:nvSpPr>
            <p:cNvPr id="802" name="Google Shape;802;p33"/>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3"/>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3"/>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33"/>
          <p:cNvGrpSpPr/>
          <p:nvPr/>
        </p:nvGrpSpPr>
        <p:grpSpPr>
          <a:xfrm rot="1867210">
            <a:off x="1322325" y="-125742"/>
            <a:ext cx="502362" cy="679910"/>
            <a:chOff x="5408700" y="2855000"/>
            <a:chExt cx="121525" cy="164475"/>
          </a:xfrm>
        </p:grpSpPr>
        <p:sp>
          <p:nvSpPr>
            <p:cNvPr id="806" name="Google Shape;806;p33"/>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3"/>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33"/>
          <p:cNvGrpSpPr/>
          <p:nvPr/>
        </p:nvGrpSpPr>
        <p:grpSpPr>
          <a:xfrm rot="-6974189">
            <a:off x="8183672" y="3131513"/>
            <a:ext cx="723113" cy="978679"/>
            <a:chOff x="5408700" y="2855000"/>
            <a:chExt cx="121525" cy="164475"/>
          </a:xfrm>
        </p:grpSpPr>
        <p:sp>
          <p:nvSpPr>
            <p:cNvPr id="809" name="Google Shape;809;p33"/>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3"/>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33"/>
          <p:cNvGrpSpPr/>
          <p:nvPr/>
        </p:nvGrpSpPr>
        <p:grpSpPr>
          <a:xfrm rot="-1313786">
            <a:off x="7806397" y="4331489"/>
            <a:ext cx="1018985" cy="554162"/>
            <a:chOff x="1449934" y="4565833"/>
            <a:chExt cx="320467" cy="168684"/>
          </a:xfrm>
        </p:grpSpPr>
        <p:sp>
          <p:nvSpPr>
            <p:cNvPr id="812" name="Google Shape;812;p33"/>
            <p:cNvSpPr/>
            <p:nvPr/>
          </p:nvSpPr>
          <p:spPr>
            <a:xfrm>
              <a:off x="1449934" y="4565833"/>
              <a:ext cx="65112" cy="148810"/>
            </a:xfrm>
            <a:custGeom>
              <a:avLst/>
              <a:gdLst/>
              <a:ahLst/>
              <a:cxnLst/>
              <a:rect l="l" t="t" r="r" b="b"/>
              <a:pathLst>
                <a:path w="2021" h="4620" extrusionOk="0">
                  <a:moveTo>
                    <a:pt x="1806" y="0"/>
                  </a:moveTo>
                  <a:cubicBezTo>
                    <a:pt x="1773" y="0"/>
                    <a:pt x="1741" y="8"/>
                    <a:pt x="1712" y="25"/>
                  </a:cubicBezTo>
                  <a:cubicBezTo>
                    <a:pt x="951" y="489"/>
                    <a:pt x="404" y="1225"/>
                    <a:pt x="191" y="2093"/>
                  </a:cubicBezTo>
                  <a:cubicBezTo>
                    <a:pt x="0" y="2936"/>
                    <a:pt x="179" y="3828"/>
                    <a:pt x="678" y="4541"/>
                  </a:cubicBezTo>
                  <a:cubicBezTo>
                    <a:pt x="702" y="4576"/>
                    <a:pt x="737" y="4600"/>
                    <a:pt x="773" y="4612"/>
                  </a:cubicBezTo>
                  <a:cubicBezTo>
                    <a:pt x="793" y="4617"/>
                    <a:pt x="814" y="4620"/>
                    <a:pt x="836" y="4620"/>
                  </a:cubicBezTo>
                  <a:cubicBezTo>
                    <a:pt x="868" y="4620"/>
                    <a:pt x="899" y="4614"/>
                    <a:pt x="927" y="4600"/>
                  </a:cubicBezTo>
                  <a:cubicBezTo>
                    <a:pt x="1010" y="4553"/>
                    <a:pt x="1034" y="4446"/>
                    <a:pt x="975" y="4374"/>
                  </a:cubicBezTo>
                  <a:cubicBezTo>
                    <a:pt x="523" y="3733"/>
                    <a:pt x="369" y="2925"/>
                    <a:pt x="535" y="2164"/>
                  </a:cubicBezTo>
                  <a:cubicBezTo>
                    <a:pt x="725" y="1380"/>
                    <a:pt x="1224" y="714"/>
                    <a:pt x="1914" y="298"/>
                  </a:cubicBezTo>
                  <a:cubicBezTo>
                    <a:pt x="1997" y="251"/>
                    <a:pt x="2021" y="144"/>
                    <a:pt x="1961" y="73"/>
                  </a:cubicBezTo>
                  <a:cubicBezTo>
                    <a:pt x="1923" y="27"/>
                    <a:pt x="1865" y="0"/>
                    <a:pt x="1806"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3"/>
            <p:cNvSpPr/>
            <p:nvPr/>
          </p:nvSpPr>
          <p:spPr>
            <a:xfrm>
              <a:off x="1495876" y="4617241"/>
              <a:ext cx="65112" cy="64774"/>
            </a:xfrm>
            <a:custGeom>
              <a:avLst/>
              <a:gdLst/>
              <a:ahLst/>
              <a:cxnLst/>
              <a:rect l="l" t="t" r="r" b="b"/>
              <a:pathLst>
                <a:path w="2021" h="2011" extrusionOk="0">
                  <a:moveTo>
                    <a:pt x="1824" y="1"/>
                  </a:moveTo>
                  <a:cubicBezTo>
                    <a:pt x="1780" y="1"/>
                    <a:pt x="1735" y="15"/>
                    <a:pt x="1700" y="45"/>
                  </a:cubicBezTo>
                  <a:lnTo>
                    <a:pt x="1034" y="627"/>
                  </a:lnTo>
                  <a:lnTo>
                    <a:pt x="749" y="105"/>
                  </a:lnTo>
                  <a:cubicBezTo>
                    <a:pt x="716" y="47"/>
                    <a:pt x="660" y="12"/>
                    <a:pt x="601" y="12"/>
                  </a:cubicBezTo>
                  <a:cubicBezTo>
                    <a:pt x="575" y="12"/>
                    <a:pt x="549" y="19"/>
                    <a:pt x="523" y="33"/>
                  </a:cubicBezTo>
                  <a:cubicBezTo>
                    <a:pt x="428" y="57"/>
                    <a:pt x="393" y="164"/>
                    <a:pt x="440" y="247"/>
                  </a:cubicBezTo>
                  <a:lnTo>
                    <a:pt x="773" y="853"/>
                  </a:lnTo>
                  <a:lnTo>
                    <a:pt x="72" y="1471"/>
                  </a:lnTo>
                  <a:cubicBezTo>
                    <a:pt x="0" y="1531"/>
                    <a:pt x="0" y="1638"/>
                    <a:pt x="72" y="1697"/>
                  </a:cubicBezTo>
                  <a:cubicBezTo>
                    <a:pt x="95" y="1721"/>
                    <a:pt x="119" y="1733"/>
                    <a:pt x="143" y="1744"/>
                  </a:cubicBezTo>
                  <a:cubicBezTo>
                    <a:pt x="158" y="1747"/>
                    <a:pt x="173" y="1749"/>
                    <a:pt x="189" y="1749"/>
                  </a:cubicBezTo>
                  <a:cubicBezTo>
                    <a:pt x="237" y="1749"/>
                    <a:pt x="286" y="1736"/>
                    <a:pt x="321" y="1709"/>
                  </a:cubicBezTo>
                  <a:lnTo>
                    <a:pt x="939" y="1162"/>
                  </a:lnTo>
                  <a:lnTo>
                    <a:pt x="1355" y="1923"/>
                  </a:lnTo>
                  <a:cubicBezTo>
                    <a:pt x="1379" y="1958"/>
                    <a:pt x="1414" y="1994"/>
                    <a:pt x="1462" y="2006"/>
                  </a:cubicBezTo>
                  <a:cubicBezTo>
                    <a:pt x="1472" y="2009"/>
                    <a:pt x="1484" y="2011"/>
                    <a:pt x="1496" y="2011"/>
                  </a:cubicBezTo>
                  <a:cubicBezTo>
                    <a:pt x="1525" y="2011"/>
                    <a:pt x="1559" y="2002"/>
                    <a:pt x="1593" y="1994"/>
                  </a:cubicBezTo>
                  <a:cubicBezTo>
                    <a:pt x="1676" y="1958"/>
                    <a:pt x="1712" y="1851"/>
                    <a:pt x="1664" y="1768"/>
                  </a:cubicBezTo>
                  <a:lnTo>
                    <a:pt x="1201" y="925"/>
                  </a:lnTo>
                  <a:lnTo>
                    <a:pt x="1949" y="283"/>
                  </a:lnTo>
                  <a:cubicBezTo>
                    <a:pt x="2020" y="223"/>
                    <a:pt x="2020" y="105"/>
                    <a:pt x="1949" y="45"/>
                  </a:cubicBezTo>
                  <a:cubicBezTo>
                    <a:pt x="1914" y="15"/>
                    <a:pt x="1869" y="1"/>
                    <a:pt x="1824"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3"/>
            <p:cNvSpPr/>
            <p:nvPr/>
          </p:nvSpPr>
          <p:spPr>
            <a:xfrm>
              <a:off x="1570524" y="4645295"/>
              <a:ext cx="49035" cy="15557"/>
            </a:xfrm>
            <a:custGeom>
              <a:avLst/>
              <a:gdLst/>
              <a:ahLst/>
              <a:cxnLst/>
              <a:rect l="l" t="t" r="r" b="b"/>
              <a:pathLst>
                <a:path w="1522" h="483" extrusionOk="0">
                  <a:moveTo>
                    <a:pt x="172" y="1"/>
                  </a:moveTo>
                  <a:cubicBezTo>
                    <a:pt x="93" y="1"/>
                    <a:pt x="23" y="56"/>
                    <a:pt x="12" y="137"/>
                  </a:cubicBezTo>
                  <a:cubicBezTo>
                    <a:pt x="1" y="220"/>
                    <a:pt x="48" y="303"/>
                    <a:pt x="131" y="315"/>
                  </a:cubicBezTo>
                  <a:lnTo>
                    <a:pt x="155" y="315"/>
                  </a:lnTo>
                  <a:lnTo>
                    <a:pt x="1308" y="481"/>
                  </a:lnTo>
                  <a:cubicBezTo>
                    <a:pt x="1316" y="482"/>
                    <a:pt x="1324" y="483"/>
                    <a:pt x="1332" y="483"/>
                  </a:cubicBezTo>
                  <a:cubicBezTo>
                    <a:pt x="1418" y="483"/>
                    <a:pt x="1499" y="426"/>
                    <a:pt x="1510" y="339"/>
                  </a:cubicBezTo>
                  <a:cubicBezTo>
                    <a:pt x="1522" y="256"/>
                    <a:pt x="1450" y="172"/>
                    <a:pt x="1367" y="160"/>
                  </a:cubicBezTo>
                  <a:lnTo>
                    <a:pt x="214" y="6"/>
                  </a:lnTo>
                  <a:cubicBezTo>
                    <a:pt x="200" y="2"/>
                    <a:pt x="186" y="1"/>
                    <a:pt x="172"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3"/>
            <p:cNvSpPr/>
            <p:nvPr/>
          </p:nvSpPr>
          <p:spPr>
            <a:xfrm>
              <a:off x="1624875" y="4635987"/>
              <a:ext cx="55543" cy="72183"/>
            </a:xfrm>
            <a:custGeom>
              <a:avLst/>
              <a:gdLst/>
              <a:ahLst/>
              <a:cxnLst/>
              <a:rect l="l" t="t" r="r" b="b"/>
              <a:pathLst>
                <a:path w="1724" h="2241" extrusionOk="0">
                  <a:moveTo>
                    <a:pt x="686" y="1"/>
                  </a:moveTo>
                  <a:cubicBezTo>
                    <a:pt x="640" y="1"/>
                    <a:pt x="595" y="16"/>
                    <a:pt x="559" y="45"/>
                  </a:cubicBezTo>
                  <a:cubicBezTo>
                    <a:pt x="405" y="200"/>
                    <a:pt x="357" y="426"/>
                    <a:pt x="441" y="628"/>
                  </a:cubicBezTo>
                  <a:cubicBezTo>
                    <a:pt x="512" y="842"/>
                    <a:pt x="702" y="996"/>
                    <a:pt x="928" y="1032"/>
                  </a:cubicBezTo>
                  <a:cubicBezTo>
                    <a:pt x="953" y="1036"/>
                    <a:pt x="978" y="1038"/>
                    <a:pt x="1003" y="1038"/>
                  </a:cubicBezTo>
                  <a:cubicBezTo>
                    <a:pt x="1124" y="1038"/>
                    <a:pt x="1248" y="993"/>
                    <a:pt x="1356" y="925"/>
                  </a:cubicBezTo>
                  <a:cubicBezTo>
                    <a:pt x="1356" y="996"/>
                    <a:pt x="1356" y="1067"/>
                    <a:pt x="1356" y="1139"/>
                  </a:cubicBezTo>
                  <a:cubicBezTo>
                    <a:pt x="1344" y="1400"/>
                    <a:pt x="1213" y="1650"/>
                    <a:pt x="999" y="1804"/>
                  </a:cubicBezTo>
                  <a:cubicBezTo>
                    <a:pt x="898" y="1875"/>
                    <a:pt x="779" y="1911"/>
                    <a:pt x="662" y="1911"/>
                  </a:cubicBezTo>
                  <a:cubicBezTo>
                    <a:pt x="545" y="1911"/>
                    <a:pt x="429" y="1875"/>
                    <a:pt x="334" y="1804"/>
                  </a:cubicBezTo>
                  <a:cubicBezTo>
                    <a:pt x="292" y="1774"/>
                    <a:pt x="245" y="1760"/>
                    <a:pt x="198" y="1760"/>
                  </a:cubicBezTo>
                  <a:cubicBezTo>
                    <a:pt x="152" y="1760"/>
                    <a:pt x="108" y="1774"/>
                    <a:pt x="72" y="1804"/>
                  </a:cubicBezTo>
                  <a:cubicBezTo>
                    <a:pt x="1" y="1864"/>
                    <a:pt x="1" y="1982"/>
                    <a:pt x="72" y="2042"/>
                  </a:cubicBezTo>
                  <a:cubicBezTo>
                    <a:pt x="167" y="2113"/>
                    <a:pt x="274" y="2173"/>
                    <a:pt x="393" y="2208"/>
                  </a:cubicBezTo>
                  <a:cubicBezTo>
                    <a:pt x="476" y="2230"/>
                    <a:pt x="563" y="2241"/>
                    <a:pt x="650" y="2241"/>
                  </a:cubicBezTo>
                  <a:cubicBezTo>
                    <a:pt x="848" y="2241"/>
                    <a:pt x="1048" y="2185"/>
                    <a:pt x="1213" y="2077"/>
                  </a:cubicBezTo>
                  <a:cubicBezTo>
                    <a:pt x="1510" y="1864"/>
                    <a:pt x="1688" y="1531"/>
                    <a:pt x="1712" y="1174"/>
                  </a:cubicBezTo>
                  <a:cubicBezTo>
                    <a:pt x="1724" y="925"/>
                    <a:pt x="1700" y="675"/>
                    <a:pt x="1641" y="438"/>
                  </a:cubicBezTo>
                  <a:cubicBezTo>
                    <a:pt x="1641" y="354"/>
                    <a:pt x="1617" y="259"/>
                    <a:pt x="1569" y="188"/>
                  </a:cubicBezTo>
                  <a:cubicBezTo>
                    <a:pt x="1542" y="125"/>
                    <a:pt x="1481" y="96"/>
                    <a:pt x="1417" y="96"/>
                  </a:cubicBezTo>
                  <a:cubicBezTo>
                    <a:pt x="1397" y="96"/>
                    <a:pt x="1376" y="99"/>
                    <a:pt x="1356" y="105"/>
                  </a:cubicBezTo>
                  <a:cubicBezTo>
                    <a:pt x="1272" y="129"/>
                    <a:pt x="1225" y="212"/>
                    <a:pt x="1249" y="295"/>
                  </a:cubicBezTo>
                  <a:cubicBezTo>
                    <a:pt x="1261" y="343"/>
                    <a:pt x="1272" y="402"/>
                    <a:pt x="1284" y="461"/>
                  </a:cubicBezTo>
                  <a:cubicBezTo>
                    <a:pt x="1272" y="509"/>
                    <a:pt x="1249" y="556"/>
                    <a:pt x="1225" y="592"/>
                  </a:cubicBezTo>
                  <a:cubicBezTo>
                    <a:pt x="1165" y="675"/>
                    <a:pt x="1070" y="711"/>
                    <a:pt x="975" y="711"/>
                  </a:cubicBezTo>
                  <a:cubicBezTo>
                    <a:pt x="880" y="687"/>
                    <a:pt x="797" y="616"/>
                    <a:pt x="773" y="533"/>
                  </a:cubicBezTo>
                  <a:cubicBezTo>
                    <a:pt x="738" y="438"/>
                    <a:pt x="750" y="343"/>
                    <a:pt x="821" y="271"/>
                  </a:cubicBezTo>
                  <a:cubicBezTo>
                    <a:pt x="892" y="212"/>
                    <a:pt x="892" y="105"/>
                    <a:pt x="821" y="45"/>
                  </a:cubicBezTo>
                  <a:cubicBezTo>
                    <a:pt x="779" y="16"/>
                    <a:pt x="732" y="1"/>
                    <a:pt x="686"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3"/>
            <p:cNvSpPr/>
            <p:nvPr/>
          </p:nvSpPr>
          <p:spPr>
            <a:xfrm>
              <a:off x="1671203" y="4601458"/>
              <a:ext cx="58604" cy="133060"/>
            </a:xfrm>
            <a:custGeom>
              <a:avLst/>
              <a:gdLst/>
              <a:ahLst/>
              <a:cxnLst/>
              <a:rect l="l" t="t" r="r" b="b"/>
              <a:pathLst>
                <a:path w="1819" h="4131" extrusionOk="0">
                  <a:moveTo>
                    <a:pt x="1150" y="0"/>
                  </a:moveTo>
                  <a:cubicBezTo>
                    <a:pt x="1118" y="0"/>
                    <a:pt x="1087" y="8"/>
                    <a:pt x="1058" y="24"/>
                  </a:cubicBezTo>
                  <a:cubicBezTo>
                    <a:pt x="975" y="60"/>
                    <a:pt x="940" y="167"/>
                    <a:pt x="999" y="238"/>
                  </a:cubicBezTo>
                  <a:cubicBezTo>
                    <a:pt x="1355" y="832"/>
                    <a:pt x="1462" y="1533"/>
                    <a:pt x="1296" y="2199"/>
                  </a:cubicBezTo>
                  <a:cubicBezTo>
                    <a:pt x="1118" y="2876"/>
                    <a:pt x="690" y="3458"/>
                    <a:pt x="96" y="3839"/>
                  </a:cubicBezTo>
                  <a:cubicBezTo>
                    <a:pt x="13" y="3886"/>
                    <a:pt x="1" y="3993"/>
                    <a:pt x="60" y="4064"/>
                  </a:cubicBezTo>
                  <a:cubicBezTo>
                    <a:pt x="84" y="4100"/>
                    <a:pt x="120" y="4124"/>
                    <a:pt x="155" y="4124"/>
                  </a:cubicBezTo>
                  <a:cubicBezTo>
                    <a:pt x="173" y="4128"/>
                    <a:pt x="190" y="4131"/>
                    <a:pt x="207" y="4131"/>
                  </a:cubicBezTo>
                  <a:cubicBezTo>
                    <a:pt x="238" y="4131"/>
                    <a:pt x="268" y="4123"/>
                    <a:pt x="298" y="4100"/>
                  </a:cubicBezTo>
                  <a:cubicBezTo>
                    <a:pt x="963" y="3684"/>
                    <a:pt x="1439" y="3031"/>
                    <a:pt x="1641" y="2282"/>
                  </a:cubicBezTo>
                  <a:cubicBezTo>
                    <a:pt x="1819" y="1533"/>
                    <a:pt x="1700" y="737"/>
                    <a:pt x="1308" y="84"/>
                  </a:cubicBezTo>
                  <a:cubicBezTo>
                    <a:pt x="1269" y="29"/>
                    <a:pt x="1209" y="0"/>
                    <a:pt x="1150"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3"/>
            <p:cNvSpPr/>
            <p:nvPr/>
          </p:nvSpPr>
          <p:spPr>
            <a:xfrm>
              <a:off x="1731321" y="4567283"/>
              <a:ext cx="39080" cy="49700"/>
            </a:xfrm>
            <a:custGeom>
              <a:avLst/>
              <a:gdLst/>
              <a:ahLst/>
              <a:cxnLst/>
              <a:rect l="l" t="t" r="r" b="b"/>
              <a:pathLst>
                <a:path w="1213" h="1543" extrusionOk="0">
                  <a:moveTo>
                    <a:pt x="347" y="1"/>
                  </a:moveTo>
                  <a:cubicBezTo>
                    <a:pt x="262" y="1"/>
                    <a:pt x="179" y="22"/>
                    <a:pt x="107" y="63"/>
                  </a:cubicBezTo>
                  <a:cubicBezTo>
                    <a:pt x="24" y="111"/>
                    <a:pt x="0" y="218"/>
                    <a:pt x="48" y="289"/>
                  </a:cubicBezTo>
                  <a:cubicBezTo>
                    <a:pt x="84" y="340"/>
                    <a:pt x="139" y="364"/>
                    <a:pt x="195" y="364"/>
                  </a:cubicBezTo>
                  <a:cubicBezTo>
                    <a:pt x="230" y="364"/>
                    <a:pt x="265" y="355"/>
                    <a:pt x="297" y="337"/>
                  </a:cubicBezTo>
                  <a:cubicBezTo>
                    <a:pt x="312" y="332"/>
                    <a:pt x="329" y="329"/>
                    <a:pt x="346" y="329"/>
                  </a:cubicBezTo>
                  <a:cubicBezTo>
                    <a:pt x="370" y="329"/>
                    <a:pt x="395" y="335"/>
                    <a:pt x="416" y="348"/>
                  </a:cubicBezTo>
                  <a:cubicBezTo>
                    <a:pt x="499" y="396"/>
                    <a:pt x="559" y="479"/>
                    <a:pt x="559" y="574"/>
                  </a:cubicBezTo>
                  <a:cubicBezTo>
                    <a:pt x="559" y="764"/>
                    <a:pt x="393" y="943"/>
                    <a:pt x="214" y="1121"/>
                  </a:cubicBezTo>
                  <a:cubicBezTo>
                    <a:pt x="167" y="1168"/>
                    <a:pt x="155" y="1228"/>
                    <a:pt x="167" y="1275"/>
                  </a:cubicBezTo>
                  <a:cubicBezTo>
                    <a:pt x="191" y="1323"/>
                    <a:pt x="238" y="1370"/>
                    <a:pt x="286" y="1382"/>
                  </a:cubicBezTo>
                  <a:lnTo>
                    <a:pt x="297" y="1382"/>
                  </a:lnTo>
                  <a:lnTo>
                    <a:pt x="987" y="1537"/>
                  </a:lnTo>
                  <a:cubicBezTo>
                    <a:pt x="1001" y="1540"/>
                    <a:pt x="1015" y="1542"/>
                    <a:pt x="1029" y="1542"/>
                  </a:cubicBezTo>
                  <a:cubicBezTo>
                    <a:pt x="1106" y="1542"/>
                    <a:pt x="1170" y="1489"/>
                    <a:pt x="1201" y="1418"/>
                  </a:cubicBezTo>
                  <a:cubicBezTo>
                    <a:pt x="1212" y="1323"/>
                    <a:pt x="1153" y="1240"/>
                    <a:pt x="1070" y="1228"/>
                  </a:cubicBezTo>
                  <a:lnTo>
                    <a:pt x="666" y="1145"/>
                  </a:lnTo>
                  <a:cubicBezTo>
                    <a:pt x="808" y="990"/>
                    <a:pt x="904" y="788"/>
                    <a:pt x="915" y="586"/>
                  </a:cubicBezTo>
                  <a:cubicBezTo>
                    <a:pt x="915" y="360"/>
                    <a:pt x="785" y="170"/>
                    <a:pt x="595" y="63"/>
                  </a:cubicBezTo>
                  <a:cubicBezTo>
                    <a:pt x="517" y="22"/>
                    <a:pt x="431" y="1"/>
                    <a:pt x="347"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5049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213"/>
        <p:cNvGrpSpPr/>
        <p:nvPr/>
      </p:nvGrpSpPr>
      <p:grpSpPr>
        <a:xfrm>
          <a:off x="0" y="0"/>
          <a:ext cx="0" cy="0"/>
          <a:chOff x="0" y="0"/>
          <a:chExt cx="0" cy="0"/>
        </a:xfrm>
      </p:grpSpPr>
      <p:sp>
        <p:nvSpPr>
          <p:cNvPr id="214" name="Google Shape;214;p9"/>
          <p:cNvSpPr/>
          <p:nvPr/>
        </p:nvSpPr>
        <p:spPr>
          <a:xfrm rot="2469326">
            <a:off x="376169" y="265894"/>
            <a:ext cx="4543481" cy="4473976"/>
          </a:xfrm>
          <a:custGeom>
            <a:avLst/>
            <a:gdLst/>
            <a:ahLst/>
            <a:cxnLst/>
            <a:rect l="l" t="t" r="r" b="b"/>
            <a:pathLst>
              <a:path w="201556" h="183330" extrusionOk="0">
                <a:moveTo>
                  <a:pt x="189944" y="21178"/>
                </a:moveTo>
                <a:cubicBezTo>
                  <a:pt x="184379" y="17203"/>
                  <a:pt x="176683" y="17809"/>
                  <a:pt x="170132" y="15844"/>
                </a:cubicBezTo>
                <a:cubicBezTo>
                  <a:pt x="162077" y="13427"/>
                  <a:pt x="153958" y="11191"/>
                  <a:pt x="145748" y="9367"/>
                </a:cubicBezTo>
                <a:cubicBezTo>
                  <a:pt x="126548" y="5100"/>
                  <a:pt x="107103" y="-670"/>
                  <a:pt x="87455" y="223"/>
                </a:cubicBezTo>
                <a:cubicBezTo>
                  <a:pt x="66696" y="1167"/>
                  <a:pt x="45245" y="9162"/>
                  <a:pt x="29162" y="22321"/>
                </a:cubicBezTo>
                <a:cubicBezTo>
                  <a:pt x="7025" y="40433"/>
                  <a:pt x="-1222" y="74527"/>
                  <a:pt x="206" y="103093"/>
                </a:cubicBezTo>
                <a:cubicBezTo>
                  <a:pt x="987" y="118723"/>
                  <a:pt x="1332" y="136409"/>
                  <a:pt x="10874" y="148813"/>
                </a:cubicBezTo>
                <a:cubicBezTo>
                  <a:pt x="25422" y="167726"/>
                  <a:pt x="50459" y="179255"/>
                  <a:pt x="74120" y="182341"/>
                </a:cubicBezTo>
                <a:cubicBezTo>
                  <a:pt x="108378" y="186809"/>
                  <a:pt x="147617" y="175100"/>
                  <a:pt x="173180" y="151861"/>
                </a:cubicBezTo>
                <a:cubicBezTo>
                  <a:pt x="207227" y="120909"/>
                  <a:pt x="212347" y="45533"/>
                  <a:pt x="178895" y="13939"/>
                </a:cubicBezTo>
              </a:path>
            </a:pathLst>
          </a:custGeom>
          <a:noFill/>
          <a:ln w="28575" cap="flat" cmpd="sng">
            <a:solidFill>
              <a:schemeClr val="accent4"/>
            </a:solidFill>
            <a:prstDash val="dash"/>
            <a:round/>
            <a:headEnd type="none" w="med" len="med"/>
            <a:tailEnd type="none" w="med" len="med"/>
          </a:ln>
        </p:spPr>
      </p:sp>
      <p:sp>
        <p:nvSpPr>
          <p:cNvPr id="215" name="Google Shape;215;p9"/>
          <p:cNvSpPr txBox="1">
            <a:spLocks noGrp="1"/>
          </p:cNvSpPr>
          <p:nvPr>
            <p:ph type="title"/>
          </p:nvPr>
        </p:nvSpPr>
        <p:spPr>
          <a:xfrm>
            <a:off x="713225" y="1382700"/>
            <a:ext cx="3679500" cy="1016400"/>
          </a:xfrm>
          <a:prstGeom prst="rect">
            <a:avLst/>
          </a:prstGeom>
        </p:spPr>
        <p:txBody>
          <a:bodyPr spcFirstLastPara="1" wrap="square" lIns="91425" tIns="0" rIns="0" bIns="0" anchor="ctr" anchorCtr="0">
            <a:noAutofit/>
          </a:bodyPr>
          <a:lstStyle>
            <a:lvl1pPr lvl="0" rtl="0">
              <a:spcBef>
                <a:spcPts val="0"/>
              </a:spcBef>
              <a:spcAft>
                <a:spcPts val="0"/>
              </a:spcAft>
              <a:buSzPts val="3600"/>
              <a:buNone/>
              <a:defRPr sz="3600">
                <a:highlight>
                  <a:schemeClr val="accent1"/>
                </a:highlight>
              </a:defRPr>
            </a:lvl1pPr>
            <a:lvl2pPr lvl="1" rtl="0">
              <a:spcBef>
                <a:spcPts val="0"/>
              </a:spcBef>
              <a:spcAft>
                <a:spcPts val="0"/>
              </a:spcAft>
              <a:buSzPts val="3800"/>
              <a:buNone/>
              <a:defRPr sz="3800"/>
            </a:lvl2pPr>
            <a:lvl3pPr lvl="2" rtl="0">
              <a:spcBef>
                <a:spcPts val="0"/>
              </a:spcBef>
              <a:spcAft>
                <a:spcPts val="0"/>
              </a:spcAft>
              <a:buSzPts val="3800"/>
              <a:buNone/>
              <a:defRPr sz="3800"/>
            </a:lvl3pPr>
            <a:lvl4pPr lvl="3" rtl="0">
              <a:spcBef>
                <a:spcPts val="0"/>
              </a:spcBef>
              <a:spcAft>
                <a:spcPts val="0"/>
              </a:spcAft>
              <a:buSzPts val="3800"/>
              <a:buNone/>
              <a:defRPr sz="3800"/>
            </a:lvl4pPr>
            <a:lvl5pPr lvl="4" rtl="0">
              <a:spcBef>
                <a:spcPts val="0"/>
              </a:spcBef>
              <a:spcAft>
                <a:spcPts val="0"/>
              </a:spcAft>
              <a:buSzPts val="3800"/>
              <a:buNone/>
              <a:defRPr sz="3800"/>
            </a:lvl5pPr>
            <a:lvl6pPr lvl="5" rtl="0">
              <a:spcBef>
                <a:spcPts val="0"/>
              </a:spcBef>
              <a:spcAft>
                <a:spcPts val="0"/>
              </a:spcAft>
              <a:buSzPts val="3800"/>
              <a:buNone/>
              <a:defRPr sz="3800"/>
            </a:lvl6pPr>
            <a:lvl7pPr lvl="6" rtl="0">
              <a:spcBef>
                <a:spcPts val="0"/>
              </a:spcBef>
              <a:spcAft>
                <a:spcPts val="0"/>
              </a:spcAft>
              <a:buSzPts val="3800"/>
              <a:buNone/>
              <a:defRPr sz="3800"/>
            </a:lvl7pPr>
            <a:lvl8pPr lvl="7" rtl="0">
              <a:spcBef>
                <a:spcPts val="0"/>
              </a:spcBef>
              <a:spcAft>
                <a:spcPts val="0"/>
              </a:spcAft>
              <a:buSzPts val="3800"/>
              <a:buNone/>
              <a:defRPr sz="3800"/>
            </a:lvl8pPr>
            <a:lvl9pPr lvl="8" rtl="0">
              <a:spcBef>
                <a:spcPts val="0"/>
              </a:spcBef>
              <a:spcAft>
                <a:spcPts val="0"/>
              </a:spcAft>
              <a:buSzPts val="3800"/>
              <a:buNone/>
              <a:defRPr sz="3800"/>
            </a:lvl9pPr>
          </a:lstStyle>
          <a:p>
            <a:endParaRPr/>
          </a:p>
        </p:txBody>
      </p:sp>
      <p:sp>
        <p:nvSpPr>
          <p:cNvPr id="216" name="Google Shape;216;p9"/>
          <p:cNvSpPr txBox="1">
            <a:spLocks noGrp="1"/>
          </p:cNvSpPr>
          <p:nvPr>
            <p:ph type="subTitle" idx="1"/>
          </p:nvPr>
        </p:nvSpPr>
        <p:spPr>
          <a:xfrm>
            <a:off x="721200" y="2422800"/>
            <a:ext cx="3242100" cy="5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grpSp>
        <p:nvGrpSpPr>
          <p:cNvPr id="217" name="Google Shape;217;p9"/>
          <p:cNvGrpSpPr/>
          <p:nvPr/>
        </p:nvGrpSpPr>
        <p:grpSpPr>
          <a:xfrm rot="-1204443">
            <a:off x="540481" y="68083"/>
            <a:ext cx="517419" cy="553028"/>
            <a:chOff x="319900" y="315700"/>
            <a:chExt cx="342123" cy="365691"/>
          </a:xfrm>
        </p:grpSpPr>
        <p:sp>
          <p:nvSpPr>
            <p:cNvPr id="218" name="Google Shape;218;p9"/>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9"/>
          <p:cNvGrpSpPr/>
          <p:nvPr/>
        </p:nvGrpSpPr>
        <p:grpSpPr>
          <a:xfrm rot="-1204442">
            <a:off x="72655" y="542386"/>
            <a:ext cx="517384" cy="514864"/>
            <a:chOff x="4636900" y="2064950"/>
            <a:chExt cx="179650" cy="178775"/>
          </a:xfrm>
        </p:grpSpPr>
        <p:sp>
          <p:nvSpPr>
            <p:cNvPr id="224" name="Google Shape;224;p9"/>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227;p9"/>
          <p:cNvGrpSpPr/>
          <p:nvPr/>
        </p:nvGrpSpPr>
        <p:grpSpPr>
          <a:xfrm rot="10800000">
            <a:off x="7825630" y="4464315"/>
            <a:ext cx="582772" cy="622918"/>
            <a:chOff x="319900" y="315700"/>
            <a:chExt cx="342123" cy="365691"/>
          </a:xfrm>
        </p:grpSpPr>
        <p:sp>
          <p:nvSpPr>
            <p:cNvPr id="228" name="Google Shape;228;p9"/>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9"/>
          <p:cNvGrpSpPr/>
          <p:nvPr/>
        </p:nvGrpSpPr>
        <p:grpSpPr>
          <a:xfrm rot="10800000">
            <a:off x="8602085" y="3665304"/>
            <a:ext cx="625919" cy="622906"/>
            <a:chOff x="4636900" y="2064950"/>
            <a:chExt cx="179650" cy="178775"/>
          </a:xfrm>
        </p:grpSpPr>
        <p:sp>
          <p:nvSpPr>
            <p:cNvPr id="234" name="Google Shape;234;p9"/>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9"/>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237;p9"/>
          <p:cNvGrpSpPr/>
          <p:nvPr/>
        </p:nvGrpSpPr>
        <p:grpSpPr>
          <a:xfrm rot="-8932695">
            <a:off x="6735923" y="4645327"/>
            <a:ext cx="448214" cy="606624"/>
            <a:chOff x="5408700" y="2855000"/>
            <a:chExt cx="121525" cy="164475"/>
          </a:xfrm>
        </p:grpSpPr>
        <p:sp>
          <p:nvSpPr>
            <p:cNvPr id="238" name="Google Shape;238;p9"/>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9"/>
          <p:cNvSpPr/>
          <p:nvPr/>
        </p:nvSpPr>
        <p:spPr>
          <a:xfrm>
            <a:off x="3989075" y="-220975"/>
            <a:ext cx="5454775" cy="4923225"/>
          </a:xfrm>
          <a:custGeom>
            <a:avLst/>
            <a:gdLst/>
            <a:ahLst/>
            <a:cxnLst/>
            <a:rect l="l" t="t" r="r" b="b"/>
            <a:pathLst>
              <a:path w="218191" h="196929" extrusionOk="0">
                <a:moveTo>
                  <a:pt x="0" y="0"/>
                </a:moveTo>
                <a:cubicBezTo>
                  <a:pt x="4902" y="9805"/>
                  <a:pt x="21468" y="4723"/>
                  <a:pt x="32385" y="5715"/>
                </a:cubicBezTo>
                <a:cubicBezTo>
                  <a:pt x="47766" y="7113"/>
                  <a:pt x="66487" y="18046"/>
                  <a:pt x="69723" y="33147"/>
                </a:cubicBezTo>
                <a:cubicBezTo>
                  <a:pt x="70788" y="38117"/>
                  <a:pt x="70523" y="45186"/>
                  <a:pt x="66294" y="48006"/>
                </a:cubicBezTo>
                <a:cubicBezTo>
                  <a:pt x="61256" y="51365"/>
                  <a:pt x="54009" y="53303"/>
                  <a:pt x="48387" y="51054"/>
                </a:cubicBezTo>
                <a:cubicBezTo>
                  <a:pt x="42286" y="48614"/>
                  <a:pt x="37238" y="42513"/>
                  <a:pt x="35433" y="36195"/>
                </a:cubicBezTo>
                <a:cubicBezTo>
                  <a:pt x="33798" y="30471"/>
                  <a:pt x="39596" y="22902"/>
                  <a:pt x="45339" y="21336"/>
                </a:cubicBezTo>
                <a:cubicBezTo>
                  <a:pt x="53441" y="19126"/>
                  <a:pt x="62585" y="24633"/>
                  <a:pt x="68961" y="30099"/>
                </a:cubicBezTo>
                <a:cubicBezTo>
                  <a:pt x="76085" y="36205"/>
                  <a:pt x="84758" y="42674"/>
                  <a:pt x="86868" y="51816"/>
                </a:cubicBezTo>
                <a:cubicBezTo>
                  <a:pt x="88067" y="57013"/>
                  <a:pt x="88333" y="62689"/>
                  <a:pt x="86868" y="67818"/>
                </a:cubicBezTo>
                <a:cubicBezTo>
                  <a:pt x="85533" y="72492"/>
                  <a:pt x="80841" y="75568"/>
                  <a:pt x="78867" y="80010"/>
                </a:cubicBezTo>
                <a:cubicBezTo>
                  <a:pt x="76677" y="84936"/>
                  <a:pt x="78572" y="92641"/>
                  <a:pt x="83058" y="95631"/>
                </a:cubicBezTo>
                <a:cubicBezTo>
                  <a:pt x="88042" y="98954"/>
                  <a:pt x="94974" y="97155"/>
                  <a:pt x="100965" y="97155"/>
                </a:cubicBezTo>
                <a:cubicBezTo>
                  <a:pt x="115246" y="97155"/>
                  <a:pt x="129301" y="93331"/>
                  <a:pt x="143256" y="90297"/>
                </a:cubicBezTo>
                <a:cubicBezTo>
                  <a:pt x="151154" y="88580"/>
                  <a:pt x="162410" y="87260"/>
                  <a:pt x="167259" y="93726"/>
                </a:cubicBezTo>
                <a:cubicBezTo>
                  <a:pt x="172996" y="101375"/>
                  <a:pt x="174289" y="111693"/>
                  <a:pt x="175641" y="121158"/>
                </a:cubicBezTo>
                <a:cubicBezTo>
                  <a:pt x="177407" y="133520"/>
                  <a:pt x="179018" y="147788"/>
                  <a:pt x="172593" y="158496"/>
                </a:cubicBezTo>
                <a:cubicBezTo>
                  <a:pt x="168894" y="164661"/>
                  <a:pt x="161675" y="168237"/>
                  <a:pt x="155067" y="171069"/>
                </a:cubicBezTo>
                <a:cubicBezTo>
                  <a:pt x="150508" y="173023"/>
                  <a:pt x="144716" y="177249"/>
                  <a:pt x="140589" y="174498"/>
                </a:cubicBezTo>
                <a:cubicBezTo>
                  <a:pt x="134078" y="170158"/>
                  <a:pt x="130915" y="158149"/>
                  <a:pt x="135255" y="151638"/>
                </a:cubicBezTo>
                <a:cubicBezTo>
                  <a:pt x="141100" y="142870"/>
                  <a:pt x="159115" y="150620"/>
                  <a:pt x="166116" y="158496"/>
                </a:cubicBezTo>
                <a:cubicBezTo>
                  <a:pt x="174354" y="167764"/>
                  <a:pt x="175992" y="182860"/>
                  <a:pt x="186309" y="189738"/>
                </a:cubicBezTo>
                <a:cubicBezTo>
                  <a:pt x="193538" y="194557"/>
                  <a:pt x="202854" y="197825"/>
                  <a:pt x="211455" y="196596"/>
                </a:cubicBezTo>
                <a:cubicBezTo>
                  <a:pt x="214212" y="196202"/>
                  <a:pt x="220042" y="192127"/>
                  <a:pt x="217551" y="190881"/>
                </a:cubicBezTo>
              </a:path>
            </a:pathLst>
          </a:custGeom>
          <a:noFill/>
          <a:ln w="28575" cap="flat" cmpd="sng">
            <a:solidFill>
              <a:schemeClr val="accent4"/>
            </a:solidFill>
            <a:prstDash val="dash"/>
            <a:round/>
            <a:headEnd type="none" w="med" len="med"/>
            <a:tailEnd type="none" w="med" len="med"/>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
  <p:cSld name="CUSTOM">
    <p:bg>
      <p:bgPr>
        <a:solidFill>
          <a:schemeClr val="lt2"/>
        </a:solidFill>
        <a:effectLst/>
      </p:bgPr>
    </p:bg>
    <p:spTree>
      <p:nvGrpSpPr>
        <p:cNvPr id="1" name="Shape 267"/>
        <p:cNvGrpSpPr/>
        <p:nvPr/>
      </p:nvGrpSpPr>
      <p:grpSpPr>
        <a:xfrm>
          <a:off x="0" y="0"/>
          <a:ext cx="0" cy="0"/>
          <a:chOff x="0" y="0"/>
          <a:chExt cx="0" cy="0"/>
        </a:xfrm>
      </p:grpSpPr>
      <p:sp>
        <p:nvSpPr>
          <p:cNvPr id="268" name="Google Shape;268;p13"/>
          <p:cNvSpPr txBox="1">
            <a:spLocks noGrp="1"/>
          </p:cNvSpPr>
          <p:nvPr>
            <p:ph type="subTitle" idx="1"/>
          </p:nvPr>
        </p:nvSpPr>
        <p:spPr>
          <a:xfrm>
            <a:off x="2088370" y="2065400"/>
            <a:ext cx="21030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Raleway SemiBold"/>
              <a:buNone/>
              <a:defRPr sz="1400">
                <a:latin typeface="Raleway SemiBold"/>
                <a:ea typeface="Raleway SemiBold"/>
                <a:cs typeface="Raleway SemiBold"/>
                <a:sym typeface="Raleway SemiBold"/>
              </a:defRPr>
            </a:lvl1pPr>
            <a:lvl2pPr lvl="1"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2pPr>
            <a:lvl3pPr lvl="2"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3pPr>
            <a:lvl4pPr lvl="3"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4pPr>
            <a:lvl5pPr lvl="4"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5pPr>
            <a:lvl6pPr lvl="5"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6pPr>
            <a:lvl7pPr lvl="6"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7pPr>
            <a:lvl8pPr lvl="7"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8pPr>
            <a:lvl9pPr lvl="8"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9pPr>
          </a:lstStyle>
          <a:p>
            <a:endParaRPr/>
          </a:p>
        </p:txBody>
      </p:sp>
      <p:sp>
        <p:nvSpPr>
          <p:cNvPr id="269" name="Google Shape;269;p13"/>
          <p:cNvSpPr txBox="1">
            <a:spLocks noGrp="1"/>
          </p:cNvSpPr>
          <p:nvPr>
            <p:ph type="title" hasCustomPrompt="1"/>
          </p:nvPr>
        </p:nvSpPr>
        <p:spPr>
          <a:xfrm>
            <a:off x="859175" y="1532000"/>
            <a:ext cx="1031100" cy="99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9pPr>
          </a:lstStyle>
          <a:p>
            <a:r>
              <a:t>xx%</a:t>
            </a:r>
          </a:p>
        </p:txBody>
      </p:sp>
      <p:sp>
        <p:nvSpPr>
          <p:cNvPr id="270" name="Google Shape;270;p13"/>
          <p:cNvSpPr txBox="1">
            <a:spLocks noGrp="1"/>
          </p:cNvSpPr>
          <p:nvPr>
            <p:ph type="subTitle" idx="2"/>
          </p:nvPr>
        </p:nvSpPr>
        <p:spPr>
          <a:xfrm>
            <a:off x="5857826" y="2065400"/>
            <a:ext cx="21030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Raleway SemiBold"/>
              <a:buNone/>
              <a:defRPr sz="1400">
                <a:latin typeface="Raleway SemiBold"/>
                <a:ea typeface="Raleway SemiBold"/>
                <a:cs typeface="Raleway SemiBold"/>
                <a:sym typeface="Raleway SemiBold"/>
              </a:defRPr>
            </a:lvl1pPr>
            <a:lvl2pPr lvl="1"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2pPr>
            <a:lvl3pPr lvl="2"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3pPr>
            <a:lvl4pPr lvl="3"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4pPr>
            <a:lvl5pPr lvl="4"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5pPr>
            <a:lvl6pPr lvl="5"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6pPr>
            <a:lvl7pPr lvl="6"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7pPr>
            <a:lvl8pPr lvl="7"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8pPr>
            <a:lvl9pPr lvl="8"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9pPr>
          </a:lstStyle>
          <a:p>
            <a:endParaRPr/>
          </a:p>
        </p:txBody>
      </p:sp>
      <p:sp>
        <p:nvSpPr>
          <p:cNvPr id="271" name="Google Shape;271;p13"/>
          <p:cNvSpPr txBox="1">
            <a:spLocks noGrp="1"/>
          </p:cNvSpPr>
          <p:nvPr>
            <p:ph type="title" idx="3" hasCustomPrompt="1"/>
          </p:nvPr>
        </p:nvSpPr>
        <p:spPr>
          <a:xfrm>
            <a:off x="4631125" y="1532000"/>
            <a:ext cx="1031100" cy="99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9pPr>
          </a:lstStyle>
          <a:p>
            <a:r>
              <a:t>xx%</a:t>
            </a:r>
          </a:p>
        </p:txBody>
      </p:sp>
      <p:sp>
        <p:nvSpPr>
          <p:cNvPr id="272" name="Google Shape;272;p13"/>
          <p:cNvSpPr txBox="1">
            <a:spLocks noGrp="1"/>
          </p:cNvSpPr>
          <p:nvPr>
            <p:ph type="ctrTitle" idx="4"/>
          </p:nvPr>
        </p:nvSpPr>
        <p:spPr>
          <a:xfrm>
            <a:off x="2088365" y="3208400"/>
            <a:ext cx="2103000" cy="428400"/>
          </a:xfrm>
          <a:prstGeom prst="rect">
            <a:avLst/>
          </a:prstGeom>
        </p:spPr>
        <p:txBody>
          <a:bodyPr spcFirstLastPara="1" wrap="square" lIns="91425" tIns="91425" rIns="91425" bIns="91425" anchor="ctr" anchorCtr="0">
            <a:noAutofit/>
          </a:bodyPr>
          <a:lstStyle>
            <a:lvl1pPr lvl="0" rtl="0">
              <a:spcBef>
                <a:spcPts val="0"/>
              </a:spcBef>
              <a:spcAft>
                <a:spcPts val="0"/>
              </a:spcAft>
              <a:buSzPts val="1700"/>
              <a:buFont typeface="Bad Script"/>
              <a:buNone/>
              <a:defRPr sz="2000" b="1">
                <a:latin typeface="Bad Script"/>
                <a:ea typeface="Bad Script"/>
                <a:cs typeface="Bad Script"/>
                <a:sym typeface="Bad Script"/>
              </a:defRPr>
            </a:lvl1pPr>
            <a:lvl2pPr lvl="1" rtl="0">
              <a:spcBef>
                <a:spcPts val="0"/>
              </a:spcBef>
              <a:spcAft>
                <a:spcPts val="0"/>
              </a:spcAft>
              <a:buSzPts val="1700"/>
              <a:buFont typeface="Bad Script"/>
              <a:buNone/>
              <a:defRPr sz="1700" b="1">
                <a:latin typeface="Bad Script"/>
                <a:ea typeface="Bad Script"/>
                <a:cs typeface="Bad Script"/>
                <a:sym typeface="Bad Script"/>
              </a:defRPr>
            </a:lvl2pPr>
            <a:lvl3pPr lvl="2" rtl="0">
              <a:spcBef>
                <a:spcPts val="0"/>
              </a:spcBef>
              <a:spcAft>
                <a:spcPts val="0"/>
              </a:spcAft>
              <a:buSzPts val="1700"/>
              <a:buFont typeface="Bad Script"/>
              <a:buNone/>
              <a:defRPr sz="1700" b="1">
                <a:latin typeface="Bad Script"/>
                <a:ea typeface="Bad Script"/>
                <a:cs typeface="Bad Script"/>
                <a:sym typeface="Bad Script"/>
              </a:defRPr>
            </a:lvl3pPr>
            <a:lvl4pPr lvl="3" rtl="0">
              <a:spcBef>
                <a:spcPts val="0"/>
              </a:spcBef>
              <a:spcAft>
                <a:spcPts val="0"/>
              </a:spcAft>
              <a:buSzPts val="1700"/>
              <a:buFont typeface="Bad Script"/>
              <a:buNone/>
              <a:defRPr sz="1700" b="1">
                <a:latin typeface="Bad Script"/>
                <a:ea typeface="Bad Script"/>
                <a:cs typeface="Bad Script"/>
                <a:sym typeface="Bad Script"/>
              </a:defRPr>
            </a:lvl4pPr>
            <a:lvl5pPr lvl="4" rtl="0">
              <a:spcBef>
                <a:spcPts val="0"/>
              </a:spcBef>
              <a:spcAft>
                <a:spcPts val="0"/>
              </a:spcAft>
              <a:buSzPts val="1700"/>
              <a:buFont typeface="Bad Script"/>
              <a:buNone/>
              <a:defRPr sz="1700" b="1">
                <a:latin typeface="Bad Script"/>
                <a:ea typeface="Bad Script"/>
                <a:cs typeface="Bad Script"/>
                <a:sym typeface="Bad Script"/>
              </a:defRPr>
            </a:lvl5pPr>
            <a:lvl6pPr lvl="5" rtl="0">
              <a:spcBef>
                <a:spcPts val="0"/>
              </a:spcBef>
              <a:spcAft>
                <a:spcPts val="0"/>
              </a:spcAft>
              <a:buSzPts val="1700"/>
              <a:buFont typeface="Bad Script"/>
              <a:buNone/>
              <a:defRPr sz="1700" b="1">
                <a:latin typeface="Bad Script"/>
                <a:ea typeface="Bad Script"/>
                <a:cs typeface="Bad Script"/>
                <a:sym typeface="Bad Script"/>
              </a:defRPr>
            </a:lvl6pPr>
            <a:lvl7pPr lvl="6" rtl="0">
              <a:spcBef>
                <a:spcPts val="0"/>
              </a:spcBef>
              <a:spcAft>
                <a:spcPts val="0"/>
              </a:spcAft>
              <a:buSzPts val="1700"/>
              <a:buFont typeface="Bad Script"/>
              <a:buNone/>
              <a:defRPr sz="1700" b="1">
                <a:latin typeface="Bad Script"/>
                <a:ea typeface="Bad Script"/>
                <a:cs typeface="Bad Script"/>
                <a:sym typeface="Bad Script"/>
              </a:defRPr>
            </a:lvl7pPr>
            <a:lvl8pPr lvl="7" rtl="0">
              <a:spcBef>
                <a:spcPts val="0"/>
              </a:spcBef>
              <a:spcAft>
                <a:spcPts val="0"/>
              </a:spcAft>
              <a:buSzPts val="1700"/>
              <a:buFont typeface="Bad Script"/>
              <a:buNone/>
              <a:defRPr sz="1700" b="1">
                <a:latin typeface="Bad Script"/>
                <a:ea typeface="Bad Script"/>
                <a:cs typeface="Bad Script"/>
                <a:sym typeface="Bad Script"/>
              </a:defRPr>
            </a:lvl8pPr>
            <a:lvl9pPr lvl="8" rtl="0">
              <a:spcBef>
                <a:spcPts val="0"/>
              </a:spcBef>
              <a:spcAft>
                <a:spcPts val="0"/>
              </a:spcAft>
              <a:buSzPts val="1700"/>
              <a:buFont typeface="Bad Script"/>
              <a:buNone/>
              <a:defRPr sz="1700" b="1">
                <a:latin typeface="Bad Script"/>
                <a:ea typeface="Bad Script"/>
                <a:cs typeface="Bad Script"/>
                <a:sym typeface="Bad Script"/>
              </a:defRPr>
            </a:lvl9pPr>
          </a:lstStyle>
          <a:p>
            <a:endParaRPr/>
          </a:p>
        </p:txBody>
      </p:sp>
      <p:sp>
        <p:nvSpPr>
          <p:cNvPr id="273" name="Google Shape;273;p13"/>
          <p:cNvSpPr txBox="1">
            <a:spLocks noGrp="1"/>
          </p:cNvSpPr>
          <p:nvPr>
            <p:ph type="subTitle" idx="5"/>
          </p:nvPr>
        </p:nvSpPr>
        <p:spPr>
          <a:xfrm>
            <a:off x="2088369" y="3741800"/>
            <a:ext cx="21030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Raleway SemiBold"/>
              <a:buNone/>
              <a:defRPr sz="1400">
                <a:latin typeface="Raleway SemiBold"/>
                <a:ea typeface="Raleway SemiBold"/>
                <a:cs typeface="Raleway SemiBold"/>
                <a:sym typeface="Raleway SemiBold"/>
              </a:defRPr>
            </a:lvl1pPr>
            <a:lvl2pPr lvl="1"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2pPr>
            <a:lvl3pPr lvl="2"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3pPr>
            <a:lvl4pPr lvl="3"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4pPr>
            <a:lvl5pPr lvl="4"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5pPr>
            <a:lvl6pPr lvl="5"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6pPr>
            <a:lvl7pPr lvl="6"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7pPr>
            <a:lvl8pPr lvl="7"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8pPr>
            <a:lvl9pPr lvl="8"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9pPr>
          </a:lstStyle>
          <a:p>
            <a:endParaRPr/>
          </a:p>
        </p:txBody>
      </p:sp>
      <p:sp>
        <p:nvSpPr>
          <p:cNvPr id="274" name="Google Shape;274;p13"/>
          <p:cNvSpPr txBox="1">
            <a:spLocks noGrp="1"/>
          </p:cNvSpPr>
          <p:nvPr>
            <p:ph type="title" idx="6" hasCustomPrompt="1"/>
          </p:nvPr>
        </p:nvSpPr>
        <p:spPr>
          <a:xfrm>
            <a:off x="859175" y="3208299"/>
            <a:ext cx="1031100" cy="99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9pPr>
          </a:lstStyle>
          <a:p>
            <a:r>
              <a:t>xx%</a:t>
            </a:r>
          </a:p>
        </p:txBody>
      </p:sp>
      <p:sp>
        <p:nvSpPr>
          <p:cNvPr id="275" name="Google Shape;275;p13"/>
          <p:cNvSpPr txBox="1">
            <a:spLocks noGrp="1"/>
          </p:cNvSpPr>
          <p:nvPr>
            <p:ph type="ctrTitle" idx="7"/>
          </p:nvPr>
        </p:nvSpPr>
        <p:spPr>
          <a:xfrm>
            <a:off x="5857821" y="3208400"/>
            <a:ext cx="2103000" cy="428400"/>
          </a:xfrm>
          <a:prstGeom prst="rect">
            <a:avLst/>
          </a:prstGeom>
        </p:spPr>
        <p:txBody>
          <a:bodyPr spcFirstLastPara="1" wrap="square" lIns="91425" tIns="91425" rIns="91425" bIns="91425" anchor="ctr" anchorCtr="0">
            <a:noAutofit/>
          </a:bodyPr>
          <a:lstStyle>
            <a:lvl1pPr lvl="0" rtl="0">
              <a:spcBef>
                <a:spcPts val="0"/>
              </a:spcBef>
              <a:spcAft>
                <a:spcPts val="0"/>
              </a:spcAft>
              <a:buSzPts val="1700"/>
              <a:buFont typeface="Bad Script"/>
              <a:buNone/>
              <a:defRPr sz="2000" b="1">
                <a:latin typeface="Bad Script"/>
                <a:ea typeface="Bad Script"/>
                <a:cs typeface="Bad Script"/>
                <a:sym typeface="Bad Script"/>
              </a:defRPr>
            </a:lvl1pPr>
            <a:lvl2pPr lvl="1" rtl="0">
              <a:spcBef>
                <a:spcPts val="0"/>
              </a:spcBef>
              <a:spcAft>
                <a:spcPts val="0"/>
              </a:spcAft>
              <a:buSzPts val="1700"/>
              <a:buFont typeface="Bad Script"/>
              <a:buNone/>
              <a:defRPr sz="1700" b="1">
                <a:latin typeface="Bad Script"/>
                <a:ea typeface="Bad Script"/>
                <a:cs typeface="Bad Script"/>
                <a:sym typeface="Bad Script"/>
              </a:defRPr>
            </a:lvl2pPr>
            <a:lvl3pPr lvl="2" rtl="0">
              <a:spcBef>
                <a:spcPts val="0"/>
              </a:spcBef>
              <a:spcAft>
                <a:spcPts val="0"/>
              </a:spcAft>
              <a:buSzPts val="1700"/>
              <a:buFont typeface="Bad Script"/>
              <a:buNone/>
              <a:defRPr sz="1700" b="1">
                <a:latin typeface="Bad Script"/>
                <a:ea typeface="Bad Script"/>
                <a:cs typeface="Bad Script"/>
                <a:sym typeface="Bad Script"/>
              </a:defRPr>
            </a:lvl3pPr>
            <a:lvl4pPr lvl="3" rtl="0">
              <a:spcBef>
                <a:spcPts val="0"/>
              </a:spcBef>
              <a:spcAft>
                <a:spcPts val="0"/>
              </a:spcAft>
              <a:buSzPts val="1700"/>
              <a:buFont typeface="Bad Script"/>
              <a:buNone/>
              <a:defRPr sz="1700" b="1">
                <a:latin typeface="Bad Script"/>
                <a:ea typeface="Bad Script"/>
                <a:cs typeface="Bad Script"/>
                <a:sym typeface="Bad Script"/>
              </a:defRPr>
            </a:lvl4pPr>
            <a:lvl5pPr lvl="4" rtl="0">
              <a:spcBef>
                <a:spcPts val="0"/>
              </a:spcBef>
              <a:spcAft>
                <a:spcPts val="0"/>
              </a:spcAft>
              <a:buSzPts val="1700"/>
              <a:buFont typeface="Bad Script"/>
              <a:buNone/>
              <a:defRPr sz="1700" b="1">
                <a:latin typeface="Bad Script"/>
                <a:ea typeface="Bad Script"/>
                <a:cs typeface="Bad Script"/>
                <a:sym typeface="Bad Script"/>
              </a:defRPr>
            </a:lvl5pPr>
            <a:lvl6pPr lvl="5" rtl="0">
              <a:spcBef>
                <a:spcPts val="0"/>
              </a:spcBef>
              <a:spcAft>
                <a:spcPts val="0"/>
              </a:spcAft>
              <a:buSzPts val="1700"/>
              <a:buFont typeface="Bad Script"/>
              <a:buNone/>
              <a:defRPr sz="1700" b="1">
                <a:latin typeface="Bad Script"/>
                <a:ea typeface="Bad Script"/>
                <a:cs typeface="Bad Script"/>
                <a:sym typeface="Bad Script"/>
              </a:defRPr>
            </a:lvl6pPr>
            <a:lvl7pPr lvl="6" rtl="0">
              <a:spcBef>
                <a:spcPts val="0"/>
              </a:spcBef>
              <a:spcAft>
                <a:spcPts val="0"/>
              </a:spcAft>
              <a:buSzPts val="1700"/>
              <a:buFont typeface="Bad Script"/>
              <a:buNone/>
              <a:defRPr sz="1700" b="1">
                <a:latin typeface="Bad Script"/>
                <a:ea typeface="Bad Script"/>
                <a:cs typeface="Bad Script"/>
                <a:sym typeface="Bad Script"/>
              </a:defRPr>
            </a:lvl7pPr>
            <a:lvl8pPr lvl="7" rtl="0">
              <a:spcBef>
                <a:spcPts val="0"/>
              </a:spcBef>
              <a:spcAft>
                <a:spcPts val="0"/>
              </a:spcAft>
              <a:buSzPts val="1700"/>
              <a:buFont typeface="Bad Script"/>
              <a:buNone/>
              <a:defRPr sz="1700" b="1">
                <a:latin typeface="Bad Script"/>
                <a:ea typeface="Bad Script"/>
                <a:cs typeface="Bad Script"/>
                <a:sym typeface="Bad Script"/>
              </a:defRPr>
            </a:lvl8pPr>
            <a:lvl9pPr lvl="8" rtl="0">
              <a:spcBef>
                <a:spcPts val="0"/>
              </a:spcBef>
              <a:spcAft>
                <a:spcPts val="0"/>
              </a:spcAft>
              <a:buSzPts val="1700"/>
              <a:buFont typeface="Bad Script"/>
              <a:buNone/>
              <a:defRPr sz="1700" b="1">
                <a:latin typeface="Bad Script"/>
                <a:ea typeface="Bad Script"/>
                <a:cs typeface="Bad Script"/>
                <a:sym typeface="Bad Script"/>
              </a:defRPr>
            </a:lvl9pPr>
          </a:lstStyle>
          <a:p>
            <a:endParaRPr/>
          </a:p>
        </p:txBody>
      </p:sp>
      <p:sp>
        <p:nvSpPr>
          <p:cNvPr id="276" name="Google Shape;276;p13"/>
          <p:cNvSpPr txBox="1">
            <a:spLocks noGrp="1"/>
          </p:cNvSpPr>
          <p:nvPr>
            <p:ph type="subTitle" idx="8"/>
          </p:nvPr>
        </p:nvSpPr>
        <p:spPr>
          <a:xfrm>
            <a:off x="5857827" y="3741800"/>
            <a:ext cx="21030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Raleway SemiBold"/>
              <a:buNone/>
              <a:defRPr sz="1400">
                <a:latin typeface="Raleway SemiBold"/>
                <a:ea typeface="Raleway SemiBold"/>
                <a:cs typeface="Raleway SemiBold"/>
                <a:sym typeface="Raleway SemiBold"/>
              </a:defRPr>
            </a:lvl1pPr>
            <a:lvl2pPr lvl="1"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2pPr>
            <a:lvl3pPr lvl="2"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3pPr>
            <a:lvl4pPr lvl="3"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4pPr>
            <a:lvl5pPr lvl="4"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5pPr>
            <a:lvl6pPr lvl="5"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6pPr>
            <a:lvl7pPr lvl="6"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7pPr>
            <a:lvl8pPr lvl="7"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8pPr>
            <a:lvl9pPr lvl="8"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9pPr>
          </a:lstStyle>
          <a:p>
            <a:endParaRPr/>
          </a:p>
        </p:txBody>
      </p:sp>
      <p:sp>
        <p:nvSpPr>
          <p:cNvPr id="277" name="Google Shape;277;p13"/>
          <p:cNvSpPr txBox="1">
            <a:spLocks noGrp="1"/>
          </p:cNvSpPr>
          <p:nvPr>
            <p:ph type="title" idx="9" hasCustomPrompt="1"/>
          </p:nvPr>
        </p:nvSpPr>
        <p:spPr>
          <a:xfrm>
            <a:off x="4631125" y="3208299"/>
            <a:ext cx="1031100" cy="99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9pPr>
          </a:lstStyle>
          <a:p>
            <a:r>
              <a:t>xx%</a:t>
            </a:r>
          </a:p>
        </p:txBody>
      </p:sp>
      <p:sp>
        <p:nvSpPr>
          <p:cNvPr id="278" name="Google Shape;278;p13"/>
          <p:cNvSpPr txBox="1">
            <a:spLocks noGrp="1"/>
          </p:cNvSpPr>
          <p:nvPr>
            <p:ph type="ctrTitle" idx="13"/>
          </p:nvPr>
        </p:nvSpPr>
        <p:spPr>
          <a:xfrm>
            <a:off x="2088365" y="1532000"/>
            <a:ext cx="2103000" cy="428400"/>
          </a:xfrm>
          <a:prstGeom prst="rect">
            <a:avLst/>
          </a:prstGeom>
        </p:spPr>
        <p:txBody>
          <a:bodyPr spcFirstLastPara="1" wrap="square" lIns="91425" tIns="91425" rIns="91425" bIns="91425" anchor="ctr" anchorCtr="0">
            <a:noAutofit/>
          </a:bodyPr>
          <a:lstStyle>
            <a:lvl1pPr lvl="0" rtl="0">
              <a:spcBef>
                <a:spcPts val="0"/>
              </a:spcBef>
              <a:spcAft>
                <a:spcPts val="0"/>
              </a:spcAft>
              <a:buSzPts val="1700"/>
              <a:buFont typeface="Bad Script"/>
              <a:buNone/>
              <a:defRPr sz="2000" b="1">
                <a:latin typeface="Bad Script"/>
                <a:ea typeface="Bad Script"/>
                <a:cs typeface="Bad Script"/>
                <a:sym typeface="Bad Script"/>
              </a:defRPr>
            </a:lvl1pPr>
            <a:lvl2pPr lvl="1" rtl="0">
              <a:spcBef>
                <a:spcPts val="0"/>
              </a:spcBef>
              <a:spcAft>
                <a:spcPts val="0"/>
              </a:spcAft>
              <a:buSzPts val="1700"/>
              <a:buFont typeface="Bad Script"/>
              <a:buNone/>
              <a:defRPr sz="1700" b="1">
                <a:latin typeface="Bad Script"/>
                <a:ea typeface="Bad Script"/>
                <a:cs typeface="Bad Script"/>
                <a:sym typeface="Bad Script"/>
              </a:defRPr>
            </a:lvl2pPr>
            <a:lvl3pPr lvl="2" rtl="0">
              <a:spcBef>
                <a:spcPts val="0"/>
              </a:spcBef>
              <a:spcAft>
                <a:spcPts val="0"/>
              </a:spcAft>
              <a:buSzPts val="1700"/>
              <a:buFont typeface="Bad Script"/>
              <a:buNone/>
              <a:defRPr sz="1700" b="1">
                <a:latin typeface="Bad Script"/>
                <a:ea typeface="Bad Script"/>
                <a:cs typeface="Bad Script"/>
                <a:sym typeface="Bad Script"/>
              </a:defRPr>
            </a:lvl3pPr>
            <a:lvl4pPr lvl="3" rtl="0">
              <a:spcBef>
                <a:spcPts val="0"/>
              </a:spcBef>
              <a:spcAft>
                <a:spcPts val="0"/>
              </a:spcAft>
              <a:buSzPts val="1700"/>
              <a:buFont typeface="Bad Script"/>
              <a:buNone/>
              <a:defRPr sz="1700" b="1">
                <a:latin typeface="Bad Script"/>
                <a:ea typeface="Bad Script"/>
                <a:cs typeface="Bad Script"/>
                <a:sym typeface="Bad Script"/>
              </a:defRPr>
            </a:lvl4pPr>
            <a:lvl5pPr lvl="4" rtl="0">
              <a:spcBef>
                <a:spcPts val="0"/>
              </a:spcBef>
              <a:spcAft>
                <a:spcPts val="0"/>
              </a:spcAft>
              <a:buSzPts val="1700"/>
              <a:buFont typeface="Bad Script"/>
              <a:buNone/>
              <a:defRPr sz="1700" b="1">
                <a:latin typeface="Bad Script"/>
                <a:ea typeface="Bad Script"/>
                <a:cs typeface="Bad Script"/>
                <a:sym typeface="Bad Script"/>
              </a:defRPr>
            </a:lvl5pPr>
            <a:lvl6pPr lvl="5" rtl="0">
              <a:spcBef>
                <a:spcPts val="0"/>
              </a:spcBef>
              <a:spcAft>
                <a:spcPts val="0"/>
              </a:spcAft>
              <a:buSzPts val="1700"/>
              <a:buFont typeface="Bad Script"/>
              <a:buNone/>
              <a:defRPr sz="1700" b="1">
                <a:latin typeface="Bad Script"/>
                <a:ea typeface="Bad Script"/>
                <a:cs typeface="Bad Script"/>
                <a:sym typeface="Bad Script"/>
              </a:defRPr>
            </a:lvl6pPr>
            <a:lvl7pPr lvl="6" rtl="0">
              <a:spcBef>
                <a:spcPts val="0"/>
              </a:spcBef>
              <a:spcAft>
                <a:spcPts val="0"/>
              </a:spcAft>
              <a:buSzPts val="1700"/>
              <a:buFont typeface="Bad Script"/>
              <a:buNone/>
              <a:defRPr sz="1700" b="1">
                <a:latin typeface="Bad Script"/>
                <a:ea typeface="Bad Script"/>
                <a:cs typeface="Bad Script"/>
                <a:sym typeface="Bad Script"/>
              </a:defRPr>
            </a:lvl7pPr>
            <a:lvl8pPr lvl="7" rtl="0">
              <a:spcBef>
                <a:spcPts val="0"/>
              </a:spcBef>
              <a:spcAft>
                <a:spcPts val="0"/>
              </a:spcAft>
              <a:buSzPts val="1700"/>
              <a:buFont typeface="Bad Script"/>
              <a:buNone/>
              <a:defRPr sz="1700" b="1">
                <a:latin typeface="Bad Script"/>
                <a:ea typeface="Bad Script"/>
                <a:cs typeface="Bad Script"/>
                <a:sym typeface="Bad Script"/>
              </a:defRPr>
            </a:lvl8pPr>
            <a:lvl9pPr lvl="8" rtl="0">
              <a:spcBef>
                <a:spcPts val="0"/>
              </a:spcBef>
              <a:spcAft>
                <a:spcPts val="0"/>
              </a:spcAft>
              <a:buSzPts val="1700"/>
              <a:buFont typeface="Bad Script"/>
              <a:buNone/>
              <a:defRPr sz="1700" b="1">
                <a:latin typeface="Bad Script"/>
                <a:ea typeface="Bad Script"/>
                <a:cs typeface="Bad Script"/>
                <a:sym typeface="Bad Script"/>
              </a:defRPr>
            </a:lvl9pPr>
          </a:lstStyle>
          <a:p>
            <a:endParaRPr/>
          </a:p>
        </p:txBody>
      </p:sp>
      <p:sp>
        <p:nvSpPr>
          <p:cNvPr id="279" name="Google Shape;279;p13"/>
          <p:cNvSpPr txBox="1">
            <a:spLocks noGrp="1"/>
          </p:cNvSpPr>
          <p:nvPr>
            <p:ph type="ctrTitle" idx="14"/>
          </p:nvPr>
        </p:nvSpPr>
        <p:spPr>
          <a:xfrm>
            <a:off x="5857821" y="1532000"/>
            <a:ext cx="2103000" cy="428400"/>
          </a:xfrm>
          <a:prstGeom prst="rect">
            <a:avLst/>
          </a:prstGeom>
        </p:spPr>
        <p:txBody>
          <a:bodyPr spcFirstLastPara="1" wrap="square" lIns="91425" tIns="91425" rIns="91425" bIns="91425" anchor="ctr" anchorCtr="0">
            <a:noAutofit/>
          </a:bodyPr>
          <a:lstStyle>
            <a:lvl1pPr lvl="0" rtl="0">
              <a:spcBef>
                <a:spcPts val="0"/>
              </a:spcBef>
              <a:spcAft>
                <a:spcPts val="0"/>
              </a:spcAft>
              <a:buSzPts val="1700"/>
              <a:buFont typeface="Bad Script"/>
              <a:buNone/>
              <a:defRPr sz="2000" b="1">
                <a:latin typeface="Bad Script"/>
                <a:ea typeface="Bad Script"/>
                <a:cs typeface="Bad Script"/>
                <a:sym typeface="Bad Script"/>
              </a:defRPr>
            </a:lvl1pPr>
            <a:lvl2pPr lvl="1" rtl="0">
              <a:spcBef>
                <a:spcPts val="0"/>
              </a:spcBef>
              <a:spcAft>
                <a:spcPts val="0"/>
              </a:spcAft>
              <a:buSzPts val="1700"/>
              <a:buFont typeface="Bad Script"/>
              <a:buNone/>
              <a:defRPr sz="1700" b="1">
                <a:latin typeface="Bad Script"/>
                <a:ea typeface="Bad Script"/>
                <a:cs typeface="Bad Script"/>
                <a:sym typeface="Bad Script"/>
              </a:defRPr>
            </a:lvl2pPr>
            <a:lvl3pPr lvl="2" rtl="0">
              <a:spcBef>
                <a:spcPts val="0"/>
              </a:spcBef>
              <a:spcAft>
                <a:spcPts val="0"/>
              </a:spcAft>
              <a:buSzPts val="1700"/>
              <a:buFont typeface="Bad Script"/>
              <a:buNone/>
              <a:defRPr sz="1700" b="1">
                <a:latin typeface="Bad Script"/>
                <a:ea typeface="Bad Script"/>
                <a:cs typeface="Bad Script"/>
                <a:sym typeface="Bad Script"/>
              </a:defRPr>
            </a:lvl3pPr>
            <a:lvl4pPr lvl="3" rtl="0">
              <a:spcBef>
                <a:spcPts val="0"/>
              </a:spcBef>
              <a:spcAft>
                <a:spcPts val="0"/>
              </a:spcAft>
              <a:buSzPts val="1700"/>
              <a:buFont typeface="Bad Script"/>
              <a:buNone/>
              <a:defRPr sz="1700" b="1">
                <a:latin typeface="Bad Script"/>
                <a:ea typeface="Bad Script"/>
                <a:cs typeface="Bad Script"/>
                <a:sym typeface="Bad Script"/>
              </a:defRPr>
            </a:lvl4pPr>
            <a:lvl5pPr lvl="4" rtl="0">
              <a:spcBef>
                <a:spcPts val="0"/>
              </a:spcBef>
              <a:spcAft>
                <a:spcPts val="0"/>
              </a:spcAft>
              <a:buSzPts val="1700"/>
              <a:buFont typeface="Bad Script"/>
              <a:buNone/>
              <a:defRPr sz="1700" b="1">
                <a:latin typeface="Bad Script"/>
                <a:ea typeface="Bad Script"/>
                <a:cs typeface="Bad Script"/>
                <a:sym typeface="Bad Script"/>
              </a:defRPr>
            </a:lvl5pPr>
            <a:lvl6pPr lvl="5" rtl="0">
              <a:spcBef>
                <a:spcPts val="0"/>
              </a:spcBef>
              <a:spcAft>
                <a:spcPts val="0"/>
              </a:spcAft>
              <a:buSzPts val="1700"/>
              <a:buFont typeface="Bad Script"/>
              <a:buNone/>
              <a:defRPr sz="1700" b="1">
                <a:latin typeface="Bad Script"/>
                <a:ea typeface="Bad Script"/>
                <a:cs typeface="Bad Script"/>
                <a:sym typeface="Bad Script"/>
              </a:defRPr>
            </a:lvl6pPr>
            <a:lvl7pPr lvl="6" rtl="0">
              <a:spcBef>
                <a:spcPts val="0"/>
              </a:spcBef>
              <a:spcAft>
                <a:spcPts val="0"/>
              </a:spcAft>
              <a:buSzPts val="1700"/>
              <a:buFont typeface="Bad Script"/>
              <a:buNone/>
              <a:defRPr sz="1700" b="1">
                <a:latin typeface="Bad Script"/>
                <a:ea typeface="Bad Script"/>
                <a:cs typeface="Bad Script"/>
                <a:sym typeface="Bad Script"/>
              </a:defRPr>
            </a:lvl7pPr>
            <a:lvl8pPr lvl="7" rtl="0">
              <a:spcBef>
                <a:spcPts val="0"/>
              </a:spcBef>
              <a:spcAft>
                <a:spcPts val="0"/>
              </a:spcAft>
              <a:buSzPts val="1700"/>
              <a:buFont typeface="Bad Script"/>
              <a:buNone/>
              <a:defRPr sz="1700" b="1">
                <a:latin typeface="Bad Script"/>
                <a:ea typeface="Bad Script"/>
                <a:cs typeface="Bad Script"/>
                <a:sym typeface="Bad Script"/>
              </a:defRPr>
            </a:lvl8pPr>
            <a:lvl9pPr lvl="8" rtl="0">
              <a:spcBef>
                <a:spcPts val="0"/>
              </a:spcBef>
              <a:spcAft>
                <a:spcPts val="0"/>
              </a:spcAft>
              <a:buSzPts val="1700"/>
              <a:buFont typeface="Bad Script"/>
              <a:buNone/>
              <a:defRPr sz="1700" b="1">
                <a:latin typeface="Bad Script"/>
                <a:ea typeface="Bad Script"/>
                <a:cs typeface="Bad Script"/>
                <a:sym typeface="Bad Script"/>
              </a:defRPr>
            </a:lvl9pPr>
          </a:lstStyle>
          <a:p>
            <a:endParaRPr/>
          </a:p>
        </p:txBody>
      </p:sp>
      <p:sp>
        <p:nvSpPr>
          <p:cNvPr id="280" name="Google Shape;280;p13"/>
          <p:cNvSpPr txBox="1">
            <a:spLocks noGrp="1"/>
          </p:cNvSpPr>
          <p:nvPr>
            <p:ph type="title" idx="15"/>
          </p:nvPr>
        </p:nvSpPr>
        <p:spPr>
          <a:xfrm>
            <a:off x="720000" y="539500"/>
            <a:ext cx="7704000" cy="37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highlight>
                  <a:schemeClr val="accent1"/>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81" name="Google Shape;281;p13"/>
          <p:cNvGrpSpPr/>
          <p:nvPr/>
        </p:nvGrpSpPr>
        <p:grpSpPr>
          <a:xfrm rot="-1706676">
            <a:off x="739860" y="195207"/>
            <a:ext cx="644225" cy="688604"/>
            <a:chOff x="319900" y="315700"/>
            <a:chExt cx="342123" cy="365691"/>
          </a:xfrm>
        </p:grpSpPr>
        <p:sp>
          <p:nvSpPr>
            <p:cNvPr id="282" name="Google Shape;282;p13"/>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3"/>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3"/>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13"/>
          <p:cNvGrpSpPr/>
          <p:nvPr/>
        </p:nvGrpSpPr>
        <p:grpSpPr>
          <a:xfrm rot="-1706727">
            <a:off x="204772" y="776219"/>
            <a:ext cx="644191" cy="641053"/>
            <a:chOff x="4636900" y="2064950"/>
            <a:chExt cx="179650" cy="178775"/>
          </a:xfrm>
        </p:grpSpPr>
        <p:sp>
          <p:nvSpPr>
            <p:cNvPr id="288" name="Google Shape;288;p13"/>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3"/>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13"/>
          <p:cNvGrpSpPr/>
          <p:nvPr/>
        </p:nvGrpSpPr>
        <p:grpSpPr>
          <a:xfrm rot="9512781">
            <a:off x="8372642" y="3832021"/>
            <a:ext cx="607890" cy="604913"/>
            <a:chOff x="4636900" y="2064950"/>
            <a:chExt cx="179650" cy="178775"/>
          </a:xfrm>
        </p:grpSpPr>
        <p:sp>
          <p:nvSpPr>
            <p:cNvPr id="292" name="Google Shape;292;p13"/>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3"/>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13"/>
          <p:cNvGrpSpPr/>
          <p:nvPr/>
        </p:nvGrpSpPr>
        <p:grpSpPr>
          <a:xfrm rot="-6464289">
            <a:off x="8110450" y="4439120"/>
            <a:ext cx="561221" cy="759571"/>
            <a:chOff x="5408700" y="2855000"/>
            <a:chExt cx="121525" cy="164475"/>
          </a:xfrm>
        </p:grpSpPr>
        <p:sp>
          <p:nvSpPr>
            <p:cNvPr id="296" name="Google Shape;296;p13"/>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3"/>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1">
  <p:cSld name="CUSTOM_3_4">
    <p:bg>
      <p:bgPr>
        <a:solidFill>
          <a:schemeClr val="dk2"/>
        </a:solidFill>
        <a:effectLst/>
      </p:bgPr>
    </p:bg>
    <p:spTree>
      <p:nvGrpSpPr>
        <p:cNvPr id="1" name="Shape 436"/>
        <p:cNvGrpSpPr/>
        <p:nvPr/>
      </p:nvGrpSpPr>
      <p:grpSpPr>
        <a:xfrm>
          <a:off x="0" y="0"/>
          <a:ext cx="0" cy="0"/>
          <a:chOff x="0" y="0"/>
          <a:chExt cx="0" cy="0"/>
        </a:xfrm>
      </p:grpSpPr>
      <p:grpSp>
        <p:nvGrpSpPr>
          <p:cNvPr id="437" name="Google Shape;437;p18"/>
          <p:cNvGrpSpPr/>
          <p:nvPr/>
        </p:nvGrpSpPr>
        <p:grpSpPr>
          <a:xfrm rot="10800000" flipH="1">
            <a:off x="6114349" y="539502"/>
            <a:ext cx="1023323" cy="1094037"/>
            <a:chOff x="319900" y="315700"/>
            <a:chExt cx="342123" cy="365691"/>
          </a:xfrm>
        </p:grpSpPr>
        <p:sp>
          <p:nvSpPr>
            <p:cNvPr id="438" name="Google Shape;438;p18"/>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8"/>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8"/>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8"/>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8"/>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18"/>
          <p:cNvGrpSpPr/>
          <p:nvPr/>
        </p:nvGrpSpPr>
        <p:grpSpPr>
          <a:xfrm rot="-8422818" flipH="1">
            <a:off x="291901" y="4041538"/>
            <a:ext cx="658691" cy="655432"/>
            <a:chOff x="4636900" y="2064950"/>
            <a:chExt cx="179650" cy="178775"/>
          </a:xfrm>
        </p:grpSpPr>
        <p:sp>
          <p:nvSpPr>
            <p:cNvPr id="444" name="Google Shape;444;p18"/>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8"/>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8"/>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rgbClr val="C5E9B8">
                <a:alpha val="6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7" name="Google Shape;447;p18"/>
          <p:cNvSpPr/>
          <p:nvPr/>
        </p:nvSpPr>
        <p:spPr>
          <a:xfrm rot="-434">
            <a:off x="715175" y="1279335"/>
            <a:ext cx="2375700" cy="4168800"/>
          </a:xfrm>
          <a:prstGeom prst="rect">
            <a:avLst/>
          </a:prstGeom>
          <a:solidFill>
            <a:schemeClr val="lt2"/>
          </a:solidFill>
          <a:ln w="19050" cap="flat" cmpd="sng">
            <a:solidFill>
              <a:schemeClr val="dk1"/>
            </a:solidFill>
            <a:prstDash val="solid"/>
            <a:round/>
            <a:headEnd type="none" w="sm" len="sm"/>
            <a:tailEnd type="none" w="sm" len="sm"/>
          </a:ln>
          <a:effectLst>
            <a:outerShdw dist="76200" dir="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8"/>
          <p:cNvSpPr/>
          <p:nvPr/>
        </p:nvSpPr>
        <p:spPr>
          <a:xfrm rot="-434">
            <a:off x="3414767" y="1279335"/>
            <a:ext cx="2375700" cy="4168800"/>
          </a:xfrm>
          <a:prstGeom prst="rect">
            <a:avLst/>
          </a:prstGeom>
          <a:solidFill>
            <a:schemeClr val="lt2"/>
          </a:solidFill>
          <a:ln w="19050" cap="flat" cmpd="sng">
            <a:solidFill>
              <a:schemeClr val="dk1"/>
            </a:solidFill>
            <a:prstDash val="solid"/>
            <a:round/>
            <a:headEnd type="none" w="sm" len="sm"/>
            <a:tailEnd type="none" w="sm" len="sm"/>
          </a:ln>
          <a:effectLst>
            <a:outerShdw dist="76200" dir="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8"/>
          <p:cNvSpPr/>
          <p:nvPr/>
        </p:nvSpPr>
        <p:spPr>
          <a:xfrm rot="-434">
            <a:off x="6114350" y="1279335"/>
            <a:ext cx="2375700" cy="4168800"/>
          </a:xfrm>
          <a:prstGeom prst="rect">
            <a:avLst/>
          </a:prstGeom>
          <a:solidFill>
            <a:schemeClr val="lt2"/>
          </a:solidFill>
          <a:ln w="19050" cap="flat" cmpd="sng">
            <a:solidFill>
              <a:schemeClr val="dk1"/>
            </a:solidFill>
            <a:prstDash val="solid"/>
            <a:round/>
            <a:headEnd type="none" w="sm" len="sm"/>
            <a:tailEnd type="none" w="sm" len="sm"/>
          </a:ln>
          <a:effectLst>
            <a:outerShdw dist="76200" dir="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8"/>
          <p:cNvSpPr/>
          <p:nvPr/>
        </p:nvSpPr>
        <p:spPr>
          <a:xfrm>
            <a:off x="950525" y="2798450"/>
            <a:ext cx="1905000" cy="1810200"/>
          </a:xfrm>
          <a:prstGeom prst="rect">
            <a:avLst/>
          </a:prstGeom>
          <a:noFill/>
          <a:ln w="28575" cap="flat" cmpd="sng">
            <a:solidFill>
              <a:schemeClr val="accent4"/>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8"/>
          <p:cNvSpPr/>
          <p:nvPr/>
        </p:nvSpPr>
        <p:spPr>
          <a:xfrm>
            <a:off x="3650117" y="2798450"/>
            <a:ext cx="1905000" cy="1810200"/>
          </a:xfrm>
          <a:prstGeom prst="rect">
            <a:avLst/>
          </a:prstGeom>
          <a:noFill/>
          <a:ln w="28575" cap="flat" cmpd="sng">
            <a:solidFill>
              <a:schemeClr val="accent4"/>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8"/>
          <p:cNvSpPr/>
          <p:nvPr/>
        </p:nvSpPr>
        <p:spPr>
          <a:xfrm>
            <a:off x="6349708" y="2798450"/>
            <a:ext cx="1905000" cy="1810200"/>
          </a:xfrm>
          <a:prstGeom prst="rect">
            <a:avLst/>
          </a:prstGeom>
          <a:noFill/>
          <a:ln w="28575" cap="flat" cmpd="sng">
            <a:solidFill>
              <a:schemeClr val="accent4"/>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8"/>
          <p:cNvSpPr txBox="1">
            <a:spLocks noGrp="1"/>
          </p:cNvSpPr>
          <p:nvPr>
            <p:ph type="title"/>
          </p:nvPr>
        </p:nvSpPr>
        <p:spPr>
          <a:xfrm>
            <a:off x="742625" y="1944606"/>
            <a:ext cx="23208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454" name="Google Shape;454;p18"/>
          <p:cNvSpPr txBox="1">
            <a:spLocks noGrp="1"/>
          </p:cNvSpPr>
          <p:nvPr>
            <p:ph type="subTitle" idx="1"/>
          </p:nvPr>
        </p:nvSpPr>
        <p:spPr>
          <a:xfrm>
            <a:off x="950525" y="3142800"/>
            <a:ext cx="1905000" cy="540000"/>
          </a:xfrm>
          <a:prstGeom prst="rect">
            <a:avLst/>
          </a:prstGeom>
        </p:spPr>
        <p:txBody>
          <a:bodyPr spcFirstLastPara="1" wrap="square" lIns="182875" tIns="91425" rIns="18287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5" name="Google Shape;455;p18"/>
          <p:cNvSpPr txBox="1">
            <a:spLocks noGrp="1"/>
          </p:cNvSpPr>
          <p:nvPr>
            <p:ph type="title" idx="2"/>
          </p:nvPr>
        </p:nvSpPr>
        <p:spPr>
          <a:xfrm>
            <a:off x="6141808" y="1944600"/>
            <a:ext cx="23208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456" name="Google Shape;456;p18"/>
          <p:cNvSpPr txBox="1">
            <a:spLocks noGrp="1"/>
          </p:cNvSpPr>
          <p:nvPr>
            <p:ph type="subTitle" idx="3"/>
          </p:nvPr>
        </p:nvSpPr>
        <p:spPr>
          <a:xfrm>
            <a:off x="6349700" y="3142800"/>
            <a:ext cx="1905000" cy="540000"/>
          </a:xfrm>
          <a:prstGeom prst="rect">
            <a:avLst/>
          </a:prstGeom>
        </p:spPr>
        <p:txBody>
          <a:bodyPr spcFirstLastPara="1" wrap="square" lIns="182875" tIns="91425" rIns="18287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7" name="Google Shape;457;p18"/>
          <p:cNvSpPr txBox="1">
            <a:spLocks noGrp="1"/>
          </p:cNvSpPr>
          <p:nvPr>
            <p:ph type="title" idx="4"/>
          </p:nvPr>
        </p:nvSpPr>
        <p:spPr>
          <a:xfrm>
            <a:off x="3442217" y="1944617"/>
            <a:ext cx="23208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458" name="Google Shape;458;p18"/>
          <p:cNvSpPr txBox="1">
            <a:spLocks noGrp="1"/>
          </p:cNvSpPr>
          <p:nvPr>
            <p:ph type="subTitle" idx="5"/>
          </p:nvPr>
        </p:nvSpPr>
        <p:spPr>
          <a:xfrm>
            <a:off x="3650125" y="3142800"/>
            <a:ext cx="1905000" cy="540000"/>
          </a:xfrm>
          <a:prstGeom prst="rect">
            <a:avLst/>
          </a:prstGeom>
        </p:spPr>
        <p:txBody>
          <a:bodyPr spcFirstLastPara="1" wrap="square" lIns="182875" tIns="91425" rIns="18287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9" name="Google Shape;459;p18"/>
          <p:cNvSpPr txBox="1">
            <a:spLocks noGrp="1"/>
          </p:cNvSpPr>
          <p:nvPr>
            <p:ph type="title" idx="6"/>
          </p:nvPr>
        </p:nvSpPr>
        <p:spPr>
          <a:xfrm>
            <a:off x="720000" y="539500"/>
            <a:ext cx="7704000" cy="375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highlight>
                  <a:schemeClr val="accent1"/>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1.xml"/><Relationship Id="rId18" Type="http://schemas.openxmlformats.org/officeDocument/2006/relationships/slideLayout" Target="../slideLayouts/slideLayout36.xml"/><Relationship Id="rId26" Type="http://schemas.openxmlformats.org/officeDocument/2006/relationships/slideLayout" Target="../slideLayouts/slideLayout44.xml"/><Relationship Id="rId3" Type="http://schemas.openxmlformats.org/officeDocument/2006/relationships/slideLayout" Target="../slideLayouts/slideLayout21.xml"/><Relationship Id="rId21" Type="http://schemas.openxmlformats.org/officeDocument/2006/relationships/slideLayout" Target="../slideLayouts/slideLayout39.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slideLayout" Target="../slideLayouts/slideLayout43.xml"/><Relationship Id="rId33" Type="http://schemas.openxmlformats.org/officeDocument/2006/relationships/theme" Target="../theme/theme2.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29" Type="http://schemas.openxmlformats.org/officeDocument/2006/relationships/slideLayout" Target="../slideLayouts/slideLayout47.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slideLayout" Target="../slideLayouts/slideLayout42.xml"/><Relationship Id="rId32" Type="http://schemas.openxmlformats.org/officeDocument/2006/relationships/slideLayout" Target="../slideLayouts/slideLayout50.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slideLayout" Target="../slideLayouts/slideLayout41.xml"/><Relationship Id="rId28" Type="http://schemas.openxmlformats.org/officeDocument/2006/relationships/slideLayout" Target="../slideLayouts/slideLayout46.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31" Type="http://schemas.openxmlformats.org/officeDocument/2006/relationships/slideLayout" Target="../slideLayouts/slideLayout49.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 Id="rId27" Type="http://schemas.openxmlformats.org/officeDocument/2006/relationships/slideLayout" Target="../slideLayouts/slideLayout45.xml"/><Relationship Id="rId30" Type="http://schemas.openxmlformats.org/officeDocument/2006/relationships/slideLayout" Target="../slideLayouts/slideLayout48.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33400"/>
            <a:ext cx="7711200" cy="484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Raleway Black"/>
              <a:buNone/>
              <a:defRPr sz="28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11200" cy="3456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Raleway Medium"/>
              <a:buChar char="●"/>
              <a:defRPr sz="1800">
                <a:solidFill>
                  <a:schemeClr val="dk1"/>
                </a:solidFill>
                <a:latin typeface="Raleway Medium"/>
                <a:ea typeface="Raleway Medium"/>
                <a:cs typeface="Raleway Medium"/>
                <a:sym typeface="Raleway Medium"/>
              </a:defRPr>
            </a:lvl1pPr>
            <a:lvl2pPr marL="914400" lvl="1" indent="-317500" rtl="0">
              <a:lnSpc>
                <a:spcPct val="115000"/>
              </a:lnSpc>
              <a:spcBef>
                <a:spcPts val="160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2pPr>
            <a:lvl3pPr marL="1371600" lvl="2" indent="-317500" rtl="0">
              <a:lnSpc>
                <a:spcPct val="115000"/>
              </a:lnSpc>
              <a:spcBef>
                <a:spcPts val="160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3pPr>
            <a:lvl4pPr marL="1828800" lvl="3" indent="-317500" rtl="0">
              <a:lnSpc>
                <a:spcPct val="115000"/>
              </a:lnSpc>
              <a:spcBef>
                <a:spcPts val="160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4pPr>
            <a:lvl5pPr marL="2286000" lvl="4" indent="-317500" rtl="0">
              <a:lnSpc>
                <a:spcPct val="115000"/>
              </a:lnSpc>
              <a:spcBef>
                <a:spcPts val="160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5pPr>
            <a:lvl6pPr marL="2743200" lvl="5" indent="-317500" rtl="0">
              <a:lnSpc>
                <a:spcPct val="115000"/>
              </a:lnSpc>
              <a:spcBef>
                <a:spcPts val="160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6pPr>
            <a:lvl7pPr marL="3200400" lvl="6" indent="-317500" rtl="0">
              <a:lnSpc>
                <a:spcPct val="115000"/>
              </a:lnSpc>
              <a:spcBef>
                <a:spcPts val="160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7pPr>
            <a:lvl8pPr marL="3657600" lvl="7" indent="-317500" rtl="0">
              <a:lnSpc>
                <a:spcPct val="115000"/>
              </a:lnSpc>
              <a:spcBef>
                <a:spcPts val="160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8pPr>
            <a:lvl9pPr marL="4114800" lvl="8" indent="-317500" rtl="0">
              <a:lnSpc>
                <a:spcPct val="115000"/>
              </a:lnSpc>
              <a:spcBef>
                <a:spcPts val="1600"/>
              </a:spcBef>
              <a:spcAft>
                <a:spcPts val="1600"/>
              </a:spcAft>
              <a:buClr>
                <a:schemeClr val="dk1"/>
              </a:buClr>
              <a:buSzPts val="1400"/>
              <a:buFont typeface="Raleway Medium"/>
              <a:buChar char="■"/>
              <a:defRPr>
                <a:solidFill>
                  <a:schemeClr val="dk1"/>
                </a:solidFill>
                <a:latin typeface="Raleway Medium"/>
                <a:ea typeface="Raleway Medium"/>
                <a:cs typeface="Raleway Medium"/>
                <a:sym typeface="Raleway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8" r:id="rId7"/>
    <p:sldLayoutId id="2147483659" r:id="rId8"/>
    <p:sldLayoutId id="2147483664" r:id="rId9"/>
    <p:sldLayoutId id="2147483667" r:id="rId10"/>
    <p:sldLayoutId id="2147483668" r:id="rId11"/>
    <p:sldLayoutId id="2147483670" r:id="rId12"/>
    <p:sldLayoutId id="2147483671" r:id="rId13"/>
    <p:sldLayoutId id="2147483673" r:id="rId14"/>
    <p:sldLayoutId id="2147483676" r:id="rId15"/>
    <p:sldLayoutId id="2147483677" r:id="rId16"/>
    <p:sldLayoutId id="2147483678" r:id="rId17"/>
    <p:sldLayoutId id="2147483679"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33400"/>
            <a:ext cx="7711200" cy="484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Raleway Black"/>
              <a:buNone/>
              <a:defRPr sz="28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11200" cy="3456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Raleway Medium"/>
              <a:buChar char="●"/>
              <a:defRPr sz="1800">
                <a:solidFill>
                  <a:schemeClr val="dk1"/>
                </a:solidFill>
                <a:latin typeface="Raleway Medium"/>
                <a:ea typeface="Raleway Medium"/>
                <a:cs typeface="Raleway Medium"/>
                <a:sym typeface="Raleway Medium"/>
              </a:defRPr>
            </a:lvl1pPr>
            <a:lvl2pPr marL="914400" lvl="1" indent="-317500" rtl="0">
              <a:lnSpc>
                <a:spcPct val="115000"/>
              </a:lnSpc>
              <a:spcBef>
                <a:spcPts val="160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2pPr>
            <a:lvl3pPr marL="1371600" lvl="2" indent="-317500" rtl="0">
              <a:lnSpc>
                <a:spcPct val="115000"/>
              </a:lnSpc>
              <a:spcBef>
                <a:spcPts val="160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3pPr>
            <a:lvl4pPr marL="1828800" lvl="3" indent="-317500" rtl="0">
              <a:lnSpc>
                <a:spcPct val="115000"/>
              </a:lnSpc>
              <a:spcBef>
                <a:spcPts val="160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4pPr>
            <a:lvl5pPr marL="2286000" lvl="4" indent="-317500" rtl="0">
              <a:lnSpc>
                <a:spcPct val="115000"/>
              </a:lnSpc>
              <a:spcBef>
                <a:spcPts val="160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5pPr>
            <a:lvl6pPr marL="2743200" lvl="5" indent="-317500" rtl="0">
              <a:lnSpc>
                <a:spcPct val="115000"/>
              </a:lnSpc>
              <a:spcBef>
                <a:spcPts val="160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6pPr>
            <a:lvl7pPr marL="3200400" lvl="6" indent="-317500" rtl="0">
              <a:lnSpc>
                <a:spcPct val="115000"/>
              </a:lnSpc>
              <a:spcBef>
                <a:spcPts val="160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7pPr>
            <a:lvl8pPr marL="3657600" lvl="7" indent="-317500" rtl="0">
              <a:lnSpc>
                <a:spcPct val="115000"/>
              </a:lnSpc>
              <a:spcBef>
                <a:spcPts val="160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8pPr>
            <a:lvl9pPr marL="4114800" lvl="8" indent="-317500" rtl="0">
              <a:lnSpc>
                <a:spcPct val="115000"/>
              </a:lnSpc>
              <a:spcBef>
                <a:spcPts val="1600"/>
              </a:spcBef>
              <a:spcAft>
                <a:spcPts val="1600"/>
              </a:spcAft>
              <a:buClr>
                <a:schemeClr val="dk1"/>
              </a:buClr>
              <a:buSzPts val="1400"/>
              <a:buFont typeface="Raleway Medium"/>
              <a:buChar char="■"/>
              <a:defRPr>
                <a:solidFill>
                  <a:schemeClr val="dk1"/>
                </a:solidFill>
                <a:latin typeface="Raleway Medium"/>
                <a:ea typeface="Raleway Medium"/>
                <a:cs typeface="Raleway Medium"/>
                <a:sym typeface="Raleway Medium"/>
              </a:defRPr>
            </a:lvl9pPr>
          </a:lstStyle>
          <a:p>
            <a:endParaRPr/>
          </a:p>
        </p:txBody>
      </p:sp>
    </p:spTree>
    <p:extLst>
      <p:ext uri="{BB962C8B-B14F-4D97-AF65-F5344CB8AC3E}">
        <p14:creationId xmlns:p14="http://schemas.microsoft.com/office/powerpoint/2010/main" val="777920064"/>
      </p:ext>
    </p:extLst>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 id="2147483713" r:id="rId30"/>
    <p:sldLayoutId id="2147483714" r:id="rId31"/>
    <p:sldLayoutId id="2147483715"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Shape 827"/>
        <p:cNvGrpSpPr/>
        <p:nvPr/>
      </p:nvGrpSpPr>
      <p:grpSpPr>
        <a:xfrm>
          <a:off x="0" y="0"/>
          <a:ext cx="0" cy="0"/>
          <a:chOff x="0" y="0"/>
          <a:chExt cx="0" cy="0"/>
        </a:xfrm>
      </p:grpSpPr>
      <p:sp>
        <p:nvSpPr>
          <p:cNvPr id="828" name="Google Shape;828;p37"/>
          <p:cNvSpPr txBox="1">
            <a:spLocks noGrp="1"/>
          </p:cNvSpPr>
          <p:nvPr>
            <p:ph type="ctrTitle"/>
          </p:nvPr>
        </p:nvSpPr>
        <p:spPr>
          <a:xfrm>
            <a:off x="399953" y="730671"/>
            <a:ext cx="4752000" cy="225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solidFill>
                  <a:srgbClr val="FFC000"/>
                </a:solidFill>
              </a:rPr>
              <a:t>NEWTON’S LAW OF COOLING</a:t>
            </a:r>
            <a:endParaRPr sz="4400" dirty="0">
              <a:solidFill>
                <a:srgbClr val="FFC000"/>
              </a:solidFill>
              <a:highlight>
                <a:schemeClr val="accent1"/>
              </a:highlight>
            </a:endParaRPr>
          </a:p>
        </p:txBody>
      </p:sp>
      <p:sp>
        <p:nvSpPr>
          <p:cNvPr id="829" name="Google Shape;829;p37"/>
          <p:cNvSpPr txBox="1">
            <a:spLocks noGrp="1"/>
          </p:cNvSpPr>
          <p:nvPr>
            <p:ph type="subTitle" idx="1"/>
          </p:nvPr>
        </p:nvSpPr>
        <p:spPr>
          <a:xfrm>
            <a:off x="639971" y="3397949"/>
            <a:ext cx="37800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rgbClr val="FFC000"/>
                </a:solidFill>
              </a:rPr>
              <a:t>AMI </a:t>
            </a:r>
            <a:r>
              <a:rPr lang="en" sz="4000" dirty="0">
                <a:solidFill>
                  <a:srgbClr val="FFC000"/>
                </a:solidFill>
              </a:rPr>
              <a:t>22224</a:t>
            </a:r>
            <a:endParaRPr dirty="0">
              <a:solidFill>
                <a:srgbClr val="FFC000"/>
              </a:solidFill>
            </a:endParaRPr>
          </a:p>
          <a:p>
            <a:pPr marL="0" lvl="0" indent="0" algn="l" rtl="0">
              <a:spcBef>
                <a:spcPts val="0"/>
              </a:spcBef>
              <a:spcAft>
                <a:spcPts val="0"/>
              </a:spcAft>
              <a:buNone/>
            </a:pPr>
            <a:endParaRPr dirty="0"/>
          </a:p>
        </p:txBody>
      </p:sp>
      <p:sp>
        <p:nvSpPr>
          <p:cNvPr id="830" name="Google Shape;830;p37"/>
          <p:cNvSpPr txBox="1"/>
          <p:nvPr/>
        </p:nvSpPr>
        <p:spPr>
          <a:xfrm>
            <a:off x="8276463" y="177050"/>
            <a:ext cx="683262" cy="316500"/>
          </a:xfrm>
          <a:prstGeom prst="rect">
            <a:avLst/>
          </a:prstGeom>
          <a:noFill/>
          <a:ln w="19050" cap="flat" cmpd="sng">
            <a:solidFill>
              <a:srgbClr val="FFC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300" dirty="0">
                <a:solidFill>
                  <a:srgbClr val="FFC000"/>
                </a:solidFill>
                <a:latin typeface="Raleway SemiBold"/>
                <a:ea typeface="Raleway SemiBold"/>
                <a:cs typeface="Raleway SemiBold"/>
                <a:sym typeface="Raleway SemiBold"/>
              </a:rPr>
              <a:t>CO-</a:t>
            </a:r>
            <a:r>
              <a:rPr lang="en" sz="1600" dirty="0">
                <a:solidFill>
                  <a:srgbClr val="FFC000"/>
                </a:solidFill>
                <a:latin typeface="Raleway SemiBold"/>
                <a:ea typeface="Raleway SemiBold"/>
                <a:cs typeface="Raleway SemiBold"/>
                <a:sym typeface="Raleway SemiBold"/>
              </a:rPr>
              <a:t>2</a:t>
            </a:r>
            <a:r>
              <a:rPr lang="en" sz="1300" dirty="0">
                <a:solidFill>
                  <a:srgbClr val="FFC000"/>
                </a:solidFill>
                <a:latin typeface="Raleway SemiBold"/>
                <a:ea typeface="Raleway SemiBold"/>
                <a:cs typeface="Raleway SemiBold"/>
                <a:sym typeface="Raleway SemiBold"/>
              </a:rPr>
              <a:t>I</a:t>
            </a:r>
            <a:endParaRPr sz="1300" dirty="0">
              <a:solidFill>
                <a:srgbClr val="FFC000"/>
              </a:solidFill>
              <a:latin typeface="Raleway SemiBold"/>
              <a:ea typeface="Raleway SemiBold"/>
              <a:cs typeface="Raleway SemiBold"/>
              <a:sym typeface="Raleway SemiBold"/>
            </a:endParaRPr>
          </a:p>
        </p:txBody>
      </p:sp>
      <p:sp>
        <p:nvSpPr>
          <p:cNvPr id="831" name="Google Shape;831;p37"/>
          <p:cNvSpPr/>
          <p:nvPr/>
        </p:nvSpPr>
        <p:spPr>
          <a:xfrm rot="10392037" flipH="1">
            <a:off x="470717" y="3119877"/>
            <a:ext cx="2690511" cy="1334120"/>
          </a:xfrm>
          <a:custGeom>
            <a:avLst/>
            <a:gdLst/>
            <a:ahLst/>
            <a:cxnLst/>
            <a:rect l="l" t="t" r="r" b="b"/>
            <a:pathLst>
              <a:path w="113359" h="53363" extrusionOk="0">
                <a:moveTo>
                  <a:pt x="93722" y="594"/>
                </a:moveTo>
                <a:cubicBezTo>
                  <a:pt x="72131" y="-1066"/>
                  <a:pt x="49896" y="1051"/>
                  <a:pt x="29074" y="7001"/>
                </a:cubicBezTo>
                <a:cubicBezTo>
                  <a:pt x="16781" y="10514"/>
                  <a:pt x="-3073" y="20361"/>
                  <a:pt x="535" y="32627"/>
                </a:cubicBezTo>
                <a:cubicBezTo>
                  <a:pt x="5369" y="49062"/>
                  <a:pt x="30620" y="51841"/>
                  <a:pt x="47711" y="53012"/>
                </a:cubicBezTo>
                <a:cubicBezTo>
                  <a:pt x="68232" y="54417"/>
                  <a:pt x="92268" y="49191"/>
                  <a:pt x="106535" y="34375"/>
                </a:cubicBezTo>
                <a:cubicBezTo>
                  <a:pt x="111738" y="28972"/>
                  <a:pt x="116219" y="17227"/>
                  <a:pt x="110612" y="12243"/>
                </a:cubicBezTo>
                <a:cubicBezTo>
                  <a:pt x="99229" y="2125"/>
                  <a:pt x="80925" y="2039"/>
                  <a:pt x="65766" y="3506"/>
                </a:cubicBezTo>
              </a:path>
            </a:pathLst>
          </a:custGeom>
          <a:noFill/>
          <a:ln w="28575" cap="flat" cmpd="sng">
            <a:solidFill>
              <a:schemeClr val="accent4"/>
            </a:solidFill>
            <a:prstDash val="lgDash"/>
            <a:round/>
            <a:headEnd type="none" w="med" len="med"/>
            <a:tailEnd type="none" w="med" len="med"/>
          </a:ln>
        </p:spPr>
      </p:sp>
      <p:grpSp>
        <p:nvGrpSpPr>
          <p:cNvPr id="832" name="Google Shape;832;p37"/>
          <p:cNvGrpSpPr/>
          <p:nvPr/>
        </p:nvGrpSpPr>
        <p:grpSpPr>
          <a:xfrm>
            <a:off x="4238997" y="3621973"/>
            <a:ext cx="1309208" cy="1350498"/>
            <a:chOff x="4162797" y="3393373"/>
            <a:chExt cx="1309208" cy="1350498"/>
          </a:xfrm>
        </p:grpSpPr>
        <p:sp>
          <p:nvSpPr>
            <p:cNvPr id="833" name="Google Shape;833;p37"/>
            <p:cNvSpPr/>
            <p:nvPr/>
          </p:nvSpPr>
          <p:spPr>
            <a:xfrm rot="2023231">
              <a:off x="4287145" y="4009672"/>
              <a:ext cx="609267" cy="610692"/>
            </a:xfrm>
            <a:custGeom>
              <a:avLst/>
              <a:gdLst/>
              <a:ahLst/>
              <a:cxnLst/>
              <a:rect l="l" t="t" r="r" b="b"/>
              <a:pathLst>
                <a:path w="16678" h="16717" extrusionOk="0">
                  <a:moveTo>
                    <a:pt x="7198" y="1"/>
                  </a:moveTo>
                  <a:cubicBezTo>
                    <a:pt x="7082" y="1"/>
                    <a:pt x="6965" y="55"/>
                    <a:pt x="6888" y="165"/>
                  </a:cubicBezTo>
                  <a:lnTo>
                    <a:pt x="4511" y="3241"/>
                  </a:lnTo>
                  <a:cubicBezTo>
                    <a:pt x="4388" y="3416"/>
                    <a:pt x="4353" y="3993"/>
                    <a:pt x="4511" y="4115"/>
                  </a:cubicBezTo>
                  <a:lnTo>
                    <a:pt x="4546" y="4133"/>
                  </a:lnTo>
                  <a:cubicBezTo>
                    <a:pt x="5088" y="4517"/>
                    <a:pt x="5192" y="5287"/>
                    <a:pt x="4790" y="5828"/>
                  </a:cubicBezTo>
                  <a:lnTo>
                    <a:pt x="4581" y="6126"/>
                  </a:lnTo>
                  <a:cubicBezTo>
                    <a:pt x="4437" y="6325"/>
                    <a:pt x="4298" y="6403"/>
                    <a:pt x="4155" y="6403"/>
                  </a:cubicBezTo>
                  <a:cubicBezTo>
                    <a:pt x="3896" y="6403"/>
                    <a:pt x="3624" y="6152"/>
                    <a:pt x="3287" y="5916"/>
                  </a:cubicBezTo>
                  <a:lnTo>
                    <a:pt x="3252" y="5881"/>
                  </a:lnTo>
                  <a:cubicBezTo>
                    <a:pt x="3187" y="5842"/>
                    <a:pt x="3116" y="5822"/>
                    <a:pt x="3047" y="5822"/>
                  </a:cubicBezTo>
                  <a:cubicBezTo>
                    <a:pt x="2932" y="5822"/>
                    <a:pt x="2822" y="5877"/>
                    <a:pt x="2745" y="5986"/>
                  </a:cubicBezTo>
                  <a:lnTo>
                    <a:pt x="123" y="9674"/>
                  </a:lnTo>
                  <a:cubicBezTo>
                    <a:pt x="1" y="9832"/>
                    <a:pt x="36" y="10059"/>
                    <a:pt x="193" y="10181"/>
                  </a:cubicBezTo>
                  <a:lnTo>
                    <a:pt x="9283" y="16649"/>
                  </a:lnTo>
                  <a:cubicBezTo>
                    <a:pt x="9343" y="16696"/>
                    <a:pt x="9412" y="16717"/>
                    <a:pt x="9482" y="16717"/>
                  </a:cubicBezTo>
                  <a:cubicBezTo>
                    <a:pt x="9595" y="16717"/>
                    <a:pt x="9707" y="16660"/>
                    <a:pt x="9773" y="16562"/>
                  </a:cubicBezTo>
                  <a:lnTo>
                    <a:pt x="12412" y="12873"/>
                  </a:lnTo>
                  <a:cubicBezTo>
                    <a:pt x="12517" y="12699"/>
                    <a:pt x="12500" y="12471"/>
                    <a:pt x="12325" y="12366"/>
                  </a:cubicBezTo>
                  <a:cubicBezTo>
                    <a:pt x="11800" y="11982"/>
                    <a:pt x="11311" y="11772"/>
                    <a:pt x="11713" y="11213"/>
                  </a:cubicBezTo>
                  <a:lnTo>
                    <a:pt x="11923" y="10916"/>
                  </a:lnTo>
                  <a:cubicBezTo>
                    <a:pt x="12174" y="10565"/>
                    <a:pt x="12563" y="10380"/>
                    <a:pt x="12947" y="10380"/>
                  </a:cubicBezTo>
                  <a:cubicBezTo>
                    <a:pt x="13177" y="10380"/>
                    <a:pt x="13405" y="10446"/>
                    <a:pt x="13601" y="10583"/>
                  </a:cubicBezTo>
                  <a:cubicBezTo>
                    <a:pt x="13661" y="10630"/>
                    <a:pt x="13730" y="10651"/>
                    <a:pt x="13800" y="10651"/>
                  </a:cubicBezTo>
                  <a:cubicBezTo>
                    <a:pt x="13915" y="10651"/>
                    <a:pt x="14032" y="10594"/>
                    <a:pt x="14108" y="10496"/>
                  </a:cubicBezTo>
                  <a:lnTo>
                    <a:pt x="16555" y="7052"/>
                  </a:lnTo>
                  <a:cubicBezTo>
                    <a:pt x="16678" y="6877"/>
                    <a:pt x="16503" y="6388"/>
                    <a:pt x="16346" y="6266"/>
                  </a:cubicBezTo>
                  <a:lnTo>
                    <a:pt x="7395" y="60"/>
                  </a:lnTo>
                  <a:cubicBezTo>
                    <a:pt x="7336" y="20"/>
                    <a:pt x="7267" y="1"/>
                    <a:pt x="719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7"/>
            <p:cNvSpPr/>
            <p:nvPr/>
          </p:nvSpPr>
          <p:spPr>
            <a:xfrm rot="2023231">
              <a:off x="4283498" y="4003826"/>
              <a:ext cx="615660" cy="621432"/>
            </a:xfrm>
            <a:custGeom>
              <a:avLst/>
              <a:gdLst/>
              <a:ahLst/>
              <a:cxnLst/>
              <a:rect l="l" t="t" r="r" b="b"/>
              <a:pathLst>
                <a:path w="16853" h="17011" extrusionOk="0">
                  <a:moveTo>
                    <a:pt x="7308" y="298"/>
                  </a:moveTo>
                  <a:cubicBezTo>
                    <a:pt x="7343" y="298"/>
                    <a:pt x="7378" y="316"/>
                    <a:pt x="7413" y="333"/>
                  </a:cubicBezTo>
                  <a:lnTo>
                    <a:pt x="16363" y="6539"/>
                  </a:lnTo>
                  <a:cubicBezTo>
                    <a:pt x="16381" y="6556"/>
                    <a:pt x="16451" y="6644"/>
                    <a:pt x="16486" y="6731"/>
                  </a:cubicBezTo>
                  <a:cubicBezTo>
                    <a:pt x="16521" y="6836"/>
                    <a:pt x="16555" y="6958"/>
                    <a:pt x="16555" y="7046"/>
                  </a:cubicBezTo>
                  <a:lnTo>
                    <a:pt x="16555" y="7098"/>
                  </a:lnTo>
                  <a:lnTo>
                    <a:pt x="16538" y="7116"/>
                  </a:lnTo>
                  <a:lnTo>
                    <a:pt x="14091" y="10560"/>
                  </a:lnTo>
                  <a:cubicBezTo>
                    <a:pt x="14038" y="10630"/>
                    <a:pt x="13968" y="10664"/>
                    <a:pt x="13898" y="10664"/>
                  </a:cubicBezTo>
                  <a:cubicBezTo>
                    <a:pt x="13863" y="10664"/>
                    <a:pt x="13828" y="10647"/>
                    <a:pt x="13793" y="10630"/>
                  </a:cubicBezTo>
                  <a:lnTo>
                    <a:pt x="13758" y="10595"/>
                  </a:lnTo>
                  <a:lnTo>
                    <a:pt x="13746" y="10595"/>
                  </a:lnTo>
                  <a:cubicBezTo>
                    <a:pt x="13530" y="10445"/>
                    <a:pt x="13286" y="10385"/>
                    <a:pt x="13042" y="10385"/>
                  </a:cubicBezTo>
                  <a:cubicBezTo>
                    <a:pt x="12605" y="10385"/>
                    <a:pt x="12185" y="10595"/>
                    <a:pt x="11905" y="10979"/>
                  </a:cubicBezTo>
                  <a:lnTo>
                    <a:pt x="11696" y="11276"/>
                  </a:lnTo>
                  <a:cubicBezTo>
                    <a:pt x="11573" y="11434"/>
                    <a:pt x="11521" y="11573"/>
                    <a:pt x="11521" y="11731"/>
                  </a:cubicBezTo>
                  <a:cubicBezTo>
                    <a:pt x="11521" y="11836"/>
                    <a:pt x="11556" y="11941"/>
                    <a:pt x="11608" y="12028"/>
                  </a:cubicBezTo>
                  <a:cubicBezTo>
                    <a:pt x="11696" y="12150"/>
                    <a:pt x="11801" y="12238"/>
                    <a:pt x="11940" y="12343"/>
                  </a:cubicBezTo>
                  <a:cubicBezTo>
                    <a:pt x="12063" y="12430"/>
                    <a:pt x="12203" y="12535"/>
                    <a:pt x="12360" y="12640"/>
                  </a:cubicBezTo>
                  <a:cubicBezTo>
                    <a:pt x="12412" y="12675"/>
                    <a:pt x="12430" y="12727"/>
                    <a:pt x="12430" y="12797"/>
                  </a:cubicBezTo>
                  <a:cubicBezTo>
                    <a:pt x="12430" y="12850"/>
                    <a:pt x="12430" y="12885"/>
                    <a:pt x="12395" y="12937"/>
                  </a:cubicBezTo>
                  <a:lnTo>
                    <a:pt x="9773" y="16626"/>
                  </a:lnTo>
                  <a:cubicBezTo>
                    <a:pt x="9720" y="16696"/>
                    <a:pt x="9650" y="16713"/>
                    <a:pt x="9580" y="16713"/>
                  </a:cubicBezTo>
                  <a:cubicBezTo>
                    <a:pt x="9545" y="16713"/>
                    <a:pt x="9511" y="16713"/>
                    <a:pt x="9476" y="16678"/>
                  </a:cubicBezTo>
                  <a:lnTo>
                    <a:pt x="9458" y="16678"/>
                  </a:lnTo>
                  <a:lnTo>
                    <a:pt x="385" y="10210"/>
                  </a:lnTo>
                  <a:cubicBezTo>
                    <a:pt x="333" y="10175"/>
                    <a:pt x="298" y="10105"/>
                    <a:pt x="298" y="10035"/>
                  </a:cubicBezTo>
                  <a:cubicBezTo>
                    <a:pt x="298" y="10000"/>
                    <a:pt x="315" y="9948"/>
                    <a:pt x="333" y="9913"/>
                  </a:cubicBezTo>
                  <a:lnTo>
                    <a:pt x="2972" y="6207"/>
                  </a:lnTo>
                  <a:cubicBezTo>
                    <a:pt x="3007" y="6154"/>
                    <a:pt x="3077" y="6119"/>
                    <a:pt x="3147" y="6119"/>
                  </a:cubicBezTo>
                  <a:cubicBezTo>
                    <a:pt x="3182" y="6119"/>
                    <a:pt x="3235" y="6137"/>
                    <a:pt x="3270" y="6154"/>
                  </a:cubicBezTo>
                  <a:lnTo>
                    <a:pt x="3305" y="6189"/>
                  </a:lnTo>
                  <a:cubicBezTo>
                    <a:pt x="3479" y="6294"/>
                    <a:pt x="3619" y="6434"/>
                    <a:pt x="3777" y="6521"/>
                  </a:cubicBezTo>
                  <a:cubicBezTo>
                    <a:pt x="3934" y="6626"/>
                    <a:pt x="4091" y="6696"/>
                    <a:pt x="4266" y="6714"/>
                  </a:cubicBezTo>
                  <a:cubicBezTo>
                    <a:pt x="4371" y="6714"/>
                    <a:pt x="4458" y="6679"/>
                    <a:pt x="4546" y="6626"/>
                  </a:cubicBezTo>
                  <a:cubicBezTo>
                    <a:pt x="4651" y="6556"/>
                    <a:pt x="4721" y="6486"/>
                    <a:pt x="4808" y="6364"/>
                  </a:cubicBezTo>
                  <a:lnTo>
                    <a:pt x="5018" y="6067"/>
                  </a:lnTo>
                  <a:cubicBezTo>
                    <a:pt x="5193" y="5822"/>
                    <a:pt x="5280" y="5525"/>
                    <a:pt x="5280" y="5245"/>
                  </a:cubicBezTo>
                  <a:cubicBezTo>
                    <a:pt x="5280" y="4826"/>
                    <a:pt x="5105" y="4424"/>
                    <a:pt x="4738" y="4179"/>
                  </a:cubicBezTo>
                  <a:lnTo>
                    <a:pt x="4703" y="4144"/>
                  </a:lnTo>
                  <a:cubicBezTo>
                    <a:pt x="4703" y="4144"/>
                    <a:pt x="4686" y="4109"/>
                    <a:pt x="4668" y="4074"/>
                  </a:cubicBezTo>
                  <a:cubicBezTo>
                    <a:pt x="4668" y="4022"/>
                    <a:pt x="4651" y="3969"/>
                    <a:pt x="4651" y="3899"/>
                  </a:cubicBezTo>
                  <a:cubicBezTo>
                    <a:pt x="4651" y="3812"/>
                    <a:pt x="4668" y="3724"/>
                    <a:pt x="4686" y="3637"/>
                  </a:cubicBezTo>
                  <a:cubicBezTo>
                    <a:pt x="4703" y="3567"/>
                    <a:pt x="4721" y="3497"/>
                    <a:pt x="4738" y="3480"/>
                  </a:cubicBezTo>
                  <a:lnTo>
                    <a:pt x="7116" y="403"/>
                  </a:lnTo>
                  <a:cubicBezTo>
                    <a:pt x="7168" y="333"/>
                    <a:pt x="7238" y="298"/>
                    <a:pt x="7308" y="298"/>
                  </a:cubicBezTo>
                  <a:close/>
                  <a:moveTo>
                    <a:pt x="7308" y="1"/>
                  </a:moveTo>
                  <a:cubicBezTo>
                    <a:pt x="7133" y="1"/>
                    <a:pt x="6976" y="88"/>
                    <a:pt x="6888" y="228"/>
                  </a:cubicBezTo>
                  <a:lnTo>
                    <a:pt x="4511" y="3305"/>
                  </a:lnTo>
                  <a:lnTo>
                    <a:pt x="4493" y="3322"/>
                  </a:lnTo>
                  <a:cubicBezTo>
                    <a:pt x="4441" y="3392"/>
                    <a:pt x="4423" y="3480"/>
                    <a:pt x="4406" y="3585"/>
                  </a:cubicBezTo>
                  <a:cubicBezTo>
                    <a:pt x="4371" y="3672"/>
                    <a:pt x="4371" y="3794"/>
                    <a:pt x="4371" y="3899"/>
                  </a:cubicBezTo>
                  <a:cubicBezTo>
                    <a:pt x="4371" y="3987"/>
                    <a:pt x="4371" y="4074"/>
                    <a:pt x="4388" y="4161"/>
                  </a:cubicBezTo>
                  <a:cubicBezTo>
                    <a:pt x="4423" y="4231"/>
                    <a:pt x="4441" y="4319"/>
                    <a:pt x="4528" y="4389"/>
                  </a:cubicBezTo>
                  <a:lnTo>
                    <a:pt x="4563" y="4406"/>
                  </a:lnTo>
                  <a:cubicBezTo>
                    <a:pt x="4843" y="4616"/>
                    <a:pt x="5000" y="4913"/>
                    <a:pt x="5000" y="5245"/>
                  </a:cubicBezTo>
                  <a:cubicBezTo>
                    <a:pt x="5000" y="5473"/>
                    <a:pt x="4930" y="5700"/>
                    <a:pt x="4773" y="5892"/>
                  </a:cubicBezTo>
                  <a:lnTo>
                    <a:pt x="4563" y="6207"/>
                  </a:lnTo>
                  <a:cubicBezTo>
                    <a:pt x="4511" y="6294"/>
                    <a:pt x="4441" y="6347"/>
                    <a:pt x="4406" y="6382"/>
                  </a:cubicBezTo>
                  <a:cubicBezTo>
                    <a:pt x="4354" y="6399"/>
                    <a:pt x="4319" y="6417"/>
                    <a:pt x="4266" y="6417"/>
                  </a:cubicBezTo>
                  <a:cubicBezTo>
                    <a:pt x="4179" y="6417"/>
                    <a:pt x="4074" y="6364"/>
                    <a:pt x="3934" y="6277"/>
                  </a:cubicBezTo>
                  <a:cubicBezTo>
                    <a:pt x="3812" y="6189"/>
                    <a:pt x="3654" y="6067"/>
                    <a:pt x="3479" y="5945"/>
                  </a:cubicBezTo>
                  <a:lnTo>
                    <a:pt x="3427" y="5910"/>
                  </a:lnTo>
                  <a:cubicBezTo>
                    <a:pt x="3340" y="5857"/>
                    <a:pt x="3252" y="5822"/>
                    <a:pt x="3147" y="5822"/>
                  </a:cubicBezTo>
                  <a:cubicBezTo>
                    <a:pt x="2990" y="5822"/>
                    <a:pt x="2833" y="5910"/>
                    <a:pt x="2728" y="6049"/>
                  </a:cubicBezTo>
                  <a:lnTo>
                    <a:pt x="106" y="9738"/>
                  </a:lnTo>
                  <a:cubicBezTo>
                    <a:pt x="36" y="9825"/>
                    <a:pt x="1" y="9930"/>
                    <a:pt x="1" y="10035"/>
                  </a:cubicBezTo>
                  <a:cubicBezTo>
                    <a:pt x="1" y="10192"/>
                    <a:pt x="71" y="10350"/>
                    <a:pt x="210" y="10437"/>
                  </a:cubicBezTo>
                  <a:lnTo>
                    <a:pt x="9301" y="16923"/>
                  </a:lnTo>
                  <a:cubicBezTo>
                    <a:pt x="9388" y="16975"/>
                    <a:pt x="9476" y="17010"/>
                    <a:pt x="9580" y="17010"/>
                  </a:cubicBezTo>
                  <a:cubicBezTo>
                    <a:pt x="9738" y="17010"/>
                    <a:pt x="9895" y="16940"/>
                    <a:pt x="10000" y="16800"/>
                  </a:cubicBezTo>
                  <a:lnTo>
                    <a:pt x="12622" y="13094"/>
                  </a:lnTo>
                  <a:cubicBezTo>
                    <a:pt x="12692" y="13007"/>
                    <a:pt x="12727" y="12902"/>
                    <a:pt x="12727" y="12797"/>
                  </a:cubicBezTo>
                  <a:cubicBezTo>
                    <a:pt x="12727" y="12640"/>
                    <a:pt x="12657" y="12483"/>
                    <a:pt x="12517" y="12395"/>
                  </a:cubicBezTo>
                  <a:cubicBezTo>
                    <a:pt x="12325" y="12255"/>
                    <a:pt x="12133" y="12133"/>
                    <a:pt x="11993" y="12028"/>
                  </a:cubicBezTo>
                  <a:cubicBezTo>
                    <a:pt x="11940" y="11958"/>
                    <a:pt x="11888" y="11906"/>
                    <a:pt x="11853" y="11871"/>
                  </a:cubicBezTo>
                  <a:cubicBezTo>
                    <a:pt x="11818" y="11818"/>
                    <a:pt x="11818" y="11783"/>
                    <a:pt x="11818" y="11731"/>
                  </a:cubicBezTo>
                  <a:cubicBezTo>
                    <a:pt x="11818" y="11661"/>
                    <a:pt x="11836" y="11573"/>
                    <a:pt x="11923" y="11451"/>
                  </a:cubicBezTo>
                  <a:lnTo>
                    <a:pt x="12150" y="11154"/>
                  </a:lnTo>
                  <a:cubicBezTo>
                    <a:pt x="12360" y="10839"/>
                    <a:pt x="12710" y="10682"/>
                    <a:pt x="13042" y="10682"/>
                  </a:cubicBezTo>
                  <a:cubicBezTo>
                    <a:pt x="13252" y="10682"/>
                    <a:pt x="13444" y="10734"/>
                    <a:pt x="13619" y="10857"/>
                  </a:cubicBezTo>
                  <a:cubicBezTo>
                    <a:pt x="13619" y="10857"/>
                    <a:pt x="13619" y="10857"/>
                    <a:pt x="13619" y="10857"/>
                  </a:cubicBezTo>
                  <a:lnTo>
                    <a:pt x="13619" y="10857"/>
                  </a:lnTo>
                  <a:lnTo>
                    <a:pt x="13654" y="10892"/>
                  </a:lnTo>
                  <a:lnTo>
                    <a:pt x="13671" y="10892"/>
                  </a:lnTo>
                  <a:cubicBezTo>
                    <a:pt x="13746" y="10933"/>
                    <a:pt x="13828" y="10944"/>
                    <a:pt x="13898" y="10944"/>
                  </a:cubicBezTo>
                  <a:cubicBezTo>
                    <a:pt x="14056" y="10944"/>
                    <a:pt x="14230" y="10874"/>
                    <a:pt x="14318" y="10734"/>
                  </a:cubicBezTo>
                  <a:lnTo>
                    <a:pt x="16783" y="7291"/>
                  </a:lnTo>
                  <a:cubicBezTo>
                    <a:pt x="16835" y="7203"/>
                    <a:pt x="16853" y="7116"/>
                    <a:pt x="16853" y="7046"/>
                  </a:cubicBezTo>
                  <a:cubicBezTo>
                    <a:pt x="16853" y="6906"/>
                    <a:pt x="16800" y="6766"/>
                    <a:pt x="16748" y="6626"/>
                  </a:cubicBezTo>
                  <a:cubicBezTo>
                    <a:pt x="16695" y="6504"/>
                    <a:pt x="16643" y="6382"/>
                    <a:pt x="16538" y="6312"/>
                  </a:cubicBezTo>
                  <a:lnTo>
                    <a:pt x="7588" y="88"/>
                  </a:lnTo>
                  <a:cubicBezTo>
                    <a:pt x="7500" y="36"/>
                    <a:pt x="7395" y="1"/>
                    <a:pt x="730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7"/>
            <p:cNvSpPr/>
            <p:nvPr/>
          </p:nvSpPr>
          <p:spPr>
            <a:xfrm rot="2023231">
              <a:off x="4318032" y="4009198"/>
              <a:ext cx="577960" cy="574087"/>
            </a:xfrm>
            <a:custGeom>
              <a:avLst/>
              <a:gdLst/>
              <a:ahLst/>
              <a:cxnLst/>
              <a:rect l="l" t="t" r="r" b="b"/>
              <a:pathLst>
                <a:path w="15821" h="15715" extrusionOk="0">
                  <a:moveTo>
                    <a:pt x="6657" y="0"/>
                  </a:moveTo>
                  <a:cubicBezTo>
                    <a:pt x="6550" y="0"/>
                    <a:pt x="6445" y="51"/>
                    <a:pt x="6381" y="148"/>
                  </a:cubicBezTo>
                  <a:lnTo>
                    <a:pt x="4108" y="3329"/>
                  </a:lnTo>
                  <a:cubicBezTo>
                    <a:pt x="4003" y="3487"/>
                    <a:pt x="4038" y="3696"/>
                    <a:pt x="4178" y="3801"/>
                  </a:cubicBezTo>
                  <a:lnTo>
                    <a:pt x="4231" y="3836"/>
                  </a:lnTo>
                  <a:cubicBezTo>
                    <a:pt x="4737" y="4203"/>
                    <a:pt x="4860" y="4903"/>
                    <a:pt x="4493" y="5427"/>
                  </a:cubicBezTo>
                  <a:lnTo>
                    <a:pt x="4300" y="5707"/>
                  </a:lnTo>
                  <a:cubicBezTo>
                    <a:pt x="4077" y="6015"/>
                    <a:pt x="3724" y="6181"/>
                    <a:pt x="3368" y="6181"/>
                  </a:cubicBezTo>
                  <a:cubicBezTo>
                    <a:pt x="3139" y="6181"/>
                    <a:pt x="2908" y="6113"/>
                    <a:pt x="2710" y="5969"/>
                  </a:cubicBezTo>
                  <a:lnTo>
                    <a:pt x="2657" y="5934"/>
                  </a:lnTo>
                  <a:cubicBezTo>
                    <a:pt x="2597" y="5894"/>
                    <a:pt x="2529" y="5874"/>
                    <a:pt x="2462" y="5874"/>
                  </a:cubicBezTo>
                  <a:cubicBezTo>
                    <a:pt x="2354" y="5874"/>
                    <a:pt x="2250" y="5925"/>
                    <a:pt x="2185" y="6021"/>
                  </a:cubicBezTo>
                  <a:lnTo>
                    <a:pt x="122" y="8923"/>
                  </a:lnTo>
                  <a:cubicBezTo>
                    <a:pt x="0" y="9081"/>
                    <a:pt x="35" y="9290"/>
                    <a:pt x="192" y="9395"/>
                  </a:cubicBezTo>
                  <a:lnTo>
                    <a:pt x="8968" y="15654"/>
                  </a:lnTo>
                  <a:cubicBezTo>
                    <a:pt x="9030" y="15695"/>
                    <a:pt x="9100" y="15715"/>
                    <a:pt x="9169" y="15715"/>
                  </a:cubicBezTo>
                  <a:cubicBezTo>
                    <a:pt x="9274" y="15715"/>
                    <a:pt x="9376" y="15668"/>
                    <a:pt x="9440" y="15584"/>
                  </a:cubicBezTo>
                  <a:lnTo>
                    <a:pt x="11520" y="12664"/>
                  </a:lnTo>
                  <a:cubicBezTo>
                    <a:pt x="11625" y="12524"/>
                    <a:pt x="11590" y="12297"/>
                    <a:pt x="11433" y="12192"/>
                  </a:cubicBezTo>
                  <a:cubicBezTo>
                    <a:pt x="10926" y="11825"/>
                    <a:pt x="10803" y="11109"/>
                    <a:pt x="11171" y="10602"/>
                  </a:cubicBezTo>
                  <a:lnTo>
                    <a:pt x="11363" y="10322"/>
                  </a:lnTo>
                  <a:cubicBezTo>
                    <a:pt x="11586" y="10013"/>
                    <a:pt x="11939" y="9847"/>
                    <a:pt x="12296" y="9847"/>
                  </a:cubicBezTo>
                  <a:cubicBezTo>
                    <a:pt x="12525" y="9847"/>
                    <a:pt x="12755" y="9916"/>
                    <a:pt x="12954" y="10060"/>
                  </a:cubicBezTo>
                  <a:cubicBezTo>
                    <a:pt x="13014" y="10100"/>
                    <a:pt x="13082" y="10120"/>
                    <a:pt x="13150" y="10120"/>
                  </a:cubicBezTo>
                  <a:cubicBezTo>
                    <a:pt x="13259" y="10120"/>
                    <a:pt x="13368" y="10069"/>
                    <a:pt x="13443" y="9972"/>
                  </a:cubicBezTo>
                  <a:lnTo>
                    <a:pt x="15698" y="6791"/>
                  </a:lnTo>
                  <a:cubicBezTo>
                    <a:pt x="15821" y="6651"/>
                    <a:pt x="15786" y="6424"/>
                    <a:pt x="15628" y="6319"/>
                  </a:cubicBezTo>
                  <a:lnTo>
                    <a:pt x="6853" y="60"/>
                  </a:lnTo>
                  <a:cubicBezTo>
                    <a:pt x="6792" y="20"/>
                    <a:pt x="6724" y="0"/>
                    <a:pt x="6657" y="0"/>
                  </a:cubicBezTo>
                  <a:close/>
                </a:path>
              </a:pathLst>
            </a:custGeom>
            <a:solidFill>
              <a:srgbClr val="E2E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7"/>
            <p:cNvSpPr/>
            <p:nvPr/>
          </p:nvSpPr>
          <p:spPr>
            <a:xfrm rot="2023231">
              <a:off x="4314827" y="4003721"/>
              <a:ext cx="584389" cy="585010"/>
            </a:xfrm>
            <a:custGeom>
              <a:avLst/>
              <a:gdLst/>
              <a:ahLst/>
              <a:cxnLst/>
              <a:rect l="l" t="t" r="r" b="b"/>
              <a:pathLst>
                <a:path w="15997" h="16014" extrusionOk="0">
                  <a:moveTo>
                    <a:pt x="6731" y="298"/>
                  </a:moveTo>
                  <a:cubicBezTo>
                    <a:pt x="6783" y="298"/>
                    <a:pt x="6818" y="315"/>
                    <a:pt x="6853" y="333"/>
                  </a:cubicBezTo>
                  <a:lnTo>
                    <a:pt x="15629" y="6591"/>
                  </a:lnTo>
                  <a:cubicBezTo>
                    <a:pt x="15681" y="6626"/>
                    <a:pt x="15716" y="6696"/>
                    <a:pt x="15716" y="6748"/>
                  </a:cubicBezTo>
                  <a:cubicBezTo>
                    <a:pt x="15716" y="6783"/>
                    <a:pt x="15699" y="6836"/>
                    <a:pt x="15681" y="6871"/>
                  </a:cubicBezTo>
                  <a:lnTo>
                    <a:pt x="13409" y="10052"/>
                  </a:lnTo>
                  <a:cubicBezTo>
                    <a:pt x="13374" y="10105"/>
                    <a:pt x="13304" y="10122"/>
                    <a:pt x="13251" y="10122"/>
                  </a:cubicBezTo>
                  <a:cubicBezTo>
                    <a:pt x="13199" y="10122"/>
                    <a:pt x="13164" y="10122"/>
                    <a:pt x="13129" y="10087"/>
                  </a:cubicBezTo>
                  <a:cubicBezTo>
                    <a:pt x="12902" y="9930"/>
                    <a:pt x="12640" y="9860"/>
                    <a:pt x="12395" y="9860"/>
                  </a:cubicBezTo>
                  <a:cubicBezTo>
                    <a:pt x="11993" y="9860"/>
                    <a:pt x="11591" y="10035"/>
                    <a:pt x="11346" y="10384"/>
                  </a:cubicBezTo>
                  <a:lnTo>
                    <a:pt x="11136" y="10664"/>
                  </a:lnTo>
                  <a:cubicBezTo>
                    <a:pt x="10979" y="10891"/>
                    <a:pt x="10909" y="11154"/>
                    <a:pt x="10909" y="11416"/>
                  </a:cubicBezTo>
                  <a:cubicBezTo>
                    <a:pt x="10909" y="11818"/>
                    <a:pt x="11084" y="12220"/>
                    <a:pt x="11451" y="12465"/>
                  </a:cubicBezTo>
                  <a:cubicBezTo>
                    <a:pt x="11503" y="12500"/>
                    <a:pt x="11521" y="12552"/>
                    <a:pt x="11521" y="12622"/>
                  </a:cubicBezTo>
                  <a:cubicBezTo>
                    <a:pt x="11521" y="12657"/>
                    <a:pt x="11521" y="12692"/>
                    <a:pt x="11486" y="12727"/>
                  </a:cubicBezTo>
                  <a:lnTo>
                    <a:pt x="9423" y="15646"/>
                  </a:lnTo>
                  <a:cubicBezTo>
                    <a:pt x="9371" y="15699"/>
                    <a:pt x="9318" y="15716"/>
                    <a:pt x="9266" y="15716"/>
                  </a:cubicBezTo>
                  <a:cubicBezTo>
                    <a:pt x="9213" y="15716"/>
                    <a:pt x="9178" y="15716"/>
                    <a:pt x="9143" y="15681"/>
                  </a:cubicBezTo>
                  <a:lnTo>
                    <a:pt x="368" y="9423"/>
                  </a:lnTo>
                  <a:cubicBezTo>
                    <a:pt x="315" y="9388"/>
                    <a:pt x="280" y="9336"/>
                    <a:pt x="280" y="9266"/>
                  </a:cubicBezTo>
                  <a:cubicBezTo>
                    <a:pt x="280" y="9231"/>
                    <a:pt x="298" y="9196"/>
                    <a:pt x="315" y="9161"/>
                  </a:cubicBezTo>
                  <a:lnTo>
                    <a:pt x="2396" y="6259"/>
                  </a:lnTo>
                  <a:cubicBezTo>
                    <a:pt x="2431" y="6206"/>
                    <a:pt x="2483" y="6171"/>
                    <a:pt x="2553" y="6171"/>
                  </a:cubicBezTo>
                  <a:cubicBezTo>
                    <a:pt x="2588" y="6171"/>
                    <a:pt x="2623" y="6189"/>
                    <a:pt x="2658" y="6206"/>
                  </a:cubicBezTo>
                  <a:lnTo>
                    <a:pt x="2710" y="6241"/>
                  </a:lnTo>
                  <a:cubicBezTo>
                    <a:pt x="2937" y="6399"/>
                    <a:pt x="3200" y="6469"/>
                    <a:pt x="3444" y="6469"/>
                  </a:cubicBezTo>
                  <a:cubicBezTo>
                    <a:pt x="3847" y="6469"/>
                    <a:pt x="4249" y="6294"/>
                    <a:pt x="4493" y="5927"/>
                  </a:cubicBezTo>
                  <a:lnTo>
                    <a:pt x="4703" y="5664"/>
                  </a:lnTo>
                  <a:cubicBezTo>
                    <a:pt x="4860" y="5437"/>
                    <a:pt x="4930" y="5175"/>
                    <a:pt x="4930" y="4913"/>
                  </a:cubicBezTo>
                  <a:cubicBezTo>
                    <a:pt x="4930" y="4511"/>
                    <a:pt x="4756" y="4109"/>
                    <a:pt x="4388" y="3864"/>
                  </a:cubicBezTo>
                  <a:lnTo>
                    <a:pt x="4353" y="3829"/>
                  </a:lnTo>
                  <a:cubicBezTo>
                    <a:pt x="4301" y="3794"/>
                    <a:pt x="4266" y="3742"/>
                    <a:pt x="4266" y="3672"/>
                  </a:cubicBezTo>
                  <a:cubicBezTo>
                    <a:pt x="4266" y="3637"/>
                    <a:pt x="4284" y="3602"/>
                    <a:pt x="4319" y="3567"/>
                  </a:cubicBezTo>
                  <a:lnTo>
                    <a:pt x="6574" y="385"/>
                  </a:lnTo>
                  <a:cubicBezTo>
                    <a:pt x="6609" y="333"/>
                    <a:pt x="6678" y="298"/>
                    <a:pt x="6731" y="298"/>
                  </a:cubicBezTo>
                  <a:close/>
                  <a:moveTo>
                    <a:pt x="6731" y="1"/>
                  </a:moveTo>
                  <a:cubicBezTo>
                    <a:pt x="6591" y="1"/>
                    <a:pt x="6434" y="70"/>
                    <a:pt x="6346" y="210"/>
                  </a:cubicBezTo>
                  <a:lnTo>
                    <a:pt x="4074" y="3392"/>
                  </a:lnTo>
                  <a:cubicBezTo>
                    <a:pt x="4004" y="3479"/>
                    <a:pt x="3986" y="3584"/>
                    <a:pt x="3986" y="3672"/>
                  </a:cubicBezTo>
                  <a:cubicBezTo>
                    <a:pt x="3986" y="3829"/>
                    <a:pt x="4056" y="3969"/>
                    <a:pt x="4179" y="4074"/>
                  </a:cubicBezTo>
                  <a:lnTo>
                    <a:pt x="4231" y="4091"/>
                  </a:lnTo>
                  <a:cubicBezTo>
                    <a:pt x="4493" y="4301"/>
                    <a:pt x="4651" y="4598"/>
                    <a:pt x="4651" y="4913"/>
                  </a:cubicBezTo>
                  <a:cubicBezTo>
                    <a:pt x="4651" y="5105"/>
                    <a:pt x="4581" y="5315"/>
                    <a:pt x="4458" y="5490"/>
                  </a:cubicBezTo>
                  <a:lnTo>
                    <a:pt x="4266" y="5769"/>
                  </a:lnTo>
                  <a:cubicBezTo>
                    <a:pt x="4074" y="6032"/>
                    <a:pt x="3759" y="6189"/>
                    <a:pt x="3444" y="6189"/>
                  </a:cubicBezTo>
                  <a:cubicBezTo>
                    <a:pt x="3252" y="6189"/>
                    <a:pt x="3042" y="6119"/>
                    <a:pt x="2868" y="5997"/>
                  </a:cubicBezTo>
                  <a:lnTo>
                    <a:pt x="2833" y="5962"/>
                  </a:lnTo>
                  <a:cubicBezTo>
                    <a:pt x="2745" y="5909"/>
                    <a:pt x="2658" y="5874"/>
                    <a:pt x="2553" y="5874"/>
                  </a:cubicBezTo>
                  <a:cubicBezTo>
                    <a:pt x="2396" y="5874"/>
                    <a:pt x="2256" y="5944"/>
                    <a:pt x="2151" y="6084"/>
                  </a:cubicBezTo>
                  <a:lnTo>
                    <a:pt x="88" y="8986"/>
                  </a:lnTo>
                  <a:cubicBezTo>
                    <a:pt x="18" y="9073"/>
                    <a:pt x="1" y="9178"/>
                    <a:pt x="1" y="9266"/>
                  </a:cubicBezTo>
                  <a:cubicBezTo>
                    <a:pt x="1" y="9423"/>
                    <a:pt x="71" y="9580"/>
                    <a:pt x="193" y="9668"/>
                  </a:cubicBezTo>
                  <a:lnTo>
                    <a:pt x="8969" y="15926"/>
                  </a:lnTo>
                  <a:cubicBezTo>
                    <a:pt x="9056" y="15978"/>
                    <a:pt x="9161" y="16013"/>
                    <a:pt x="9266" y="16013"/>
                  </a:cubicBezTo>
                  <a:cubicBezTo>
                    <a:pt x="9406" y="16013"/>
                    <a:pt x="9563" y="15943"/>
                    <a:pt x="9650" y="15804"/>
                  </a:cubicBezTo>
                  <a:lnTo>
                    <a:pt x="11731" y="12902"/>
                  </a:lnTo>
                  <a:cubicBezTo>
                    <a:pt x="11783" y="12814"/>
                    <a:pt x="11818" y="12727"/>
                    <a:pt x="11818" y="12622"/>
                  </a:cubicBezTo>
                  <a:cubicBezTo>
                    <a:pt x="11818" y="12465"/>
                    <a:pt x="11748" y="12325"/>
                    <a:pt x="11608" y="12220"/>
                  </a:cubicBezTo>
                  <a:cubicBezTo>
                    <a:pt x="11346" y="12028"/>
                    <a:pt x="11189" y="11730"/>
                    <a:pt x="11189" y="11416"/>
                  </a:cubicBezTo>
                  <a:cubicBezTo>
                    <a:pt x="11189" y="11224"/>
                    <a:pt x="11259" y="11014"/>
                    <a:pt x="11381" y="10839"/>
                  </a:cubicBezTo>
                  <a:lnTo>
                    <a:pt x="11573" y="10559"/>
                  </a:lnTo>
                  <a:cubicBezTo>
                    <a:pt x="11766" y="10297"/>
                    <a:pt x="12080" y="10140"/>
                    <a:pt x="12395" y="10140"/>
                  </a:cubicBezTo>
                  <a:cubicBezTo>
                    <a:pt x="12587" y="10140"/>
                    <a:pt x="12797" y="10210"/>
                    <a:pt x="12972" y="10332"/>
                  </a:cubicBezTo>
                  <a:cubicBezTo>
                    <a:pt x="13042" y="10384"/>
                    <a:pt x="13147" y="10419"/>
                    <a:pt x="13251" y="10419"/>
                  </a:cubicBezTo>
                  <a:cubicBezTo>
                    <a:pt x="13391" y="10419"/>
                    <a:pt x="13549" y="10349"/>
                    <a:pt x="13636" y="10210"/>
                  </a:cubicBezTo>
                  <a:lnTo>
                    <a:pt x="15909" y="7028"/>
                  </a:lnTo>
                  <a:cubicBezTo>
                    <a:pt x="15979" y="6941"/>
                    <a:pt x="15996" y="6853"/>
                    <a:pt x="15996" y="6748"/>
                  </a:cubicBezTo>
                  <a:cubicBezTo>
                    <a:pt x="15996" y="6591"/>
                    <a:pt x="15926" y="6451"/>
                    <a:pt x="15804" y="6346"/>
                  </a:cubicBezTo>
                  <a:lnTo>
                    <a:pt x="7011" y="105"/>
                  </a:lnTo>
                  <a:cubicBezTo>
                    <a:pt x="6941" y="36"/>
                    <a:pt x="6836" y="1"/>
                    <a:pt x="6731"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7"/>
            <p:cNvSpPr/>
            <p:nvPr/>
          </p:nvSpPr>
          <p:spPr>
            <a:xfrm rot="2023231">
              <a:off x="4405052" y="4128491"/>
              <a:ext cx="322534" cy="358480"/>
            </a:xfrm>
            <a:custGeom>
              <a:avLst/>
              <a:gdLst/>
              <a:ahLst/>
              <a:cxnLst/>
              <a:rect l="l" t="t" r="r" b="b"/>
              <a:pathLst>
                <a:path w="8829" h="9813" extrusionOk="0">
                  <a:moveTo>
                    <a:pt x="5429" y="1"/>
                  </a:moveTo>
                  <a:cubicBezTo>
                    <a:pt x="5239" y="1"/>
                    <a:pt x="5048" y="89"/>
                    <a:pt x="4930" y="250"/>
                  </a:cubicBezTo>
                  <a:lnTo>
                    <a:pt x="1" y="7173"/>
                  </a:lnTo>
                  <a:lnTo>
                    <a:pt x="3707" y="9812"/>
                  </a:lnTo>
                  <a:lnTo>
                    <a:pt x="8636" y="2890"/>
                  </a:lnTo>
                  <a:cubicBezTo>
                    <a:pt x="8829" y="2627"/>
                    <a:pt x="8776" y="2243"/>
                    <a:pt x="8497" y="2051"/>
                  </a:cubicBezTo>
                  <a:lnTo>
                    <a:pt x="5769" y="110"/>
                  </a:lnTo>
                  <a:cubicBezTo>
                    <a:pt x="5668" y="36"/>
                    <a:pt x="5548" y="1"/>
                    <a:pt x="5429"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7"/>
            <p:cNvSpPr/>
            <p:nvPr/>
          </p:nvSpPr>
          <p:spPr>
            <a:xfrm rot="2023231">
              <a:off x="4397233" y="4121307"/>
              <a:ext cx="332762" cy="371741"/>
            </a:xfrm>
            <a:custGeom>
              <a:avLst/>
              <a:gdLst/>
              <a:ahLst/>
              <a:cxnLst/>
              <a:rect l="l" t="t" r="r" b="b"/>
              <a:pathLst>
                <a:path w="9109" h="10176" extrusionOk="0">
                  <a:moveTo>
                    <a:pt x="5630" y="298"/>
                  </a:moveTo>
                  <a:cubicBezTo>
                    <a:pt x="5735" y="298"/>
                    <a:pt x="5822" y="333"/>
                    <a:pt x="5892" y="386"/>
                  </a:cubicBezTo>
                  <a:lnTo>
                    <a:pt x="8637" y="2326"/>
                  </a:lnTo>
                  <a:cubicBezTo>
                    <a:pt x="8759" y="2413"/>
                    <a:pt x="8829" y="2553"/>
                    <a:pt x="8829" y="2693"/>
                  </a:cubicBezTo>
                  <a:cubicBezTo>
                    <a:pt x="8829" y="2798"/>
                    <a:pt x="8794" y="2885"/>
                    <a:pt x="8741" y="2955"/>
                  </a:cubicBezTo>
                  <a:lnTo>
                    <a:pt x="3882" y="9773"/>
                  </a:lnTo>
                  <a:lnTo>
                    <a:pt x="3882" y="9773"/>
                  </a:lnTo>
                  <a:lnTo>
                    <a:pt x="420" y="7291"/>
                  </a:lnTo>
                  <a:lnTo>
                    <a:pt x="5263" y="490"/>
                  </a:lnTo>
                  <a:cubicBezTo>
                    <a:pt x="5350" y="368"/>
                    <a:pt x="5490" y="298"/>
                    <a:pt x="5630" y="298"/>
                  </a:cubicBezTo>
                  <a:close/>
                  <a:moveTo>
                    <a:pt x="5630" y="1"/>
                  </a:moveTo>
                  <a:cubicBezTo>
                    <a:pt x="5403" y="1"/>
                    <a:pt x="5175" y="123"/>
                    <a:pt x="5035" y="316"/>
                  </a:cubicBezTo>
                  <a:lnTo>
                    <a:pt x="1" y="7361"/>
                  </a:lnTo>
                  <a:lnTo>
                    <a:pt x="3952" y="10175"/>
                  </a:lnTo>
                  <a:lnTo>
                    <a:pt x="4039" y="10053"/>
                  </a:lnTo>
                  <a:lnTo>
                    <a:pt x="8969" y="3130"/>
                  </a:lnTo>
                  <a:cubicBezTo>
                    <a:pt x="9074" y="3008"/>
                    <a:pt x="9109" y="2850"/>
                    <a:pt x="9109" y="2693"/>
                  </a:cubicBezTo>
                  <a:cubicBezTo>
                    <a:pt x="9109" y="2466"/>
                    <a:pt x="9004" y="2239"/>
                    <a:pt x="8794" y="2081"/>
                  </a:cubicBezTo>
                  <a:lnTo>
                    <a:pt x="6067" y="141"/>
                  </a:lnTo>
                  <a:cubicBezTo>
                    <a:pt x="5944" y="53"/>
                    <a:pt x="5787" y="1"/>
                    <a:pt x="563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7"/>
            <p:cNvSpPr/>
            <p:nvPr/>
          </p:nvSpPr>
          <p:spPr>
            <a:xfrm rot="2023231">
              <a:off x="4409944" y="4148152"/>
              <a:ext cx="302113" cy="337402"/>
            </a:xfrm>
            <a:custGeom>
              <a:avLst/>
              <a:gdLst/>
              <a:ahLst/>
              <a:cxnLst/>
              <a:rect l="l" t="t" r="r" b="b"/>
              <a:pathLst>
                <a:path w="8270" h="9236" extrusionOk="0">
                  <a:moveTo>
                    <a:pt x="5167" y="1"/>
                  </a:moveTo>
                  <a:cubicBezTo>
                    <a:pt x="4977" y="1"/>
                    <a:pt x="4786" y="89"/>
                    <a:pt x="4668" y="250"/>
                  </a:cubicBezTo>
                  <a:lnTo>
                    <a:pt x="1" y="6805"/>
                  </a:lnTo>
                  <a:lnTo>
                    <a:pt x="3410" y="9235"/>
                  </a:lnTo>
                  <a:lnTo>
                    <a:pt x="8077" y="2680"/>
                  </a:lnTo>
                  <a:cubicBezTo>
                    <a:pt x="8269" y="2418"/>
                    <a:pt x="8217" y="2033"/>
                    <a:pt x="7937" y="1841"/>
                  </a:cubicBezTo>
                  <a:lnTo>
                    <a:pt x="5507" y="110"/>
                  </a:lnTo>
                  <a:cubicBezTo>
                    <a:pt x="5406" y="36"/>
                    <a:pt x="5286" y="1"/>
                    <a:pt x="5167" y="1"/>
                  </a:cubicBezTo>
                  <a:close/>
                </a:path>
              </a:pathLst>
            </a:custGeom>
            <a:solidFill>
              <a:srgbClr val="F89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7"/>
            <p:cNvSpPr/>
            <p:nvPr/>
          </p:nvSpPr>
          <p:spPr>
            <a:xfrm rot="2023231">
              <a:off x="4404994" y="4142495"/>
              <a:ext cx="309784" cy="347448"/>
            </a:xfrm>
            <a:custGeom>
              <a:avLst/>
              <a:gdLst/>
              <a:ahLst/>
              <a:cxnLst/>
              <a:rect l="l" t="t" r="r" b="b"/>
              <a:pathLst>
                <a:path w="8480" h="9511" extrusionOk="0">
                  <a:moveTo>
                    <a:pt x="5298" y="280"/>
                  </a:moveTo>
                  <a:cubicBezTo>
                    <a:pt x="5385" y="280"/>
                    <a:pt x="5490" y="298"/>
                    <a:pt x="5577" y="350"/>
                  </a:cubicBezTo>
                  <a:lnTo>
                    <a:pt x="8007" y="2098"/>
                  </a:lnTo>
                  <a:cubicBezTo>
                    <a:pt x="8130" y="2185"/>
                    <a:pt x="8200" y="2325"/>
                    <a:pt x="8200" y="2465"/>
                  </a:cubicBezTo>
                  <a:cubicBezTo>
                    <a:pt x="8200" y="2570"/>
                    <a:pt x="8165" y="2657"/>
                    <a:pt x="8112" y="2745"/>
                  </a:cubicBezTo>
                  <a:lnTo>
                    <a:pt x="3526" y="9186"/>
                  </a:lnTo>
                  <a:lnTo>
                    <a:pt x="3526" y="9186"/>
                  </a:lnTo>
                  <a:lnTo>
                    <a:pt x="333" y="6905"/>
                  </a:lnTo>
                  <a:lnTo>
                    <a:pt x="4913" y="472"/>
                  </a:lnTo>
                  <a:cubicBezTo>
                    <a:pt x="5018" y="332"/>
                    <a:pt x="5158" y="280"/>
                    <a:pt x="5298" y="280"/>
                  </a:cubicBezTo>
                  <a:close/>
                  <a:moveTo>
                    <a:pt x="5298" y="0"/>
                  </a:moveTo>
                  <a:cubicBezTo>
                    <a:pt x="5071" y="0"/>
                    <a:pt x="4843" y="105"/>
                    <a:pt x="4703" y="315"/>
                  </a:cubicBezTo>
                  <a:lnTo>
                    <a:pt x="18" y="6870"/>
                  </a:lnTo>
                  <a:cubicBezTo>
                    <a:pt x="1" y="6888"/>
                    <a:pt x="1" y="6923"/>
                    <a:pt x="1" y="6958"/>
                  </a:cubicBezTo>
                  <a:cubicBezTo>
                    <a:pt x="1" y="6993"/>
                    <a:pt x="36" y="7028"/>
                    <a:pt x="53" y="7063"/>
                  </a:cubicBezTo>
                  <a:lnTo>
                    <a:pt x="3480" y="9493"/>
                  </a:lnTo>
                  <a:cubicBezTo>
                    <a:pt x="3497" y="9510"/>
                    <a:pt x="3532" y="9510"/>
                    <a:pt x="3567" y="9510"/>
                  </a:cubicBezTo>
                  <a:cubicBezTo>
                    <a:pt x="3602" y="9510"/>
                    <a:pt x="3637" y="9493"/>
                    <a:pt x="3655" y="9458"/>
                  </a:cubicBezTo>
                  <a:lnTo>
                    <a:pt x="8340" y="2902"/>
                  </a:lnTo>
                  <a:cubicBezTo>
                    <a:pt x="8427" y="2762"/>
                    <a:pt x="8479" y="2623"/>
                    <a:pt x="8479" y="2465"/>
                  </a:cubicBezTo>
                  <a:cubicBezTo>
                    <a:pt x="8479" y="2238"/>
                    <a:pt x="8357" y="2011"/>
                    <a:pt x="8165" y="1871"/>
                  </a:cubicBezTo>
                  <a:lnTo>
                    <a:pt x="5735" y="140"/>
                  </a:lnTo>
                  <a:cubicBezTo>
                    <a:pt x="5595" y="35"/>
                    <a:pt x="5455" y="0"/>
                    <a:pt x="529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7"/>
            <p:cNvSpPr/>
            <p:nvPr/>
          </p:nvSpPr>
          <p:spPr>
            <a:xfrm rot="2023231">
              <a:off x="4618524" y="4252315"/>
              <a:ext cx="66450" cy="58450"/>
            </a:xfrm>
            <a:custGeom>
              <a:avLst/>
              <a:gdLst/>
              <a:ahLst/>
              <a:cxnLst/>
              <a:rect l="l" t="t" r="r" b="b"/>
              <a:pathLst>
                <a:path w="1819" h="1600" extrusionOk="0">
                  <a:moveTo>
                    <a:pt x="912" y="1"/>
                  </a:moveTo>
                  <a:cubicBezTo>
                    <a:pt x="664" y="1"/>
                    <a:pt x="422" y="116"/>
                    <a:pt x="263" y="328"/>
                  </a:cubicBezTo>
                  <a:cubicBezTo>
                    <a:pt x="1" y="695"/>
                    <a:pt x="88" y="1202"/>
                    <a:pt x="455" y="1447"/>
                  </a:cubicBezTo>
                  <a:cubicBezTo>
                    <a:pt x="593" y="1550"/>
                    <a:pt x="756" y="1599"/>
                    <a:pt x="917" y="1599"/>
                  </a:cubicBezTo>
                  <a:cubicBezTo>
                    <a:pt x="1164" y="1599"/>
                    <a:pt x="1408" y="1484"/>
                    <a:pt x="1557" y="1272"/>
                  </a:cubicBezTo>
                  <a:cubicBezTo>
                    <a:pt x="1819" y="905"/>
                    <a:pt x="1731" y="398"/>
                    <a:pt x="1382" y="153"/>
                  </a:cubicBezTo>
                  <a:cubicBezTo>
                    <a:pt x="1237" y="50"/>
                    <a:pt x="1073" y="1"/>
                    <a:pt x="912"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7"/>
            <p:cNvSpPr/>
            <p:nvPr/>
          </p:nvSpPr>
          <p:spPr>
            <a:xfrm rot="2023231">
              <a:off x="4617235" y="4247051"/>
              <a:ext cx="69007" cy="69007"/>
            </a:xfrm>
            <a:custGeom>
              <a:avLst/>
              <a:gdLst/>
              <a:ahLst/>
              <a:cxnLst/>
              <a:rect l="l" t="t" r="r" b="b"/>
              <a:pathLst>
                <a:path w="1889" h="1889" extrusionOk="0">
                  <a:moveTo>
                    <a:pt x="945" y="297"/>
                  </a:moveTo>
                  <a:cubicBezTo>
                    <a:pt x="1085" y="297"/>
                    <a:pt x="1207" y="332"/>
                    <a:pt x="1329" y="420"/>
                  </a:cubicBezTo>
                  <a:cubicBezTo>
                    <a:pt x="1504" y="542"/>
                    <a:pt x="1609" y="734"/>
                    <a:pt x="1609" y="944"/>
                  </a:cubicBezTo>
                  <a:cubicBezTo>
                    <a:pt x="1609" y="1084"/>
                    <a:pt x="1557" y="1206"/>
                    <a:pt x="1487" y="1329"/>
                  </a:cubicBezTo>
                  <a:cubicBezTo>
                    <a:pt x="1347" y="1503"/>
                    <a:pt x="1155" y="1608"/>
                    <a:pt x="945" y="1608"/>
                  </a:cubicBezTo>
                  <a:cubicBezTo>
                    <a:pt x="822" y="1608"/>
                    <a:pt x="683" y="1556"/>
                    <a:pt x="560" y="1486"/>
                  </a:cubicBezTo>
                  <a:cubicBezTo>
                    <a:pt x="385" y="1346"/>
                    <a:pt x="298" y="1154"/>
                    <a:pt x="298" y="944"/>
                  </a:cubicBezTo>
                  <a:cubicBezTo>
                    <a:pt x="298" y="804"/>
                    <a:pt x="333" y="682"/>
                    <a:pt x="420" y="559"/>
                  </a:cubicBezTo>
                  <a:cubicBezTo>
                    <a:pt x="543" y="385"/>
                    <a:pt x="735" y="297"/>
                    <a:pt x="945" y="297"/>
                  </a:cubicBezTo>
                  <a:close/>
                  <a:moveTo>
                    <a:pt x="945" y="0"/>
                  </a:moveTo>
                  <a:cubicBezTo>
                    <a:pt x="648" y="0"/>
                    <a:pt x="368" y="140"/>
                    <a:pt x="176" y="402"/>
                  </a:cubicBezTo>
                  <a:cubicBezTo>
                    <a:pt x="53" y="559"/>
                    <a:pt x="1" y="752"/>
                    <a:pt x="1" y="944"/>
                  </a:cubicBezTo>
                  <a:cubicBezTo>
                    <a:pt x="1" y="1241"/>
                    <a:pt x="141" y="1538"/>
                    <a:pt x="403" y="1713"/>
                  </a:cubicBezTo>
                  <a:cubicBezTo>
                    <a:pt x="560" y="1836"/>
                    <a:pt x="752" y="1888"/>
                    <a:pt x="945" y="1888"/>
                  </a:cubicBezTo>
                  <a:cubicBezTo>
                    <a:pt x="1242" y="1888"/>
                    <a:pt x="1539" y="1748"/>
                    <a:pt x="1714" y="1486"/>
                  </a:cubicBezTo>
                  <a:cubicBezTo>
                    <a:pt x="1836" y="1329"/>
                    <a:pt x="1889" y="1136"/>
                    <a:pt x="1889" y="944"/>
                  </a:cubicBezTo>
                  <a:cubicBezTo>
                    <a:pt x="1889" y="647"/>
                    <a:pt x="1749" y="350"/>
                    <a:pt x="1504" y="175"/>
                  </a:cubicBezTo>
                  <a:cubicBezTo>
                    <a:pt x="1329" y="53"/>
                    <a:pt x="1137" y="0"/>
                    <a:pt x="945"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7"/>
            <p:cNvSpPr/>
            <p:nvPr/>
          </p:nvSpPr>
          <p:spPr>
            <a:xfrm rot="2023231">
              <a:off x="4318272" y="3634716"/>
              <a:ext cx="1064591" cy="643789"/>
            </a:xfrm>
            <a:custGeom>
              <a:avLst/>
              <a:gdLst/>
              <a:ahLst/>
              <a:cxnLst/>
              <a:rect l="l" t="t" r="r" b="b"/>
              <a:pathLst>
                <a:path w="29142" h="17623" extrusionOk="0">
                  <a:moveTo>
                    <a:pt x="15024" y="0"/>
                  </a:moveTo>
                  <a:cubicBezTo>
                    <a:pt x="13674" y="0"/>
                    <a:pt x="12216" y="162"/>
                    <a:pt x="10646" y="526"/>
                  </a:cubicBezTo>
                  <a:cubicBezTo>
                    <a:pt x="0" y="3008"/>
                    <a:pt x="3934" y="16259"/>
                    <a:pt x="3934" y="16259"/>
                  </a:cubicBezTo>
                  <a:lnTo>
                    <a:pt x="9178" y="14511"/>
                  </a:lnTo>
                  <a:cubicBezTo>
                    <a:pt x="9178" y="14511"/>
                    <a:pt x="8024" y="13934"/>
                    <a:pt x="8164" y="12326"/>
                  </a:cubicBezTo>
                  <a:cubicBezTo>
                    <a:pt x="8304" y="10735"/>
                    <a:pt x="10646" y="10298"/>
                    <a:pt x="10646" y="10298"/>
                  </a:cubicBezTo>
                  <a:cubicBezTo>
                    <a:pt x="10646" y="10298"/>
                    <a:pt x="8601" y="8253"/>
                    <a:pt x="10786" y="7082"/>
                  </a:cubicBezTo>
                  <a:cubicBezTo>
                    <a:pt x="11408" y="6753"/>
                    <a:pt x="11935" y="6636"/>
                    <a:pt x="12370" y="6636"/>
                  </a:cubicBezTo>
                  <a:cubicBezTo>
                    <a:pt x="13466" y="6636"/>
                    <a:pt x="13985" y="7379"/>
                    <a:pt x="13985" y="7379"/>
                  </a:cubicBezTo>
                  <a:cubicBezTo>
                    <a:pt x="13985" y="7379"/>
                    <a:pt x="14098" y="5909"/>
                    <a:pt x="15635" y="5909"/>
                  </a:cubicBezTo>
                  <a:cubicBezTo>
                    <a:pt x="15911" y="5909"/>
                    <a:pt x="16232" y="5956"/>
                    <a:pt x="16607" y="6068"/>
                  </a:cubicBezTo>
                  <a:cubicBezTo>
                    <a:pt x="19090" y="6802"/>
                    <a:pt x="17919" y="9704"/>
                    <a:pt x="17919" y="9704"/>
                  </a:cubicBezTo>
                  <a:cubicBezTo>
                    <a:pt x="17919" y="9704"/>
                    <a:pt x="18541" y="9015"/>
                    <a:pt x="19596" y="9015"/>
                  </a:cubicBezTo>
                  <a:cubicBezTo>
                    <a:pt x="20073" y="9015"/>
                    <a:pt x="20639" y="9156"/>
                    <a:pt x="21275" y="9564"/>
                  </a:cubicBezTo>
                  <a:cubicBezTo>
                    <a:pt x="23320" y="10875"/>
                    <a:pt x="21852" y="12483"/>
                    <a:pt x="21852" y="12483"/>
                  </a:cubicBezTo>
                  <a:lnTo>
                    <a:pt x="27201" y="17623"/>
                  </a:lnTo>
                  <a:cubicBezTo>
                    <a:pt x="27201" y="17623"/>
                    <a:pt x="29142" y="12134"/>
                    <a:pt x="27970" y="8498"/>
                  </a:cubicBezTo>
                  <a:cubicBezTo>
                    <a:pt x="26987" y="5398"/>
                    <a:pt x="22816" y="0"/>
                    <a:pt x="15024" y="0"/>
                  </a:cubicBezTo>
                  <a:close/>
                </a:path>
              </a:pathLst>
            </a:custGeom>
            <a:solidFill>
              <a:srgbClr val="C5E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7"/>
            <p:cNvSpPr/>
            <p:nvPr/>
          </p:nvSpPr>
          <p:spPr>
            <a:xfrm rot="2023231">
              <a:off x="4423098" y="3654242"/>
              <a:ext cx="928586" cy="654237"/>
            </a:xfrm>
            <a:custGeom>
              <a:avLst/>
              <a:gdLst/>
              <a:ahLst/>
              <a:cxnLst/>
              <a:rect l="l" t="t" r="r" b="b"/>
              <a:pathLst>
                <a:path w="25419" h="17909" extrusionOk="0">
                  <a:moveTo>
                    <a:pt x="11958" y="281"/>
                  </a:moveTo>
                  <a:cubicBezTo>
                    <a:pt x="15822" y="281"/>
                    <a:pt x="18776" y="1627"/>
                    <a:pt x="20891" y="3340"/>
                  </a:cubicBezTo>
                  <a:cubicBezTo>
                    <a:pt x="23006" y="5053"/>
                    <a:pt x="24283" y="7168"/>
                    <a:pt x="24755" y="8689"/>
                  </a:cubicBezTo>
                  <a:cubicBezTo>
                    <a:pt x="25017" y="9493"/>
                    <a:pt x="25122" y="10420"/>
                    <a:pt x="25122" y="11364"/>
                  </a:cubicBezTo>
                  <a:cubicBezTo>
                    <a:pt x="25122" y="12919"/>
                    <a:pt x="24842" y="14510"/>
                    <a:pt x="24562" y="15716"/>
                  </a:cubicBezTo>
                  <a:cubicBezTo>
                    <a:pt x="24422" y="16311"/>
                    <a:pt x="24265" y="16818"/>
                    <a:pt x="24160" y="17167"/>
                  </a:cubicBezTo>
                  <a:cubicBezTo>
                    <a:pt x="24120" y="17300"/>
                    <a:pt x="24091" y="17412"/>
                    <a:pt x="24063" y="17497"/>
                  </a:cubicBezTo>
                  <a:lnTo>
                    <a:pt x="24063" y="17497"/>
                  </a:lnTo>
                  <a:lnTo>
                    <a:pt x="18978" y="12611"/>
                  </a:lnTo>
                  <a:lnTo>
                    <a:pt x="18978" y="12611"/>
                  </a:lnTo>
                  <a:cubicBezTo>
                    <a:pt x="19125" y="12414"/>
                    <a:pt x="19427" y="11940"/>
                    <a:pt x="19440" y="11346"/>
                  </a:cubicBezTo>
                  <a:cubicBezTo>
                    <a:pt x="19440" y="11066"/>
                    <a:pt x="19370" y="10769"/>
                    <a:pt x="19178" y="10455"/>
                  </a:cubicBezTo>
                  <a:cubicBezTo>
                    <a:pt x="19003" y="10157"/>
                    <a:pt x="18706" y="9860"/>
                    <a:pt x="18286" y="9581"/>
                  </a:cubicBezTo>
                  <a:cubicBezTo>
                    <a:pt x="17622" y="9161"/>
                    <a:pt x="17028" y="9004"/>
                    <a:pt x="16521" y="9004"/>
                  </a:cubicBezTo>
                  <a:cubicBezTo>
                    <a:pt x="15961" y="9004"/>
                    <a:pt x="15524" y="9196"/>
                    <a:pt x="15210" y="9371"/>
                  </a:cubicBezTo>
                  <a:cubicBezTo>
                    <a:pt x="15181" y="9389"/>
                    <a:pt x="15153" y="9408"/>
                    <a:pt x="15127" y="9426"/>
                  </a:cubicBezTo>
                  <a:lnTo>
                    <a:pt x="15127" y="9426"/>
                  </a:lnTo>
                  <a:cubicBezTo>
                    <a:pt x="15195" y="9148"/>
                    <a:pt x="15262" y="8776"/>
                    <a:pt x="15262" y="8374"/>
                  </a:cubicBezTo>
                  <a:cubicBezTo>
                    <a:pt x="15262" y="7937"/>
                    <a:pt x="15192" y="7465"/>
                    <a:pt x="14930" y="7046"/>
                  </a:cubicBezTo>
                  <a:cubicBezTo>
                    <a:pt x="14685" y="6626"/>
                    <a:pt x="14248" y="6259"/>
                    <a:pt x="13584" y="6067"/>
                  </a:cubicBezTo>
                  <a:cubicBezTo>
                    <a:pt x="13199" y="5962"/>
                    <a:pt x="12850" y="5909"/>
                    <a:pt x="12570" y="5909"/>
                  </a:cubicBezTo>
                  <a:cubicBezTo>
                    <a:pt x="12150" y="5909"/>
                    <a:pt x="11836" y="5997"/>
                    <a:pt x="11574" y="6154"/>
                  </a:cubicBezTo>
                  <a:cubicBezTo>
                    <a:pt x="11206" y="6381"/>
                    <a:pt x="10997" y="6731"/>
                    <a:pt x="10892" y="7011"/>
                  </a:cubicBezTo>
                  <a:cubicBezTo>
                    <a:pt x="10864" y="7079"/>
                    <a:pt x="10843" y="7145"/>
                    <a:pt x="10826" y="7206"/>
                  </a:cubicBezTo>
                  <a:lnTo>
                    <a:pt x="10826" y="7206"/>
                  </a:lnTo>
                  <a:cubicBezTo>
                    <a:pt x="10764" y="7149"/>
                    <a:pt x="10687" y="7088"/>
                    <a:pt x="10595" y="7028"/>
                  </a:cubicBezTo>
                  <a:cubicBezTo>
                    <a:pt x="10315" y="6836"/>
                    <a:pt x="9878" y="6626"/>
                    <a:pt x="9301" y="6626"/>
                  </a:cubicBezTo>
                  <a:cubicBezTo>
                    <a:pt x="8846" y="6626"/>
                    <a:pt x="8287" y="6766"/>
                    <a:pt x="7640" y="7098"/>
                  </a:cubicBezTo>
                  <a:cubicBezTo>
                    <a:pt x="7238" y="7308"/>
                    <a:pt x="6976" y="7553"/>
                    <a:pt x="6801" y="7815"/>
                  </a:cubicBezTo>
                  <a:cubicBezTo>
                    <a:pt x="6626" y="8095"/>
                    <a:pt x="6556" y="8374"/>
                    <a:pt x="6556" y="8637"/>
                  </a:cubicBezTo>
                  <a:cubicBezTo>
                    <a:pt x="6556" y="9144"/>
                    <a:pt x="6784" y="9616"/>
                    <a:pt x="7011" y="9965"/>
                  </a:cubicBezTo>
                  <a:cubicBezTo>
                    <a:pt x="7114" y="10124"/>
                    <a:pt x="7218" y="10254"/>
                    <a:pt x="7300" y="10351"/>
                  </a:cubicBezTo>
                  <a:lnTo>
                    <a:pt x="7300" y="10351"/>
                  </a:lnTo>
                  <a:cubicBezTo>
                    <a:pt x="7069" y="10410"/>
                    <a:pt x="6697" y="10524"/>
                    <a:pt x="6312" y="10717"/>
                  </a:cubicBezTo>
                  <a:cubicBezTo>
                    <a:pt x="5997" y="10892"/>
                    <a:pt x="5682" y="11101"/>
                    <a:pt x="5420" y="11381"/>
                  </a:cubicBezTo>
                  <a:cubicBezTo>
                    <a:pt x="5175" y="11661"/>
                    <a:pt x="4983" y="12028"/>
                    <a:pt x="4948" y="12465"/>
                  </a:cubicBezTo>
                  <a:cubicBezTo>
                    <a:pt x="4931" y="12552"/>
                    <a:pt x="4931" y="12657"/>
                    <a:pt x="4931" y="12745"/>
                  </a:cubicBezTo>
                  <a:cubicBezTo>
                    <a:pt x="4931" y="13479"/>
                    <a:pt x="5210" y="14003"/>
                    <a:pt x="5490" y="14318"/>
                  </a:cubicBezTo>
                  <a:cubicBezTo>
                    <a:pt x="5592" y="14447"/>
                    <a:pt x="5696" y="14547"/>
                    <a:pt x="5787" y="14621"/>
                  </a:cubicBezTo>
                  <a:lnTo>
                    <a:pt x="5787" y="14621"/>
                  </a:lnTo>
                  <a:lnTo>
                    <a:pt x="971" y="16226"/>
                  </a:lnTo>
                  <a:lnTo>
                    <a:pt x="971" y="16226"/>
                  </a:lnTo>
                  <a:cubicBezTo>
                    <a:pt x="818" y="15681"/>
                    <a:pt x="298" y="13567"/>
                    <a:pt x="298" y="11066"/>
                  </a:cubicBezTo>
                  <a:cubicBezTo>
                    <a:pt x="298" y="9091"/>
                    <a:pt x="630" y="6871"/>
                    <a:pt x="1697" y="4983"/>
                  </a:cubicBezTo>
                  <a:cubicBezTo>
                    <a:pt x="2763" y="3095"/>
                    <a:pt x="4581" y="1522"/>
                    <a:pt x="7605" y="822"/>
                  </a:cubicBezTo>
                  <a:cubicBezTo>
                    <a:pt x="9161" y="455"/>
                    <a:pt x="10612" y="281"/>
                    <a:pt x="11958" y="281"/>
                  </a:cubicBezTo>
                  <a:close/>
                  <a:moveTo>
                    <a:pt x="11958" y="1"/>
                  </a:moveTo>
                  <a:cubicBezTo>
                    <a:pt x="10595" y="1"/>
                    <a:pt x="9126" y="158"/>
                    <a:pt x="7535" y="525"/>
                  </a:cubicBezTo>
                  <a:cubicBezTo>
                    <a:pt x="4441" y="1242"/>
                    <a:pt x="2553" y="2885"/>
                    <a:pt x="1434" y="4843"/>
                  </a:cubicBezTo>
                  <a:cubicBezTo>
                    <a:pt x="333" y="6784"/>
                    <a:pt x="1" y="9056"/>
                    <a:pt x="1" y="11066"/>
                  </a:cubicBezTo>
                  <a:cubicBezTo>
                    <a:pt x="1" y="14038"/>
                    <a:pt x="718" y="16433"/>
                    <a:pt x="718" y="16451"/>
                  </a:cubicBezTo>
                  <a:cubicBezTo>
                    <a:pt x="735" y="16486"/>
                    <a:pt x="770" y="16521"/>
                    <a:pt x="805" y="16538"/>
                  </a:cubicBezTo>
                  <a:cubicBezTo>
                    <a:pt x="823" y="16547"/>
                    <a:pt x="840" y="16551"/>
                    <a:pt x="858" y="16551"/>
                  </a:cubicBezTo>
                  <a:cubicBezTo>
                    <a:pt x="875" y="16551"/>
                    <a:pt x="892" y="16547"/>
                    <a:pt x="910" y="16538"/>
                  </a:cubicBezTo>
                  <a:lnTo>
                    <a:pt x="6154" y="14790"/>
                  </a:lnTo>
                  <a:cubicBezTo>
                    <a:pt x="6207" y="14772"/>
                    <a:pt x="6242" y="14720"/>
                    <a:pt x="6259" y="14668"/>
                  </a:cubicBezTo>
                  <a:cubicBezTo>
                    <a:pt x="6259" y="14615"/>
                    <a:pt x="6224" y="14545"/>
                    <a:pt x="6172" y="14528"/>
                  </a:cubicBezTo>
                  <a:cubicBezTo>
                    <a:pt x="6154" y="14510"/>
                    <a:pt x="5910" y="14388"/>
                    <a:pt x="5682" y="14108"/>
                  </a:cubicBezTo>
                  <a:cubicBezTo>
                    <a:pt x="5455" y="13811"/>
                    <a:pt x="5228" y="13391"/>
                    <a:pt x="5228" y="12745"/>
                  </a:cubicBezTo>
                  <a:cubicBezTo>
                    <a:pt x="5228" y="12657"/>
                    <a:pt x="5228" y="12570"/>
                    <a:pt x="5228" y="12482"/>
                  </a:cubicBezTo>
                  <a:cubicBezTo>
                    <a:pt x="5263" y="12115"/>
                    <a:pt x="5420" y="11818"/>
                    <a:pt x="5647" y="11573"/>
                  </a:cubicBezTo>
                  <a:cubicBezTo>
                    <a:pt x="5980" y="11206"/>
                    <a:pt x="6469" y="10944"/>
                    <a:pt x="6871" y="10787"/>
                  </a:cubicBezTo>
                  <a:cubicBezTo>
                    <a:pt x="7081" y="10717"/>
                    <a:pt x="7256" y="10664"/>
                    <a:pt x="7378" y="10629"/>
                  </a:cubicBezTo>
                  <a:cubicBezTo>
                    <a:pt x="7448" y="10612"/>
                    <a:pt x="7500" y="10594"/>
                    <a:pt x="7535" y="10594"/>
                  </a:cubicBezTo>
                  <a:cubicBezTo>
                    <a:pt x="7570" y="10577"/>
                    <a:pt x="7588" y="10577"/>
                    <a:pt x="7588" y="10577"/>
                  </a:cubicBezTo>
                  <a:cubicBezTo>
                    <a:pt x="7640" y="10560"/>
                    <a:pt x="7693" y="10525"/>
                    <a:pt x="7710" y="10472"/>
                  </a:cubicBezTo>
                  <a:cubicBezTo>
                    <a:pt x="7728" y="10420"/>
                    <a:pt x="7710" y="10367"/>
                    <a:pt x="7675" y="10332"/>
                  </a:cubicBezTo>
                  <a:lnTo>
                    <a:pt x="7658" y="10315"/>
                  </a:lnTo>
                  <a:cubicBezTo>
                    <a:pt x="7623" y="10280"/>
                    <a:pt x="7413" y="10053"/>
                    <a:pt x="7221" y="9738"/>
                  </a:cubicBezTo>
                  <a:cubicBezTo>
                    <a:pt x="7028" y="9441"/>
                    <a:pt x="6854" y="9039"/>
                    <a:pt x="6854" y="8637"/>
                  </a:cubicBezTo>
                  <a:cubicBezTo>
                    <a:pt x="6854" y="8427"/>
                    <a:pt x="6906" y="8200"/>
                    <a:pt x="7046" y="7990"/>
                  </a:cubicBezTo>
                  <a:cubicBezTo>
                    <a:pt x="7186" y="7762"/>
                    <a:pt x="7413" y="7553"/>
                    <a:pt x="7780" y="7360"/>
                  </a:cubicBezTo>
                  <a:cubicBezTo>
                    <a:pt x="8392" y="7028"/>
                    <a:pt x="8899" y="6923"/>
                    <a:pt x="9301" y="6923"/>
                  </a:cubicBezTo>
                  <a:cubicBezTo>
                    <a:pt x="9808" y="6923"/>
                    <a:pt x="10193" y="7098"/>
                    <a:pt x="10437" y="7273"/>
                  </a:cubicBezTo>
                  <a:cubicBezTo>
                    <a:pt x="10560" y="7360"/>
                    <a:pt x="10647" y="7448"/>
                    <a:pt x="10717" y="7500"/>
                  </a:cubicBezTo>
                  <a:cubicBezTo>
                    <a:pt x="10734" y="7535"/>
                    <a:pt x="10769" y="7570"/>
                    <a:pt x="10769" y="7588"/>
                  </a:cubicBezTo>
                  <a:lnTo>
                    <a:pt x="10787" y="7605"/>
                  </a:lnTo>
                  <a:lnTo>
                    <a:pt x="10804" y="7605"/>
                  </a:lnTo>
                  <a:cubicBezTo>
                    <a:pt x="10831" y="7644"/>
                    <a:pt x="10867" y="7664"/>
                    <a:pt x="10913" y="7664"/>
                  </a:cubicBezTo>
                  <a:cubicBezTo>
                    <a:pt x="10928" y="7664"/>
                    <a:pt x="10944" y="7662"/>
                    <a:pt x="10962" y="7658"/>
                  </a:cubicBezTo>
                  <a:cubicBezTo>
                    <a:pt x="11014" y="7640"/>
                    <a:pt x="11049" y="7588"/>
                    <a:pt x="11067" y="7535"/>
                  </a:cubicBezTo>
                  <a:lnTo>
                    <a:pt x="11067" y="7518"/>
                  </a:lnTo>
                  <a:cubicBezTo>
                    <a:pt x="11067" y="7448"/>
                    <a:pt x="11119" y="7116"/>
                    <a:pt x="11329" y="6801"/>
                  </a:cubicBezTo>
                  <a:cubicBezTo>
                    <a:pt x="11434" y="6644"/>
                    <a:pt x="11574" y="6486"/>
                    <a:pt x="11766" y="6381"/>
                  </a:cubicBezTo>
                  <a:cubicBezTo>
                    <a:pt x="11976" y="6277"/>
                    <a:pt x="12220" y="6189"/>
                    <a:pt x="12570" y="6189"/>
                  </a:cubicBezTo>
                  <a:cubicBezTo>
                    <a:pt x="12832" y="6189"/>
                    <a:pt x="13129" y="6242"/>
                    <a:pt x="13497" y="6347"/>
                  </a:cubicBezTo>
                  <a:cubicBezTo>
                    <a:pt x="14108" y="6521"/>
                    <a:pt x="14458" y="6836"/>
                    <a:pt x="14685" y="7203"/>
                  </a:cubicBezTo>
                  <a:cubicBezTo>
                    <a:pt x="14895" y="7553"/>
                    <a:pt x="14982" y="7972"/>
                    <a:pt x="14982" y="8374"/>
                  </a:cubicBezTo>
                  <a:cubicBezTo>
                    <a:pt x="14982" y="8759"/>
                    <a:pt x="14913" y="9109"/>
                    <a:pt x="14843" y="9371"/>
                  </a:cubicBezTo>
                  <a:cubicBezTo>
                    <a:pt x="14808" y="9511"/>
                    <a:pt x="14773" y="9616"/>
                    <a:pt x="14755" y="9685"/>
                  </a:cubicBezTo>
                  <a:cubicBezTo>
                    <a:pt x="14738" y="9720"/>
                    <a:pt x="14738" y="9755"/>
                    <a:pt x="14720" y="9773"/>
                  </a:cubicBezTo>
                  <a:lnTo>
                    <a:pt x="14720" y="9790"/>
                  </a:lnTo>
                  <a:cubicBezTo>
                    <a:pt x="14685" y="9860"/>
                    <a:pt x="14720" y="9930"/>
                    <a:pt x="14773" y="9983"/>
                  </a:cubicBezTo>
                  <a:cubicBezTo>
                    <a:pt x="14791" y="9995"/>
                    <a:pt x="14814" y="10001"/>
                    <a:pt x="14838" y="10001"/>
                  </a:cubicBezTo>
                  <a:cubicBezTo>
                    <a:pt x="14883" y="10001"/>
                    <a:pt x="14931" y="9982"/>
                    <a:pt x="14965" y="9948"/>
                  </a:cubicBezTo>
                  <a:cubicBezTo>
                    <a:pt x="15017" y="9878"/>
                    <a:pt x="15594" y="9301"/>
                    <a:pt x="16521" y="9301"/>
                  </a:cubicBezTo>
                  <a:cubicBezTo>
                    <a:pt x="16975" y="9301"/>
                    <a:pt x="17500" y="9441"/>
                    <a:pt x="18129" y="9825"/>
                  </a:cubicBezTo>
                  <a:cubicBezTo>
                    <a:pt x="18531" y="10088"/>
                    <a:pt x="18776" y="10350"/>
                    <a:pt x="18933" y="10612"/>
                  </a:cubicBezTo>
                  <a:cubicBezTo>
                    <a:pt x="19091" y="10857"/>
                    <a:pt x="19143" y="11119"/>
                    <a:pt x="19143" y="11346"/>
                  </a:cubicBezTo>
                  <a:cubicBezTo>
                    <a:pt x="19143" y="11661"/>
                    <a:pt x="19021" y="11958"/>
                    <a:pt x="18898" y="12185"/>
                  </a:cubicBezTo>
                  <a:cubicBezTo>
                    <a:pt x="18846" y="12290"/>
                    <a:pt x="18793" y="12378"/>
                    <a:pt x="18741" y="12430"/>
                  </a:cubicBezTo>
                  <a:cubicBezTo>
                    <a:pt x="18723" y="12465"/>
                    <a:pt x="18706" y="12482"/>
                    <a:pt x="18688" y="12500"/>
                  </a:cubicBezTo>
                  <a:lnTo>
                    <a:pt x="18671" y="12517"/>
                  </a:lnTo>
                  <a:cubicBezTo>
                    <a:pt x="18619" y="12587"/>
                    <a:pt x="18619" y="12675"/>
                    <a:pt x="18688" y="12727"/>
                  </a:cubicBezTo>
                  <a:lnTo>
                    <a:pt x="24020" y="17867"/>
                  </a:lnTo>
                  <a:cubicBezTo>
                    <a:pt x="24046" y="17892"/>
                    <a:pt x="24081" y="17908"/>
                    <a:pt x="24118" y="17908"/>
                  </a:cubicBezTo>
                  <a:cubicBezTo>
                    <a:pt x="24132" y="17908"/>
                    <a:pt x="24146" y="17906"/>
                    <a:pt x="24160" y="17902"/>
                  </a:cubicBezTo>
                  <a:cubicBezTo>
                    <a:pt x="24213" y="17902"/>
                    <a:pt x="24248" y="17867"/>
                    <a:pt x="24265" y="17814"/>
                  </a:cubicBezTo>
                  <a:cubicBezTo>
                    <a:pt x="24265" y="17814"/>
                    <a:pt x="25419" y="14545"/>
                    <a:pt x="25419" y="11364"/>
                  </a:cubicBezTo>
                  <a:cubicBezTo>
                    <a:pt x="25419" y="10402"/>
                    <a:pt x="25314" y="9458"/>
                    <a:pt x="25034" y="8584"/>
                  </a:cubicBezTo>
                  <a:cubicBezTo>
                    <a:pt x="24527" y="7011"/>
                    <a:pt x="23234" y="4861"/>
                    <a:pt x="21066" y="3112"/>
                  </a:cubicBezTo>
                  <a:cubicBezTo>
                    <a:pt x="18916" y="1364"/>
                    <a:pt x="15891" y="1"/>
                    <a:pt x="1195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7"/>
            <p:cNvSpPr/>
            <p:nvPr/>
          </p:nvSpPr>
          <p:spPr>
            <a:xfrm rot="2023231">
              <a:off x="4511066" y="3806276"/>
              <a:ext cx="648209" cy="385915"/>
            </a:xfrm>
            <a:custGeom>
              <a:avLst/>
              <a:gdLst/>
              <a:ahLst/>
              <a:cxnLst/>
              <a:rect l="l" t="t" r="r" b="b"/>
              <a:pathLst>
                <a:path w="17744" h="10564" extrusionOk="0">
                  <a:moveTo>
                    <a:pt x="10163" y="0"/>
                  </a:moveTo>
                  <a:cubicBezTo>
                    <a:pt x="9449" y="0"/>
                    <a:pt x="8882" y="156"/>
                    <a:pt x="8199" y="442"/>
                  </a:cubicBezTo>
                  <a:cubicBezTo>
                    <a:pt x="7098" y="914"/>
                    <a:pt x="5926" y="932"/>
                    <a:pt x="4808" y="1334"/>
                  </a:cubicBezTo>
                  <a:cubicBezTo>
                    <a:pt x="3759" y="1718"/>
                    <a:pt x="2325" y="2610"/>
                    <a:pt x="2273" y="3851"/>
                  </a:cubicBezTo>
                  <a:cubicBezTo>
                    <a:pt x="2255" y="4253"/>
                    <a:pt x="2448" y="5092"/>
                    <a:pt x="1748" y="5704"/>
                  </a:cubicBezTo>
                  <a:cubicBezTo>
                    <a:pt x="769" y="6561"/>
                    <a:pt x="0" y="6963"/>
                    <a:pt x="105" y="8431"/>
                  </a:cubicBezTo>
                  <a:cubicBezTo>
                    <a:pt x="158" y="9270"/>
                    <a:pt x="490" y="9917"/>
                    <a:pt x="857" y="10564"/>
                  </a:cubicBezTo>
                  <a:lnTo>
                    <a:pt x="3182" y="9777"/>
                  </a:lnTo>
                  <a:cubicBezTo>
                    <a:pt x="3182" y="9777"/>
                    <a:pt x="2028" y="9200"/>
                    <a:pt x="2168" y="7592"/>
                  </a:cubicBezTo>
                  <a:cubicBezTo>
                    <a:pt x="2308" y="6001"/>
                    <a:pt x="4650" y="5564"/>
                    <a:pt x="4650" y="5564"/>
                  </a:cubicBezTo>
                  <a:cubicBezTo>
                    <a:pt x="4650" y="5564"/>
                    <a:pt x="2605" y="3519"/>
                    <a:pt x="4790" y="2348"/>
                  </a:cubicBezTo>
                  <a:cubicBezTo>
                    <a:pt x="5412" y="2019"/>
                    <a:pt x="5939" y="1902"/>
                    <a:pt x="6374" y="1902"/>
                  </a:cubicBezTo>
                  <a:cubicBezTo>
                    <a:pt x="7470" y="1902"/>
                    <a:pt x="7989" y="2645"/>
                    <a:pt x="7989" y="2645"/>
                  </a:cubicBezTo>
                  <a:cubicBezTo>
                    <a:pt x="7989" y="2645"/>
                    <a:pt x="8102" y="1175"/>
                    <a:pt x="9639" y="1175"/>
                  </a:cubicBezTo>
                  <a:cubicBezTo>
                    <a:pt x="9915" y="1175"/>
                    <a:pt x="10236" y="1222"/>
                    <a:pt x="10611" y="1334"/>
                  </a:cubicBezTo>
                  <a:cubicBezTo>
                    <a:pt x="13094" y="2068"/>
                    <a:pt x="11923" y="4970"/>
                    <a:pt x="11923" y="4970"/>
                  </a:cubicBezTo>
                  <a:cubicBezTo>
                    <a:pt x="11923" y="4970"/>
                    <a:pt x="12545" y="4281"/>
                    <a:pt x="13600" y="4281"/>
                  </a:cubicBezTo>
                  <a:cubicBezTo>
                    <a:pt x="14077" y="4281"/>
                    <a:pt x="14643" y="4422"/>
                    <a:pt x="15279" y="4830"/>
                  </a:cubicBezTo>
                  <a:cubicBezTo>
                    <a:pt x="17324" y="6141"/>
                    <a:pt x="15856" y="7749"/>
                    <a:pt x="15856" y="7749"/>
                  </a:cubicBezTo>
                  <a:lnTo>
                    <a:pt x="16765" y="8606"/>
                  </a:lnTo>
                  <a:cubicBezTo>
                    <a:pt x="16922" y="8309"/>
                    <a:pt x="17062" y="8012"/>
                    <a:pt x="17167" y="7697"/>
                  </a:cubicBezTo>
                  <a:cubicBezTo>
                    <a:pt x="17743" y="6019"/>
                    <a:pt x="17087" y="3388"/>
                    <a:pt x="14960" y="3388"/>
                  </a:cubicBezTo>
                  <a:cubicBezTo>
                    <a:pt x="14893" y="3388"/>
                    <a:pt x="14825" y="3391"/>
                    <a:pt x="14755" y="3396"/>
                  </a:cubicBezTo>
                  <a:cubicBezTo>
                    <a:pt x="14732" y="3398"/>
                    <a:pt x="14709" y="3399"/>
                    <a:pt x="14687" y="3399"/>
                  </a:cubicBezTo>
                  <a:cubicBezTo>
                    <a:pt x="14053" y="3399"/>
                    <a:pt x="13312" y="2708"/>
                    <a:pt x="13548" y="2033"/>
                  </a:cubicBezTo>
                  <a:cubicBezTo>
                    <a:pt x="14108" y="355"/>
                    <a:pt x="11573" y="40"/>
                    <a:pt x="10384" y="5"/>
                  </a:cubicBezTo>
                  <a:cubicBezTo>
                    <a:pt x="10309" y="2"/>
                    <a:pt x="10235" y="0"/>
                    <a:pt x="10163" y="0"/>
                  </a:cubicBezTo>
                  <a:close/>
                </a:path>
              </a:pathLst>
            </a:custGeom>
            <a:solidFill>
              <a:srgbClr val="3DBD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7"/>
            <p:cNvSpPr/>
            <p:nvPr/>
          </p:nvSpPr>
          <p:spPr>
            <a:xfrm rot="2023231">
              <a:off x="4510061" y="3797869"/>
              <a:ext cx="641853" cy="396838"/>
            </a:xfrm>
            <a:custGeom>
              <a:avLst/>
              <a:gdLst/>
              <a:ahLst/>
              <a:cxnLst/>
              <a:rect l="l" t="t" r="r" b="b"/>
              <a:pathLst>
                <a:path w="17570" h="10863" extrusionOk="0">
                  <a:moveTo>
                    <a:pt x="10437" y="298"/>
                  </a:moveTo>
                  <a:cubicBezTo>
                    <a:pt x="10962" y="315"/>
                    <a:pt x="11766" y="385"/>
                    <a:pt x="12413" y="613"/>
                  </a:cubicBezTo>
                  <a:cubicBezTo>
                    <a:pt x="12745" y="717"/>
                    <a:pt x="13024" y="857"/>
                    <a:pt x="13217" y="1050"/>
                  </a:cubicBezTo>
                  <a:cubicBezTo>
                    <a:pt x="13427" y="1242"/>
                    <a:pt x="13531" y="1452"/>
                    <a:pt x="13531" y="1714"/>
                  </a:cubicBezTo>
                  <a:cubicBezTo>
                    <a:pt x="13531" y="1836"/>
                    <a:pt x="13514" y="1976"/>
                    <a:pt x="13462" y="2133"/>
                  </a:cubicBezTo>
                  <a:cubicBezTo>
                    <a:pt x="13427" y="2238"/>
                    <a:pt x="13409" y="2343"/>
                    <a:pt x="13409" y="2431"/>
                  </a:cubicBezTo>
                  <a:cubicBezTo>
                    <a:pt x="13409" y="2780"/>
                    <a:pt x="13601" y="3095"/>
                    <a:pt x="13846" y="3322"/>
                  </a:cubicBezTo>
                  <a:cubicBezTo>
                    <a:pt x="14108" y="3549"/>
                    <a:pt x="14423" y="3707"/>
                    <a:pt x="14755" y="3707"/>
                  </a:cubicBezTo>
                  <a:lnTo>
                    <a:pt x="14825" y="3707"/>
                  </a:lnTo>
                  <a:cubicBezTo>
                    <a:pt x="14895" y="3689"/>
                    <a:pt x="14965" y="3689"/>
                    <a:pt x="15017" y="3689"/>
                  </a:cubicBezTo>
                  <a:cubicBezTo>
                    <a:pt x="15787" y="3689"/>
                    <a:pt x="16346" y="4056"/>
                    <a:pt x="16713" y="4598"/>
                  </a:cubicBezTo>
                  <a:cubicBezTo>
                    <a:pt x="17080" y="5140"/>
                    <a:pt x="17272" y="5874"/>
                    <a:pt x="17272" y="6574"/>
                  </a:cubicBezTo>
                  <a:cubicBezTo>
                    <a:pt x="17272" y="7011"/>
                    <a:pt x="17203" y="7430"/>
                    <a:pt x="17080" y="7797"/>
                  </a:cubicBezTo>
                  <a:cubicBezTo>
                    <a:pt x="16997" y="8047"/>
                    <a:pt x="16892" y="8285"/>
                    <a:pt x="16782" y="8521"/>
                  </a:cubicBezTo>
                  <a:lnTo>
                    <a:pt x="16782" y="8521"/>
                  </a:lnTo>
                  <a:lnTo>
                    <a:pt x="16112" y="7890"/>
                  </a:lnTo>
                  <a:lnTo>
                    <a:pt x="16112" y="7890"/>
                  </a:lnTo>
                  <a:cubicBezTo>
                    <a:pt x="16259" y="7692"/>
                    <a:pt x="16560" y="7219"/>
                    <a:pt x="16573" y="6626"/>
                  </a:cubicBezTo>
                  <a:cubicBezTo>
                    <a:pt x="16573" y="6346"/>
                    <a:pt x="16503" y="6049"/>
                    <a:pt x="16311" y="5735"/>
                  </a:cubicBezTo>
                  <a:cubicBezTo>
                    <a:pt x="16136" y="5437"/>
                    <a:pt x="15839" y="5140"/>
                    <a:pt x="15419" y="4861"/>
                  </a:cubicBezTo>
                  <a:cubicBezTo>
                    <a:pt x="14755" y="4441"/>
                    <a:pt x="14161" y="4284"/>
                    <a:pt x="13654" y="4284"/>
                  </a:cubicBezTo>
                  <a:cubicBezTo>
                    <a:pt x="13094" y="4284"/>
                    <a:pt x="12657" y="4476"/>
                    <a:pt x="12343" y="4651"/>
                  </a:cubicBezTo>
                  <a:cubicBezTo>
                    <a:pt x="12314" y="4669"/>
                    <a:pt x="12286" y="4688"/>
                    <a:pt x="12260" y="4706"/>
                  </a:cubicBezTo>
                  <a:lnTo>
                    <a:pt x="12260" y="4706"/>
                  </a:lnTo>
                  <a:cubicBezTo>
                    <a:pt x="12328" y="4428"/>
                    <a:pt x="12395" y="4056"/>
                    <a:pt x="12395" y="3654"/>
                  </a:cubicBezTo>
                  <a:cubicBezTo>
                    <a:pt x="12395" y="3217"/>
                    <a:pt x="12325" y="2745"/>
                    <a:pt x="12063" y="2326"/>
                  </a:cubicBezTo>
                  <a:cubicBezTo>
                    <a:pt x="11818" y="1906"/>
                    <a:pt x="11381" y="1539"/>
                    <a:pt x="10717" y="1347"/>
                  </a:cubicBezTo>
                  <a:cubicBezTo>
                    <a:pt x="10332" y="1242"/>
                    <a:pt x="9983" y="1189"/>
                    <a:pt x="9703" y="1189"/>
                  </a:cubicBezTo>
                  <a:cubicBezTo>
                    <a:pt x="9283" y="1189"/>
                    <a:pt x="8969" y="1277"/>
                    <a:pt x="8707" y="1434"/>
                  </a:cubicBezTo>
                  <a:cubicBezTo>
                    <a:pt x="8339" y="1661"/>
                    <a:pt x="8130" y="2011"/>
                    <a:pt x="8025" y="2291"/>
                  </a:cubicBezTo>
                  <a:cubicBezTo>
                    <a:pt x="7997" y="2359"/>
                    <a:pt x="7976" y="2425"/>
                    <a:pt x="7959" y="2486"/>
                  </a:cubicBezTo>
                  <a:lnTo>
                    <a:pt x="7959" y="2486"/>
                  </a:lnTo>
                  <a:cubicBezTo>
                    <a:pt x="7897" y="2429"/>
                    <a:pt x="7820" y="2368"/>
                    <a:pt x="7728" y="2308"/>
                  </a:cubicBezTo>
                  <a:cubicBezTo>
                    <a:pt x="7448" y="2116"/>
                    <a:pt x="7011" y="1906"/>
                    <a:pt x="6434" y="1906"/>
                  </a:cubicBezTo>
                  <a:cubicBezTo>
                    <a:pt x="5979" y="1906"/>
                    <a:pt x="5420" y="2046"/>
                    <a:pt x="4773" y="2378"/>
                  </a:cubicBezTo>
                  <a:cubicBezTo>
                    <a:pt x="4371" y="2588"/>
                    <a:pt x="4109" y="2833"/>
                    <a:pt x="3934" y="3095"/>
                  </a:cubicBezTo>
                  <a:cubicBezTo>
                    <a:pt x="3759" y="3375"/>
                    <a:pt x="3689" y="3654"/>
                    <a:pt x="3689" y="3917"/>
                  </a:cubicBezTo>
                  <a:cubicBezTo>
                    <a:pt x="3689" y="4424"/>
                    <a:pt x="3917" y="4896"/>
                    <a:pt x="4144" y="5245"/>
                  </a:cubicBezTo>
                  <a:cubicBezTo>
                    <a:pt x="4247" y="5404"/>
                    <a:pt x="4351" y="5534"/>
                    <a:pt x="4433" y="5631"/>
                  </a:cubicBezTo>
                  <a:lnTo>
                    <a:pt x="4433" y="5631"/>
                  </a:lnTo>
                  <a:cubicBezTo>
                    <a:pt x="4202" y="5690"/>
                    <a:pt x="3830" y="5804"/>
                    <a:pt x="3445" y="5997"/>
                  </a:cubicBezTo>
                  <a:cubicBezTo>
                    <a:pt x="3130" y="6172"/>
                    <a:pt x="2815" y="6381"/>
                    <a:pt x="2553" y="6661"/>
                  </a:cubicBezTo>
                  <a:cubicBezTo>
                    <a:pt x="2308" y="6941"/>
                    <a:pt x="2116" y="7308"/>
                    <a:pt x="2081" y="7745"/>
                  </a:cubicBezTo>
                  <a:cubicBezTo>
                    <a:pt x="2064" y="7832"/>
                    <a:pt x="2064" y="7937"/>
                    <a:pt x="2064" y="8025"/>
                  </a:cubicBezTo>
                  <a:cubicBezTo>
                    <a:pt x="2064" y="8759"/>
                    <a:pt x="2343" y="9283"/>
                    <a:pt x="2623" y="9598"/>
                  </a:cubicBezTo>
                  <a:cubicBezTo>
                    <a:pt x="2724" y="9726"/>
                    <a:pt x="2828" y="9826"/>
                    <a:pt x="2919" y="9900"/>
                  </a:cubicBezTo>
                  <a:lnTo>
                    <a:pt x="2919" y="9900"/>
                  </a:lnTo>
                  <a:lnTo>
                    <a:pt x="972" y="10539"/>
                  </a:lnTo>
                  <a:lnTo>
                    <a:pt x="972" y="10539"/>
                  </a:lnTo>
                  <a:cubicBezTo>
                    <a:pt x="631" y="9930"/>
                    <a:pt x="348" y="9326"/>
                    <a:pt x="298" y="8567"/>
                  </a:cubicBezTo>
                  <a:cubicBezTo>
                    <a:pt x="298" y="8497"/>
                    <a:pt x="298" y="8409"/>
                    <a:pt x="298" y="8339"/>
                  </a:cubicBezTo>
                  <a:cubicBezTo>
                    <a:pt x="298" y="7727"/>
                    <a:pt x="455" y="7360"/>
                    <a:pt x="735" y="7011"/>
                  </a:cubicBezTo>
                  <a:cubicBezTo>
                    <a:pt x="1032" y="6679"/>
                    <a:pt x="1434" y="6381"/>
                    <a:pt x="1906" y="5962"/>
                  </a:cubicBezTo>
                  <a:cubicBezTo>
                    <a:pt x="2151" y="5735"/>
                    <a:pt x="2308" y="5490"/>
                    <a:pt x="2378" y="5228"/>
                  </a:cubicBezTo>
                  <a:cubicBezTo>
                    <a:pt x="2466" y="4983"/>
                    <a:pt x="2483" y="4738"/>
                    <a:pt x="2483" y="4511"/>
                  </a:cubicBezTo>
                  <a:cubicBezTo>
                    <a:pt x="2483" y="4336"/>
                    <a:pt x="2466" y="4179"/>
                    <a:pt x="2466" y="4074"/>
                  </a:cubicBezTo>
                  <a:lnTo>
                    <a:pt x="2466" y="4004"/>
                  </a:lnTo>
                  <a:cubicBezTo>
                    <a:pt x="2501" y="3445"/>
                    <a:pt x="2833" y="2955"/>
                    <a:pt x="3322" y="2536"/>
                  </a:cubicBezTo>
                  <a:cubicBezTo>
                    <a:pt x="3794" y="2116"/>
                    <a:pt x="4389" y="1801"/>
                    <a:pt x="4913" y="1627"/>
                  </a:cubicBezTo>
                  <a:cubicBezTo>
                    <a:pt x="5997" y="1242"/>
                    <a:pt x="7168" y="1207"/>
                    <a:pt x="8305" y="735"/>
                  </a:cubicBezTo>
                  <a:cubicBezTo>
                    <a:pt x="9004" y="455"/>
                    <a:pt x="9546" y="298"/>
                    <a:pt x="10262" y="298"/>
                  </a:cubicBezTo>
                  <a:close/>
                  <a:moveTo>
                    <a:pt x="10262" y="1"/>
                  </a:moveTo>
                  <a:cubicBezTo>
                    <a:pt x="9511" y="1"/>
                    <a:pt x="8916" y="176"/>
                    <a:pt x="8200" y="473"/>
                  </a:cubicBezTo>
                  <a:cubicBezTo>
                    <a:pt x="7133" y="910"/>
                    <a:pt x="5945" y="945"/>
                    <a:pt x="4808" y="1347"/>
                  </a:cubicBezTo>
                  <a:cubicBezTo>
                    <a:pt x="4266" y="1539"/>
                    <a:pt x="3637" y="1871"/>
                    <a:pt x="3130" y="2308"/>
                  </a:cubicBezTo>
                  <a:cubicBezTo>
                    <a:pt x="2606" y="2763"/>
                    <a:pt x="2221" y="3322"/>
                    <a:pt x="2186" y="3986"/>
                  </a:cubicBezTo>
                  <a:cubicBezTo>
                    <a:pt x="2186" y="4021"/>
                    <a:pt x="2169" y="4039"/>
                    <a:pt x="2169" y="4074"/>
                  </a:cubicBezTo>
                  <a:cubicBezTo>
                    <a:pt x="2169" y="4196"/>
                    <a:pt x="2186" y="4354"/>
                    <a:pt x="2186" y="4511"/>
                  </a:cubicBezTo>
                  <a:cubicBezTo>
                    <a:pt x="2186" y="4721"/>
                    <a:pt x="2169" y="4930"/>
                    <a:pt x="2099" y="5140"/>
                  </a:cubicBezTo>
                  <a:cubicBezTo>
                    <a:pt x="2029" y="5350"/>
                    <a:pt x="1924" y="5560"/>
                    <a:pt x="1714" y="5735"/>
                  </a:cubicBezTo>
                  <a:cubicBezTo>
                    <a:pt x="1260" y="6137"/>
                    <a:pt x="840" y="6451"/>
                    <a:pt x="525" y="6836"/>
                  </a:cubicBezTo>
                  <a:cubicBezTo>
                    <a:pt x="211" y="7203"/>
                    <a:pt x="1" y="7675"/>
                    <a:pt x="1" y="8339"/>
                  </a:cubicBezTo>
                  <a:cubicBezTo>
                    <a:pt x="1" y="8409"/>
                    <a:pt x="1" y="8497"/>
                    <a:pt x="18" y="8584"/>
                  </a:cubicBezTo>
                  <a:cubicBezTo>
                    <a:pt x="71" y="9458"/>
                    <a:pt x="420" y="10122"/>
                    <a:pt x="770" y="10787"/>
                  </a:cubicBezTo>
                  <a:cubicBezTo>
                    <a:pt x="797" y="10840"/>
                    <a:pt x="844" y="10863"/>
                    <a:pt x="896" y="10863"/>
                  </a:cubicBezTo>
                  <a:cubicBezTo>
                    <a:pt x="912" y="10863"/>
                    <a:pt x="928" y="10861"/>
                    <a:pt x="945" y="10857"/>
                  </a:cubicBezTo>
                  <a:lnTo>
                    <a:pt x="3287" y="10070"/>
                  </a:lnTo>
                  <a:cubicBezTo>
                    <a:pt x="3340" y="10052"/>
                    <a:pt x="3375" y="10000"/>
                    <a:pt x="3392" y="9948"/>
                  </a:cubicBezTo>
                  <a:cubicBezTo>
                    <a:pt x="3392" y="9895"/>
                    <a:pt x="3357" y="9825"/>
                    <a:pt x="3305" y="9808"/>
                  </a:cubicBezTo>
                  <a:cubicBezTo>
                    <a:pt x="3287" y="9790"/>
                    <a:pt x="3043" y="9668"/>
                    <a:pt x="2815" y="9388"/>
                  </a:cubicBezTo>
                  <a:cubicBezTo>
                    <a:pt x="2588" y="9091"/>
                    <a:pt x="2361" y="8671"/>
                    <a:pt x="2361" y="8025"/>
                  </a:cubicBezTo>
                  <a:cubicBezTo>
                    <a:pt x="2361" y="7937"/>
                    <a:pt x="2361" y="7850"/>
                    <a:pt x="2361" y="7762"/>
                  </a:cubicBezTo>
                  <a:cubicBezTo>
                    <a:pt x="2396" y="7395"/>
                    <a:pt x="2553" y="7098"/>
                    <a:pt x="2780" y="6853"/>
                  </a:cubicBezTo>
                  <a:cubicBezTo>
                    <a:pt x="3113" y="6486"/>
                    <a:pt x="3602" y="6224"/>
                    <a:pt x="4004" y="6067"/>
                  </a:cubicBezTo>
                  <a:cubicBezTo>
                    <a:pt x="4214" y="5997"/>
                    <a:pt x="4389" y="5944"/>
                    <a:pt x="4511" y="5909"/>
                  </a:cubicBezTo>
                  <a:cubicBezTo>
                    <a:pt x="4581" y="5892"/>
                    <a:pt x="4633" y="5874"/>
                    <a:pt x="4668" y="5874"/>
                  </a:cubicBezTo>
                  <a:cubicBezTo>
                    <a:pt x="4703" y="5857"/>
                    <a:pt x="4721" y="5857"/>
                    <a:pt x="4721" y="5857"/>
                  </a:cubicBezTo>
                  <a:cubicBezTo>
                    <a:pt x="4773" y="5840"/>
                    <a:pt x="4826" y="5805"/>
                    <a:pt x="4843" y="5752"/>
                  </a:cubicBezTo>
                  <a:cubicBezTo>
                    <a:pt x="4861" y="5700"/>
                    <a:pt x="4843" y="5647"/>
                    <a:pt x="4808" y="5612"/>
                  </a:cubicBezTo>
                  <a:lnTo>
                    <a:pt x="4791" y="5595"/>
                  </a:lnTo>
                  <a:cubicBezTo>
                    <a:pt x="4756" y="5560"/>
                    <a:pt x="4546" y="5333"/>
                    <a:pt x="4354" y="5018"/>
                  </a:cubicBezTo>
                  <a:cubicBezTo>
                    <a:pt x="4161" y="4721"/>
                    <a:pt x="3987" y="4319"/>
                    <a:pt x="3987" y="3917"/>
                  </a:cubicBezTo>
                  <a:cubicBezTo>
                    <a:pt x="3987" y="3707"/>
                    <a:pt x="4039" y="3480"/>
                    <a:pt x="4179" y="3270"/>
                  </a:cubicBezTo>
                  <a:cubicBezTo>
                    <a:pt x="4319" y="3042"/>
                    <a:pt x="4546" y="2833"/>
                    <a:pt x="4913" y="2640"/>
                  </a:cubicBezTo>
                  <a:cubicBezTo>
                    <a:pt x="5525" y="2308"/>
                    <a:pt x="6032" y="2203"/>
                    <a:pt x="6434" y="2203"/>
                  </a:cubicBezTo>
                  <a:cubicBezTo>
                    <a:pt x="6941" y="2203"/>
                    <a:pt x="7326" y="2378"/>
                    <a:pt x="7570" y="2553"/>
                  </a:cubicBezTo>
                  <a:cubicBezTo>
                    <a:pt x="7693" y="2640"/>
                    <a:pt x="7780" y="2728"/>
                    <a:pt x="7850" y="2780"/>
                  </a:cubicBezTo>
                  <a:cubicBezTo>
                    <a:pt x="7867" y="2815"/>
                    <a:pt x="7902" y="2850"/>
                    <a:pt x="7902" y="2868"/>
                  </a:cubicBezTo>
                  <a:lnTo>
                    <a:pt x="7920" y="2885"/>
                  </a:lnTo>
                  <a:lnTo>
                    <a:pt x="7937" y="2885"/>
                  </a:lnTo>
                  <a:cubicBezTo>
                    <a:pt x="7964" y="2924"/>
                    <a:pt x="8000" y="2944"/>
                    <a:pt x="8046" y="2944"/>
                  </a:cubicBezTo>
                  <a:cubicBezTo>
                    <a:pt x="8061" y="2944"/>
                    <a:pt x="8077" y="2942"/>
                    <a:pt x="8095" y="2938"/>
                  </a:cubicBezTo>
                  <a:cubicBezTo>
                    <a:pt x="8147" y="2920"/>
                    <a:pt x="8182" y="2868"/>
                    <a:pt x="8200" y="2815"/>
                  </a:cubicBezTo>
                  <a:lnTo>
                    <a:pt x="8200" y="2798"/>
                  </a:lnTo>
                  <a:cubicBezTo>
                    <a:pt x="8200" y="2728"/>
                    <a:pt x="8252" y="2396"/>
                    <a:pt x="8462" y="2081"/>
                  </a:cubicBezTo>
                  <a:cubicBezTo>
                    <a:pt x="8567" y="1924"/>
                    <a:pt x="8707" y="1766"/>
                    <a:pt x="8899" y="1661"/>
                  </a:cubicBezTo>
                  <a:cubicBezTo>
                    <a:pt x="9109" y="1557"/>
                    <a:pt x="9353" y="1469"/>
                    <a:pt x="9703" y="1469"/>
                  </a:cubicBezTo>
                  <a:cubicBezTo>
                    <a:pt x="9965" y="1469"/>
                    <a:pt x="10262" y="1522"/>
                    <a:pt x="10630" y="1627"/>
                  </a:cubicBezTo>
                  <a:cubicBezTo>
                    <a:pt x="11241" y="1801"/>
                    <a:pt x="11591" y="2116"/>
                    <a:pt x="11818" y="2483"/>
                  </a:cubicBezTo>
                  <a:cubicBezTo>
                    <a:pt x="12028" y="2833"/>
                    <a:pt x="12115" y="3252"/>
                    <a:pt x="12115" y="3654"/>
                  </a:cubicBezTo>
                  <a:cubicBezTo>
                    <a:pt x="12115" y="4039"/>
                    <a:pt x="12046" y="4389"/>
                    <a:pt x="11976" y="4651"/>
                  </a:cubicBezTo>
                  <a:cubicBezTo>
                    <a:pt x="11941" y="4791"/>
                    <a:pt x="11906" y="4896"/>
                    <a:pt x="11888" y="4965"/>
                  </a:cubicBezTo>
                  <a:cubicBezTo>
                    <a:pt x="11871" y="5000"/>
                    <a:pt x="11871" y="5035"/>
                    <a:pt x="11853" y="5053"/>
                  </a:cubicBezTo>
                  <a:lnTo>
                    <a:pt x="11853" y="5070"/>
                  </a:lnTo>
                  <a:cubicBezTo>
                    <a:pt x="11818" y="5140"/>
                    <a:pt x="11853" y="5210"/>
                    <a:pt x="11906" y="5263"/>
                  </a:cubicBezTo>
                  <a:cubicBezTo>
                    <a:pt x="11924" y="5275"/>
                    <a:pt x="11947" y="5281"/>
                    <a:pt x="11971" y="5281"/>
                  </a:cubicBezTo>
                  <a:cubicBezTo>
                    <a:pt x="12016" y="5281"/>
                    <a:pt x="12064" y="5262"/>
                    <a:pt x="12098" y="5228"/>
                  </a:cubicBezTo>
                  <a:cubicBezTo>
                    <a:pt x="12150" y="5158"/>
                    <a:pt x="12727" y="4581"/>
                    <a:pt x="13654" y="4581"/>
                  </a:cubicBezTo>
                  <a:cubicBezTo>
                    <a:pt x="14108" y="4581"/>
                    <a:pt x="14633" y="4721"/>
                    <a:pt x="15262" y="5105"/>
                  </a:cubicBezTo>
                  <a:cubicBezTo>
                    <a:pt x="15664" y="5368"/>
                    <a:pt x="15909" y="5630"/>
                    <a:pt x="16066" y="5892"/>
                  </a:cubicBezTo>
                  <a:cubicBezTo>
                    <a:pt x="16224" y="6137"/>
                    <a:pt x="16276" y="6399"/>
                    <a:pt x="16276" y="6626"/>
                  </a:cubicBezTo>
                  <a:cubicBezTo>
                    <a:pt x="16276" y="6941"/>
                    <a:pt x="16154" y="7238"/>
                    <a:pt x="16031" y="7465"/>
                  </a:cubicBezTo>
                  <a:cubicBezTo>
                    <a:pt x="15979" y="7570"/>
                    <a:pt x="15926" y="7658"/>
                    <a:pt x="15874" y="7710"/>
                  </a:cubicBezTo>
                  <a:cubicBezTo>
                    <a:pt x="15856" y="7745"/>
                    <a:pt x="15839" y="7762"/>
                    <a:pt x="15821" y="7780"/>
                  </a:cubicBezTo>
                  <a:lnTo>
                    <a:pt x="15804" y="7797"/>
                  </a:lnTo>
                  <a:cubicBezTo>
                    <a:pt x="15752" y="7867"/>
                    <a:pt x="15752" y="7955"/>
                    <a:pt x="15821" y="8007"/>
                  </a:cubicBezTo>
                  <a:lnTo>
                    <a:pt x="16713" y="8864"/>
                  </a:lnTo>
                  <a:cubicBezTo>
                    <a:pt x="16748" y="8899"/>
                    <a:pt x="16800" y="8916"/>
                    <a:pt x="16835" y="8916"/>
                  </a:cubicBezTo>
                  <a:cubicBezTo>
                    <a:pt x="16888" y="8899"/>
                    <a:pt x="16923" y="8881"/>
                    <a:pt x="16940" y="8829"/>
                  </a:cubicBezTo>
                  <a:cubicBezTo>
                    <a:pt x="17098" y="8532"/>
                    <a:pt x="17237" y="8217"/>
                    <a:pt x="17360" y="7885"/>
                  </a:cubicBezTo>
                  <a:cubicBezTo>
                    <a:pt x="17500" y="7483"/>
                    <a:pt x="17570" y="7046"/>
                    <a:pt x="17570" y="6574"/>
                  </a:cubicBezTo>
                  <a:cubicBezTo>
                    <a:pt x="17570" y="5822"/>
                    <a:pt x="17360" y="5035"/>
                    <a:pt x="16958" y="4424"/>
                  </a:cubicBezTo>
                  <a:cubicBezTo>
                    <a:pt x="16538" y="3812"/>
                    <a:pt x="15891" y="3392"/>
                    <a:pt x="15017" y="3392"/>
                  </a:cubicBezTo>
                  <a:cubicBezTo>
                    <a:pt x="14947" y="3392"/>
                    <a:pt x="14877" y="3410"/>
                    <a:pt x="14808" y="3410"/>
                  </a:cubicBezTo>
                  <a:lnTo>
                    <a:pt x="14755" y="3410"/>
                  </a:lnTo>
                  <a:cubicBezTo>
                    <a:pt x="14528" y="3410"/>
                    <a:pt x="14248" y="3287"/>
                    <a:pt x="14038" y="3112"/>
                  </a:cubicBezTo>
                  <a:cubicBezTo>
                    <a:pt x="13829" y="2920"/>
                    <a:pt x="13689" y="2675"/>
                    <a:pt x="13689" y="2431"/>
                  </a:cubicBezTo>
                  <a:cubicBezTo>
                    <a:pt x="13689" y="2361"/>
                    <a:pt x="13706" y="2291"/>
                    <a:pt x="13724" y="2221"/>
                  </a:cubicBezTo>
                  <a:cubicBezTo>
                    <a:pt x="13794" y="2046"/>
                    <a:pt x="13829" y="1889"/>
                    <a:pt x="13829" y="1714"/>
                  </a:cubicBezTo>
                  <a:cubicBezTo>
                    <a:pt x="13829" y="1364"/>
                    <a:pt x="13671" y="1067"/>
                    <a:pt x="13427" y="840"/>
                  </a:cubicBezTo>
                  <a:cubicBezTo>
                    <a:pt x="13059" y="508"/>
                    <a:pt x="12518" y="315"/>
                    <a:pt x="11958" y="193"/>
                  </a:cubicBezTo>
                  <a:cubicBezTo>
                    <a:pt x="11416" y="71"/>
                    <a:pt x="10839" y="18"/>
                    <a:pt x="10437"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7" name="Google Shape;847;p37"/>
          <p:cNvGrpSpPr/>
          <p:nvPr/>
        </p:nvGrpSpPr>
        <p:grpSpPr>
          <a:xfrm>
            <a:off x="6741175" y="81790"/>
            <a:ext cx="2117144" cy="2087576"/>
            <a:chOff x="6588775" y="249065"/>
            <a:chExt cx="2117144" cy="2087576"/>
          </a:xfrm>
        </p:grpSpPr>
        <p:sp>
          <p:nvSpPr>
            <p:cNvPr id="848" name="Google Shape;848;p37"/>
            <p:cNvSpPr/>
            <p:nvPr/>
          </p:nvSpPr>
          <p:spPr>
            <a:xfrm rot="-3120564">
              <a:off x="6921960" y="1484681"/>
              <a:ext cx="597666" cy="714651"/>
            </a:xfrm>
            <a:custGeom>
              <a:avLst/>
              <a:gdLst/>
              <a:ahLst/>
              <a:cxnLst/>
              <a:rect l="l" t="t" r="r" b="b"/>
              <a:pathLst>
                <a:path w="14825" h="17727" extrusionOk="0">
                  <a:moveTo>
                    <a:pt x="333" y="0"/>
                  </a:moveTo>
                  <a:lnTo>
                    <a:pt x="1" y="210"/>
                  </a:lnTo>
                  <a:lnTo>
                    <a:pt x="8444" y="13234"/>
                  </a:lnTo>
                  <a:cubicBezTo>
                    <a:pt x="8462" y="13251"/>
                    <a:pt x="8462" y="13269"/>
                    <a:pt x="8462" y="13303"/>
                  </a:cubicBezTo>
                  <a:lnTo>
                    <a:pt x="9843" y="15436"/>
                  </a:lnTo>
                  <a:cubicBezTo>
                    <a:pt x="9982" y="15629"/>
                    <a:pt x="10210" y="15751"/>
                    <a:pt x="10437" y="15751"/>
                  </a:cubicBezTo>
                  <a:cubicBezTo>
                    <a:pt x="10472" y="15751"/>
                    <a:pt x="10507" y="15733"/>
                    <a:pt x="10542" y="15733"/>
                  </a:cubicBezTo>
                  <a:lnTo>
                    <a:pt x="10559" y="15733"/>
                  </a:lnTo>
                  <a:cubicBezTo>
                    <a:pt x="10612" y="15733"/>
                    <a:pt x="10664" y="15751"/>
                    <a:pt x="10682" y="15803"/>
                  </a:cubicBezTo>
                  <a:lnTo>
                    <a:pt x="11311" y="16765"/>
                  </a:lnTo>
                  <a:cubicBezTo>
                    <a:pt x="11713" y="17394"/>
                    <a:pt x="12395" y="17726"/>
                    <a:pt x="13094" y="17726"/>
                  </a:cubicBezTo>
                  <a:cubicBezTo>
                    <a:pt x="13479" y="17726"/>
                    <a:pt x="13881" y="17621"/>
                    <a:pt x="14230" y="17394"/>
                  </a:cubicBezTo>
                  <a:cubicBezTo>
                    <a:pt x="14475" y="17237"/>
                    <a:pt x="14667" y="17044"/>
                    <a:pt x="14825" y="16817"/>
                  </a:cubicBezTo>
                  <a:lnTo>
                    <a:pt x="14825" y="16817"/>
                  </a:lnTo>
                  <a:cubicBezTo>
                    <a:pt x="14790" y="16835"/>
                    <a:pt x="14755" y="16870"/>
                    <a:pt x="14720" y="16887"/>
                  </a:cubicBezTo>
                  <a:cubicBezTo>
                    <a:pt x="14318" y="17149"/>
                    <a:pt x="13863" y="17272"/>
                    <a:pt x="13426" y="17272"/>
                  </a:cubicBezTo>
                  <a:cubicBezTo>
                    <a:pt x="12640" y="17272"/>
                    <a:pt x="11870" y="16887"/>
                    <a:pt x="11416" y="16188"/>
                  </a:cubicBezTo>
                  <a:lnTo>
                    <a:pt x="10839" y="15296"/>
                  </a:lnTo>
                  <a:lnTo>
                    <a:pt x="10769" y="15296"/>
                  </a:lnTo>
                  <a:cubicBezTo>
                    <a:pt x="10454" y="15296"/>
                    <a:pt x="10122" y="15139"/>
                    <a:pt x="9947" y="14842"/>
                  </a:cubicBezTo>
                  <a:lnTo>
                    <a:pt x="8531" y="12674"/>
                  </a:lnTo>
                  <a:cubicBezTo>
                    <a:pt x="8514" y="12639"/>
                    <a:pt x="8514" y="12622"/>
                    <a:pt x="8496" y="12604"/>
                  </a:cubicBezTo>
                  <a:lnTo>
                    <a:pt x="333" y="0"/>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7"/>
            <p:cNvSpPr/>
            <p:nvPr/>
          </p:nvSpPr>
          <p:spPr>
            <a:xfrm rot="-3120564">
              <a:off x="6912396" y="1477645"/>
              <a:ext cx="633626" cy="726625"/>
            </a:xfrm>
            <a:custGeom>
              <a:avLst/>
              <a:gdLst/>
              <a:ahLst/>
              <a:cxnLst/>
              <a:rect l="l" t="t" r="r" b="b"/>
              <a:pathLst>
                <a:path w="15717" h="18024" extrusionOk="0">
                  <a:moveTo>
                    <a:pt x="630" y="0"/>
                  </a:moveTo>
                  <a:lnTo>
                    <a:pt x="298" y="210"/>
                  </a:lnTo>
                  <a:lnTo>
                    <a:pt x="301" y="215"/>
                  </a:lnTo>
                  <a:lnTo>
                    <a:pt x="630" y="0"/>
                  </a:lnTo>
                  <a:close/>
                  <a:moveTo>
                    <a:pt x="0" y="262"/>
                  </a:moveTo>
                  <a:cubicBezTo>
                    <a:pt x="0" y="280"/>
                    <a:pt x="18" y="280"/>
                    <a:pt x="18" y="297"/>
                  </a:cubicBezTo>
                  <a:cubicBezTo>
                    <a:pt x="20" y="299"/>
                    <a:pt x="23" y="300"/>
                    <a:pt x="25" y="301"/>
                  </a:cubicBezTo>
                  <a:lnTo>
                    <a:pt x="25" y="301"/>
                  </a:lnTo>
                  <a:lnTo>
                    <a:pt x="0" y="262"/>
                  </a:lnTo>
                  <a:close/>
                  <a:moveTo>
                    <a:pt x="301" y="215"/>
                  </a:moveTo>
                  <a:lnTo>
                    <a:pt x="175" y="297"/>
                  </a:lnTo>
                  <a:cubicBezTo>
                    <a:pt x="158" y="315"/>
                    <a:pt x="123" y="315"/>
                    <a:pt x="105" y="315"/>
                  </a:cubicBezTo>
                  <a:cubicBezTo>
                    <a:pt x="73" y="315"/>
                    <a:pt x="55" y="315"/>
                    <a:pt x="25" y="301"/>
                  </a:cubicBezTo>
                  <a:lnTo>
                    <a:pt x="25" y="301"/>
                  </a:lnTo>
                  <a:lnTo>
                    <a:pt x="8461" y="13338"/>
                  </a:lnTo>
                  <a:cubicBezTo>
                    <a:pt x="8461" y="13356"/>
                    <a:pt x="8479" y="13391"/>
                    <a:pt x="8479" y="13408"/>
                  </a:cubicBezTo>
                  <a:lnTo>
                    <a:pt x="9895" y="15594"/>
                  </a:lnTo>
                  <a:cubicBezTo>
                    <a:pt x="10087" y="15873"/>
                    <a:pt x="10402" y="16031"/>
                    <a:pt x="10734" y="16031"/>
                  </a:cubicBezTo>
                  <a:lnTo>
                    <a:pt x="10786" y="16031"/>
                  </a:lnTo>
                  <a:lnTo>
                    <a:pt x="11363" y="16922"/>
                  </a:lnTo>
                  <a:cubicBezTo>
                    <a:pt x="11835" y="17639"/>
                    <a:pt x="12604" y="18023"/>
                    <a:pt x="13391" y="18023"/>
                  </a:cubicBezTo>
                  <a:cubicBezTo>
                    <a:pt x="13828" y="18023"/>
                    <a:pt x="14283" y="17901"/>
                    <a:pt x="14685" y="17639"/>
                  </a:cubicBezTo>
                  <a:cubicBezTo>
                    <a:pt x="15227" y="17289"/>
                    <a:pt x="15576" y="16765"/>
                    <a:pt x="15716" y="16188"/>
                  </a:cubicBezTo>
                  <a:lnTo>
                    <a:pt x="15716" y="16188"/>
                  </a:lnTo>
                  <a:cubicBezTo>
                    <a:pt x="15559" y="16433"/>
                    <a:pt x="15366" y="16642"/>
                    <a:pt x="15122" y="16817"/>
                  </a:cubicBezTo>
                  <a:cubicBezTo>
                    <a:pt x="14964" y="17044"/>
                    <a:pt x="14772" y="17237"/>
                    <a:pt x="14527" y="17394"/>
                  </a:cubicBezTo>
                  <a:cubicBezTo>
                    <a:pt x="14178" y="17621"/>
                    <a:pt x="13776" y="17726"/>
                    <a:pt x="13391" y="17726"/>
                  </a:cubicBezTo>
                  <a:cubicBezTo>
                    <a:pt x="12692" y="17726"/>
                    <a:pt x="12010" y="17394"/>
                    <a:pt x="11608" y="16765"/>
                  </a:cubicBezTo>
                  <a:lnTo>
                    <a:pt x="10979" y="15803"/>
                  </a:lnTo>
                  <a:cubicBezTo>
                    <a:pt x="10961" y="15751"/>
                    <a:pt x="10909" y="15733"/>
                    <a:pt x="10856" y="15733"/>
                  </a:cubicBezTo>
                  <a:lnTo>
                    <a:pt x="10839" y="15733"/>
                  </a:lnTo>
                  <a:cubicBezTo>
                    <a:pt x="10804" y="15733"/>
                    <a:pt x="10769" y="15751"/>
                    <a:pt x="10734" y="15751"/>
                  </a:cubicBezTo>
                  <a:cubicBezTo>
                    <a:pt x="10507" y="15751"/>
                    <a:pt x="10279" y="15629"/>
                    <a:pt x="10140" y="15436"/>
                  </a:cubicBezTo>
                  <a:lnTo>
                    <a:pt x="8759" y="13303"/>
                  </a:lnTo>
                  <a:cubicBezTo>
                    <a:pt x="8759" y="13269"/>
                    <a:pt x="8759" y="13251"/>
                    <a:pt x="8741" y="13234"/>
                  </a:cubicBezTo>
                  <a:lnTo>
                    <a:pt x="301" y="215"/>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7"/>
            <p:cNvSpPr/>
            <p:nvPr/>
          </p:nvSpPr>
          <p:spPr>
            <a:xfrm rot="-3120564">
              <a:off x="6742763" y="1839746"/>
              <a:ext cx="8506" cy="15521"/>
            </a:xfrm>
            <a:custGeom>
              <a:avLst/>
              <a:gdLst/>
              <a:ahLst/>
              <a:cxnLst/>
              <a:rect l="l" t="t" r="r" b="b"/>
              <a:pathLst>
                <a:path w="211" h="385" extrusionOk="0">
                  <a:moveTo>
                    <a:pt x="36" y="0"/>
                  </a:moveTo>
                  <a:lnTo>
                    <a:pt x="1" y="385"/>
                  </a:lnTo>
                  <a:lnTo>
                    <a:pt x="210" y="262"/>
                  </a:lnTo>
                  <a:lnTo>
                    <a:pt x="71" y="35"/>
                  </a:lnTo>
                  <a:cubicBezTo>
                    <a:pt x="53" y="35"/>
                    <a:pt x="53" y="18"/>
                    <a:pt x="36" y="0"/>
                  </a:cubicBez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7"/>
            <p:cNvSpPr/>
            <p:nvPr/>
          </p:nvSpPr>
          <p:spPr>
            <a:xfrm rot="-3120564">
              <a:off x="6675199" y="1709662"/>
              <a:ext cx="27535" cy="193105"/>
            </a:xfrm>
            <a:custGeom>
              <a:avLst/>
              <a:gdLst/>
              <a:ahLst/>
              <a:cxnLst/>
              <a:rect l="l" t="t" r="r" b="b"/>
              <a:pathLst>
                <a:path w="683" h="4790" extrusionOk="0">
                  <a:moveTo>
                    <a:pt x="683" y="0"/>
                  </a:moveTo>
                  <a:lnTo>
                    <a:pt x="683" y="0"/>
                  </a:lnTo>
                  <a:cubicBezTo>
                    <a:pt x="508" y="70"/>
                    <a:pt x="386" y="210"/>
                    <a:pt x="368" y="402"/>
                  </a:cubicBezTo>
                  <a:lnTo>
                    <a:pt x="1" y="4633"/>
                  </a:lnTo>
                  <a:cubicBezTo>
                    <a:pt x="1" y="4668"/>
                    <a:pt x="18" y="4720"/>
                    <a:pt x="53" y="4737"/>
                  </a:cubicBezTo>
                  <a:cubicBezTo>
                    <a:pt x="53" y="4755"/>
                    <a:pt x="71" y="4755"/>
                    <a:pt x="71" y="4772"/>
                  </a:cubicBezTo>
                  <a:cubicBezTo>
                    <a:pt x="106" y="4790"/>
                    <a:pt x="123" y="4790"/>
                    <a:pt x="158" y="4790"/>
                  </a:cubicBezTo>
                  <a:cubicBezTo>
                    <a:pt x="176" y="4790"/>
                    <a:pt x="211" y="4790"/>
                    <a:pt x="228" y="4772"/>
                  </a:cubicBezTo>
                  <a:lnTo>
                    <a:pt x="683" y="4475"/>
                  </a:lnTo>
                  <a:lnTo>
                    <a:pt x="525" y="4230"/>
                  </a:lnTo>
                  <a:lnTo>
                    <a:pt x="316" y="4353"/>
                  </a:lnTo>
                  <a:lnTo>
                    <a:pt x="351" y="3968"/>
                  </a:lnTo>
                  <a:cubicBezTo>
                    <a:pt x="351" y="3951"/>
                    <a:pt x="333" y="3916"/>
                    <a:pt x="333" y="3898"/>
                  </a:cubicBezTo>
                  <a:lnTo>
                    <a:pt x="683" y="0"/>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7"/>
            <p:cNvSpPr/>
            <p:nvPr/>
          </p:nvSpPr>
          <p:spPr>
            <a:xfrm rot="-3120564">
              <a:off x="7445375" y="1701686"/>
              <a:ext cx="215684" cy="195444"/>
            </a:xfrm>
            <a:custGeom>
              <a:avLst/>
              <a:gdLst/>
              <a:ahLst/>
              <a:cxnLst/>
              <a:rect l="l" t="t" r="r" b="b"/>
              <a:pathLst>
                <a:path w="5350" h="4848" extrusionOk="0">
                  <a:moveTo>
                    <a:pt x="3777" y="1"/>
                  </a:moveTo>
                  <a:lnTo>
                    <a:pt x="1" y="2448"/>
                  </a:lnTo>
                  <a:lnTo>
                    <a:pt x="875" y="3829"/>
                  </a:lnTo>
                  <a:cubicBezTo>
                    <a:pt x="1311" y="4488"/>
                    <a:pt x="2039" y="4847"/>
                    <a:pt x="2782" y="4847"/>
                  </a:cubicBezTo>
                  <a:cubicBezTo>
                    <a:pt x="3201" y="4847"/>
                    <a:pt x="3625" y="4733"/>
                    <a:pt x="4004" y="4493"/>
                  </a:cubicBezTo>
                  <a:cubicBezTo>
                    <a:pt x="5035" y="3811"/>
                    <a:pt x="5350" y="2413"/>
                    <a:pt x="4668" y="1364"/>
                  </a:cubicBezTo>
                  <a:lnTo>
                    <a:pt x="3777" y="1"/>
                  </a:lnTo>
                  <a:close/>
                </a:path>
              </a:pathLst>
            </a:custGeom>
            <a:solidFill>
              <a:srgbClr val="F89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7"/>
            <p:cNvSpPr/>
            <p:nvPr/>
          </p:nvSpPr>
          <p:spPr>
            <a:xfrm rot="-3120564">
              <a:off x="7441941" y="1702179"/>
              <a:ext cx="214273" cy="205845"/>
            </a:xfrm>
            <a:custGeom>
              <a:avLst/>
              <a:gdLst/>
              <a:ahLst/>
              <a:cxnLst/>
              <a:rect l="l" t="t" r="r" b="b"/>
              <a:pathLst>
                <a:path w="5315" h="5106" extrusionOk="0">
                  <a:moveTo>
                    <a:pt x="3899" y="298"/>
                  </a:moveTo>
                  <a:lnTo>
                    <a:pt x="4720" y="1575"/>
                  </a:lnTo>
                  <a:cubicBezTo>
                    <a:pt x="4948" y="1924"/>
                    <a:pt x="5052" y="2326"/>
                    <a:pt x="5052" y="2711"/>
                  </a:cubicBezTo>
                  <a:cubicBezTo>
                    <a:pt x="5052" y="3410"/>
                    <a:pt x="4720" y="4092"/>
                    <a:pt x="4091" y="4494"/>
                  </a:cubicBezTo>
                  <a:cubicBezTo>
                    <a:pt x="3724" y="4739"/>
                    <a:pt x="3322" y="4844"/>
                    <a:pt x="2937" y="4844"/>
                  </a:cubicBezTo>
                  <a:cubicBezTo>
                    <a:pt x="2238" y="4844"/>
                    <a:pt x="1556" y="4494"/>
                    <a:pt x="1154" y="3882"/>
                  </a:cubicBezTo>
                  <a:lnTo>
                    <a:pt x="333" y="2623"/>
                  </a:lnTo>
                  <a:lnTo>
                    <a:pt x="3899" y="298"/>
                  </a:lnTo>
                  <a:close/>
                  <a:moveTo>
                    <a:pt x="3929" y="1"/>
                  </a:moveTo>
                  <a:cubicBezTo>
                    <a:pt x="3905" y="1"/>
                    <a:pt x="3882" y="6"/>
                    <a:pt x="3864" y="19"/>
                  </a:cubicBezTo>
                  <a:lnTo>
                    <a:pt x="88" y="2466"/>
                  </a:lnTo>
                  <a:cubicBezTo>
                    <a:pt x="18" y="2501"/>
                    <a:pt x="0" y="2588"/>
                    <a:pt x="35" y="2641"/>
                  </a:cubicBezTo>
                  <a:lnTo>
                    <a:pt x="927" y="4022"/>
                  </a:lnTo>
                  <a:cubicBezTo>
                    <a:pt x="1381" y="4721"/>
                    <a:pt x="2151" y="5106"/>
                    <a:pt x="2937" y="5106"/>
                  </a:cubicBezTo>
                  <a:cubicBezTo>
                    <a:pt x="3374" y="5106"/>
                    <a:pt x="3829" y="4983"/>
                    <a:pt x="4231" y="4721"/>
                  </a:cubicBezTo>
                  <a:cubicBezTo>
                    <a:pt x="4930" y="4267"/>
                    <a:pt x="5315" y="3497"/>
                    <a:pt x="5315" y="2711"/>
                  </a:cubicBezTo>
                  <a:cubicBezTo>
                    <a:pt x="5315" y="2274"/>
                    <a:pt x="5192" y="1819"/>
                    <a:pt x="4930" y="1417"/>
                  </a:cubicBezTo>
                  <a:lnTo>
                    <a:pt x="4039" y="54"/>
                  </a:lnTo>
                  <a:cubicBezTo>
                    <a:pt x="4016" y="20"/>
                    <a:pt x="3972" y="1"/>
                    <a:pt x="3929"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7"/>
            <p:cNvSpPr/>
            <p:nvPr/>
          </p:nvSpPr>
          <p:spPr>
            <a:xfrm rot="-3120564">
              <a:off x="7517297" y="1816519"/>
              <a:ext cx="122637" cy="76960"/>
            </a:xfrm>
            <a:custGeom>
              <a:avLst/>
              <a:gdLst/>
              <a:ahLst/>
              <a:cxnLst/>
              <a:rect l="l" t="t" r="r" b="b"/>
              <a:pathLst>
                <a:path w="3042" h="1909" extrusionOk="0">
                  <a:moveTo>
                    <a:pt x="262" y="0"/>
                  </a:moveTo>
                  <a:lnTo>
                    <a:pt x="0" y="140"/>
                  </a:lnTo>
                  <a:cubicBezTo>
                    <a:pt x="0" y="140"/>
                    <a:pt x="560" y="962"/>
                    <a:pt x="682" y="1136"/>
                  </a:cubicBezTo>
                  <a:cubicBezTo>
                    <a:pt x="766" y="1291"/>
                    <a:pt x="1371" y="1909"/>
                    <a:pt x="2304" y="1909"/>
                  </a:cubicBezTo>
                  <a:cubicBezTo>
                    <a:pt x="2531" y="1909"/>
                    <a:pt x="2778" y="1872"/>
                    <a:pt x="3042" y="1783"/>
                  </a:cubicBezTo>
                  <a:lnTo>
                    <a:pt x="3042" y="1783"/>
                  </a:lnTo>
                  <a:cubicBezTo>
                    <a:pt x="3042" y="1783"/>
                    <a:pt x="2957" y="1792"/>
                    <a:pt x="2818" y="1792"/>
                  </a:cubicBezTo>
                  <a:cubicBezTo>
                    <a:pt x="2403" y="1792"/>
                    <a:pt x="1508" y="1713"/>
                    <a:pt x="997" y="1084"/>
                  </a:cubicBezTo>
                  <a:cubicBezTo>
                    <a:pt x="542" y="525"/>
                    <a:pt x="262" y="0"/>
                    <a:pt x="262" y="0"/>
                  </a:cubicBezTo>
                  <a:close/>
                </a:path>
              </a:pathLst>
            </a:custGeom>
            <a:solidFill>
              <a:srgbClr val="F039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7"/>
            <p:cNvSpPr/>
            <p:nvPr/>
          </p:nvSpPr>
          <p:spPr>
            <a:xfrm rot="-3120564">
              <a:off x="6631900" y="1615644"/>
              <a:ext cx="193148" cy="182583"/>
            </a:xfrm>
            <a:custGeom>
              <a:avLst/>
              <a:gdLst/>
              <a:ahLst/>
              <a:cxnLst/>
              <a:rect l="l" t="t" r="r" b="b"/>
              <a:pathLst>
                <a:path w="4791" h="4529" extrusionOk="0">
                  <a:moveTo>
                    <a:pt x="684" y="0"/>
                  </a:moveTo>
                  <a:cubicBezTo>
                    <a:pt x="526" y="0"/>
                    <a:pt x="382" y="126"/>
                    <a:pt x="368" y="298"/>
                  </a:cubicBezTo>
                  <a:lnTo>
                    <a:pt x="0" y="4529"/>
                  </a:lnTo>
                  <a:lnTo>
                    <a:pt x="4790" y="1417"/>
                  </a:lnTo>
                  <a:lnTo>
                    <a:pt x="787" y="19"/>
                  </a:lnTo>
                  <a:cubicBezTo>
                    <a:pt x="753" y="6"/>
                    <a:pt x="718" y="0"/>
                    <a:pt x="684" y="0"/>
                  </a:cubicBezTo>
                  <a:close/>
                </a:path>
              </a:pathLst>
            </a:custGeom>
            <a:solidFill>
              <a:srgbClr val="C5E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7"/>
            <p:cNvSpPr/>
            <p:nvPr/>
          </p:nvSpPr>
          <p:spPr>
            <a:xfrm rot="-3120564">
              <a:off x="6625523" y="1610064"/>
              <a:ext cx="205807" cy="193670"/>
            </a:xfrm>
            <a:custGeom>
              <a:avLst/>
              <a:gdLst/>
              <a:ahLst/>
              <a:cxnLst/>
              <a:rect l="l" t="t" r="r" b="b"/>
              <a:pathLst>
                <a:path w="5105" h="4804" extrusionOk="0">
                  <a:moveTo>
                    <a:pt x="839" y="280"/>
                  </a:moveTo>
                  <a:lnTo>
                    <a:pt x="892" y="298"/>
                  </a:lnTo>
                  <a:lnTo>
                    <a:pt x="4615" y="1591"/>
                  </a:lnTo>
                  <a:lnTo>
                    <a:pt x="332" y="4371"/>
                  </a:lnTo>
                  <a:lnTo>
                    <a:pt x="664" y="455"/>
                  </a:lnTo>
                  <a:cubicBezTo>
                    <a:pt x="664" y="350"/>
                    <a:pt x="752" y="280"/>
                    <a:pt x="839" y="280"/>
                  </a:cubicBezTo>
                  <a:close/>
                  <a:moveTo>
                    <a:pt x="839" y="0"/>
                  </a:moveTo>
                  <a:cubicBezTo>
                    <a:pt x="612" y="0"/>
                    <a:pt x="402" y="175"/>
                    <a:pt x="367" y="420"/>
                  </a:cubicBezTo>
                  <a:lnTo>
                    <a:pt x="0" y="4650"/>
                  </a:lnTo>
                  <a:cubicBezTo>
                    <a:pt x="0" y="4703"/>
                    <a:pt x="35" y="4755"/>
                    <a:pt x="70" y="4790"/>
                  </a:cubicBezTo>
                  <a:cubicBezTo>
                    <a:pt x="96" y="4799"/>
                    <a:pt x="127" y="4803"/>
                    <a:pt x="155" y="4803"/>
                  </a:cubicBezTo>
                  <a:cubicBezTo>
                    <a:pt x="184" y="4803"/>
                    <a:pt x="210" y="4799"/>
                    <a:pt x="227" y="4790"/>
                  </a:cubicBezTo>
                  <a:lnTo>
                    <a:pt x="5035" y="1679"/>
                  </a:lnTo>
                  <a:cubicBezTo>
                    <a:pt x="5070" y="1644"/>
                    <a:pt x="5105" y="1591"/>
                    <a:pt x="5087" y="1539"/>
                  </a:cubicBezTo>
                  <a:cubicBezTo>
                    <a:pt x="5087" y="1469"/>
                    <a:pt x="5052" y="1434"/>
                    <a:pt x="5000" y="1416"/>
                  </a:cubicBezTo>
                  <a:lnTo>
                    <a:pt x="997" y="18"/>
                  </a:lnTo>
                  <a:cubicBezTo>
                    <a:pt x="944" y="0"/>
                    <a:pt x="892" y="0"/>
                    <a:pt x="839"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7"/>
            <p:cNvSpPr/>
            <p:nvPr/>
          </p:nvSpPr>
          <p:spPr>
            <a:xfrm rot="-3120564">
              <a:off x="6621070" y="1688459"/>
              <a:ext cx="49386" cy="47289"/>
            </a:xfrm>
            <a:custGeom>
              <a:avLst/>
              <a:gdLst/>
              <a:ahLst/>
              <a:cxnLst/>
              <a:rect l="l" t="t" r="r" b="b"/>
              <a:pathLst>
                <a:path w="1225" h="1173" extrusionOk="0">
                  <a:moveTo>
                    <a:pt x="268" y="1"/>
                  </a:moveTo>
                  <a:cubicBezTo>
                    <a:pt x="227" y="1"/>
                    <a:pt x="103" y="13"/>
                    <a:pt x="88" y="158"/>
                  </a:cubicBezTo>
                  <a:cubicBezTo>
                    <a:pt x="71" y="316"/>
                    <a:pt x="1" y="1172"/>
                    <a:pt x="1" y="1172"/>
                  </a:cubicBezTo>
                  <a:lnTo>
                    <a:pt x="1225" y="333"/>
                  </a:lnTo>
                  <a:lnTo>
                    <a:pt x="281" y="1"/>
                  </a:lnTo>
                  <a:cubicBezTo>
                    <a:pt x="281" y="1"/>
                    <a:pt x="276" y="1"/>
                    <a:pt x="268" y="1"/>
                  </a:cubicBezTo>
                  <a:close/>
                </a:path>
              </a:pathLst>
            </a:custGeom>
            <a:solidFill>
              <a:srgbClr val="3DBD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7"/>
            <p:cNvSpPr/>
            <p:nvPr/>
          </p:nvSpPr>
          <p:spPr>
            <a:xfrm rot="-3120564">
              <a:off x="7311642" y="1672052"/>
              <a:ext cx="259385" cy="228380"/>
            </a:xfrm>
            <a:custGeom>
              <a:avLst/>
              <a:gdLst/>
              <a:ahLst/>
              <a:cxnLst/>
              <a:rect l="l" t="t" r="r" b="b"/>
              <a:pathLst>
                <a:path w="6434" h="5665" extrusionOk="0">
                  <a:moveTo>
                    <a:pt x="4773" y="1"/>
                  </a:moveTo>
                  <a:lnTo>
                    <a:pt x="1" y="3095"/>
                  </a:lnTo>
                  <a:lnTo>
                    <a:pt x="1417" y="5280"/>
                  </a:lnTo>
                  <a:cubicBezTo>
                    <a:pt x="1573" y="5525"/>
                    <a:pt x="1843" y="5664"/>
                    <a:pt x="2118" y="5664"/>
                  </a:cubicBezTo>
                  <a:cubicBezTo>
                    <a:pt x="2274" y="5664"/>
                    <a:pt x="2431" y="5620"/>
                    <a:pt x="2571" y="5525"/>
                  </a:cubicBezTo>
                  <a:lnTo>
                    <a:pt x="5944" y="3339"/>
                  </a:lnTo>
                  <a:cubicBezTo>
                    <a:pt x="6329" y="3095"/>
                    <a:pt x="6434" y="2570"/>
                    <a:pt x="6189" y="2186"/>
                  </a:cubicBezTo>
                  <a:lnTo>
                    <a:pt x="4773" y="1"/>
                  </a:lnTo>
                  <a:close/>
                </a:path>
              </a:pathLst>
            </a:custGeom>
            <a:solidFill>
              <a:srgbClr val="C5E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7"/>
            <p:cNvSpPr/>
            <p:nvPr/>
          </p:nvSpPr>
          <p:spPr>
            <a:xfrm rot="-3120564">
              <a:off x="7305498" y="1668193"/>
              <a:ext cx="267811" cy="240192"/>
            </a:xfrm>
            <a:custGeom>
              <a:avLst/>
              <a:gdLst/>
              <a:ahLst/>
              <a:cxnLst/>
              <a:rect l="l" t="t" r="r" b="b"/>
              <a:pathLst>
                <a:path w="6643" h="5958" extrusionOk="0">
                  <a:moveTo>
                    <a:pt x="4895" y="346"/>
                  </a:moveTo>
                  <a:lnTo>
                    <a:pt x="6241" y="2409"/>
                  </a:lnTo>
                  <a:cubicBezTo>
                    <a:pt x="6311" y="2531"/>
                    <a:pt x="6346" y="2671"/>
                    <a:pt x="6346" y="2793"/>
                  </a:cubicBezTo>
                  <a:cubicBezTo>
                    <a:pt x="6346" y="3021"/>
                    <a:pt x="6241" y="3248"/>
                    <a:pt x="6031" y="3370"/>
                  </a:cubicBezTo>
                  <a:lnTo>
                    <a:pt x="2675" y="5555"/>
                  </a:lnTo>
                  <a:cubicBezTo>
                    <a:pt x="2552" y="5625"/>
                    <a:pt x="2430" y="5678"/>
                    <a:pt x="2290" y="5678"/>
                  </a:cubicBezTo>
                  <a:cubicBezTo>
                    <a:pt x="2063" y="5678"/>
                    <a:pt x="1836" y="5555"/>
                    <a:pt x="1713" y="5346"/>
                  </a:cubicBezTo>
                  <a:lnTo>
                    <a:pt x="367" y="3283"/>
                  </a:lnTo>
                  <a:lnTo>
                    <a:pt x="4895" y="346"/>
                  </a:lnTo>
                  <a:close/>
                  <a:moveTo>
                    <a:pt x="4948" y="1"/>
                  </a:moveTo>
                  <a:cubicBezTo>
                    <a:pt x="4918" y="1"/>
                    <a:pt x="4887" y="11"/>
                    <a:pt x="4860" y="31"/>
                  </a:cubicBezTo>
                  <a:lnTo>
                    <a:pt x="87" y="3125"/>
                  </a:lnTo>
                  <a:cubicBezTo>
                    <a:pt x="17" y="3160"/>
                    <a:pt x="0" y="3265"/>
                    <a:pt x="52" y="3335"/>
                  </a:cubicBezTo>
                  <a:lnTo>
                    <a:pt x="1468" y="5503"/>
                  </a:lnTo>
                  <a:cubicBezTo>
                    <a:pt x="1643" y="5800"/>
                    <a:pt x="1975" y="5957"/>
                    <a:pt x="2290" y="5957"/>
                  </a:cubicBezTo>
                  <a:cubicBezTo>
                    <a:pt x="2482" y="5957"/>
                    <a:pt x="2657" y="5905"/>
                    <a:pt x="2832" y="5800"/>
                  </a:cubicBezTo>
                  <a:lnTo>
                    <a:pt x="6188" y="3615"/>
                  </a:lnTo>
                  <a:cubicBezTo>
                    <a:pt x="6486" y="3440"/>
                    <a:pt x="6643" y="3108"/>
                    <a:pt x="6643" y="2793"/>
                  </a:cubicBezTo>
                  <a:cubicBezTo>
                    <a:pt x="6643" y="2601"/>
                    <a:pt x="6590" y="2426"/>
                    <a:pt x="6486" y="2251"/>
                  </a:cubicBezTo>
                  <a:lnTo>
                    <a:pt x="5070" y="66"/>
                  </a:lnTo>
                  <a:cubicBezTo>
                    <a:pt x="5038" y="24"/>
                    <a:pt x="4993" y="1"/>
                    <a:pt x="494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7"/>
            <p:cNvSpPr/>
            <p:nvPr/>
          </p:nvSpPr>
          <p:spPr>
            <a:xfrm rot="-3120564">
              <a:off x="7361076" y="1723487"/>
              <a:ext cx="202299" cy="130417"/>
            </a:xfrm>
            <a:custGeom>
              <a:avLst/>
              <a:gdLst/>
              <a:ahLst/>
              <a:cxnLst/>
              <a:rect l="l" t="t" r="r" b="b"/>
              <a:pathLst>
                <a:path w="5018" h="3235" extrusionOk="0">
                  <a:moveTo>
                    <a:pt x="4846" y="0"/>
                  </a:moveTo>
                  <a:cubicBezTo>
                    <a:pt x="4822" y="0"/>
                    <a:pt x="4796" y="6"/>
                    <a:pt x="4773" y="18"/>
                  </a:cubicBezTo>
                  <a:lnTo>
                    <a:pt x="88" y="2972"/>
                  </a:lnTo>
                  <a:cubicBezTo>
                    <a:pt x="18" y="3007"/>
                    <a:pt x="1" y="3094"/>
                    <a:pt x="36" y="3164"/>
                  </a:cubicBezTo>
                  <a:cubicBezTo>
                    <a:pt x="71" y="3211"/>
                    <a:pt x="121" y="3234"/>
                    <a:pt x="172" y="3234"/>
                  </a:cubicBezTo>
                  <a:cubicBezTo>
                    <a:pt x="197" y="3234"/>
                    <a:pt x="222" y="3229"/>
                    <a:pt x="246" y="3217"/>
                  </a:cubicBezTo>
                  <a:lnTo>
                    <a:pt x="4931" y="263"/>
                  </a:lnTo>
                  <a:cubicBezTo>
                    <a:pt x="5000" y="228"/>
                    <a:pt x="5018" y="140"/>
                    <a:pt x="4965" y="70"/>
                  </a:cubicBezTo>
                  <a:cubicBezTo>
                    <a:pt x="4942" y="24"/>
                    <a:pt x="4896" y="0"/>
                    <a:pt x="4846"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7"/>
            <p:cNvSpPr/>
            <p:nvPr/>
          </p:nvSpPr>
          <p:spPr>
            <a:xfrm rot="-3120564">
              <a:off x="6808505" y="1405452"/>
              <a:ext cx="564527" cy="697719"/>
            </a:xfrm>
            <a:custGeom>
              <a:avLst/>
              <a:gdLst/>
              <a:ahLst/>
              <a:cxnLst/>
              <a:rect l="l" t="t" r="r" b="b"/>
              <a:pathLst>
                <a:path w="14003" h="17307" extrusionOk="0">
                  <a:moveTo>
                    <a:pt x="4790" y="0"/>
                  </a:moveTo>
                  <a:lnTo>
                    <a:pt x="0" y="3112"/>
                  </a:lnTo>
                  <a:lnTo>
                    <a:pt x="9213" y="17307"/>
                  </a:lnTo>
                  <a:lnTo>
                    <a:pt x="14003" y="14212"/>
                  </a:lnTo>
                  <a:lnTo>
                    <a:pt x="4790" y="0"/>
                  </a:lnTo>
                  <a:close/>
                </a:path>
              </a:pathLst>
            </a:custGeom>
            <a:solidFill>
              <a:srgbClr val="3DBD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7"/>
            <p:cNvSpPr/>
            <p:nvPr/>
          </p:nvSpPr>
          <p:spPr>
            <a:xfrm rot="-3120564">
              <a:off x="6801690" y="1400018"/>
              <a:ext cx="577226" cy="709652"/>
            </a:xfrm>
            <a:custGeom>
              <a:avLst/>
              <a:gdLst/>
              <a:ahLst/>
              <a:cxnLst/>
              <a:rect l="l" t="t" r="r" b="b"/>
              <a:pathLst>
                <a:path w="14318" h="17603" extrusionOk="0">
                  <a:moveTo>
                    <a:pt x="4924" y="344"/>
                  </a:moveTo>
                  <a:lnTo>
                    <a:pt x="13968" y="14309"/>
                  </a:lnTo>
                  <a:lnTo>
                    <a:pt x="9423" y="17263"/>
                  </a:lnTo>
                  <a:lnTo>
                    <a:pt x="368" y="3296"/>
                  </a:lnTo>
                  <a:lnTo>
                    <a:pt x="4924" y="344"/>
                  </a:lnTo>
                  <a:close/>
                  <a:moveTo>
                    <a:pt x="4955" y="1"/>
                  </a:moveTo>
                  <a:cubicBezTo>
                    <a:pt x="4929" y="1"/>
                    <a:pt x="4902" y="9"/>
                    <a:pt x="4878" y="27"/>
                  </a:cubicBezTo>
                  <a:lnTo>
                    <a:pt x="88" y="3138"/>
                  </a:lnTo>
                  <a:cubicBezTo>
                    <a:pt x="36" y="3173"/>
                    <a:pt x="1" y="3261"/>
                    <a:pt x="53" y="3331"/>
                  </a:cubicBezTo>
                  <a:lnTo>
                    <a:pt x="9266" y="17543"/>
                  </a:lnTo>
                  <a:cubicBezTo>
                    <a:pt x="9283" y="17578"/>
                    <a:pt x="9318" y="17595"/>
                    <a:pt x="9353" y="17595"/>
                  </a:cubicBezTo>
                  <a:cubicBezTo>
                    <a:pt x="9363" y="17601"/>
                    <a:pt x="9374" y="17603"/>
                    <a:pt x="9384" y="17603"/>
                  </a:cubicBezTo>
                  <a:cubicBezTo>
                    <a:pt x="9409" y="17603"/>
                    <a:pt x="9433" y="17590"/>
                    <a:pt x="9458" y="17578"/>
                  </a:cubicBezTo>
                  <a:lnTo>
                    <a:pt x="14248" y="14484"/>
                  </a:lnTo>
                  <a:cubicBezTo>
                    <a:pt x="14283" y="14466"/>
                    <a:pt x="14300" y="14431"/>
                    <a:pt x="14318" y="14379"/>
                  </a:cubicBezTo>
                  <a:cubicBezTo>
                    <a:pt x="14318" y="14344"/>
                    <a:pt x="14318" y="14309"/>
                    <a:pt x="14300" y="14274"/>
                  </a:cubicBezTo>
                  <a:lnTo>
                    <a:pt x="5088" y="62"/>
                  </a:lnTo>
                  <a:cubicBezTo>
                    <a:pt x="5054" y="28"/>
                    <a:pt x="5005" y="1"/>
                    <a:pt x="4955"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7"/>
            <p:cNvSpPr/>
            <p:nvPr/>
          </p:nvSpPr>
          <p:spPr>
            <a:xfrm rot="-3120564">
              <a:off x="6614672" y="1689250"/>
              <a:ext cx="71196" cy="53618"/>
            </a:xfrm>
            <a:custGeom>
              <a:avLst/>
              <a:gdLst/>
              <a:ahLst/>
              <a:cxnLst/>
              <a:rect l="l" t="t" r="r" b="b"/>
              <a:pathLst>
                <a:path w="1766" h="1330" extrusionOk="0">
                  <a:moveTo>
                    <a:pt x="1609" y="1"/>
                  </a:moveTo>
                  <a:lnTo>
                    <a:pt x="0" y="1085"/>
                  </a:lnTo>
                  <a:lnTo>
                    <a:pt x="158" y="1330"/>
                  </a:lnTo>
                  <a:lnTo>
                    <a:pt x="1766" y="246"/>
                  </a:lnTo>
                  <a:lnTo>
                    <a:pt x="1609"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7"/>
            <p:cNvSpPr/>
            <p:nvPr/>
          </p:nvSpPr>
          <p:spPr>
            <a:xfrm rot="-3120564">
              <a:off x="6882950" y="1558058"/>
              <a:ext cx="396818" cy="590604"/>
            </a:xfrm>
            <a:custGeom>
              <a:avLst/>
              <a:gdLst/>
              <a:ahLst/>
              <a:cxnLst/>
              <a:rect l="l" t="t" r="r" b="b"/>
              <a:pathLst>
                <a:path w="9843" h="14650" extrusionOk="0">
                  <a:moveTo>
                    <a:pt x="630" y="0"/>
                  </a:moveTo>
                  <a:lnTo>
                    <a:pt x="0" y="455"/>
                  </a:lnTo>
                  <a:lnTo>
                    <a:pt x="9213" y="14650"/>
                  </a:lnTo>
                  <a:lnTo>
                    <a:pt x="9842" y="14248"/>
                  </a:lnTo>
                  <a:lnTo>
                    <a:pt x="630"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7"/>
            <p:cNvSpPr/>
            <p:nvPr/>
          </p:nvSpPr>
          <p:spPr>
            <a:xfrm rot="-3120564">
              <a:off x="6876131" y="1552372"/>
              <a:ext cx="410202" cy="602698"/>
            </a:xfrm>
            <a:custGeom>
              <a:avLst/>
              <a:gdLst/>
              <a:ahLst/>
              <a:cxnLst/>
              <a:rect l="l" t="t" r="r" b="b"/>
              <a:pathLst>
                <a:path w="10175" h="14950" extrusionOk="0">
                  <a:moveTo>
                    <a:pt x="770" y="357"/>
                  </a:moveTo>
                  <a:lnTo>
                    <a:pt x="9808" y="14342"/>
                  </a:lnTo>
                  <a:lnTo>
                    <a:pt x="9424" y="14593"/>
                  </a:lnTo>
                  <a:lnTo>
                    <a:pt x="9424" y="14593"/>
                  </a:lnTo>
                  <a:lnTo>
                    <a:pt x="368" y="637"/>
                  </a:lnTo>
                  <a:lnTo>
                    <a:pt x="770" y="357"/>
                  </a:lnTo>
                  <a:close/>
                  <a:moveTo>
                    <a:pt x="805" y="0"/>
                  </a:moveTo>
                  <a:cubicBezTo>
                    <a:pt x="776" y="0"/>
                    <a:pt x="742" y="13"/>
                    <a:pt x="717" y="25"/>
                  </a:cubicBezTo>
                  <a:lnTo>
                    <a:pt x="88" y="479"/>
                  </a:lnTo>
                  <a:cubicBezTo>
                    <a:pt x="18" y="514"/>
                    <a:pt x="1" y="602"/>
                    <a:pt x="53" y="672"/>
                  </a:cubicBezTo>
                  <a:lnTo>
                    <a:pt x="9266" y="14884"/>
                  </a:lnTo>
                  <a:cubicBezTo>
                    <a:pt x="9287" y="14926"/>
                    <a:pt x="9327" y="14949"/>
                    <a:pt x="9371" y="14949"/>
                  </a:cubicBezTo>
                  <a:cubicBezTo>
                    <a:pt x="9400" y="14949"/>
                    <a:pt x="9430" y="14940"/>
                    <a:pt x="9458" y="14919"/>
                  </a:cubicBezTo>
                  <a:lnTo>
                    <a:pt x="10087" y="14517"/>
                  </a:lnTo>
                  <a:cubicBezTo>
                    <a:pt x="10157" y="14464"/>
                    <a:pt x="10175" y="14377"/>
                    <a:pt x="10140" y="14307"/>
                  </a:cubicBezTo>
                  <a:lnTo>
                    <a:pt x="927" y="60"/>
                  </a:lnTo>
                  <a:cubicBezTo>
                    <a:pt x="910" y="25"/>
                    <a:pt x="875" y="7"/>
                    <a:pt x="840" y="7"/>
                  </a:cubicBezTo>
                  <a:cubicBezTo>
                    <a:pt x="829" y="2"/>
                    <a:pt x="818" y="0"/>
                    <a:pt x="805"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7"/>
            <p:cNvSpPr/>
            <p:nvPr/>
          </p:nvSpPr>
          <p:spPr>
            <a:xfrm rot="-3120564">
              <a:off x="6685156" y="1723009"/>
              <a:ext cx="21165" cy="117032"/>
            </a:xfrm>
            <a:custGeom>
              <a:avLst/>
              <a:gdLst/>
              <a:ahLst/>
              <a:cxnLst/>
              <a:rect l="l" t="t" r="r" b="b"/>
              <a:pathLst>
                <a:path w="525" h="2903" extrusionOk="0">
                  <a:moveTo>
                    <a:pt x="472" y="0"/>
                  </a:moveTo>
                  <a:lnTo>
                    <a:pt x="227" y="158"/>
                  </a:lnTo>
                  <a:lnTo>
                    <a:pt x="0" y="2902"/>
                  </a:lnTo>
                  <a:lnTo>
                    <a:pt x="367" y="2640"/>
                  </a:lnTo>
                  <a:cubicBezTo>
                    <a:pt x="402" y="2622"/>
                    <a:pt x="420" y="2605"/>
                    <a:pt x="455" y="2605"/>
                  </a:cubicBezTo>
                  <a:lnTo>
                    <a:pt x="525" y="2570"/>
                  </a:lnTo>
                  <a:lnTo>
                    <a:pt x="472" y="0"/>
                  </a:lnTo>
                  <a:close/>
                </a:path>
              </a:pathLst>
            </a:custGeom>
            <a:solidFill>
              <a:srgbClr val="6CA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7"/>
            <p:cNvSpPr/>
            <p:nvPr/>
          </p:nvSpPr>
          <p:spPr>
            <a:xfrm rot="-3120564">
              <a:off x="6669665" y="1692056"/>
              <a:ext cx="14150" cy="160007"/>
            </a:xfrm>
            <a:custGeom>
              <a:avLst/>
              <a:gdLst/>
              <a:ahLst/>
              <a:cxnLst/>
              <a:rect l="l" t="t" r="r" b="b"/>
              <a:pathLst>
                <a:path w="351" h="3969" extrusionOk="0">
                  <a:moveTo>
                    <a:pt x="350" y="0"/>
                  </a:moveTo>
                  <a:cubicBezTo>
                    <a:pt x="350" y="18"/>
                    <a:pt x="333" y="35"/>
                    <a:pt x="333" y="53"/>
                  </a:cubicBezTo>
                  <a:cubicBezTo>
                    <a:pt x="350" y="35"/>
                    <a:pt x="350" y="35"/>
                    <a:pt x="350" y="35"/>
                  </a:cubicBezTo>
                  <a:cubicBezTo>
                    <a:pt x="350" y="18"/>
                    <a:pt x="350" y="18"/>
                    <a:pt x="350" y="0"/>
                  </a:cubicBezTo>
                  <a:close/>
                  <a:moveTo>
                    <a:pt x="245" y="1207"/>
                  </a:moveTo>
                  <a:lnTo>
                    <a:pt x="225" y="1451"/>
                  </a:lnTo>
                  <a:lnTo>
                    <a:pt x="245" y="1224"/>
                  </a:lnTo>
                  <a:lnTo>
                    <a:pt x="245" y="1207"/>
                  </a:lnTo>
                  <a:close/>
                  <a:moveTo>
                    <a:pt x="225" y="1451"/>
                  </a:moveTo>
                  <a:lnTo>
                    <a:pt x="1" y="3969"/>
                  </a:lnTo>
                  <a:lnTo>
                    <a:pt x="1" y="3969"/>
                  </a:lnTo>
                  <a:lnTo>
                    <a:pt x="18" y="3951"/>
                  </a:lnTo>
                  <a:lnTo>
                    <a:pt x="225" y="145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7"/>
            <p:cNvSpPr/>
            <p:nvPr/>
          </p:nvSpPr>
          <p:spPr>
            <a:xfrm rot="-3120564">
              <a:off x="6626464" y="1706495"/>
              <a:ext cx="7781" cy="38097"/>
            </a:xfrm>
            <a:custGeom>
              <a:avLst/>
              <a:gdLst/>
              <a:ahLst/>
              <a:cxnLst/>
              <a:rect l="l" t="t" r="r" b="b"/>
              <a:pathLst>
                <a:path w="193" h="945" extrusionOk="0">
                  <a:moveTo>
                    <a:pt x="175" y="1"/>
                  </a:moveTo>
                  <a:cubicBezTo>
                    <a:pt x="158" y="1"/>
                    <a:pt x="140" y="18"/>
                    <a:pt x="123" y="18"/>
                  </a:cubicBezTo>
                  <a:cubicBezTo>
                    <a:pt x="123" y="35"/>
                    <a:pt x="105" y="35"/>
                    <a:pt x="105" y="53"/>
                  </a:cubicBezTo>
                  <a:cubicBezTo>
                    <a:pt x="88" y="70"/>
                    <a:pt x="70" y="88"/>
                    <a:pt x="70" y="105"/>
                  </a:cubicBezTo>
                  <a:cubicBezTo>
                    <a:pt x="70" y="123"/>
                    <a:pt x="70" y="123"/>
                    <a:pt x="70" y="140"/>
                  </a:cubicBezTo>
                  <a:cubicBezTo>
                    <a:pt x="70" y="140"/>
                    <a:pt x="70" y="140"/>
                    <a:pt x="53" y="158"/>
                  </a:cubicBezTo>
                  <a:cubicBezTo>
                    <a:pt x="53" y="175"/>
                    <a:pt x="53" y="228"/>
                    <a:pt x="53" y="280"/>
                  </a:cubicBezTo>
                  <a:lnTo>
                    <a:pt x="0" y="945"/>
                  </a:lnTo>
                  <a:lnTo>
                    <a:pt x="193" y="805"/>
                  </a:lnTo>
                  <a:lnTo>
                    <a:pt x="175" y="1"/>
                  </a:lnTo>
                  <a:close/>
                </a:path>
              </a:pathLst>
            </a:custGeom>
            <a:solidFill>
              <a:srgbClr val="26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7"/>
            <p:cNvSpPr/>
            <p:nvPr/>
          </p:nvSpPr>
          <p:spPr>
            <a:xfrm rot="-3120564">
              <a:off x="6644072" y="1729962"/>
              <a:ext cx="9917" cy="21205"/>
            </a:xfrm>
            <a:custGeom>
              <a:avLst/>
              <a:gdLst/>
              <a:ahLst/>
              <a:cxnLst/>
              <a:rect l="l" t="t" r="r" b="b"/>
              <a:pathLst>
                <a:path w="246" h="526" extrusionOk="0">
                  <a:moveTo>
                    <a:pt x="228" y="1"/>
                  </a:moveTo>
                  <a:lnTo>
                    <a:pt x="35" y="141"/>
                  </a:lnTo>
                  <a:lnTo>
                    <a:pt x="2" y="507"/>
                  </a:lnTo>
                  <a:lnTo>
                    <a:pt x="2" y="507"/>
                  </a:lnTo>
                  <a:lnTo>
                    <a:pt x="245" y="350"/>
                  </a:lnTo>
                  <a:lnTo>
                    <a:pt x="228" y="1"/>
                  </a:lnTo>
                  <a:close/>
                  <a:moveTo>
                    <a:pt x="2" y="507"/>
                  </a:moveTo>
                  <a:lnTo>
                    <a:pt x="0" y="508"/>
                  </a:lnTo>
                  <a:lnTo>
                    <a:pt x="0" y="525"/>
                  </a:lnTo>
                  <a:lnTo>
                    <a:pt x="2" y="507"/>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7"/>
            <p:cNvSpPr/>
            <p:nvPr/>
          </p:nvSpPr>
          <p:spPr>
            <a:xfrm rot="-3120564">
              <a:off x="6726747" y="1809069"/>
              <a:ext cx="19069" cy="12739"/>
            </a:xfrm>
            <a:custGeom>
              <a:avLst/>
              <a:gdLst/>
              <a:ahLst/>
              <a:cxnLst/>
              <a:rect l="l" t="t" r="r" b="b"/>
              <a:pathLst>
                <a:path w="473" h="316" extrusionOk="0">
                  <a:moveTo>
                    <a:pt x="473" y="1"/>
                  </a:moveTo>
                  <a:cubicBezTo>
                    <a:pt x="438" y="1"/>
                    <a:pt x="420" y="18"/>
                    <a:pt x="385" y="36"/>
                  </a:cubicBezTo>
                  <a:lnTo>
                    <a:pt x="18" y="298"/>
                  </a:lnTo>
                  <a:lnTo>
                    <a:pt x="1" y="316"/>
                  </a:lnTo>
                  <a:lnTo>
                    <a:pt x="473" y="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7"/>
            <p:cNvSpPr/>
            <p:nvPr/>
          </p:nvSpPr>
          <p:spPr>
            <a:xfrm rot="-3120564">
              <a:off x="7429070" y="1844701"/>
              <a:ext cx="67003" cy="69099"/>
            </a:xfrm>
            <a:custGeom>
              <a:avLst/>
              <a:gdLst/>
              <a:ahLst/>
              <a:cxnLst/>
              <a:rect l="l" t="t" r="r" b="b"/>
              <a:pathLst>
                <a:path w="1662" h="1714" extrusionOk="0">
                  <a:moveTo>
                    <a:pt x="577" y="0"/>
                  </a:moveTo>
                  <a:lnTo>
                    <a:pt x="525" y="53"/>
                  </a:lnTo>
                  <a:lnTo>
                    <a:pt x="507" y="53"/>
                  </a:lnTo>
                  <a:lnTo>
                    <a:pt x="472" y="88"/>
                  </a:lnTo>
                  <a:lnTo>
                    <a:pt x="0" y="385"/>
                  </a:lnTo>
                  <a:lnTo>
                    <a:pt x="245" y="770"/>
                  </a:lnTo>
                  <a:lnTo>
                    <a:pt x="857" y="385"/>
                  </a:lnTo>
                  <a:lnTo>
                    <a:pt x="577" y="0"/>
                  </a:lnTo>
                  <a:close/>
                  <a:moveTo>
                    <a:pt x="1014" y="630"/>
                  </a:moveTo>
                  <a:lnTo>
                    <a:pt x="402" y="1014"/>
                  </a:lnTo>
                  <a:lnTo>
                    <a:pt x="647" y="1382"/>
                  </a:lnTo>
                  <a:cubicBezTo>
                    <a:pt x="770" y="1591"/>
                    <a:pt x="997" y="1714"/>
                    <a:pt x="1224" y="1714"/>
                  </a:cubicBezTo>
                  <a:cubicBezTo>
                    <a:pt x="1346" y="1714"/>
                    <a:pt x="1451" y="1679"/>
                    <a:pt x="1556" y="1626"/>
                  </a:cubicBezTo>
                  <a:cubicBezTo>
                    <a:pt x="1574" y="1609"/>
                    <a:pt x="1591" y="1609"/>
                    <a:pt x="1591" y="1591"/>
                  </a:cubicBezTo>
                  <a:lnTo>
                    <a:pt x="1609" y="1591"/>
                  </a:lnTo>
                  <a:lnTo>
                    <a:pt x="1661" y="1556"/>
                  </a:lnTo>
                  <a:lnTo>
                    <a:pt x="1014" y="630"/>
                  </a:lnTo>
                  <a:close/>
                </a:path>
              </a:pathLst>
            </a:custGeom>
            <a:solidFill>
              <a:srgbClr val="6CA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7"/>
            <p:cNvSpPr/>
            <p:nvPr/>
          </p:nvSpPr>
          <p:spPr>
            <a:xfrm rot="-3120564">
              <a:off x="7435185" y="1857237"/>
              <a:ext cx="67003" cy="53578"/>
            </a:xfrm>
            <a:custGeom>
              <a:avLst/>
              <a:gdLst/>
              <a:ahLst/>
              <a:cxnLst/>
              <a:rect l="l" t="t" r="r" b="b"/>
              <a:pathLst>
                <a:path w="1662" h="1329" extrusionOk="0">
                  <a:moveTo>
                    <a:pt x="0" y="0"/>
                  </a:moveTo>
                  <a:lnTo>
                    <a:pt x="0" y="18"/>
                  </a:lnTo>
                  <a:lnTo>
                    <a:pt x="245" y="385"/>
                  </a:lnTo>
                  <a:lnTo>
                    <a:pt x="245" y="385"/>
                  </a:lnTo>
                  <a:lnTo>
                    <a:pt x="0" y="0"/>
                  </a:lnTo>
                  <a:close/>
                  <a:moveTo>
                    <a:pt x="1661" y="1171"/>
                  </a:moveTo>
                  <a:lnTo>
                    <a:pt x="1638" y="1186"/>
                  </a:lnTo>
                  <a:lnTo>
                    <a:pt x="1638" y="1186"/>
                  </a:lnTo>
                  <a:cubicBezTo>
                    <a:pt x="1655" y="1178"/>
                    <a:pt x="1661" y="1171"/>
                    <a:pt x="1661" y="1171"/>
                  </a:cubicBezTo>
                  <a:close/>
                  <a:moveTo>
                    <a:pt x="1638" y="1186"/>
                  </a:moveTo>
                  <a:cubicBezTo>
                    <a:pt x="1628" y="1192"/>
                    <a:pt x="1612" y="1199"/>
                    <a:pt x="1591" y="1206"/>
                  </a:cubicBezTo>
                  <a:lnTo>
                    <a:pt x="1609" y="1206"/>
                  </a:lnTo>
                  <a:lnTo>
                    <a:pt x="1638" y="1186"/>
                  </a:lnTo>
                  <a:close/>
                  <a:moveTo>
                    <a:pt x="1556" y="1241"/>
                  </a:moveTo>
                  <a:cubicBezTo>
                    <a:pt x="1546" y="1241"/>
                    <a:pt x="1535" y="1248"/>
                    <a:pt x="1525" y="1257"/>
                  </a:cubicBezTo>
                  <a:lnTo>
                    <a:pt x="1525" y="1257"/>
                  </a:lnTo>
                  <a:cubicBezTo>
                    <a:pt x="1535" y="1252"/>
                    <a:pt x="1546" y="1247"/>
                    <a:pt x="1556" y="1241"/>
                  </a:cubicBezTo>
                  <a:close/>
                  <a:moveTo>
                    <a:pt x="402" y="629"/>
                  </a:moveTo>
                  <a:lnTo>
                    <a:pt x="665" y="1066"/>
                  </a:lnTo>
                  <a:cubicBezTo>
                    <a:pt x="665" y="1066"/>
                    <a:pt x="839" y="1276"/>
                    <a:pt x="1067" y="1311"/>
                  </a:cubicBezTo>
                  <a:cubicBezTo>
                    <a:pt x="1124" y="1325"/>
                    <a:pt x="1169" y="1328"/>
                    <a:pt x="1212" y="1329"/>
                  </a:cubicBezTo>
                  <a:lnTo>
                    <a:pt x="1212" y="1329"/>
                  </a:lnTo>
                  <a:cubicBezTo>
                    <a:pt x="989" y="1324"/>
                    <a:pt x="767" y="1203"/>
                    <a:pt x="647" y="997"/>
                  </a:cubicBezTo>
                  <a:lnTo>
                    <a:pt x="402" y="629"/>
                  </a:lnTo>
                  <a:close/>
                  <a:moveTo>
                    <a:pt x="1212" y="1329"/>
                  </a:moveTo>
                  <a:lnTo>
                    <a:pt x="1212" y="1329"/>
                  </a:lnTo>
                  <a:cubicBezTo>
                    <a:pt x="1216" y="1329"/>
                    <a:pt x="1220" y="1329"/>
                    <a:pt x="1224" y="1329"/>
                  </a:cubicBezTo>
                  <a:cubicBezTo>
                    <a:pt x="1225" y="1329"/>
                    <a:pt x="1227" y="1329"/>
                    <a:pt x="1228" y="1329"/>
                  </a:cubicBezTo>
                  <a:lnTo>
                    <a:pt x="1228" y="1329"/>
                  </a:lnTo>
                  <a:cubicBezTo>
                    <a:pt x="1223" y="1329"/>
                    <a:pt x="1217" y="1329"/>
                    <a:pt x="1212" y="1329"/>
                  </a:cubicBezTo>
                  <a:close/>
                  <a:moveTo>
                    <a:pt x="1525" y="1257"/>
                  </a:moveTo>
                  <a:cubicBezTo>
                    <a:pt x="1431" y="1300"/>
                    <a:pt x="1336" y="1328"/>
                    <a:pt x="1228" y="1329"/>
                  </a:cubicBezTo>
                  <a:lnTo>
                    <a:pt x="1228" y="1329"/>
                  </a:lnTo>
                  <a:cubicBezTo>
                    <a:pt x="1232" y="1329"/>
                    <a:pt x="1237" y="1329"/>
                    <a:pt x="1242" y="1329"/>
                  </a:cubicBezTo>
                  <a:cubicBezTo>
                    <a:pt x="1364" y="1329"/>
                    <a:pt x="1434" y="1294"/>
                    <a:pt x="1504" y="1276"/>
                  </a:cubicBezTo>
                  <a:cubicBezTo>
                    <a:pt x="1511" y="1269"/>
                    <a:pt x="1518" y="1262"/>
                    <a:pt x="1525" y="1257"/>
                  </a:cubicBez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7"/>
            <p:cNvSpPr/>
            <p:nvPr/>
          </p:nvSpPr>
          <p:spPr>
            <a:xfrm rot="-3120564">
              <a:off x="7437074" y="1869040"/>
              <a:ext cx="31042" cy="25398"/>
            </a:xfrm>
            <a:custGeom>
              <a:avLst/>
              <a:gdLst/>
              <a:ahLst/>
              <a:cxnLst/>
              <a:rect l="l" t="t" r="r" b="b"/>
              <a:pathLst>
                <a:path w="770" h="630" extrusionOk="0">
                  <a:moveTo>
                    <a:pt x="612" y="0"/>
                  </a:moveTo>
                  <a:lnTo>
                    <a:pt x="0" y="385"/>
                  </a:lnTo>
                  <a:lnTo>
                    <a:pt x="157" y="629"/>
                  </a:lnTo>
                  <a:lnTo>
                    <a:pt x="769" y="245"/>
                  </a:lnTo>
                  <a:lnTo>
                    <a:pt x="612" y="0"/>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7"/>
            <p:cNvSpPr/>
            <p:nvPr/>
          </p:nvSpPr>
          <p:spPr>
            <a:xfrm rot="-3120564">
              <a:off x="7428148" y="1866467"/>
              <a:ext cx="2177" cy="2137"/>
            </a:xfrm>
            <a:custGeom>
              <a:avLst/>
              <a:gdLst/>
              <a:ahLst/>
              <a:cxnLst/>
              <a:rect l="l" t="t" r="r" b="b"/>
              <a:pathLst>
                <a:path w="54" h="53" extrusionOk="0">
                  <a:moveTo>
                    <a:pt x="1" y="53"/>
                  </a:moveTo>
                  <a:cubicBezTo>
                    <a:pt x="1" y="53"/>
                    <a:pt x="1" y="53"/>
                    <a:pt x="1" y="53"/>
                  </a:cubicBezTo>
                  <a:lnTo>
                    <a:pt x="53" y="0"/>
                  </a:lnTo>
                  <a:lnTo>
                    <a:pt x="53" y="0"/>
                  </a:lnTo>
                  <a:lnTo>
                    <a:pt x="1" y="53"/>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7"/>
            <p:cNvSpPr/>
            <p:nvPr/>
          </p:nvSpPr>
          <p:spPr>
            <a:xfrm rot="-3120564">
              <a:off x="7428247" y="1869557"/>
              <a:ext cx="2137" cy="1451"/>
            </a:xfrm>
            <a:custGeom>
              <a:avLst/>
              <a:gdLst/>
              <a:ahLst/>
              <a:cxnLst/>
              <a:rect l="l" t="t" r="r" b="b"/>
              <a:pathLst>
                <a:path w="53" h="36" extrusionOk="0">
                  <a:moveTo>
                    <a:pt x="35" y="1"/>
                  </a:moveTo>
                  <a:lnTo>
                    <a:pt x="0" y="36"/>
                  </a:lnTo>
                  <a:lnTo>
                    <a:pt x="53" y="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7"/>
            <p:cNvSpPr/>
            <p:nvPr/>
          </p:nvSpPr>
          <p:spPr>
            <a:xfrm rot="-3120564">
              <a:off x="7561840" y="1709045"/>
              <a:ext cx="55312" cy="109010"/>
            </a:xfrm>
            <a:custGeom>
              <a:avLst/>
              <a:gdLst/>
              <a:ahLst/>
              <a:cxnLst/>
              <a:rect l="l" t="t" r="r" b="b"/>
              <a:pathLst>
                <a:path w="1372" h="2704" extrusionOk="0">
                  <a:moveTo>
                    <a:pt x="778" y="1"/>
                  </a:moveTo>
                  <a:cubicBezTo>
                    <a:pt x="606" y="1"/>
                    <a:pt x="450" y="112"/>
                    <a:pt x="498" y="322"/>
                  </a:cubicBezTo>
                  <a:cubicBezTo>
                    <a:pt x="673" y="1022"/>
                    <a:pt x="463" y="1529"/>
                    <a:pt x="113" y="2123"/>
                  </a:cubicBezTo>
                  <a:cubicBezTo>
                    <a:pt x="1" y="2334"/>
                    <a:pt x="182" y="2703"/>
                    <a:pt x="412" y="2703"/>
                  </a:cubicBezTo>
                  <a:cubicBezTo>
                    <a:pt x="468" y="2703"/>
                    <a:pt x="527" y="2681"/>
                    <a:pt x="585" y="2630"/>
                  </a:cubicBezTo>
                  <a:cubicBezTo>
                    <a:pt x="1267" y="2053"/>
                    <a:pt x="1372" y="1039"/>
                    <a:pt x="1127" y="235"/>
                  </a:cubicBezTo>
                  <a:cubicBezTo>
                    <a:pt x="1072" y="77"/>
                    <a:pt x="920" y="1"/>
                    <a:pt x="7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7"/>
            <p:cNvSpPr/>
            <p:nvPr/>
          </p:nvSpPr>
          <p:spPr>
            <a:xfrm rot="-3120564">
              <a:off x="7128940" y="1547148"/>
              <a:ext cx="194760" cy="278128"/>
            </a:xfrm>
            <a:custGeom>
              <a:avLst/>
              <a:gdLst/>
              <a:ahLst/>
              <a:cxnLst/>
              <a:rect l="l" t="t" r="r" b="b"/>
              <a:pathLst>
                <a:path w="4831" h="6899" extrusionOk="0">
                  <a:moveTo>
                    <a:pt x="435" y="0"/>
                  </a:moveTo>
                  <a:cubicBezTo>
                    <a:pt x="219" y="0"/>
                    <a:pt x="0" y="209"/>
                    <a:pt x="142" y="457"/>
                  </a:cubicBezTo>
                  <a:cubicBezTo>
                    <a:pt x="859" y="1751"/>
                    <a:pt x="1576" y="3045"/>
                    <a:pt x="2345" y="4321"/>
                  </a:cubicBezTo>
                  <a:cubicBezTo>
                    <a:pt x="2869" y="5195"/>
                    <a:pt x="3359" y="6174"/>
                    <a:pt x="4198" y="6803"/>
                  </a:cubicBezTo>
                  <a:cubicBezTo>
                    <a:pt x="4283" y="6870"/>
                    <a:pt x="4364" y="6898"/>
                    <a:pt x="4435" y="6898"/>
                  </a:cubicBezTo>
                  <a:cubicBezTo>
                    <a:pt x="4699" y="6898"/>
                    <a:pt x="4830" y="6509"/>
                    <a:pt x="4582" y="6261"/>
                  </a:cubicBezTo>
                  <a:cubicBezTo>
                    <a:pt x="3883" y="5562"/>
                    <a:pt x="3411" y="4670"/>
                    <a:pt x="2904" y="3831"/>
                  </a:cubicBezTo>
                  <a:cubicBezTo>
                    <a:pt x="2170" y="2608"/>
                    <a:pt x="1418" y="1384"/>
                    <a:pt x="702" y="160"/>
                  </a:cubicBezTo>
                  <a:cubicBezTo>
                    <a:pt x="640" y="47"/>
                    <a:pt x="538" y="0"/>
                    <a:pt x="4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7"/>
            <p:cNvSpPr/>
            <p:nvPr/>
          </p:nvSpPr>
          <p:spPr>
            <a:xfrm rot="-3120564">
              <a:off x="6676687" y="1661222"/>
              <a:ext cx="59948" cy="42209"/>
            </a:xfrm>
            <a:custGeom>
              <a:avLst/>
              <a:gdLst/>
              <a:ahLst/>
              <a:cxnLst/>
              <a:rect l="l" t="t" r="r" b="b"/>
              <a:pathLst>
                <a:path w="1487" h="1047" extrusionOk="0">
                  <a:moveTo>
                    <a:pt x="320" y="0"/>
                  </a:moveTo>
                  <a:cubicBezTo>
                    <a:pt x="159" y="0"/>
                    <a:pt x="34" y="114"/>
                    <a:pt x="18" y="268"/>
                  </a:cubicBezTo>
                  <a:cubicBezTo>
                    <a:pt x="1" y="478"/>
                    <a:pt x="141" y="635"/>
                    <a:pt x="316" y="705"/>
                  </a:cubicBezTo>
                  <a:cubicBezTo>
                    <a:pt x="508" y="758"/>
                    <a:pt x="700" y="845"/>
                    <a:pt x="858" y="968"/>
                  </a:cubicBezTo>
                  <a:cubicBezTo>
                    <a:pt x="931" y="1017"/>
                    <a:pt x="1020" y="1047"/>
                    <a:pt x="1107" y="1047"/>
                  </a:cubicBezTo>
                  <a:cubicBezTo>
                    <a:pt x="1205" y="1047"/>
                    <a:pt x="1299" y="1008"/>
                    <a:pt x="1365" y="915"/>
                  </a:cubicBezTo>
                  <a:cubicBezTo>
                    <a:pt x="1487" y="758"/>
                    <a:pt x="1417" y="478"/>
                    <a:pt x="1260" y="373"/>
                  </a:cubicBezTo>
                  <a:cubicBezTo>
                    <a:pt x="980" y="198"/>
                    <a:pt x="700" y="76"/>
                    <a:pt x="386" y="6"/>
                  </a:cubicBezTo>
                  <a:cubicBezTo>
                    <a:pt x="363" y="2"/>
                    <a:pt x="342" y="0"/>
                    <a:pt x="3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7"/>
            <p:cNvSpPr/>
            <p:nvPr/>
          </p:nvSpPr>
          <p:spPr>
            <a:xfrm rot="-3120564">
              <a:off x="6961859" y="555424"/>
              <a:ext cx="1407427" cy="1498321"/>
            </a:xfrm>
            <a:custGeom>
              <a:avLst/>
              <a:gdLst/>
              <a:ahLst/>
              <a:cxnLst/>
              <a:rect l="l" t="t" r="r" b="b"/>
              <a:pathLst>
                <a:path w="34911" h="37166" extrusionOk="0">
                  <a:moveTo>
                    <a:pt x="5857" y="0"/>
                  </a:moveTo>
                  <a:cubicBezTo>
                    <a:pt x="5647" y="0"/>
                    <a:pt x="5454" y="70"/>
                    <a:pt x="5280" y="227"/>
                  </a:cubicBezTo>
                  <a:lnTo>
                    <a:pt x="280" y="4790"/>
                  </a:lnTo>
                  <a:cubicBezTo>
                    <a:pt x="105" y="4947"/>
                    <a:pt x="0" y="5175"/>
                    <a:pt x="0" y="5419"/>
                  </a:cubicBezTo>
                  <a:cubicBezTo>
                    <a:pt x="0" y="5629"/>
                    <a:pt x="88" y="5821"/>
                    <a:pt x="228" y="5996"/>
                  </a:cubicBezTo>
                  <a:lnTo>
                    <a:pt x="28425" y="36886"/>
                  </a:lnTo>
                  <a:cubicBezTo>
                    <a:pt x="28582" y="37078"/>
                    <a:pt x="28827" y="37165"/>
                    <a:pt x="29054" y="37165"/>
                  </a:cubicBezTo>
                  <a:cubicBezTo>
                    <a:pt x="29264" y="37165"/>
                    <a:pt x="29474" y="37095"/>
                    <a:pt x="29631" y="36938"/>
                  </a:cubicBezTo>
                  <a:lnTo>
                    <a:pt x="34631" y="32375"/>
                  </a:lnTo>
                  <a:cubicBezTo>
                    <a:pt x="34806" y="32218"/>
                    <a:pt x="34911" y="31973"/>
                    <a:pt x="34911" y="31746"/>
                  </a:cubicBezTo>
                  <a:cubicBezTo>
                    <a:pt x="34911" y="31536"/>
                    <a:pt x="34841" y="31327"/>
                    <a:pt x="34683" y="31169"/>
                  </a:cubicBezTo>
                  <a:lnTo>
                    <a:pt x="6503" y="280"/>
                  </a:lnTo>
                  <a:cubicBezTo>
                    <a:pt x="6329" y="88"/>
                    <a:pt x="6101" y="0"/>
                    <a:pt x="5857" y="0"/>
                  </a:cubicBez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7"/>
            <p:cNvSpPr/>
            <p:nvPr/>
          </p:nvSpPr>
          <p:spPr>
            <a:xfrm rot="-3120564">
              <a:off x="6950424" y="543149"/>
              <a:ext cx="1430688" cy="1522308"/>
            </a:xfrm>
            <a:custGeom>
              <a:avLst/>
              <a:gdLst/>
              <a:ahLst/>
              <a:cxnLst/>
              <a:rect l="l" t="t" r="r" b="b"/>
              <a:pathLst>
                <a:path w="35488" h="37761" extrusionOk="0">
                  <a:moveTo>
                    <a:pt x="6137" y="298"/>
                  </a:moveTo>
                  <a:cubicBezTo>
                    <a:pt x="6381" y="298"/>
                    <a:pt x="6609" y="386"/>
                    <a:pt x="6783" y="578"/>
                  </a:cubicBezTo>
                  <a:lnTo>
                    <a:pt x="34963" y="31467"/>
                  </a:lnTo>
                  <a:cubicBezTo>
                    <a:pt x="35121" y="31625"/>
                    <a:pt x="35191" y="31834"/>
                    <a:pt x="35191" y="32044"/>
                  </a:cubicBezTo>
                  <a:cubicBezTo>
                    <a:pt x="35191" y="32271"/>
                    <a:pt x="35086" y="32516"/>
                    <a:pt x="34911" y="32673"/>
                  </a:cubicBezTo>
                  <a:lnTo>
                    <a:pt x="29911" y="37236"/>
                  </a:lnTo>
                  <a:cubicBezTo>
                    <a:pt x="29754" y="37393"/>
                    <a:pt x="29544" y="37463"/>
                    <a:pt x="29334" y="37463"/>
                  </a:cubicBezTo>
                  <a:cubicBezTo>
                    <a:pt x="29107" y="37463"/>
                    <a:pt x="28862" y="37376"/>
                    <a:pt x="28705" y="37184"/>
                  </a:cubicBezTo>
                  <a:lnTo>
                    <a:pt x="508" y="6294"/>
                  </a:lnTo>
                  <a:cubicBezTo>
                    <a:pt x="368" y="6119"/>
                    <a:pt x="280" y="5927"/>
                    <a:pt x="280" y="5717"/>
                  </a:cubicBezTo>
                  <a:cubicBezTo>
                    <a:pt x="280" y="5473"/>
                    <a:pt x="385" y="5245"/>
                    <a:pt x="560" y="5088"/>
                  </a:cubicBezTo>
                  <a:lnTo>
                    <a:pt x="5560" y="525"/>
                  </a:lnTo>
                  <a:cubicBezTo>
                    <a:pt x="5734" y="368"/>
                    <a:pt x="5927" y="298"/>
                    <a:pt x="6137" y="298"/>
                  </a:cubicBezTo>
                  <a:close/>
                  <a:moveTo>
                    <a:pt x="6137" y="1"/>
                  </a:moveTo>
                  <a:cubicBezTo>
                    <a:pt x="5857" y="1"/>
                    <a:pt x="5595" y="106"/>
                    <a:pt x="5367" y="298"/>
                  </a:cubicBezTo>
                  <a:lnTo>
                    <a:pt x="368" y="4861"/>
                  </a:lnTo>
                  <a:cubicBezTo>
                    <a:pt x="123" y="5088"/>
                    <a:pt x="1" y="5403"/>
                    <a:pt x="1" y="5717"/>
                  </a:cubicBezTo>
                  <a:cubicBezTo>
                    <a:pt x="1" y="5997"/>
                    <a:pt x="88" y="6277"/>
                    <a:pt x="298" y="6486"/>
                  </a:cubicBezTo>
                  <a:lnTo>
                    <a:pt x="28478" y="37376"/>
                  </a:lnTo>
                  <a:cubicBezTo>
                    <a:pt x="28705" y="37621"/>
                    <a:pt x="29020" y="37761"/>
                    <a:pt x="29334" y="37761"/>
                  </a:cubicBezTo>
                  <a:cubicBezTo>
                    <a:pt x="29614" y="37761"/>
                    <a:pt x="29894" y="37656"/>
                    <a:pt x="30103" y="37446"/>
                  </a:cubicBezTo>
                  <a:lnTo>
                    <a:pt x="35103" y="32901"/>
                  </a:lnTo>
                  <a:cubicBezTo>
                    <a:pt x="35348" y="32673"/>
                    <a:pt x="35488" y="32359"/>
                    <a:pt x="35470" y="32044"/>
                  </a:cubicBezTo>
                  <a:cubicBezTo>
                    <a:pt x="35488" y="31764"/>
                    <a:pt x="35383" y="31485"/>
                    <a:pt x="35173" y="31275"/>
                  </a:cubicBezTo>
                  <a:lnTo>
                    <a:pt x="6993" y="386"/>
                  </a:lnTo>
                  <a:cubicBezTo>
                    <a:pt x="6766" y="123"/>
                    <a:pt x="6451" y="1"/>
                    <a:pt x="6137" y="1"/>
                  </a:cubicBez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7"/>
            <p:cNvSpPr/>
            <p:nvPr/>
          </p:nvSpPr>
          <p:spPr>
            <a:xfrm rot="-3120564">
              <a:off x="6921961" y="521524"/>
              <a:ext cx="1427907" cy="1509971"/>
            </a:xfrm>
            <a:custGeom>
              <a:avLst/>
              <a:gdLst/>
              <a:ahLst/>
              <a:cxnLst/>
              <a:rect l="l" t="t" r="r" b="b"/>
              <a:pathLst>
                <a:path w="35419" h="37455" extrusionOk="0">
                  <a:moveTo>
                    <a:pt x="6116" y="1"/>
                  </a:moveTo>
                  <a:cubicBezTo>
                    <a:pt x="5872" y="1"/>
                    <a:pt x="5628" y="88"/>
                    <a:pt x="5438" y="262"/>
                  </a:cubicBezTo>
                  <a:lnTo>
                    <a:pt x="438" y="4824"/>
                  </a:lnTo>
                  <a:cubicBezTo>
                    <a:pt x="36" y="5191"/>
                    <a:pt x="1" y="5821"/>
                    <a:pt x="368" y="6240"/>
                  </a:cubicBezTo>
                  <a:lnTo>
                    <a:pt x="28565" y="37130"/>
                  </a:lnTo>
                  <a:cubicBezTo>
                    <a:pt x="28762" y="37344"/>
                    <a:pt x="29032" y="37454"/>
                    <a:pt x="29306" y="37454"/>
                  </a:cubicBezTo>
                  <a:cubicBezTo>
                    <a:pt x="29545" y="37454"/>
                    <a:pt x="29786" y="37371"/>
                    <a:pt x="29981" y="37200"/>
                  </a:cubicBezTo>
                  <a:lnTo>
                    <a:pt x="34981" y="32637"/>
                  </a:lnTo>
                  <a:cubicBezTo>
                    <a:pt x="35383" y="32270"/>
                    <a:pt x="35418" y="31623"/>
                    <a:pt x="35034" y="31221"/>
                  </a:cubicBezTo>
                  <a:lnTo>
                    <a:pt x="6854" y="331"/>
                  </a:lnTo>
                  <a:cubicBezTo>
                    <a:pt x="6660" y="110"/>
                    <a:pt x="6388" y="1"/>
                    <a:pt x="6116"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7"/>
            <p:cNvSpPr/>
            <p:nvPr/>
          </p:nvSpPr>
          <p:spPr>
            <a:xfrm rot="-3120564">
              <a:off x="6928254" y="520558"/>
              <a:ext cx="1396139" cy="1479937"/>
            </a:xfrm>
            <a:custGeom>
              <a:avLst/>
              <a:gdLst/>
              <a:ahLst/>
              <a:cxnLst/>
              <a:rect l="l" t="t" r="r" b="b"/>
              <a:pathLst>
                <a:path w="34631" h="36710" extrusionOk="0">
                  <a:moveTo>
                    <a:pt x="5555" y="0"/>
                  </a:moveTo>
                  <a:cubicBezTo>
                    <a:pt x="5316" y="0"/>
                    <a:pt x="5074" y="88"/>
                    <a:pt x="4878" y="268"/>
                  </a:cubicBezTo>
                  <a:lnTo>
                    <a:pt x="437" y="4324"/>
                  </a:lnTo>
                  <a:cubicBezTo>
                    <a:pt x="18" y="4691"/>
                    <a:pt x="0" y="5338"/>
                    <a:pt x="367" y="5740"/>
                  </a:cubicBezTo>
                  <a:lnTo>
                    <a:pt x="28320" y="36384"/>
                  </a:lnTo>
                  <a:cubicBezTo>
                    <a:pt x="28526" y="36599"/>
                    <a:pt x="28801" y="36709"/>
                    <a:pt x="29076" y="36709"/>
                  </a:cubicBezTo>
                  <a:cubicBezTo>
                    <a:pt x="29317" y="36709"/>
                    <a:pt x="29558" y="36625"/>
                    <a:pt x="29754" y="36454"/>
                  </a:cubicBezTo>
                  <a:lnTo>
                    <a:pt x="34194" y="32399"/>
                  </a:lnTo>
                  <a:cubicBezTo>
                    <a:pt x="34596" y="32014"/>
                    <a:pt x="34631" y="31385"/>
                    <a:pt x="34264" y="30965"/>
                  </a:cubicBezTo>
                  <a:lnTo>
                    <a:pt x="6294" y="338"/>
                  </a:lnTo>
                  <a:cubicBezTo>
                    <a:pt x="6098" y="115"/>
                    <a:pt x="5828" y="0"/>
                    <a:pt x="5555" y="0"/>
                  </a:cubicBezTo>
                  <a:close/>
                </a:path>
              </a:pathLst>
            </a:custGeom>
            <a:solidFill>
              <a:srgbClr val="F89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7"/>
            <p:cNvSpPr/>
            <p:nvPr/>
          </p:nvSpPr>
          <p:spPr>
            <a:xfrm rot="-3120564">
              <a:off x="6926764" y="514470"/>
              <a:ext cx="1398961" cy="1491991"/>
            </a:xfrm>
            <a:custGeom>
              <a:avLst/>
              <a:gdLst/>
              <a:ahLst/>
              <a:cxnLst/>
              <a:rect l="l" t="t" r="r" b="b"/>
              <a:pathLst>
                <a:path w="34701" h="37009" extrusionOk="0">
                  <a:moveTo>
                    <a:pt x="5594" y="298"/>
                  </a:moveTo>
                  <a:cubicBezTo>
                    <a:pt x="5822" y="298"/>
                    <a:pt x="6049" y="403"/>
                    <a:pt x="6224" y="577"/>
                  </a:cubicBezTo>
                  <a:lnTo>
                    <a:pt x="34194" y="31222"/>
                  </a:lnTo>
                  <a:cubicBezTo>
                    <a:pt x="34334" y="31379"/>
                    <a:pt x="34404" y="31589"/>
                    <a:pt x="34404" y="31799"/>
                  </a:cubicBezTo>
                  <a:cubicBezTo>
                    <a:pt x="34404" y="32026"/>
                    <a:pt x="34316" y="32271"/>
                    <a:pt x="34124" y="32428"/>
                  </a:cubicBezTo>
                  <a:lnTo>
                    <a:pt x="29684" y="36501"/>
                  </a:lnTo>
                  <a:cubicBezTo>
                    <a:pt x="29526" y="36641"/>
                    <a:pt x="29317" y="36711"/>
                    <a:pt x="29107" y="36711"/>
                  </a:cubicBezTo>
                  <a:cubicBezTo>
                    <a:pt x="28880" y="36711"/>
                    <a:pt x="28635" y="36624"/>
                    <a:pt x="28478" y="36432"/>
                  </a:cubicBezTo>
                  <a:lnTo>
                    <a:pt x="507" y="5804"/>
                  </a:lnTo>
                  <a:cubicBezTo>
                    <a:pt x="368" y="5630"/>
                    <a:pt x="280" y="5420"/>
                    <a:pt x="280" y="5210"/>
                  </a:cubicBezTo>
                  <a:cubicBezTo>
                    <a:pt x="280" y="4983"/>
                    <a:pt x="385" y="4755"/>
                    <a:pt x="560" y="4581"/>
                  </a:cubicBezTo>
                  <a:lnTo>
                    <a:pt x="5018" y="525"/>
                  </a:lnTo>
                  <a:cubicBezTo>
                    <a:pt x="5175" y="368"/>
                    <a:pt x="5385" y="298"/>
                    <a:pt x="5594" y="298"/>
                  </a:cubicBezTo>
                  <a:close/>
                  <a:moveTo>
                    <a:pt x="5594" y="1"/>
                  </a:moveTo>
                  <a:cubicBezTo>
                    <a:pt x="5315" y="1"/>
                    <a:pt x="5035" y="105"/>
                    <a:pt x="4825" y="315"/>
                  </a:cubicBezTo>
                  <a:lnTo>
                    <a:pt x="368" y="4371"/>
                  </a:lnTo>
                  <a:cubicBezTo>
                    <a:pt x="123" y="4598"/>
                    <a:pt x="0" y="4913"/>
                    <a:pt x="0" y="5210"/>
                  </a:cubicBezTo>
                  <a:cubicBezTo>
                    <a:pt x="0" y="5490"/>
                    <a:pt x="88" y="5769"/>
                    <a:pt x="298" y="5997"/>
                  </a:cubicBezTo>
                  <a:lnTo>
                    <a:pt x="28250" y="36641"/>
                  </a:lnTo>
                  <a:cubicBezTo>
                    <a:pt x="28478" y="36886"/>
                    <a:pt x="28792" y="37008"/>
                    <a:pt x="29107" y="37008"/>
                  </a:cubicBezTo>
                  <a:cubicBezTo>
                    <a:pt x="29387" y="37008"/>
                    <a:pt x="29666" y="36904"/>
                    <a:pt x="29876" y="36711"/>
                  </a:cubicBezTo>
                  <a:lnTo>
                    <a:pt x="34334" y="32656"/>
                  </a:lnTo>
                  <a:cubicBezTo>
                    <a:pt x="34579" y="32428"/>
                    <a:pt x="34701" y="32114"/>
                    <a:pt x="34701" y="31799"/>
                  </a:cubicBezTo>
                  <a:cubicBezTo>
                    <a:pt x="34701" y="31519"/>
                    <a:pt x="34596" y="31240"/>
                    <a:pt x="34404" y="31030"/>
                  </a:cubicBezTo>
                  <a:lnTo>
                    <a:pt x="6434" y="385"/>
                  </a:lnTo>
                  <a:cubicBezTo>
                    <a:pt x="6206" y="140"/>
                    <a:pt x="5909" y="1"/>
                    <a:pt x="5594"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7"/>
            <p:cNvSpPr/>
            <p:nvPr/>
          </p:nvSpPr>
          <p:spPr>
            <a:xfrm rot="-3120564">
              <a:off x="6802217" y="1192772"/>
              <a:ext cx="81799" cy="73574"/>
            </a:xfrm>
            <a:custGeom>
              <a:avLst/>
              <a:gdLst/>
              <a:ahLst/>
              <a:cxnLst/>
              <a:rect l="l" t="t" r="r" b="b"/>
              <a:pathLst>
                <a:path w="2029" h="1825" extrusionOk="0">
                  <a:moveTo>
                    <a:pt x="1011" y="0"/>
                  </a:moveTo>
                  <a:cubicBezTo>
                    <a:pt x="794" y="0"/>
                    <a:pt x="575" y="79"/>
                    <a:pt x="403" y="235"/>
                  </a:cubicBezTo>
                  <a:cubicBezTo>
                    <a:pt x="18" y="585"/>
                    <a:pt x="1" y="1161"/>
                    <a:pt x="333" y="1529"/>
                  </a:cubicBezTo>
                  <a:cubicBezTo>
                    <a:pt x="518" y="1723"/>
                    <a:pt x="768" y="1824"/>
                    <a:pt x="1016" y="1824"/>
                  </a:cubicBezTo>
                  <a:cubicBezTo>
                    <a:pt x="1235" y="1824"/>
                    <a:pt x="1454" y="1745"/>
                    <a:pt x="1626" y="1581"/>
                  </a:cubicBezTo>
                  <a:cubicBezTo>
                    <a:pt x="1993" y="1249"/>
                    <a:pt x="2028" y="672"/>
                    <a:pt x="1679" y="305"/>
                  </a:cubicBezTo>
                  <a:cubicBezTo>
                    <a:pt x="1503" y="101"/>
                    <a:pt x="1258" y="0"/>
                    <a:pt x="101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7"/>
            <p:cNvSpPr/>
            <p:nvPr/>
          </p:nvSpPr>
          <p:spPr>
            <a:xfrm rot="-3120564">
              <a:off x="7073032" y="645417"/>
              <a:ext cx="1110066" cy="1215032"/>
            </a:xfrm>
            <a:custGeom>
              <a:avLst/>
              <a:gdLst/>
              <a:ahLst/>
              <a:cxnLst/>
              <a:rect l="l" t="t" r="r" b="b"/>
              <a:pathLst>
                <a:path w="27535" h="30139" extrusionOk="0">
                  <a:moveTo>
                    <a:pt x="176" y="1"/>
                  </a:moveTo>
                  <a:lnTo>
                    <a:pt x="1" y="176"/>
                  </a:lnTo>
                  <a:lnTo>
                    <a:pt x="27342" y="30139"/>
                  </a:lnTo>
                  <a:lnTo>
                    <a:pt x="27534" y="29981"/>
                  </a:lnTo>
                  <a:lnTo>
                    <a:pt x="176"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7"/>
            <p:cNvSpPr/>
            <p:nvPr/>
          </p:nvSpPr>
          <p:spPr>
            <a:xfrm rot="-3120564">
              <a:off x="6801444" y="1413817"/>
              <a:ext cx="45838" cy="43015"/>
            </a:xfrm>
            <a:custGeom>
              <a:avLst/>
              <a:gdLst/>
              <a:ahLst/>
              <a:cxnLst/>
              <a:rect l="l" t="t" r="r" b="b"/>
              <a:pathLst>
                <a:path w="1137" h="1067" extrusionOk="0">
                  <a:moveTo>
                    <a:pt x="979" y="0"/>
                  </a:moveTo>
                  <a:lnTo>
                    <a:pt x="0" y="909"/>
                  </a:lnTo>
                  <a:lnTo>
                    <a:pt x="140" y="1067"/>
                  </a:lnTo>
                  <a:lnTo>
                    <a:pt x="1137" y="175"/>
                  </a:lnTo>
                  <a:lnTo>
                    <a:pt x="979"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7"/>
            <p:cNvSpPr/>
            <p:nvPr/>
          </p:nvSpPr>
          <p:spPr>
            <a:xfrm rot="-3120564">
              <a:off x="6838849" y="1411026"/>
              <a:ext cx="45152" cy="43015"/>
            </a:xfrm>
            <a:custGeom>
              <a:avLst/>
              <a:gdLst/>
              <a:ahLst/>
              <a:cxnLst/>
              <a:rect l="l" t="t" r="r" b="b"/>
              <a:pathLst>
                <a:path w="1120" h="1067" extrusionOk="0">
                  <a:moveTo>
                    <a:pt x="980" y="0"/>
                  </a:moveTo>
                  <a:lnTo>
                    <a:pt x="1" y="909"/>
                  </a:lnTo>
                  <a:lnTo>
                    <a:pt x="140" y="1066"/>
                  </a:lnTo>
                  <a:lnTo>
                    <a:pt x="1119" y="175"/>
                  </a:lnTo>
                  <a:lnTo>
                    <a:pt x="980"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7"/>
            <p:cNvSpPr/>
            <p:nvPr/>
          </p:nvSpPr>
          <p:spPr>
            <a:xfrm rot="-3120564">
              <a:off x="6875553" y="1408202"/>
              <a:ext cx="45838" cy="43056"/>
            </a:xfrm>
            <a:custGeom>
              <a:avLst/>
              <a:gdLst/>
              <a:ahLst/>
              <a:cxnLst/>
              <a:rect l="l" t="t" r="r" b="b"/>
              <a:pathLst>
                <a:path w="1137" h="1068" extrusionOk="0">
                  <a:moveTo>
                    <a:pt x="997" y="1"/>
                  </a:moveTo>
                  <a:lnTo>
                    <a:pt x="0" y="910"/>
                  </a:lnTo>
                  <a:lnTo>
                    <a:pt x="158" y="1067"/>
                  </a:lnTo>
                  <a:lnTo>
                    <a:pt x="1137" y="176"/>
                  </a:lnTo>
                  <a:lnTo>
                    <a:pt x="997"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7"/>
            <p:cNvSpPr/>
            <p:nvPr/>
          </p:nvSpPr>
          <p:spPr>
            <a:xfrm rot="-3120564">
              <a:off x="6912804" y="1405132"/>
              <a:ext cx="45878" cy="43015"/>
            </a:xfrm>
            <a:custGeom>
              <a:avLst/>
              <a:gdLst/>
              <a:ahLst/>
              <a:cxnLst/>
              <a:rect l="l" t="t" r="r" b="b"/>
              <a:pathLst>
                <a:path w="1138" h="1067" extrusionOk="0">
                  <a:moveTo>
                    <a:pt x="980" y="1"/>
                  </a:moveTo>
                  <a:lnTo>
                    <a:pt x="1" y="910"/>
                  </a:lnTo>
                  <a:lnTo>
                    <a:pt x="141" y="1067"/>
                  </a:lnTo>
                  <a:lnTo>
                    <a:pt x="1137" y="175"/>
                  </a:lnTo>
                  <a:lnTo>
                    <a:pt x="980"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7"/>
            <p:cNvSpPr/>
            <p:nvPr/>
          </p:nvSpPr>
          <p:spPr>
            <a:xfrm rot="-3120564">
              <a:off x="6926670" y="1355493"/>
              <a:ext cx="87443" cy="81072"/>
            </a:xfrm>
            <a:custGeom>
              <a:avLst/>
              <a:gdLst/>
              <a:ahLst/>
              <a:cxnLst/>
              <a:rect l="l" t="t" r="r" b="b"/>
              <a:pathLst>
                <a:path w="2169" h="2011" extrusionOk="0">
                  <a:moveTo>
                    <a:pt x="2028" y="0"/>
                  </a:moveTo>
                  <a:lnTo>
                    <a:pt x="1" y="1853"/>
                  </a:lnTo>
                  <a:lnTo>
                    <a:pt x="158" y="2011"/>
                  </a:lnTo>
                  <a:lnTo>
                    <a:pt x="2168" y="175"/>
                  </a:lnTo>
                  <a:lnTo>
                    <a:pt x="2028"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7"/>
            <p:cNvSpPr/>
            <p:nvPr/>
          </p:nvSpPr>
          <p:spPr>
            <a:xfrm rot="-3120564">
              <a:off x="6985943" y="1399658"/>
              <a:ext cx="45838" cy="43015"/>
            </a:xfrm>
            <a:custGeom>
              <a:avLst/>
              <a:gdLst/>
              <a:ahLst/>
              <a:cxnLst/>
              <a:rect l="l" t="t" r="r" b="b"/>
              <a:pathLst>
                <a:path w="1137" h="1067" extrusionOk="0">
                  <a:moveTo>
                    <a:pt x="979" y="1"/>
                  </a:moveTo>
                  <a:lnTo>
                    <a:pt x="0" y="910"/>
                  </a:lnTo>
                  <a:lnTo>
                    <a:pt x="140" y="1067"/>
                  </a:lnTo>
                  <a:lnTo>
                    <a:pt x="1137" y="158"/>
                  </a:lnTo>
                  <a:lnTo>
                    <a:pt x="979"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p:cNvSpPr/>
            <p:nvPr/>
          </p:nvSpPr>
          <p:spPr>
            <a:xfrm rot="-3120564">
              <a:off x="7023349" y="1396867"/>
              <a:ext cx="45152" cy="43015"/>
            </a:xfrm>
            <a:custGeom>
              <a:avLst/>
              <a:gdLst/>
              <a:ahLst/>
              <a:cxnLst/>
              <a:rect l="l" t="t" r="r" b="b"/>
              <a:pathLst>
                <a:path w="1120" h="1067" extrusionOk="0">
                  <a:moveTo>
                    <a:pt x="980" y="0"/>
                  </a:moveTo>
                  <a:lnTo>
                    <a:pt x="1" y="909"/>
                  </a:lnTo>
                  <a:lnTo>
                    <a:pt x="141" y="1067"/>
                  </a:lnTo>
                  <a:lnTo>
                    <a:pt x="1120" y="158"/>
                  </a:lnTo>
                  <a:lnTo>
                    <a:pt x="980"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p:cNvSpPr/>
            <p:nvPr/>
          </p:nvSpPr>
          <p:spPr>
            <a:xfrm rot="-3120564">
              <a:off x="7060069" y="1394075"/>
              <a:ext cx="45838" cy="43015"/>
            </a:xfrm>
            <a:custGeom>
              <a:avLst/>
              <a:gdLst/>
              <a:ahLst/>
              <a:cxnLst/>
              <a:rect l="l" t="t" r="r" b="b"/>
              <a:pathLst>
                <a:path w="1137" h="1067" extrusionOk="0">
                  <a:moveTo>
                    <a:pt x="997" y="0"/>
                  </a:moveTo>
                  <a:lnTo>
                    <a:pt x="1" y="909"/>
                  </a:lnTo>
                  <a:lnTo>
                    <a:pt x="158" y="1067"/>
                  </a:lnTo>
                  <a:lnTo>
                    <a:pt x="1137" y="158"/>
                  </a:lnTo>
                  <a:lnTo>
                    <a:pt x="997"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7"/>
            <p:cNvSpPr/>
            <p:nvPr/>
          </p:nvSpPr>
          <p:spPr>
            <a:xfrm rot="-3120564">
              <a:off x="7097319" y="1390965"/>
              <a:ext cx="45878" cy="43056"/>
            </a:xfrm>
            <a:custGeom>
              <a:avLst/>
              <a:gdLst/>
              <a:ahLst/>
              <a:cxnLst/>
              <a:rect l="l" t="t" r="r" b="b"/>
              <a:pathLst>
                <a:path w="1138" h="1068" extrusionOk="0">
                  <a:moveTo>
                    <a:pt x="980" y="1"/>
                  </a:moveTo>
                  <a:lnTo>
                    <a:pt x="1" y="910"/>
                  </a:lnTo>
                  <a:lnTo>
                    <a:pt x="141" y="1067"/>
                  </a:lnTo>
                  <a:lnTo>
                    <a:pt x="1137" y="158"/>
                  </a:lnTo>
                  <a:lnTo>
                    <a:pt x="980"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7"/>
            <p:cNvSpPr/>
            <p:nvPr/>
          </p:nvSpPr>
          <p:spPr>
            <a:xfrm rot="-3120564">
              <a:off x="7111186" y="1341326"/>
              <a:ext cx="87443" cy="81112"/>
            </a:xfrm>
            <a:custGeom>
              <a:avLst/>
              <a:gdLst/>
              <a:ahLst/>
              <a:cxnLst/>
              <a:rect l="l" t="t" r="r" b="b"/>
              <a:pathLst>
                <a:path w="2169" h="2012" extrusionOk="0">
                  <a:moveTo>
                    <a:pt x="2029" y="1"/>
                  </a:moveTo>
                  <a:lnTo>
                    <a:pt x="1" y="1854"/>
                  </a:lnTo>
                  <a:lnTo>
                    <a:pt x="158" y="2011"/>
                  </a:lnTo>
                  <a:lnTo>
                    <a:pt x="2168" y="176"/>
                  </a:lnTo>
                  <a:lnTo>
                    <a:pt x="2029"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7"/>
            <p:cNvSpPr/>
            <p:nvPr/>
          </p:nvSpPr>
          <p:spPr>
            <a:xfrm rot="-3120564">
              <a:off x="7170459" y="1385491"/>
              <a:ext cx="45838" cy="43056"/>
            </a:xfrm>
            <a:custGeom>
              <a:avLst/>
              <a:gdLst/>
              <a:ahLst/>
              <a:cxnLst/>
              <a:rect l="l" t="t" r="r" b="b"/>
              <a:pathLst>
                <a:path w="1137" h="1068" extrusionOk="0">
                  <a:moveTo>
                    <a:pt x="980" y="1"/>
                  </a:moveTo>
                  <a:lnTo>
                    <a:pt x="1" y="910"/>
                  </a:lnTo>
                  <a:lnTo>
                    <a:pt x="140" y="1067"/>
                  </a:lnTo>
                  <a:lnTo>
                    <a:pt x="1137" y="158"/>
                  </a:lnTo>
                  <a:lnTo>
                    <a:pt x="980"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7"/>
            <p:cNvSpPr/>
            <p:nvPr/>
          </p:nvSpPr>
          <p:spPr>
            <a:xfrm rot="-3120564">
              <a:off x="7207865" y="1382700"/>
              <a:ext cx="45152" cy="43056"/>
            </a:xfrm>
            <a:custGeom>
              <a:avLst/>
              <a:gdLst/>
              <a:ahLst/>
              <a:cxnLst/>
              <a:rect l="l" t="t" r="r" b="b"/>
              <a:pathLst>
                <a:path w="1120" h="1068" extrusionOk="0">
                  <a:moveTo>
                    <a:pt x="980" y="1"/>
                  </a:moveTo>
                  <a:lnTo>
                    <a:pt x="1" y="910"/>
                  </a:lnTo>
                  <a:lnTo>
                    <a:pt x="141" y="1067"/>
                  </a:lnTo>
                  <a:lnTo>
                    <a:pt x="1120" y="158"/>
                  </a:lnTo>
                  <a:lnTo>
                    <a:pt x="980"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p:cNvSpPr/>
            <p:nvPr/>
          </p:nvSpPr>
          <p:spPr>
            <a:xfrm rot="-3120564">
              <a:off x="7244561" y="1379900"/>
              <a:ext cx="45878" cy="43015"/>
            </a:xfrm>
            <a:custGeom>
              <a:avLst/>
              <a:gdLst/>
              <a:ahLst/>
              <a:cxnLst/>
              <a:rect l="l" t="t" r="r" b="b"/>
              <a:pathLst>
                <a:path w="1138" h="1067" extrusionOk="0">
                  <a:moveTo>
                    <a:pt x="997" y="1"/>
                  </a:moveTo>
                  <a:lnTo>
                    <a:pt x="1" y="910"/>
                  </a:lnTo>
                  <a:lnTo>
                    <a:pt x="158" y="1067"/>
                  </a:lnTo>
                  <a:lnTo>
                    <a:pt x="1137" y="158"/>
                  </a:lnTo>
                  <a:lnTo>
                    <a:pt x="997"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7"/>
            <p:cNvSpPr/>
            <p:nvPr/>
          </p:nvSpPr>
          <p:spPr>
            <a:xfrm rot="-3120564">
              <a:off x="7281868" y="1376822"/>
              <a:ext cx="45838" cy="43015"/>
            </a:xfrm>
            <a:custGeom>
              <a:avLst/>
              <a:gdLst/>
              <a:ahLst/>
              <a:cxnLst/>
              <a:rect l="l" t="t" r="r" b="b"/>
              <a:pathLst>
                <a:path w="1137" h="1067" extrusionOk="0">
                  <a:moveTo>
                    <a:pt x="979" y="0"/>
                  </a:moveTo>
                  <a:lnTo>
                    <a:pt x="0" y="909"/>
                  </a:lnTo>
                  <a:lnTo>
                    <a:pt x="140" y="1067"/>
                  </a:lnTo>
                  <a:lnTo>
                    <a:pt x="1136" y="158"/>
                  </a:lnTo>
                  <a:lnTo>
                    <a:pt x="979"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7"/>
            <p:cNvSpPr/>
            <p:nvPr/>
          </p:nvSpPr>
          <p:spPr>
            <a:xfrm rot="-3120564">
              <a:off x="7295702" y="1327199"/>
              <a:ext cx="87443" cy="81072"/>
            </a:xfrm>
            <a:custGeom>
              <a:avLst/>
              <a:gdLst/>
              <a:ahLst/>
              <a:cxnLst/>
              <a:rect l="l" t="t" r="r" b="b"/>
              <a:pathLst>
                <a:path w="2169" h="2011" extrusionOk="0">
                  <a:moveTo>
                    <a:pt x="2029" y="0"/>
                  </a:moveTo>
                  <a:lnTo>
                    <a:pt x="1" y="1853"/>
                  </a:lnTo>
                  <a:lnTo>
                    <a:pt x="158" y="2010"/>
                  </a:lnTo>
                  <a:lnTo>
                    <a:pt x="2169" y="157"/>
                  </a:lnTo>
                  <a:lnTo>
                    <a:pt x="2029"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p:cNvSpPr/>
            <p:nvPr/>
          </p:nvSpPr>
          <p:spPr>
            <a:xfrm rot="-3120564">
              <a:off x="7354967" y="1371349"/>
              <a:ext cx="45878" cy="43015"/>
            </a:xfrm>
            <a:custGeom>
              <a:avLst/>
              <a:gdLst/>
              <a:ahLst/>
              <a:cxnLst/>
              <a:rect l="l" t="t" r="r" b="b"/>
              <a:pathLst>
                <a:path w="1138" h="1067" extrusionOk="0">
                  <a:moveTo>
                    <a:pt x="980" y="0"/>
                  </a:moveTo>
                  <a:lnTo>
                    <a:pt x="1" y="909"/>
                  </a:lnTo>
                  <a:lnTo>
                    <a:pt x="141" y="1067"/>
                  </a:lnTo>
                  <a:lnTo>
                    <a:pt x="1137" y="158"/>
                  </a:lnTo>
                  <a:lnTo>
                    <a:pt x="980"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7"/>
            <p:cNvSpPr/>
            <p:nvPr/>
          </p:nvSpPr>
          <p:spPr>
            <a:xfrm rot="-3120564">
              <a:off x="7391827" y="1368843"/>
              <a:ext cx="45838" cy="43015"/>
            </a:xfrm>
            <a:custGeom>
              <a:avLst/>
              <a:gdLst/>
              <a:ahLst/>
              <a:cxnLst/>
              <a:rect l="l" t="t" r="r" b="b"/>
              <a:pathLst>
                <a:path w="1137" h="1067" extrusionOk="0">
                  <a:moveTo>
                    <a:pt x="997" y="0"/>
                  </a:moveTo>
                  <a:lnTo>
                    <a:pt x="1" y="909"/>
                  </a:lnTo>
                  <a:lnTo>
                    <a:pt x="158" y="1066"/>
                  </a:lnTo>
                  <a:lnTo>
                    <a:pt x="1137" y="157"/>
                  </a:lnTo>
                  <a:lnTo>
                    <a:pt x="997"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p:cNvSpPr/>
            <p:nvPr/>
          </p:nvSpPr>
          <p:spPr>
            <a:xfrm rot="-3120564">
              <a:off x="7429077" y="1365733"/>
              <a:ext cx="45878" cy="43056"/>
            </a:xfrm>
            <a:custGeom>
              <a:avLst/>
              <a:gdLst/>
              <a:ahLst/>
              <a:cxnLst/>
              <a:rect l="l" t="t" r="r" b="b"/>
              <a:pathLst>
                <a:path w="1138" h="1068" extrusionOk="0">
                  <a:moveTo>
                    <a:pt x="980" y="1"/>
                  </a:moveTo>
                  <a:lnTo>
                    <a:pt x="1" y="910"/>
                  </a:lnTo>
                  <a:lnTo>
                    <a:pt x="141" y="1067"/>
                  </a:lnTo>
                  <a:lnTo>
                    <a:pt x="1137" y="158"/>
                  </a:lnTo>
                  <a:lnTo>
                    <a:pt x="980"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7"/>
            <p:cNvSpPr/>
            <p:nvPr/>
          </p:nvSpPr>
          <p:spPr>
            <a:xfrm rot="-3120564">
              <a:off x="7466515" y="1362925"/>
              <a:ext cx="45152" cy="43056"/>
            </a:xfrm>
            <a:custGeom>
              <a:avLst/>
              <a:gdLst/>
              <a:ahLst/>
              <a:cxnLst/>
              <a:rect l="l" t="t" r="r" b="b"/>
              <a:pathLst>
                <a:path w="1120" h="1068" extrusionOk="0">
                  <a:moveTo>
                    <a:pt x="979" y="1"/>
                  </a:moveTo>
                  <a:lnTo>
                    <a:pt x="0" y="892"/>
                  </a:lnTo>
                  <a:lnTo>
                    <a:pt x="140" y="1067"/>
                  </a:lnTo>
                  <a:lnTo>
                    <a:pt x="1119" y="158"/>
                  </a:lnTo>
                  <a:lnTo>
                    <a:pt x="979"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7"/>
            <p:cNvSpPr/>
            <p:nvPr/>
          </p:nvSpPr>
          <p:spPr>
            <a:xfrm rot="-3120564">
              <a:off x="7480234" y="1313024"/>
              <a:ext cx="87402" cy="81072"/>
            </a:xfrm>
            <a:custGeom>
              <a:avLst/>
              <a:gdLst/>
              <a:ahLst/>
              <a:cxnLst/>
              <a:rect l="l" t="t" r="r" b="b"/>
              <a:pathLst>
                <a:path w="2168" h="2011" extrusionOk="0">
                  <a:moveTo>
                    <a:pt x="2028" y="0"/>
                  </a:moveTo>
                  <a:lnTo>
                    <a:pt x="0" y="1836"/>
                  </a:lnTo>
                  <a:lnTo>
                    <a:pt x="158" y="2011"/>
                  </a:lnTo>
                  <a:lnTo>
                    <a:pt x="2168" y="158"/>
                  </a:lnTo>
                  <a:lnTo>
                    <a:pt x="2028"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7"/>
            <p:cNvSpPr/>
            <p:nvPr/>
          </p:nvSpPr>
          <p:spPr>
            <a:xfrm rot="-3120564">
              <a:off x="7539515" y="1357166"/>
              <a:ext cx="45838" cy="43056"/>
            </a:xfrm>
            <a:custGeom>
              <a:avLst/>
              <a:gdLst/>
              <a:ahLst/>
              <a:cxnLst/>
              <a:rect l="l" t="t" r="r" b="b"/>
              <a:pathLst>
                <a:path w="1137" h="1068" extrusionOk="0">
                  <a:moveTo>
                    <a:pt x="979" y="1"/>
                  </a:moveTo>
                  <a:lnTo>
                    <a:pt x="0" y="892"/>
                  </a:lnTo>
                  <a:lnTo>
                    <a:pt x="140" y="1067"/>
                  </a:lnTo>
                  <a:lnTo>
                    <a:pt x="1136" y="158"/>
                  </a:lnTo>
                  <a:lnTo>
                    <a:pt x="979"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p:cNvSpPr/>
            <p:nvPr/>
          </p:nvSpPr>
          <p:spPr>
            <a:xfrm rot="-3120564">
              <a:off x="7576319" y="1354668"/>
              <a:ext cx="45878" cy="43015"/>
            </a:xfrm>
            <a:custGeom>
              <a:avLst/>
              <a:gdLst/>
              <a:ahLst/>
              <a:cxnLst/>
              <a:rect l="l" t="t" r="r" b="b"/>
              <a:pathLst>
                <a:path w="1138" h="1067" extrusionOk="0">
                  <a:moveTo>
                    <a:pt x="997" y="1"/>
                  </a:moveTo>
                  <a:lnTo>
                    <a:pt x="1" y="892"/>
                  </a:lnTo>
                  <a:lnTo>
                    <a:pt x="158" y="1067"/>
                  </a:lnTo>
                  <a:lnTo>
                    <a:pt x="1137" y="158"/>
                  </a:lnTo>
                  <a:lnTo>
                    <a:pt x="997"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7"/>
            <p:cNvSpPr/>
            <p:nvPr/>
          </p:nvSpPr>
          <p:spPr>
            <a:xfrm rot="-3120564">
              <a:off x="7613625" y="1351590"/>
              <a:ext cx="45838" cy="43015"/>
            </a:xfrm>
            <a:custGeom>
              <a:avLst/>
              <a:gdLst/>
              <a:ahLst/>
              <a:cxnLst/>
              <a:rect l="l" t="t" r="r" b="b"/>
              <a:pathLst>
                <a:path w="1137" h="1067" extrusionOk="0">
                  <a:moveTo>
                    <a:pt x="979" y="0"/>
                  </a:moveTo>
                  <a:lnTo>
                    <a:pt x="0" y="892"/>
                  </a:lnTo>
                  <a:lnTo>
                    <a:pt x="140" y="1067"/>
                  </a:lnTo>
                  <a:lnTo>
                    <a:pt x="1136" y="158"/>
                  </a:lnTo>
                  <a:lnTo>
                    <a:pt x="979"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7"/>
            <p:cNvSpPr/>
            <p:nvPr/>
          </p:nvSpPr>
          <p:spPr>
            <a:xfrm rot="-3120564">
              <a:off x="7651031" y="1348799"/>
              <a:ext cx="45152" cy="43015"/>
            </a:xfrm>
            <a:custGeom>
              <a:avLst/>
              <a:gdLst/>
              <a:ahLst/>
              <a:cxnLst/>
              <a:rect l="l" t="t" r="r" b="b"/>
              <a:pathLst>
                <a:path w="1120" h="1067" extrusionOk="0">
                  <a:moveTo>
                    <a:pt x="979" y="0"/>
                  </a:moveTo>
                  <a:lnTo>
                    <a:pt x="1" y="892"/>
                  </a:lnTo>
                  <a:lnTo>
                    <a:pt x="140" y="1066"/>
                  </a:lnTo>
                  <a:lnTo>
                    <a:pt x="1119" y="157"/>
                  </a:lnTo>
                  <a:lnTo>
                    <a:pt x="979"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7"/>
            <p:cNvSpPr/>
            <p:nvPr/>
          </p:nvSpPr>
          <p:spPr>
            <a:xfrm rot="-3120564">
              <a:off x="7664742" y="1298841"/>
              <a:ext cx="87443" cy="81112"/>
            </a:xfrm>
            <a:custGeom>
              <a:avLst/>
              <a:gdLst/>
              <a:ahLst/>
              <a:cxnLst/>
              <a:rect l="l" t="t" r="r" b="b"/>
              <a:pathLst>
                <a:path w="2169" h="2012" extrusionOk="0">
                  <a:moveTo>
                    <a:pt x="2028" y="1"/>
                  </a:moveTo>
                  <a:lnTo>
                    <a:pt x="0" y="1836"/>
                  </a:lnTo>
                  <a:lnTo>
                    <a:pt x="158" y="2011"/>
                  </a:lnTo>
                  <a:lnTo>
                    <a:pt x="2168" y="158"/>
                  </a:lnTo>
                  <a:lnTo>
                    <a:pt x="2028"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7"/>
            <p:cNvSpPr/>
            <p:nvPr/>
          </p:nvSpPr>
          <p:spPr>
            <a:xfrm rot="-3120564">
              <a:off x="7724031" y="1343039"/>
              <a:ext cx="45838" cy="43015"/>
            </a:xfrm>
            <a:custGeom>
              <a:avLst/>
              <a:gdLst/>
              <a:ahLst/>
              <a:cxnLst/>
              <a:rect l="l" t="t" r="r" b="b"/>
              <a:pathLst>
                <a:path w="1137" h="1067" extrusionOk="0">
                  <a:moveTo>
                    <a:pt x="979" y="0"/>
                  </a:moveTo>
                  <a:lnTo>
                    <a:pt x="0" y="892"/>
                  </a:lnTo>
                  <a:lnTo>
                    <a:pt x="140" y="1066"/>
                  </a:lnTo>
                  <a:lnTo>
                    <a:pt x="1137" y="157"/>
                  </a:lnTo>
                  <a:lnTo>
                    <a:pt x="979"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7"/>
            <p:cNvSpPr/>
            <p:nvPr/>
          </p:nvSpPr>
          <p:spPr>
            <a:xfrm rot="-3120564">
              <a:off x="7760867" y="1340485"/>
              <a:ext cx="45838" cy="43056"/>
            </a:xfrm>
            <a:custGeom>
              <a:avLst/>
              <a:gdLst/>
              <a:ahLst/>
              <a:cxnLst/>
              <a:rect l="l" t="t" r="r" b="b"/>
              <a:pathLst>
                <a:path w="1137" h="1068" extrusionOk="0">
                  <a:moveTo>
                    <a:pt x="997" y="1"/>
                  </a:moveTo>
                  <a:lnTo>
                    <a:pt x="0" y="892"/>
                  </a:lnTo>
                  <a:lnTo>
                    <a:pt x="157" y="1067"/>
                  </a:lnTo>
                  <a:lnTo>
                    <a:pt x="1136" y="158"/>
                  </a:lnTo>
                  <a:lnTo>
                    <a:pt x="997"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7"/>
            <p:cNvSpPr/>
            <p:nvPr/>
          </p:nvSpPr>
          <p:spPr>
            <a:xfrm rot="-3120564">
              <a:off x="7798125" y="1337431"/>
              <a:ext cx="45838" cy="43015"/>
            </a:xfrm>
            <a:custGeom>
              <a:avLst/>
              <a:gdLst/>
              <a:ahLst/>
              <a:cxnLst/>
              <a:rect l="l" t="t" r="r" b="b"/>
              <a:pathLst>
                <a:path w="1137" h="1067" extrusionOk="0">
                  <a:moveTo>
                    <a:pt x="979" y="1"/>
                  </a:moveTo>
                  <a:lnTo>
                    <a:pt x="0" y="892"/>
                  </a:lnTo>
                  <a:lnTo>
                    <a:pt x="140" y="1067"/>
                  </a:lnTo>
                  <a:lnTo>
                    <a:pt x="1137" y="158"/>
                  </a:lnTo>
                  <a:lnTo>
                    <a:pt x="979"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7"/>
            <p:cNvSpPr/>
            <p:nvPr/>
          </p:nvSpPr>
          <p:spPr>
            <a:xfrm rot="-3120564">
              <a:off x="7834977" y="1334910"/>
              <a:ext cx="45838" cy="43015"/>
            </a:xfrm>
            <a:custGeom>
              <a:avLst/>
              <a:gdLst/>
              <a:ahLst/>
              <a:cxnLst/>
              <a:rect l="l" t="t" r="r" b="b"/>
              <a:pathLst>
                <a:path w="1137" h="1067" extrusionOk="0">
                  <a:moveTo>
                    <a:pt x="997" y="0"/>
                  </a:moveTo>
                  <a:lnTo>
                    <a:pt x="0" y="892"/>
                  </a:lnTo>
                  <a:lnTo>
                    <a:pt x="158" y="1067"/>
                  </a:lnTo>
                  <a:lnTo>
                    <a:pt x="1137" y="158"/>
                  </a:lnTo>
                  <a:lnTo>
                    <a:pt x="997"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7"/>
            <p:cNvSpPr/>
            <p:nvPr/>
          </p:nvSpPr>
          <p:spPr>
            <a:xfrm rot="-3120564">
              <a:off x="7849258" y="1284714"/>
              <a:ext cx="87443" cy="81072"/>
            </a:xfrm>
            <a:custGeom>
              <a:avLst/>
              <a:gdLst/>
              <a:ahLst/>
              <a:cxnLst/>
              <a:rect l="l" t="t" r="r" b="b"/>
              <a:pathLst>
                <a:path w="2169" h="2011" extrusionOk="0">
                  <a:moveTo>
                    <a:pt x="2011" y="0"/>
                  </a:moveTo>
                  <a:lnTo>
                    <a:pt x="1" y="1836"/>
                  </a:lnTo>
                  <a:lnTo>
                    <a:pt x="140" y="2011"/>
                  </a:lnTo>
                  <a:lnTo>
                    <a:pt x="2168" y="158"/>
                  </a:lnTo>
                  <a:lnTo>
                    <a:pt x="2011"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p:cNvSpPr/>
            <p:nvPr/>
          </p:nvSpPr>
          <p:spPr>
            <a:xfrm rot="-3120564">
              <a:off x="7908261" y="1329012"/>
              <a:ext cx="45838" cy="42330"/>
            </a:xfrm>
            <a:custGeom>
              <a:avLst/>
              <a:gdLst/>
              <a:ahLst/>
              <a:cxnLst/>
              <a:rect l="l" t="t" r="r" b="b"/>
              <a:pathLst>
                <a:path w="1137" h="1050" extrusionOk="0">
                  <a:moveTo>
                    <a:pt x="979" y="0"/>
                  </a:moveTo>
                  <a:lnTo>
                    <a:pt x="0" y="892"/>
                  </a:lnTo>
                  <a:lnTo>
                    <a:pt x="140" y="1049"/>
                  </a:lnTo>
                  <a:lnTo>
                    <a:pt x="1137" y="158"/>
                  </a:lnTo>
                  <a:lnTo>
                    <a:pt x="979"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rot="-3120564">
              <a:off x="7945113" y="1326490"/>
              <a:ext cx="45838" cy="42330"/>
            </a:xfrm>
            <a:custGeom>
              <a:avLst/>
              <a:gdLst/>
              <a:ahLst/>
              <a:cxnLst/>
              <a:rect l="l" t="t" r="r" b="b"/>
              <a:pathLst>
                <a:path w="1137" h="1050" extrusionOk="0">
                  <a:moveTo>
                    <a:pt x="997" y="0"/>
                  </a:moveTo>
                  <a:lnTo>
                    <a:pt x="0" y="892"/>
                  </a:lnTo>
                  <a:lnTo>
                    <a:pt x="158" y="1049"/>
                  </a:lnTo>
                  <a:lnTo>
                    <a:pt x="1137" y="158"/>
                  </a:lnTo>
                  <a:lnTo>
                    <a:pt x="997"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p:cNvSpPr/>
            <p:nvPr/>
          </p:nvSpPr>
          <p:spPr>
            <a:xfrm rot="-3120564">
              <a:off x="7982371" y="1323436"/>
              <a:ext cx="45838" cy="42290"/>
            </a:xfrm>
            <a:custGeom>
              <a:avLst/>
              <a:gdLst/>
              <a:ahLst/>
              <a:cxnLst/>
              <a:rect l="l" t="t" r="r" b="b"/>
              <a:pathLst>
                <a:path w="1137" h="1049" extrusionOk="0">
                  <a:moveTo>
                    <a:pt x="980" y="0"/>
                  </a:moveTo>
                  <a:lnTo>
                    <a:pt x="1" y="892"/>
                  </a:lnTo>
                  <a:lnTo>
                    <a:pt x="140" y="1049"/>
                  </a:lnTo>
                  <a:lnTo>
                    <a:pt x="1137" y="157"/>
                  </a:lnTo>
                  <a:lnTo>
                    <a:pt x="980"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7"/>
            <p:cNvSpPr/>
            <p:nvPr/>
          </p:nvSpPr>
          <p:spPr>
            <a:xfrm rot="-3120564">
              <a:off x="8054766" y="938665"/>
              <a:ext cx="314374" cy="321506"/>
            </a:xfrm>
            <a:custGeom>
              <a:avLst/>
              <a:gdLst/>
              <a:ahLst/>
              <a:cxnLst/>
              <a:rect l="l" t="t" r="r" b="b"/>
              <a:pathLst>
                <a:path w="7798" h="7975" extrusionOk="0">
                  <a:moveTo>
                    <a:pt x="446" y="0"/>
                  </a:moveTo>
                  <a:cubicBezTo>
                    <a:pt x="204" y="0"/>
                    <a:pt x="0" y="259"/>
                    <a:pt x="225" y="509"/>
                  </a:cubicBezTo>
                  <a:cubicBezTo>
                    <a:pt x="2393" y="3079"/>
                    <a:pt x="4683" y="5613"/>
                    <a:pt x="7182" y="7868"/>
                  </a:cubicBezTo>
                  <a:cubicBezTo>
                    <a:pt x="7265" y="7943"/>
                    <a:pt x="7345" y="7975"/>
                    <a:pt x="7416" y="7975"/>
                  </a:cubicBezTo>
                  <a:cubicBezTo>
                    <a:pt x="7660" y="7975"/>
                    <a:pt x="7797" y="7605"/>
                    <a:pt x="7567" y="7362"/>
                  </a:cubicBezTo>
                  <a:cubicBezTo>
                    <a:pt x="5225" y="5002"/>
                    <a:pt x="2900" y="2659"/>
                    <a:pt x="732" y="142"/>
                  </a:cubicBezTo>
                  <a:cubicBezTo>
                    <a:pt x="647" y="42"/>
                    <a:pt x="544" y="0"/>
                    <a:pt x="4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37"/>
          <p:cNvGrpSpPr/>
          <p:nvPr/>
        </p:nvGrpSpPr>
        <p:grpSpPr>
          <a:xfrm rot="253399">
            <a:off x="5014404" y="1700817"/>
            <a:ext cx="3984935" cy="2891268"/>
            <a:chOff x="5009338" y="1123137"/>
            <a:chExt cx="3623041" cy="2628476"/>
          </a:xfrm>
        </p:grpSpPr>
        <p:sp>
          <p:nvSpPr>
            <p:cNvPr id="921" name="Google Shape;921;p37"/>
            <p:cNvSpPr/>
            <p:nvPr/>
          </p:nvSpPr>
          <p:spPr>
            <a:xfrm rot="554399">
              <a:off x="5152822" y="1435119"/>
              <a:ext cx="3336073" cy="2056774"/>
            </a:xfrm>
            <a:custGeom>
              <a:avLst/>
              <a:gdLst/>
              <a:ahLst/>
              <a:cxnLst/>
              <a:rect l="l" t="t" r="r" b="b"/>
              <a:pathLst>
                <a:path w="91568" h="56454" extrusionOk="0">
                  <a:moveTo>
                    <a:pt x="8340" y="0"/>
                  </a:moveTo>
                  <a:cubicBezTo>
                    <a:pt x="6210" y="0"/>
                    <a:pt x="4409" y="1611"/>
                    <a:pt x="4196" y="3762"/>
                  </a:cubicBezTo>
                  <a:lnTo>
                    <a:pt x="227" y="44126"/>
                  </a:lnTo>
                  <a:cubicBezTo>
                    <a:pt x="0" y="46434"/>
                    <a:pt x="1678" y="48479"/>
                    <a:pt x="3968" y="48706"/>
                  </a:cubicBezTo>
                  <a:lnTo>
                    <a:pt x="82809" y="56433"/>
                  </a:lnTo>
                  <a:cubicBezTo>
                    <a:pt x="82950" y="56447"/>
                    <a:pt x="83089" y="56453"/>
                    <a:pt x="83227" y="56453"/>
                  </a:cubicBezTo>
                  <a:cubicBezTo>
                    <a:pt x="85357" y="56453"/>
                    <a:pt x="87158" y="54842"/>
                    <a:pt x="87372" y="52692"/>
                  </a:cubicBezTo>
                  <a:lnTo>
                    <a:pt x="91340" y="12328"/>
                  </a:lnTo>
                  <a:cubicBezTo>
                    <a:pt x="91567" y="10020"/>
                    <a:pt x="89889" y="7992"/>
                    <a:pt x="87582" y="7765"/>
                  </a:cubicBezTo>
                  <a:lnTo>
                    <a:pt x="8758" y="21"/>
                  </a:lnTo>
                  <a:cubicBezTo>
                    <a:pt x="8618" y="7"/>
                    <a:pt x="8478" y="0"/>
                    <a:pt x="834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p:cNvSpPr/>
            <p:nvPr/>
          </p:nvSpPr>
          <p:spPr>
            <a:xfrm rot="554399">
              <a:off x="5154720" y="1429469"/>
              <a:ext cx="3332247" cy="2068031"/>
            </a:xfrm>
            <a:custGeom>
              <a:avLst/>
              <a:gdLst/>
              <a:ahLst/>
              <a:cxnLst/>
              <a:rect l="l" t="t" r="r" b="b"/>
              <a:pathLst>
                <a:path w="91463" h="56763" extrusionOk="0">
                  <a:moveTo>
                    <a:pt x="8287" y="316"/>
                  </a:moveTo>
                  <a:cubicBezTo>
                    <a:pt x="8426" y="316"/>
                    <a:pt x="8549" y="316"/>
                    <a:pt x="8689" y="333"/>
                  </a:cubicBezTo>
                  <a:lnTo>
                    <a:pt x="87530" y="8060"/>
                  </a:lnTo>
                  <a:cubicBezTo>
                    <a:pt x="89610" y="8270"/>
                    <a:pt x="91148" y="10018"/>
                    <a:pt x="91148" y="12063"/>
                  </a:cubicBezTo>
                  <a:cubicBezTo>
                    <a:pt x="91148" y="12203"/>
                    <a:pt x="91148" y="12325"/>
                    <a:pt x="91131" y="12465"/>
                  </a:cubicBezTo>
                  <a:lnTo>
                    <a:pt x="87180" y="52829"/>
                  </a:lnTo>
                  <a:cubicBezTo>
                    <a:pt x="86970" y="54910"/>
                    <a:pt x="85222" y="56465"/>
                    <a:pt x="83177" y="56465"/>
                  </a:cubicBezTo>
                  <a:cubicBezTo>
                    <a:pt x="83037" y="56465"/>
                    <a:pt x="82914" y="56448"/>
                    <a:pt x="82775" y="56431"/>
                  </a:cubicBezTo>
                  <a:lnTo>
                    <a:pt x="3934" y="48704"/>
                  </a:lnTo>
                  <a:cubicBezTo>
                    <a:pt x="1853" y="48494"/>
                    <a:pt x="315" y="46746"/>
                    <a:pt x="315" y="44701"/>
                  </a:cubicBezTo>
                  <a:cubicBezTo>
                    <a:pt x="315" y="44578"/>
                    <a:pt x="315" y="44438"/>
                    <a:pt x="333" y="44299"/>
                  </a:cubicBezTo>
                  <a:lnTo>
                    <a:pt x="4283" y="3934"/>
                  </a:lnTo>
                  <a:cubicBezTo>
                    <a:pt x="4493" y="1854"/>
                    <a:pt x="6241" y="316"/>
                    <a:pt x="8287" y="316"/>
                  </a:cubicBezTo>
                  <a:close/>
                  <a:moveTo>
                    <a:pt x="8287" y="1"/>
                  </a:moveTo>
                  <a:cubicBezTo>
                    <a:pt x="6084" y="1"/>
                    <a:pt x="4196" y="1679"/>
                    <a:pt x="3986" y="3917"/>
                  </a:cubicBezTo>
                  <a:lnTo>
                    <a:pt x="18" y="44281"/>
                  </a:lnTo>
                  <a:cubicBezTo>
                    <a:pt x="18" y="44421"/>
                    <a:pt x="0" y="44561"/>
                    <a:pt x="0" y="44701"/>
                  </a:cubicBezTo>
                  <a:cubicBezTo>
                    <a:pt x="0" y="46903"/>
                    <a:pt x="1679" y="48791"/>
                    <a:pt x="3916" y="49001"/>
                  </a:cubicBezTo>
                  <a:lnTo>
                    <a:pt x="82740" y="56745"/>
                  </a:lnTo>
                  <a:cubicBezTo>
                    <a:pt x="82897" y="56763"/>
                    <a:pt x="83037" y="56763"/>
                    <a:pt x="83177" y="56763"/>
                  </a:cubicBezTo>
                  <a:cubicBezTo>
                    <a:pt x="85379" y="56763"/>
                    <a:pt x="87250" y="55084"/>
                    <a:pt x="87477" y="52864"/>
                  </a:cubicBezTo>
                  <a:lnTo>
                    <a:pt x="91445" y="12500"/>
                  </a:lnTo>
                  <a:cubicBezTo>
                    <a:pt x="91445" y="12343"/>
                    <a:pt x="91463" y="12203"/>
                    <a:pt x="91463" y="12063"/>
                  </a:cubicBezTo>
                  <a:cubicBezTo>
                    <a:pt x="91463" y="9860"/>
                    <a:pt x="89785" y="7972"/>
                    <a:pt x="87547" y="7763"/>
                  </a:cubicBezTo>
                  <a:lnTo>
                    <a:pt x="8724" y="18"/>
                  </a:lnTo>
                  <a:cubicBezTo>
                    <a:pt x="8566" y="18"/>
                    <a:pt x="8426" y="1"/>
                    <a:pt x="8287"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p:cNvSpPr/>
            <p:nvPr/>
          </p:nvSpPr>
          <p:spPr>
            <a:xfrm rot="554399">
              <a:off x="5176145" y="1431183"/>
              <a:ext cx="3314395" cy="1974472"/>
            </a:xfrm>
            <a:custGeom>
              <a:avLst/>
              <a:gdLst/>
              <a:ahLst/>
              <a:cxnLst/>
              <a:rect l="l" t="t" r="r" b="b"/>
              <a:pathLst>
                <a:path w="90973" h="54195" extrusionOk="0">
                  <a:moveTo>
                    <a:pt x="6123" y="1"/>
                  </a:moveTo>
                  <a:cubicBezTo>
                    <a:pt x="5169" y="1"/>
                    <a:pt x="4346" y="739"/>
                    <a:pt x="4248" y="1724"/>
                  </a:cubicBezTo>
                  <a:lnTo>
                    <a:pt x="87" y="43976"/>
                  </a:lnTo>
                  <a:cubicBezTo>
                    <a:pt x="0" y="45025"/>
                    <a:pt x="752" y="45951"/>
                    <a:pt x="1801" y="46056"/>
                  </a:cubicBezTo>
                  <a:lnTo>
                    <a:pt x="84645" y="54185"/>
                  </a:lnTo>
                  <a:cubicBezTo>
                    <a:pt x="84709" y="54191"/>
                    <a:pt x="84773" y="54194"/>
                    <a:pt x="84836" y="54194"/>
                  </a:cubicBezTo>
                  <a:cubicBezTo>
                    <a:pt x="85804" y="54194"/>
                    <a:pt x="86627" y="53457"/>
                    <a:pt x="86725" y="52489"/>
                  </a:cubicBezTo>
                  <a:lnTo>
                    <a:pt x="90868" y="10219"/>
                  </a:lnTo>
                  <a:cubicBezTo>
                    <a:pt x="90973" y="9171"/>
                    <a:pt x="90204" y="8244"/>
                    <a:pt x="89172" y="8139"/>
                  </a:cubicBezTo>
                  <a:lnTo>
                    <a:pt x="6311" y="10"/>
                  </a:lnTo>
                  <a:cubicBezTo>
                    <a:pt x="6248" y="4"/>
                    <a:pt x="6185" y="1"/>
                    <a:pt x="6123" y="1"/>
                  </a:cubicBezTo>
                  <a:close/>
                </a:path>
              </a:pathLst>
            </a:custGeom>
            <a:solidFill>
              <a:srgbClr val="3DBD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7"/>
            <p:cNvSpPr/>
            <p:nvPr/>
          </p:nvSpPr>
          <p:spPr>
            <a:xfrm rot="554399">
              <a:off x="5173596" y="1425777"/>
              <a:ext cx="3318876" cy="1985220"/>
            </a:xfrm>
            <a:custGeom>
              <a:avLst/>
              <a:gdLst/>
              <a:ahLst/>
              <a:cxnLst/>
              <a:rect l="l" t="t" r="r" b="b"/>
              <a:pathLst>
                <a:path w="91096" h="54490" extrusionOk="0">
                  <a:moveTo>
                    <a:pt x="6189" y="297"/>
                  </a:moveTo>
                  <a:cubicBezTo>
                    <a:pt x="6258" y="297"/>
                    <a:pt x="6311" y="297"/>
                    <a:pt x="6363" y="315"/>
                  </a:cubicBezTo>
                  <a:lnTo>
                    <a:pt x="89225" y="8444"/>
                  </a:lnTo>
                  <a:cubicBezTo>
                    <a:pt x="90116" y="8531"/>
                    <a:pt x="90798" y="9283"/>
                    <a:pt x="90798" y="10174"/>
                  </a:cubicBezTo>
                  <a:cubicBezTo>
                    <a:pt x="90798" y="10227"/>
                    <a:pt x="90798" y="10297"/>
                    <a:pt x="90781" y="10349"/>
                  </a:cubicBezTo>
                  <a:lnTo>
                    <a:pt x="86638" y="52619"/>
                  </a:lnTo>
                  <a:cubicBezTo>
                    <a:pt x="86550" y="53510"/>
                    <a:pt x="85799" y="54192"/>
                    <a:pt x="84907" y="54192"/>
                  </a:cubicBezTo>
                  <a:cubicBezTo>
                    <a:pt x="84855" y="54192"/>
                    <a:pt x="84785" y="54192"/>
                    <a:pt x="84732" y="54175"/>
                  </a:cubicBezTo>
                  <a:lnTo>
                    <a:pt x="1871" y="46046"/>
                  </a:lnTo>
                  <a:cubicBezTo>
                    <a:pt x="979" y="45958"/>
                    <a:pt x="297" y="45207"/>
                    <a:pt x="297" y="44315"/>
                  </a:cubicBezTo>
                  <a:cubicBezTo>
                    <a:pt x="297" y="44263"/>
                    <a:pt x="297" y="44193"/>
                    <a:pt x="315" y="44140"/>
                  </a:cubicBezTo>
                  <a:lnTo>
                    <a:pt x="4458" y="1871"/>
                  </a:lnTo>
                  <a:cubicBezTo>
                    <a:pt x="4545" y="979"/>
                    <a:pt x="5314" y="297"/>
                    <a:pt x="6189" y="297"/>
                  </a:cubicBezTo>
                  <a:close/>
                  <a:moveTo>
                    <a:pt x="6189" y="0"/>
                  </a:moveTo>
                  <a:cubicBezTo>
                    <a:pt x="5157" y="0"/>
                    <a:pt x="4266" y="787"/>
                    <a:pt x="4161" y="1853"/>
                  </a:cubicBezTo>
                  <a:lnTo>
                    <a:pt x="18" y="44105"/>
                  </a:lnTo>
                  <a:cubicBezTo>
                    <a:pt x="18" y="44175"/>
                    <a:pt x="0" y="44245"/>
                    <a:pt x="0" y="44315"/>
                  </a:cubicBezTo>
                  <a:cubicBezTo>
                    <a:pt x="0" y="45347"/>
                    <a:pt x="787" y="46238"/>
                    <a:pt x="1853" y="46343"/>
                  </a:cubicBezTo>
                  <a:lnTo>
                    <a:pt x="84697" y="54472"/>
                  </a:lnTo>
                  <a:cubicBezTo>
                    <a:pt x="84767" y="54489"/>
                    <a:pt x="84837" y="54489"/>
                    <a:pt x="84907" y="54489"/>
                  </a:cubicBezTo>
                  <a:cubicBezTo>
                    <a:pt x="85938" y="54489"/>
                    <a:pt x="86830" y="53703"/>
                    <a:pt x="86935" y="52636"/>
                  </a:cubicBezTo>
                  <a:lnTo>
                    <a:pt x="91078" y="10384"/>
                  </a:lnTo>
                  <a:cubicBezTo>
                    <a:pt x="91095" y="10314"/>
                    <a:pt x="91095" y="10244"/>
                    <a:pt x="91095" y="10174"/>
                  </a:cubicBezTo>
                  <a:cubicBezTo>
                    <a:pt x="91095" y="9143"/>
                    <a:pt x="90309" y="8251"/>
                    <a:pt x="89242" y="8146"/>
                  </a:cubicBezTo>
                  <a:lnTo>
                    <a:pt x="6398" y="18"/>
                  </a:lnTo>
                  <a:cubicBezTo>
                    <a:pt x="6328" y="0"/>
                    <a:pt x="6258" y="0"/>
                    <a:pt x="6189"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rot="554399">
              <a:off x="5933276" y="1171064"/>
              <a:ext cx="208286" cy="305124"/>
            </a:xfrm>
            <a:custGeom>
              <a:avLst/>
              <a:gdLst/>
              <a:ahLst/>
              <a:cxnLst/>
              <a:rect l="l" t="t" r="r" b="b"/>
              <a:pathLst>
                <a:path w="5717" h="8375" extrusionOk="0">
                  <a:moveTo>
                    <a:pt x="769" y="1"/>
                  </a:moveTo>
                  <a:lnTo>
                    <a:pt x="0" y="7885"/>
                  </a:lnTo>
                  <a:lnTo>
                    <a:pt x="4947" y="8374"/>
                  </a:lnTo>
                  <a:lnTo>
                    <a:pt x="5717" y="473"/>
                  </a:lnTo>
                  <a:lnTo>
                    <a:pt x="769" y="1"/>
                  </a:lnTo>
                  <a:close/>
                </a:path>
              </a:pathLst>
            </a:custGeom>
            <a:solidFill>
              <a:srgbClr val="E2E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rot="554399">
              <a:off x="5927561" y="1165344"/>
              <a:ext cx="219762" cy="316054"/>
            </a:xfrm>
            <a:custGeom>
              <a:avLst/>
              <a:gdLst/>
              <a:ahLst/>
              <a:cxnLst/>
              <a:rect l="l" t="t" r="r" b="b"/>
              <a:pathLst>
                <a:path w="6032" h="8675" extrusionOk="0">
                  <a:moveTo>
                    <a:pt x="1067" y="315"/>
                  </a:moveTo>
                  <a:lnTo>
                    <a:pt x="5721" y="772"/>
                  </a:lnTo>
                  <a:lnTo>
                    <a:pt x="5721" y="772"/>
                  </a:lnTo>
                  <a:lnTo>
                    <a:pt x="4983" y="8374"/>
                  </a:lnTo>
                  <a:lnTo>
                    <a:pt x="316" y="7920"/>
                  </a:lnTo>
                  <a:lnTo>
                    <a:pt x="1067" y="315"/>
                  </a:lnTo>
                  <a:close/>
                  <a:moveTo>
                    <a:pt x="945" y="1"/>
                  </a:moveTo>
                  <a:cubicBezTo>
                    <a:pt x="875" y="1"/>
                    <a:pt x="788" y="53"/>
                    <a:pt x="788" y="140"/>
                  </a:cubicBezTo>
                  <a:lnTo>
                    <a:pt x="18" y="8042"/>
                  </a:lnTo>
                  <a:cubicBezTo>
                    <a:pt x="1" y="8077"/>
                    <a:pt x="18" y="8112"/>
                    <a:pt x="53" y="8147"/>
                  </a:cubicBezTo>
                  <a:cubicBezTo>
                    <a:pt x="71" y="8164"/>
                    <a:pt x="106" y="8182"/>
                    <a:pt x="141" y="8199"/>
                  </a:cubicBezTo>
                  <a:lnTo>
                    <a:pt x="5088" y="8671"/>
                  </a:lnTo>
                  <a:cubicBezTo>
                    <a:pt x="5097" y="8673"/>
                    <a:pt x="5106" y="8674"/>
                    <a:pt x="5115" y="8674"/>
                  </a:cubicBezTo>
                  <a:cubicBezTo>
                    <a:pt x="5189" y="8674"/>
                    <a:pt x="5245" y="8611"/>
                    <a:pt x="5245" y="8549"/>
                  </a:cubicBezTo>
                  <a:lnTo>
                    <a:pt x="6032" y="647"/>
                  </a:lnTo>
                  <a:cubicBezTo>
                    <a:pt x="6032" y="612"/>
                    <a:pt x="6014" y="577"/>
                    <a:pt x="5997" y="542"/>
                  </a:cubicBezTo>
                  <a:cubicBezTo>
                    <a:pt x="5980" y="508"/>
                    <a:pt x="5927" y="490"/>
                    <a:pt x="5892" y="490"/>
                  </a:cubicBezTo>
                  <a:lnTo>
                    <a:pt x="945"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rot="554399">
              <a:off x="5936621" y="1251293"/>
              <a:ext cx="133817" cy="192365"/>
            </a:xfrm>
            <a:custGeom>
              <a:avLst/>
              <a:gdLst/>
              <a:ahLst/>
              <a:cxnLst/>
              <a:rect l="l" t="t" r="r" b="b"/>
              <a:pathLst>
                <a:path w="3673" h="5280" extrusionOk="0">
                  <a:moveTo>
                    <a:pt x="473" y="0"/>
                  </a:moveTo>
                  <a:lnTo>
                    <a:pt x="1" y="4965"/>
                  </a:lnTo>
                  <a:lnTo>
                    <a:pt x="3008" y="5262"/>
                  </a:lnTo>
                  <a:lnTo>
                    <a:pt x="3183" y="5280"/>
                  </a:lnTo>
                  <a:lnTo>
                    <a:pt x="3672" y="315"/>
                  </a:lnTo>
                  <a:lnTo>
                    <a:pt x="473" y="0"/>
                  </a:lnTo>
                  <a:close/>
                </a:path>
              </a:pathLst>
            </a:custGeom>
            <a:solidFill>
              <a:srgbClr val="80A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rot="554399">
              <a:off x="5938295" y="1242008"/>
              <a:ext cx="17233" cy="180925"/>
            </a:xfrm>
            <a:custGeom>
              <a:avLst/>
              <a:gdLst/>
              <a:ahLst/>
              <a:cxnLst/>
              <a:rect l="l" t="t" r="r" b="b"/>
              <a:pathLst>
                <a:path w="473" h="4966" extrusionOk="0">
                  <a:moveTo>
                    <a:pt x="1" y="4965"/>
                  </a:moveTo>
                  <a:lnTo>
                    <a:pt x="1" y="4965"/>
                  </a:lnTo>
                  <a:lnTo>
                    <a:pt x="473" y="0"/>
                  </a:lnTo>
                  <a:lnTo>
                    <a:pt x="473" y="0"/>
                  </a:lnTo>
                  <a:lnTo>
                    <a:pt x="1" y="4965"/>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rot="554399">
              <a:off x="5949033" y="1235728"/>
              <a:ext cx="7032" cy="68821"/>
            </a:xfrm>
            <a:custGeom>
              <a:avLst/>
              <a:gdLst/>
              <a:ahLst/>
              <a:cxnLst/>
              <a:rect l="l" t="t" r="r" b="b"/>
              <a:pathLst>
                <a:path w="193" h="1889" extrusionOk="0">
                  <a:moveTo>
                    <a:pt x="0" y="1889"/>
                  </a:moveTo>
                  <a:lnTo>
                    <a:pt x="0" y="1889"/>
                  </a:lnTo>
                  <a:lnTo>
                    <a:pt x="193" y="1"/>
                  </a:lnTo>
                  <a:cubicBezTo>
                    <a:pt x="193" y="1"/>
                    <a:pt x="193" y="1"/>
                    <a:pt x="193" y="1"/>
                  </a:cubicBezTo>
                  <a:lnTo>
                    <a:pt x="0" y="1889"/>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rot="554399">
              <a:off x="5943401" y="1303493"/>
              <a:ext cx="36" cy="1967"/>
            </a:xfrm>
            <a:custGeom>
              <a:avLst/>
              <a:gdLst/>
              <a:ahLst/>
              <a:cxnLst/>
              <a:rect l="l" t="t" r="r" b="b"/>
              <a:pathLst>
                <a:path w="1" h="54" extrusionOk="0">
                  <a:moveTo>
                    <a:pt x="0" y="53"/>
                  </a:moveTo>
                  <a:lnTo>
                    <a:pt x="0" y="53"/>
                  </a:lnTo>
                  <a:lnTo>
                    <a:pt x="0" y="1"/>
                  </a:lnTo>
                  <a:lnTo>
                    <a:pt x="0" y="1"/>
                  </a:lnTo>
                  <a:lnTo>
                    <a:pt x="0" y="53"/>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rot="554399">
              <a:off x="5921679" y="1314386"/>
              <a:ext cx="10238" cy="105108"/>
            </a:xfrm>
            <a:custGeom>
              <a:avLst/>
              <a:gdLst/>
              <a:ahLst/>
              <a:cxnLst/>
              <a:rect l="l" t="t" r="r" b="b"/>
              <a:pathLst>
                <a:path w="281" h="2885" extrusionOk="0">
                  <a:moveTo>
                    <a:pt x="1" y="2885"/>
                  </a:moveTo>
                  <a:lnTo>
                    <a:pt x="1" y="2885"/>
                  </a:lnTo>
                  <a:lnTo>
                    <a:pt x="281" y="0"/>
                  </a:lnTo>
                  <a:lnTo>
                    <a:pt x="281" y="0"/>
                  </a:lnTo>
                  <a:lnTo>
                    <a:pt x="1" y="2885"/>
                  </a:lnTo>
                  <a:close/>
                </a:path>
              </a:pathLst>
            </a:custGeom>
            <a:solidFill>
              <a:srgbClr val="26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rot="554399">
              <a:off x="5941110" y="1305239"/>
              <a:ext cx="1312" cy="10857"/>
            </a:xfrm>
            <a:custGeom>
              <a:avLst/>
              <a:gdLst/>
              <a:ahLst/>
              <a:cxnLst/>
              <a:rect l="l" t="t" r="r" b="b"/>
              <a:pathLst>
                <a:path w="36" h="298" extrusionOk="0">
                  <a:moveTo>
                    <a:pt x="1" y="297"/>
                  </a:moveTo>
                  <a:lnTo>
                    <a:pt x="1" y="297"/>
                  </a:lnTo>
                  <a:lnTo>
                    <a:pt x="35" y="0"/>
                  </a:lnTo>
                  <a:lnTo>
                    <a:pt x="35" y="0"/>
                  </a:lnTo>
                  <a:lnTo>
                    <a:pt x="1" y="297"/>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7"/>
            <p:cNvSpPr/>
            <p:nvPr/>
          </p:nvSpPr>
          <p:spPr>
            <a:xfrm rot="554399">
              <a:off x="5954352" y="1243399"/>
              <a:ext cx="127442" cy="203841"/>
            </a:xfrm>
            <a:custGeom>
              <a:avLst/>
              <a:gdLst/>
              <a:ahLst/>
              <a:cxnLst/>
              <a:rect l="l" t="t" r="r" b="b"/>
              <a:pathLst>
                <a:path w="3498" h="5595" extrusionOk="0">
                  <a:moveTo>
                    <a:pt x="36" y="1"/>
                  </a:moveTo>
                  <a:lnTo>
                    <a:pt x="1" y="280"/>
                  </a:lnTo>
                  <a:lnTo>
                    <a:pt x="3200" y="595"/>
                  </a:lnTo>
                  <a:lnTo>
                    <a:pt x="2711" y="5560"/>
                  </a:lnTo>
                  <a:lnTo>
                    <a:pt x="2781" y="5560"/>
                  </a:lnTo>
                  <a:lnTo>
                    <a:pt x="2781" y="5577"/>
                  </a:lnTo>
                  <a:lnTo>
                    <a:pt x="2990" y="5595"/>
                  </a:lnTo>
                  <a:lnTo>
                    <a:pt x="3497" y="490"/>
                  </a:lnTo>
                  <a:cubicBezTo>
                    <a:pt x="3497" y="438"/>
                    <a:pt x="3497" y="403"/>
                    <a:pt x="3462" y="385"/>
                  </a:cubicBezTo>
                  <a:cubicBezTo>
                    <a:pt x="3445" y="350"/>
                    <a:pt x="3410" y="333"/>
                    <a:pt x="3375" y="333"/>
                  </a:cubicBezTo>
                  <a:lnTo>
                    <a:pt x="36" y="1"/>
                  </a:lnTo>
                  <a:close/>
                </a:path>
              </a:pathLst>
            </a:custGeom>
            <a:solidFill>
              <a:srgbClr val="80A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7"/>
            <p:cNvSpPr/>
            <p:nvPr/>
          </p:nvSpPr>
          <p:spPr>
            <a:xfrm rot="554399">
              <a:off x="5928406" y="1230491"/>
              <a:ext cx="29328" cy="191745"/>
            </a:xfrm>
            <a:custGeom>
              <a:avLst/>
              <a:gdLst/>
              <a:ahLst/>
              <a:cxnLst/>
              <a:rect l="l" t="t" r="r" b="b"/>
              <a:pathLst>
                <a:path w="805" h="5263" extrusionOk="0">
                  <a:moveTo>
                    <a:pt x="648" y="0"/>
                  </a:moveTo>
                  <a:cubicBezTo>
                    <a:pt x="578" y="0"/>
                    <a:pt x="508" y="53"/>
                    <a:pt x="508" y="123"/>
                  </a:cubicBezTo>
                  <a:lnTo>
                    <a:pt x="315" y="2011"/>
                  </a:lnTo>
                  <a:lnTo>
                    <a:pt x="315" y="2063"/>
                  </a:lnTo>
                  <a:lnTo>
                    <a:pt x="281" y="2360"/>
                  </a:lnTo>
                  <a:lnTo>
                    <a:pt x="1" y="5245"/>
                  </a:lnTo>
                  <a:lnTo>
                    <a:pt x="298" y="5262"/>
                  </a:lnTo>
                  <a:lnTo>
                    <a:pt x="770" y="297"/>
                  </a:lnTo>
                  <a:lnTo>
                    <a:pt x="805" y="18"/>
                  </a:lnTo>
                  <a:lnTo>
                    <a:pt x="665" y="0"/>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7"/>
            <p:cNvSpPr/>
            <p:nvPr/>
          </p:nvSpPr>
          <p:spPr>
            <a:xfrm rot="554399">
              <a:off x="5292740" y="1434357"/>
              <a:ext cx="1638781" cy="1612731"/>
            </a:xfrm>
            <a:custGeom>
              <a:avLst/>
              <a:gdLst/>
              <a:ahLst/>
              <a:cxnLst/>
              <a:rect l="l" t="t" r="r" b="b"/>
              <a:pathLst>
                <a:path w="44981" h="44266" extrusionOk="0">
                  <a:moveTo>
                    <a:pt x="4601" y="0"/>
                  </a:moveTo>
                  <a:cubicBezTo>
                    <a:pt x="4210" y="0"/>
                    <a:pt x="3880" y="287"/>
                    <a:pt x="3847" y="667"/>
                  </a:cubicBezTo>
                  <a:lnTo>
                    <a:pt x="36" y="39476"/>
                  </a:lnTo>
                  <a:cubicBezTo>
                    <a:pt x="1" y="39895"/>
                    <a:pt x="298" y="40262"/>
                    <a:pt x="717" y="40297"/>
                  </a:cubicBezTo>
                  <a:lnTo>
                    <a:pt x="41029" y="44265"/>
                  </a:lnTo>
                  <a:lnTo>
                    <a:pt x="44980" y="3954"/>
                  </a:lnTo>
                  <a:lnTo>
                    <a:pt x="4668" y="3"/>
                  </a:lnTo>
                  <a:cubicBezTo>
                    <a:pt x="4646" y="1"/>
                    <a:pt x="4623" y="0"/>
                    <a:pt x="4601" y="0"/>
                  </a:cubicBezTo>
                  <a:close/>
                </a:path>
              </a:pathLst>
            </a:custGeom>
            <a:solidFill>
              <a:srgbClr val="F2F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7"/>
            <p:cNvSpPr/>
            <p:nvPr/>
          </p:nvSpPr>
          <p:spPr>
            <a:xfrm rot="554399">
              <a:off x="5288331" y="1428816"/>
              <a:ext cx="1648946" cy="1623479"/>
            </a:xfrm>
            <a:custGeom>
              <a:avLst/>
              <a:gdLst/>
              <a:ahLst/>
              <a:cxnLst/>
              <a:rect l="l" t="t" r="r" b="b"/>
              <a:pathLst>
                <a:path w="45260" h="44561" extrusionOk="0">
                  <a:moveTo>
                    <a:pt x="4773" y="298"/>
                  </a:moveTo>
                  <a:lnTo>
                    <a:pt x="44945" y="4248"/>
                  </a:lnTo>
                  <a:lnTo>
                    <a:pt x="41027" y="44249"/>
                  </a:lnTo>
                  <a:lnTo>
                    <a:pt x="41027" y="44249"/>
                  </a:lnTo>
                  <a:lnTo>
                    <a:pt x="839" y="40312"/>
                  </a:lnTo>
                  <a:cubicBezTo>
                    <a:pt x="542" y="40277"/>
                    <a:pt x="298" y="40015"/>
                    <a:pt x="298" y="39701"/>
                  </a:cubicBezTo>
                  <a:lnTo>
                    <a:pt x="298" y="39648"/>
                  </a:lnTo>
                  <a:lnTo>
                    <a:pt x="4108" y="840"/>
                  </a:lnTo>
                  <a:cubicBezTo>
                    <a:pt x="4143" y="542"/>
                    <a:pt x="4406" y="298"/>
                    <a:pt x="4720" y="298"/>
                  </a:cubicBezTo>
                  <a:close/>
                  <a:moveTo>
                    <a:pt x="4720" y="1"/>
                  </a:moveTo>
                  <a:cubicBezTo>
                    <a:pt x="4248" y="1"/>
                    <a:pt x="3864" y="350"/>
                    <a:pt x="3811" y="822"/>
                  </a:cubicBezTo>
                  <a:lnTo>
                    <a:pt x="0" y="39613"/>
                  </a:lnTo>
                  <a:cubicBezTo>
                    <a:pt x="0" y="39648"/>
                    <a:pt x="0" y="39683"/>
                    <a:pt x="0" y="39701"/>
                  </a:cubicBezTo>
                  <a:cubicBezTo>
                    <a:pt x="0" y="40173"/>
                    <a:pt x="350" y="40557"/>
                    <a:pt x="822" y="40610"/>
                  </a:cubicBezTo>
                  <a:lnTo>
                    <a:pt x="41134" y="44560"/>
                  </a:lnTo>
                  <a:cubicBezTo>
                    <a:pt x="41186" y="44560"/>
                    <a:pt x="41221" y="44560"/>
                    <a:pt x="41256" y="44525"/>
                  </a:cubicBezTo>
                  <a:cubicBezTo>
                    <a:pt x="41274" y="44508"/>
                    <a:pt x="41291" y="44473"/>
                    <a:pt x="41309" y="44420"/>
                  </a:cubicBezTo>
                  <a:lnTo>
                    <a:pt x="45260" y="4126"/>
                  </a:lnTo>
                  <a:cubicBezTo>
                    <a:pt x="45260" y="4091"/>
                    <a:pt x="45242" y="4039"/>
                    <a:pt x="45225" y="4021"/>
                  </a:cubicBezTo>
                  <a:cubicBezTo>
                    <a:pt x="45207" y="3986"/>
                    <a:pt x="45155" y="3969"/>
                    <a:pt x="45120" y="3969"/>
                  </a:cubicBezTo>
                  <a:lnTo>
                    <a:pt x="4808"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p:cNvSpPr/>
            <p:nvPr/>
          </p:nvSpPr>
          <p:spPr>
            <a:xfrm rot="554399">
              <a:off x="6743001" y="1816317"/>
              <a:ext cx="1640056" cy="1613970"/>
            </a:xfrm>
            <a:custGeom>
              <a:avLst/>
              <a:gdLst/>
              <a:ahLst/>
              <a:cxnLst/>
              <a:rect l="l" t="t" r="r" b="b"/>
              <a:pathLst>
                <a:path w="45016" h="44300" extrusionOk="0">
                  <a:moveTo>
                    <a:pt x="3952" y="1"/>
                  </a:moveTo>
                  <a:lnTo>
                    <a:pt x="1" y="40295"/>
                  </a:lnTo>
                  <a:lnTo>
                    <a:pt x="40715" y="44298"/>
                  </a:lnTo>
                  <a:cubicBezTo>
                    <a:pt x="40725" y="44299"/>
                    <a:pt x="40735" y="44300"/>
                    <a:pt x="40744" y="44300"/>
                  </a:cubicBezTo>
                  <a:cubicBezTo>
                    <a:pt x="40925" y="44300"/>
                    <a:pt x="41083" y="44149"/>
                    <a:pt x="41100" y="43966"/>
                  </a:cubicBezTo>
                  <a:lnTo>
                    <a:pt x="44980" y="4388"/>
                  </a:lnTo>
                  <a:cubicBezTo>
                    <a:pt x="45015" y="4196"/>
                    <a:pt x="44858" y="4021"/>
                    <a:pt x="44666" y="3986"/>
                  </a:cubicBezTo>
                  <a:lnTo>
                    <a:pt x="3952" y="1"/>
                  </a:lnTo>
                  <a:close/>
                </a:path>
              </a:pathLst>
            </a:custGeom>
            <a:solidFill>
              <a:srgbClr val="F2F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7"/>
            <p:cNvSpPr/>
            <p:nvPr/>
          </p:nvSpPr>
          <p:spPr>
            <a:xfrm rot="554399">
              <a:off x="6737342" y="1810499"/>
              <a:ext cx="1650221" cy="1624754"/>
            </a:xfrm>
            <a:custGeom>
              <a:avLst/>
              <a:gdLst/>
              <a:ahLst/>
              <a:cxnLst/>
              <a:rect l="l" t="t" r="r" b="b"/>
              <a:pathLst>
                <a:path w="45295" h="44596" extrusionOk="0">
                  <a:moveTo>
                    <a:pt x="4249" y="315"/>
                  </a:moveTo>
                  <a:lnTo>
                    <a:pt x="44805" y="4301"/>
                  </a:lnTo>
                  <a:cubicBezTo>
                    <a:pt x="44910" y="4318"/>
                    <a:pt x="44998" y="4406"/>
                    <a:pt x="44998" y="4510"/>
                  </a:cubicBezTo>
                  <a:lnTo>
                    <a:pt x="44998" y="4528"/>
                  </a:lnTo>
                  <a:lnTo>
                    <a:pt x="41117" y="44106"/>
                  </a:lnTo>
                  <a:cubicBezTo>
                    <a:pt x="41099" y="44228"/>
                    <a:pt x="41012" y="44298"/>
                    <a:pt x="40907" y="44298"/>
                  </a:cubicBezTo>
                  <a:lnTo>
                    <a:pt x="40872" y="44298"/>
                  </a:lnTo>
                  <a:lnTo>
                    <a:pt x="315" y="40312"/>
                  </a:lnTo>
                  <a:lnTo>
                    <a:pt x="4249" y="315"/>
                  </a:lnTo>
                  <a:close/>
                  <a:moveTo>
                    <a:pt x="4126" y="0"/>
                  </a:moveTo>
                  <a:cubicBezTo>
                    <a:pt x="4039" y="0"/>
                    <a:pt x="3969" y="53"/>
                    <a:pt x="3969" y="140"/>
                  </a:cubicBezTo>
                  <a:lnTo>
                    <a:pt x="1" y="40435"/>
                  </a:lnTo>
                  <a:cubicBezTo>
                    <a:pt x="1" y="40522"/>
                    <a:pt x="53" y="40592"/>
                    <a:pt x="140" y="40609"/>
                  </a:cubicBezTo>
                  <a:lnTo>
                    <a:pt x="40855" y="44595"/>
                  </a:lnTo>
                  <a:lnTo>
                    <a:pt x="40907" y="44595"/>
                  </a:lnTo>
                  <a:cubicBezTo>
                    <a:pt x="41169" y="44595"/>
                    <a:pt x="41379" y="44403"/>
                    <a:pt x="41414" y="44141"/>
                  </a:cubicBezTo>
                  <a:lnTo>
                    <a:pt x="45295" y="4563"/>
                  </a:lnTo>
                  <a:lnTo>
                    <a:pt x="45295" y="4510"/>
                  </a:lnTo>
                  <a:cubicBezTo>
                    <a:pt x="45295" y="4248"/>
                    <a:pt x="45102" y="4021"/>
                    <a:pt x="44840" y="4004"/>
                  </a:cubicBezTo>
                  <a:lnTo>
                    <a:pt x="4126"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7"/>
            <p:cNvSpPr/>
            <p:nvPr/>
          </p:nvSpPr>
          <p:spPr>
            <a:xfrm rot="554399">
              <a:off x="5306888" y="1435501"/>
              <a:ext cx="1631130" cy="1531195"/>
            </a:xfrm>
            <a:custGeom>
              <a:avLst/>
              <a:gdLst/>
              <a:ahLst/>
              <a:cxnLst/>
              <a:rect l="l" t="t" r="r" b="b"/>
              <a:pathLst>
                <a:path w="44771" h="42028" extrusionOk="0">
                  <a:moveTo>
                    <a:pt x="4391" y="0"/>
                  </a:moveTo>
                  <a:cubicBezTo>
                    <a:pt x="4000" y="0"/>
                    <a:pt x="3670" y="287"/>
                    <a:pt x="3637" y="667"/>
                  </a:cubicBezTo>
                  <a:lnTo>
                    <a:pt x="35" y="37255"/>
                  </a:lnTo>
                  <a:cubicBezTo>
                    <a:pt x="0" y="37658"/>
                    <a:pt x="298" y="38025"/>
                    <a:pt x="717" y="38077"/>
                  </a:cubicBezTo>
                  <a:lnTo>
                    <a:pt x="41047" y="42028"/>
                  </a:lnTo>
                  <a:lnTo>
                    <a:pt x="44770" y="3954"/>
                  </a:lnTo>
                  <a:lnTo>
                    <a:pt x="4458" y="3"/>
                  </a:lnTo>
                  <a:cubicBezTo>
                    <a:pt x="4436" y="1"/>
                    <a:pt x="4413" y="0"/>
                    <a:pt x="4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7"/>
            <p:cNvSpPr/>
            <p:nvPr/>
          </p:nvSpPr>
          <p:spPr>
            <a:xfrm rot="554399">
              <a:off x="5303094" y="1430009"/>
              <a:ext cx="1640675" cy="1541943"/>
            </a:xfrm>
            <a:custGeom>
              <a:avLst/>
              <a:gdLst/>
              <a:ahLst/>
              <a:cxnLst/>
              <a:rect l="l" t="t" r="r" b="b"/>
              <a:pathLst>
                <a:path w="45033" h="42323" extrusionOk="0">
                  <a:moveTo>
                    <a:pt x="4546" y="298"/>
                  </a:moveTo>
                  <a:lnTo>
                    <a:pt x="44718" y="4248"/>
                  </a:lnTo>
                  <a:lnTo>
                    <a:pt x="41008" y="42029"/>
                  </a:lnTo>
                  <a:lnTo>
                    <a:pt x="41008" y="42029"/>
                  </a:lnTo>
                  <a:lnTo>
                    <a:pt x="840" y="38075"/>
                  </a:lnTo>
                  <a:cubicBezTo>
                    <a:pt x="525" y="38057"/>
                    <a:pt x="298" y="37778"/>
                    <a:pt x="298" y="37480"/>
                  </a:cubicBezTo>
                  <a:lnTo>
                    <a:pt x="298" y="37410"/>
                  </a:lnTo>
                  <a:lnTo>
                    <a:pt x="3881" y="840"/>
                  </a:lnTo>
                  <a:cubicBezTo>
                    <a:pt x="3916" y="525"/>
                    <a:pt x="4179" y="298"/>
                    <a:pt x="4493" y="298"/>
                  </a:cubicBezTo>
                  <a:close/>
                  <a:moveTo>
                    <a:pt x="4493" y="1"/>
                  </a:moveTo>
                  <a:cubicBezTo>
                    <a:pt x="4021" y="1"/>
                    <a:pt x="3637" y="350"/>
                    <a:pt x="3584" y="822"/>
                  </a:cubicBezTo>
                  <a:lnTo>
                    <a:pt x="1" y="37393"/>
                  </a:lnTo>
                  <a:cubicBezTo>
                    <a:pt x="1" y="37410"/>
                    <a:pt x="1" y="37445"/>
                    <a:pt x="1" y="37480"/>
                  </a:cubicBezTo>
                  <a:cubicBezTo>
                    <a:pt x="1" y="37935"/>
                    <a:pt x="350" y="38320"/>
                    <a:pt x="805" y="38372"/>
                  </a:cubicBezTo>
                  <a:lnTo>
                    <a:pt x="41134" y="42323"/>
                  </a:lnTo>
                  <a:cubicBezTo>
                    <a:pt x="41169" y="42323"/>
                    <a:pt x="41204" y="42323"/>
                    <a:pt x="41239" y="42288"/>
                  </a:cubicBezTo>
                  <a:cubicBezTo>
                    <a:pt x="41274" y="42270"/>
                    <a:pt x="41292" y="42235"/>
                    <a:pt x="41292" y="42200"/>
                  </a:cubicBezTo>
                  <a:lnTo>
                    <a:pt x="45033" y="4126"/>
                  </a:lnTo>
                  <a:cubicBezTo>
                    <a:pt x="45033" y="4091"/>
                    <a:pt x="45015" y="4056"/>
                    <a:pt x="44998" y="4021"/>
                  </a:cubicBezTo>
                  <a:cubicBezTo>
                    <a:pt x="44963" y="3986"/>
                    <a:pt x="44928" y="3969"/>
                    <a:pt x="44893" y="3969"/>
                  </a:cubicBezTo>
                  <a:lnTo>
                    <a:pt x="4581" y="18"/>
                  </a:lnTo>
                  <a:cubicBezTo>
                    <a:pt x="4546" y="1"/>
                    <a:pt x="4511" y="1"/>
                    <a:pt x="4493"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7"/>
            <p:cNvSpPr/>
            <p:nvPr/>
          </p:nvSpPr>
          <p:spPr>
            <a:xfrm rot="554399">
              <a:off x="6757145" y="1817460"/>
              <a:ext cx="1632405" cy="1532470"/>
            </a:xfrm>
            <a:custGeom>
              <a:avLst/>
              <a:gdLst/>
              <a:ahLst/>
              <a:cxnLst/>
              <a:rect l="l" t="t" r="r" b="b"/>
              <a:pathLst>
                <a:path w="44806" h="42063" extrusionOk="0">
                  <a:moveTo>
                    <a:pt x="3742" y="1"/>
                  </a:moveTo>
                  <a:lnTo>
                    <a:pt x="1" y="38075"/>
                  </a:lnTo>
                  <a:lnTo>
                    <a:pt x="40715" y="42061"/>
                  </a:lnTo>
                  <a:cubicBezTo>
                    <a:pt x="40727" y="42062"/>
                    <a:pt x="40738" y="42062"/>
                    <a:pt x="40750" y="42062"/>
                  </a:cubicBezTo>
                  <a:cubicBezTo>
                    <a:pt x="40944" y="42062"/>
                    <a:pt x="41100" y="41926"/>
                    <a:pt x="41117" y="41728"/>
                  </a:cubicBezTo>
                  <a:lnTo>
                    <a:pt x="44770" y="4388"/>
                  </a:lnTo>
                  <a:cubicBezTo>
                    <a:pt x="44805" y="4196"/>
                    <a:pt x="44648" y="4021"/>
                    <a:pt x="44456" y="3986"/>
                  </a:cubicBezTo>
                  <a:lnTo>
                    <a:pt x="3742" y="1"/>
                  </a:lnTo>
                  <a:close/>
                </a:path>
              </a:pathLst>
            </a:custGeom>
            <a:solidFill>
              <a:srgbClr val="F2F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7"/>
            <p:cNvSpPr/>
            <p:nvPr/>
          </p:nvSpPr>
          <p:spPr>
            <a:xfrm rot="554399">
              <a:off x="6752014" y="1812194"/>
              <a:ext cx="1641950" cy="1543327"/>
            </a:xfrm>
            <a:custGeom>
              <a:avLst/>
              <a:gdLst/>
              <a:ahLst/>
              <a:cxnLst/>
              <a:rect l="l" t="t" r="r" b="b"/>
              <a:pathLst>
                <a:path w="45068" h="42361" extrusionOk="0">
                  <a:moveTo>
                    <a:pt x="4022" y="301"/>
                  </a:moveTo>
                  <a:lnTo>
                    <a:pt x="44578" y="4287"/>
                  </a:lnTo>
                  <a:cubicBezTo>
                    <a:pt x="44683" y="4287"/>
                    <a:pt x="44771" y="4392"/>
                    <a:pt x="44771" y="4496"/>
                  </a:cubicBezTo>
                  <a:lnTo>
                    <a:pt x="44771" y="4514"/>
                  </a:lnTo>
                  <a:lnTo>
                    <a:pt x="41117" y="41871"/>
                  </a:lnTo>
                  <a:cubicBezTo>
                    <a:pt x="41100" y="41976"/>
                    <a:pt x="40995" y="42064"/>
                    <a:pt x="40890" y="42064"/>
                  </a:cubicBezTo>
                  <a:lnTo>
                    <a:pt x="40872" y="42064"/>
                  </a:lnTo>
                  <a:lnTo>
                    <a:pt x="298" y="38078"/>
                  </a:lnTo>
                  <a:lnTo>
                    <a:pt x="4022" y="301"/>
                  </a:lnTo>
                  <a:close/>
                  <a:moveTo>
                    <a:pt x="3866" y="0"/>
                  </a:moveTo>
                  <a:cubicBezTo>
                    <a:pt x="3795" y="0"/>
                    <a:pt x="3742" y="50"/>
                    <a:pt x="3742" y="126"/>
                  </a:cubicBezTo>
                  <a:lnTo>
                    <a:pt x="1" y="38200"/>
                  </a:lnTo>
                  <a:cubicBezTo>
                    <a:pt x="1" y="38270"/>
                    <a:pt x="53" y="38340"/>
                    <a:pt x="141" y="38358"/>
                  </a:cubicBezTo>
                  <a:lnTo>
                    <a:pt x="40837" y="42343"/>
                  </a:lnTo>
                  <a:lnTo>
                    <a:pt x="40890" y="42361"/>
                  </a:lnTo>
                  <a:cubicBezTo>
                    <a:pt x="41152" y="42361"/>
                    <a:pt x="41379" y="42151"/>
                    <a:pt x="41397" y="41889"/>
                  </a:cubicBezTo>
                  <a:lnTo>
                    <a:pt x="45068" y="4549"/>
                  </a:lnTo>
                  <a:lnTo>
                    <a:pt x="45068" y="4496"/>
                  </a:lnTo>
                  <a:cubicBezTo>
                    <a:pt x="45068" y="4234"/>
                    <a:pt x="44875" y="4024"/>
                    <a:pt x="44613" y="3990"/>
                  </a:cubicBezTo>
                  <a:lnTo>
                    <a:pt x="3899" y="4"/>
                  </a:lnTo>
                  <a:cubicBezTo>
                    <a:pt x="3888" y="2"/>
                    <a:pt x="3877" y="0"/>
                    <a:pt x="3866"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7"/>
            <p:cNvSpPr/>
            <p:nvPr/>
          </p:nvSpPr>
          <p:spPr>
            <a:xfrm rot="554399">
              <a:off x="6761356" y="1839363"/>
              <a:ext cx="1589742" cy="1481100"/>
            </a:xfrm>
            <a:custGeom>
              <a:avLst/>
              <a:gdLst/>
              <a:ahLst/>
              <a:cxnLst/>
              <a:rect l="l" t="t" r="r" b="b"/>
              <a:pathLst>
                <a:path w="43635" h="40653" extrusionOk="0">
                  <a:moveTo>
                    <a:pt x="4586" y="0"/>
                  </a:moveTo>
                  <a:cubicBezTo>
                    <a:pt x="4016" y="0"/>
                    <a:pt x="3528" y="422"/>
                    <a:pt x="3462" y="1001"/>
                  </a:cubicBezTo>
                  <a:lnTo>
                    <a:pt x="53" y="35719"/>
                  </a:lnTo>
                  <a:cubicBezTo>
                    <a:pt x="1" y="36331"/>
                    <a:pt x="438" y="36872"/>
                    <a:pt x="1050" y="36925"/>
                  </a:cubicBezTo>
                  <a:lnTo>
                    <a:pt x="38949" y="40648"/>
                  </a:lnTo>
                  <a:cubicBezTo>
                    <a:pt x="38982" y="40651"/>
                    <a:pt x="39016" y="40653"/>
                    <a:pt x="39048" y="40653"/>
                  </a:cubicBezTo>
                  <a:cubicBezTo>
                    <a:pt x="39619" y="40653"/>
                    <a:pt x="40107" y="40230"/>
                    <a:pt x="40173" y="39652"/>
                  </a:cubicBezTo>
                  <a:lnTo>
                    <a:pt x="43582" y="4934"/>
                  </a:lnTo>
                  <a:cubicBezTo>
                    <a:pt x="43634" y="4322"/>
                    <a:pt x="43180" y="3780"/>
                    <a:pt x="42568" y="3728"/>
                  </a:cubicBezTo>
                  <a:lnTo>
                    <a:pt x="4686" y="4"/>
                  </a:lnTo>
                  <a:cubicBezTo>
                    <a:pt x="4652" y="2"/>
                    <a:pt x="4619" y="0"/>
                    <a:pt x="45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7"/>
            <p:cNvSpPr/>
            <p:nvPr/>
          </p:nvSpPr>
          <p:spPr>
            <a:xfrm rot="554399">
              <a:off x="6758186" y="1833789"/>
              <a:ext cx="1596082" cy="1492248"/>
            </a:xfrm>
            <a:custGeom>
              <a:avLst/>
              <a:gdLst/>
              <a:ahLst/>
              <a:cxnLst/>
              <a:rect l="l" t="t" r="r" b="b"/>
              <a:pathLst>
                <a:path w="43809" h="40959" extrusionOk="0">
                  <a:moveTo>
                    <a:pt x="4755" y="297"/>
                  </a:moveTo>
                  <a:lnTo>
                    <a:pt x="42655" y="4021"/>
                  </a:lnTo>
                  <a:cubicBezTo>
                    <a:pt x="43144" y="4073"/>
                    <a:pt x="43529" y="4493"/>
                    <a:pt x="43529" y="4982"/>
                  </a:cubicBezTo>
                  <a:cubicBezTo>
                    <a:pt x="43529" y="5017"/>
                    <a:pt x="43529" y="5052"/>
                    <a:pt x="43511" y="5087"/>
                  </a:cubicBezTo>
                  <a:lnTo>
                    <a:pt x="40102" y="39787"/>
                  </a:lnTo>
                  <a:cubicBezTo>
                    <a:pt x="40067" y="40294"/>
                    <a:pt x="39648" y="40662"/>
                    <a:pt x="39141" y="40662"/>
                  </a:cubicBezTo>
                  <a:lnTo>
                    <a:pt x="39054" y="40662"/>
                  </a:lnTo>
                  <a:lnTo>
                    <a:pt x="1154" y="36938"/>
                  </a:lnTo>
                  <a:cubicBezTo>
                    <a:pt x="665" y="36886"/>
                    <a:pt x="280" y="36466"/>
                    <a:pt x="280" y="35977"/>
                  </a:cubicBezTo>
                  <a:cubicBezTo>
                    <a:pt x="280" y="35942"/>
                    <a:pt x="280" y="35907"/>
                    <a:pt x="297" y="35872"/>
                  </a:cubicBezTo>
                  <a:lnTo>
                    <a:pt x="3689" y="1171"/>
                  </a:lnTo>
                  <a:cubicBezTo>
                    <a:pt x="3741" y="682"/>
                    <a:pt x="4161" y="297"/>
                    <a:pt x="4650" y="297"/>
                  </a:cubicBezTo>
                  <a:close/>
                  <a:moveTo>
                    <a:pt x="4650" y="0"/>
                  </a:moveTo>
                  <a:cubicBezTo>
                    <a:pt x="4021" y="0"/>
                    <a:pt x="3462" y="490"/>
                    <a:pt x="3409" y="1136"/>
                  </a:cubicBezTo>
                  <a:lnTo>
                    <a:pt x="0" y="35854"/>
                  </a:lnTo>
                  <a:cubicBezTo>
                    <a:pt x="0" y="35889"/>
                    <a:pt x="0" y="35942"/>
                    <a:pt x="0" y="35977"/>
                  </a:cubicBezTo>
                  <a:cubicBezTo>
                    <a:pt x="0" y="36623"/>
                    <a:pt x="472" y="37165"/>
                    <a:pt x="1137" y="37235"/>
                  </a:cubicBezTo>
                  <a:lnTo>
                    <a:pt x="39019" y="40941"/>
                  </a:lnTo>
                  <a:cubicBezTo>
                    <a:pt x="39071" y="40959"/>
                    <a:pt x="39106" y="40959"/>
                    <a:pt x="39141" y="40959"/>
                  </a:cubicBezTo>
                  <a:cubicBezTo>
                    <a:pt x="39788" y="40959"/>
                    <a:pt x="40330" y="40469"/>
                    <a:pt x="40400" y="39822"/>
                  </a:cubicBezTo>
                  <a:lnTo>
                    <a:pt x="43808" y="5105"/>
                  </a:lnTo>
                  <a:cubicBezTo>
                    <a:pt x="43808" y="5070"/>
                    <a:pt x="43808" y="5035"/>
                    <a:pt x="43808" y="4982"/>
                  </a:cubicBezTo>
                  <a:cubicBezTo>
                    <a:pt x="43808" y="4353"/>
                    <a:pt x="43319" y="3794"/>
                    <a:pt x="42672" y="3741"/>
                  </a:cubicBezTo>
                  <a:lnTo>
                    <a:pt x="4773" y="18"/>
                  </a:lnTo>
                  <a:cubicBezTo>
                    <a:pt x="4738" y="18"/>
                    <a:pt x="4703" y="0"/>
                    <a:pt x="465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7"/>
            <p:cNvSpPr/>
            <p:nvPr/>
          </p:nvSpPr>
          <p:spPr>
            <a:xfrm rot="554399">
              <a:off x="7920590" y="1882405"/>
              <a:ext cx="305088" cy="121030"/>
            </a:xfrm>
            <a:custGeom>
              <a:avLst/>
              <a:gdLst/>
              <a:ahLst/>
              <a:cxnLst/>
              <a:rect l="l" t="t" r="r" b="b"/>
              <a:pathLst>
                <a:path w="8374" h="3322" extrusionOk="0">
                  <a:moveTo>
                    <a:pt x="1679" y="0"/>
                  </a:moveTo>
                  <a:cubicBezTo>
                    <a:pt x="874" y="0"/>
                    <a:pt x="193" y="612"/>
                    <a:pt x="123" y="1416"/>
                  </a:cubicBezTo>
                  <a:lnTo>
                    <a:pt x="0" y="2518"/>
                  </a:lnTo>
                  <a:lnTo>
                    <a:pt x="8252" y="3322"/>
                  </a:lnTo>
                  <a:lnTo>
                    <a:pt x="8374" y="2238"/>
                  </a:lnTo>
                  <a:cubicBezTo>
                    <a:pt x="8374" y="2186"/>
                    <a:pt x="8374" y="2133"/>
                    <a:pt x="8374" y="2081"/>
                  </a:cubicBezTo>
                  <a:cubicBezTo>
                    <a:pt x="8374" y="1276"/>
                    <a:pt x="7762" y="595"/>
                    <a:pt x="6958" y="525"/>
                  </a:cubicBezTo>
                  <a:lnTo>
                    <a:pt x="1836" y="18"/>
                  </a:lnTo>
                  <a:cubicBezTo>
                    <a:pt x="1783" y="0"/>
                    <a:pt x="1731" y="0"/>
                    <a:pt x="1679" y="0"/>
                  </a:cubicBezTo>
                  <a:close/>
                </a:path>
              </a:pathLst>
            </a:custGeom>
            <a:solidFill>
              <a:srgbClr val="26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7"/>
            <p:cNvSpPr/>
            <p:nvPr/>
          </p:nvSpPr>
          <p:spPr>
            <a:xfrm rot="554399">
              <a:off x="7913257" y="1973154"/>
              <a:ext cx="300643" cy="29328"/>
            </a:xfrm>
            <a:custGeom>
              <a:avLst/>
              <a:gdLst/>
              <a:ahLst/>
              <a:cxnLst/>
              <a:rect l="l" t="t" r="r" b="b"/>
              <a:pathLst>
                <a:path w="8252" h="805" extrusionOk="0">
                  <a:moveTo>
                    <a:pt x="8252" y="805"/>
                  </a:moveTo>
                  <a:lnTo>
                    <a:pt x="0" y="1"/>
                  </a:lnTo>
                  <a:lnTo>
                    <a:pt x="0" y="1"/>
                  </a:lnTo>
                  <a:lnTo>
                    <a:pt x="8252" y="805"/>
                  </a:lnTo>
                  <a:lnTo>
                    <a:pt x="8252" y="805"/>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7"/>
            <p:cNvSpPr/>
            <p:nvPr/>
          </p:nvSpPr>
          <p:spPr>
            <a:xfrm rot="554399">
              <a:off x="7908786" y="1983564"/>
              <a:ext cx="301954" cy="39530"/>
            </a:xfrm>
            <a:custGeom>
              <a:avLst/>
              <a:gdLst/>
              <a:ahLst/>
              <a:cxnLst/>
              <a:rect l="l" t="t" r="r" b="b"/>
              <a:pathLst>
                <a:path w="8288" h="1085" extrusionOk="0">
                  <a:moveTo>
                    <a:pt x="36" y="1"/>
                  </a:moveTo>
                  <a:lnTo>
                    <a:pt x="1" y="281"/>
                  </a:lnTo>
                  <a:lnTo>
                    <a:pt x="8252" y="1085"/>
                  </a:lnTo>
                  <a:lnTo>
                    <a:pt x="8287" y="805"/>
                  </a:lnTo>
                  <a:lnTo>
                    <a:pt x="36" y="1"/>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7"/>
            <p:cNvSpPr/>
            <p:nvPr/>
          </p:nvSpPr>
          <p:spPr>
            <a:xfrm rot="554399">
              <a:off x="7911736" y="1973032"/>
              <a:ext cx="301299" cy="40149"/>
            </a:xfrm>
            <a:custGeom>
              <a:avLst/>
              <a:gdLst/>
              <a:ahLst/>
              <a:cxnLst/>
              <a:rect l="l" t="t" r="r" b="b"/>
              <a:pathLst>
                <a:path w="8270" h="1102" extrusionOk="0">
                  <a:moveTo>
                    <a:pt x="18" y="1"/>
                  </a:moveTo>
                  <a:lnTo>
                    <a:pt x="1" y="298"/>
                  </a:lnTo>
                  <a:lnTo>
                    <a:pt x="8252" y="1102"/>
                  </a:lnTo>
                  <a:lnTo>
                    <a:pt x="8270" y="805"/>
                  </a:lnTo>
                  <a:lnTo>
                    <a:pt x="18" y="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7"/>
            <p:cNvSpPr/>
            <p:nvPr/>
          </p:nvSpPr>
          <p:spPr>
            <a:xfrm rot="554399">
              <a:off x="7877259" y="2001882"/>
              <a:ext cx="313394" cy="224863"/>
            </a:xfrm>
            <a:custGeom>
              <a:avLst/>
              <a:gdLst/>
              <a:ahLst/>
              <a:cxnLst/>
              <a:rect l="l" t="t" r="r" b="b"/>
              <a:pathLst>
                <a:path w="8602" h="6172" extrusionOk="0">
                  <a:moveTo>
                    <a:pt x="350" y="1"/>
                  </a:moveTo>
                  <a:lnTo>
                    <a:pt x="18" y="3305"/>
                  </a:lnTo>
                  <a:cubicBezTo>
                    <a:pt x="18" y="3357"/>
                    <a:pt x="1" y="3410"/>
                    <a:pt x="1" y="3462"/>
                  </a:cubicBezTo>
                  <a:cubicBezTo>
                    <a:pt x="1" y="4091"/>
                    <a:pt x="385" y="4651"/>
                    <a:pt x="962" y="4913"/>
                  </a:cubicBezTo>
                  <a:lnTo>
                    <a:pt x="3672" y="6049"/>
                  </a:lnTo>
                  <a:cubicBezTo>
                    <a:pt x="3864" y="6119"/>
                    <a:pt x="4074" y="6172"/>
                    <a:pt x="4284" y="6172"/>
                  </a:cubicBezTo>
                  <a:cubicBezTo>
                    <a:pt x="4406" y="6172"/>
                    <a:pt x="4528" y="6154"/>
                    <a:pt x="4651" y="6119"/>
                  </a:cubicBezTo>
                  <a:lnTo>
                    <a:pt x="7081" y="5525"/>
                  </a:lnTo>
                  <a:cubicBezTo>
                    <a:pt x="7728" y="5367"/>
                    <a:pt x="8200" y="4826"/>
                    <a:pt x="8269" y="4161"/>
                  </a:cubicBezTo>
                  <a:lnTo>
                    <a:pt x="8602" y="805"/>
                  </a:lnTo>
                  <a:lnTo>
                    <a:pt x="350" y="1"/>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p:nvPr/>
          </p:nvSpPr>
          <p:spPr>
            <a:xfrm rot="554399">
              <a:off x="7906491" y="1993476"/>
              <a:ext cx="301299" cy="40149"/>
            </a:xfrm>
            <a:custGeom>
              <a:avLst/>
              <a:gdLst/>
              <a:ahLst/>
              <a:cxnLst/>
              <a:rect l="l" t="t" r="r" b="b"/>
              <a:pathLst>
                <a:path w="8270" h="1102" extrusionOk="0">
                  <a:moveTo>
                    <a:pt x="18" y="1"/>
                  </a:moveTo>
                  <a:lnTo>
                    <a:pt x="0" y="298"/>
                  </a:lnTo>
                  <a:lnTo>
                    <a:pt x="8252" y="1102"/>
                  </a:lnTo>
                  <a:lnTo>
                    <a:pt x="8269" y="805"/>
                  </a:lnTo>
                  <a:lnTo>
                    <a:pt x="18" y="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7"/>
            <p:cNvSpPr/>
            <p:nvPr/>
          </p:nvSpPr>
          <p:spPr>
            <a:xfrm rot="554399">
              <a:off x="7911049" y="1872966"/>
              <a:ext cx="326146" cy="131850"/>
            </a:xfrm>
            <a:custGeom>
              <a:avLst/>
              <a:gdLst/>
              <a:ahLst/>
              <a:cxnLst/>
              <a:rect l="l" t="t" r="r" b="b"/>
              <a:pathLst>
                <a:path w="8952" h="3619" extrusionOk="0">
                  <a:moveTo>
                    <a:pt x="1679" y="0"/>
                  </a:moveTo>
                  <a:cubicBezTo>
                    <a:pt x="857" y="122"/>
                    <a:pt x="193" y="787"/>
                    <a:pt x="106" y="1661"/>
                  </a:cubicBezTo>
                  <a:lnTo>
                    <a:pt x="1" y="2745"/>
                  </a:lnTo>
                  <a:lnTo>
                    <a:pt x="280" y="2780"/>
                  </a:lnTo>
                  <a:lnTo>
                    <a:pt x="403" y="1678"/>
                  </a:lnTo>
                  <a:cubicBezTo>
                    <a:pt x="473" y="874"/>
                    <a:pt x="1154" y="262"/>
                    <a:pt x="1959" y="262"/>
                  </a:cubicBezTo>
                  <a:cubicBezTo>
                    <a:pt x="2011" y="262"/>
                    <a:pt x="2063" y="262"/>
                    <a:pt x="2116" y="280"/>
                  </a:cubicBezTo>
                  <a:lnTo>
                    <a:pt x="7238" y="787"/>
                  </a:lnTo>
                  <a:cubicBezTo>
                    <a:pt x="8042" y="857"/>
                    <a:pt x="8654" y="1538"/>
                    <a:pt x="8654" y="2343"/>
                  </a:cubicBezTo>
                  <a:cubicBezTo>
                    <a:pt x="8654" y="2395"/>
                    <a:pt x="8654" y="2448"/>
                    <a:pt x="8654" y="2500"/>
                  </a:cubicBezTo>
                  <a:lnTo>
                    <a:pt x="8532" y="3584"/>
                  </a:lnTo>
                  <a:lnTo>
                    <a:pt x="8829" y="3619"/>
                  </a:lnTo>
                  <a:lnTo>
                    <a:pt x="8934" y="2517"/>
                  </a:lnTo>
                  <a:cubicBezTo>
                    <a:pt x="8951" y="2465"/>
                    <a:pt x="8951" y="2395"/>
                    <a:pt x="8951" y="2343"/>
                  </a:cubicBezTo>
                  <a:cubicBezTo>
                    <a:pt x="8951" y="1538"/>
                    <a:pt x="8444" y="857"/>
                    <a:pt x="7727" y="594"/>
                  </a:cubicBezTo>
                  <a:lnTo>
                    <a:pt x="1679" y="0"/>
                  </a:lnTo>
                  <a:close/>
                </a:path>
              </a:pathLst>
            </a:custGeom>
            <a:solidFill>
              <a:srgbClr val="26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7"/>
            <p:cNvSpPr/>
            <p:nvPr/>
          </p:nvSpPr>
          <p:spPr>
            <a:xfrm rot="554399">
              <a:off x="7980973" y="1874357"/>
              <a:ext cx="220418" cy="22333"/>
            </a:xfrm>
            <a:custGeom>
              <a:avLst/>
              <a:gdLst/>
              <a:ahLst/>
              <a:cxnLst/>
              <a:rect l="l" t="t" r="r" b="b"/>
              <a:pathLst>
                <a:path w="6050" h="613" extrusionOk="0">
                  <a:moveTo>
                    <a:pt x="281" y="1"/>
                  </a:moveTo>
                  <a:cubicBezTo>
                    <a:pt x="176" y="1"/>
                    <a:pt x="88" y="1"/>
                    <a:pt x="1" y="18"/>
                  </a:cubicBezTo>
                  <a:lnTo>
                    <a:pt x="6049" y="612"/>
                  </a:lnTo>
                  <a:cubicBezTo>
                    <a:pt x="5892" y="560"/>
                    <a:pt x="5752" y="525"/>
                    <a:pt x="5595" y="508"/>
                  </a:cubicBezTo>
                  <a:lnTo>
                    <a:pt x="455" y="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7"/>
            <p:cNvSpPr/>
            <p:nvPr/>
          </p:nvSpPr>
          <p:spPr>
            <a:xfrm rot="554399">
              <a:off x="7903051" y="1971929"/>
              <a:ext cx="321665" cy="31879"/>
            </a:xfrm>
            <a:custGeom>
              <a:avLst/>
              <a:gdLst/>
              <a:ahLst/>
              <a:cxnLst/>
              <a:rect l="l" t="t" r="r" b="b"/>
              <a:pathLst>
                <a:path w="8829" h="875" extrusionOk="0">
                  <a:moveTo>
                    <a:pt x="8829" y="875"/>
                  </a:moveTo>
                  <a:lnTo>
                    <a:pt x="8532" y="840"/>
                  </a:lnTo>
                  <a:lnTo>
                    <a:pt x="8532" y="840"/>
                  </a:lnTo>
                  <a:lnTo>
                    <a:pt x="8829" y="875"/>
                  </a:lnTo>
                  <a:lnTo>
                    <a:pt x="8829" y="875"/>
                  </a:lnTo>
                  <a:close/>
                  <a:moveTo>
                    <a:pt x="280" y="36"/>
                  </a:moveTo>
                  <a:lnTo>
                    <a:pt x="1" y="1"/>
                  </a:lnTo>
                  <a:lnTo>
                    <a:pt x="1" y="1"/>
                  </a:lnTo>
                  <a:lnTo>
                    <a:pt x="280" y="36"/>
                  </a:lnTo>
                  <a:lnTo>
                    <a:pt x="280" y="36"/>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7"/>
            <p:cNvSpPr/>
            <p:nvPr/>
          </p:nvSpPr>
          <p:spPr>
            <a:xfrm rot="554399">
              <a:off x="7898621" y="1982288"/>
              <a:ext cx="322284" cy="42080"/>
            </a:xfrm>
            <a:custGeom>
              <a:avLst/>
              <a:gdLst/>
              <a:ahLst/>
              <a:cxnLst/>
              <a:rect l="l" t="t" r="r" b="b"/>
              <a:pathLst>
                <a:path w="8846" h="1155" extrusionOk="0">
                  <a:moveTo>
                    <a:pt x="18" y="1"/>
                  </a:moveTo>
                  <a:lnTo>
                    <a:pt x="0" y="281"/>
                  </a:lnTo>
                  <a:lnTo>
                    <a:pt x="280" y="316"/>
                  </a:lnTo>
                  <a:lnTo>
                    <a:pt x="315" y="36"/>
                  </a:lnTo>
                  <a:lnTo>
                    <a:pt x="18" y="1"/>
                  </a:lnTo>
                  <a:close/>
                  <a:moveTo>
                    <a:pt x="8566" y="840"/>
                  </a:moveTo>
                  <a:lnTo>
                    <a:pt x="8531" y="1120"/>
                  </a:lnTo>
                  <a:lnTo>
                    <a:pt x="8828" y="1155"/>
                  </a:lnTo>
                  <a:lnTo>
                    <a:pt x="8846" y="857"/>
                  </a:lnTo>
                  <a:lnTo>
                    <a:pt x="8566" y="840"/>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7"/>
            <p:cNvSpPr/>
            <p:nvPr/>
          </p:nvSpPr>
          <p:spPr>
            <a:xfrm rot="554399">
              <a:off x="7900965" y="1971760"/>
              <a:ext cx="322940" cy="42080"/>
            </a:xfrm>
            <a:custGeom>
              <a:avLst/>
              <a:gdLst/>
              <a:ahLst/>
              <a:cxnLst/>
              <a:rect l="l" t="t" r="r" b="b"/>
              <a:pathLst>
                <a:path w="8864" h="1155" extrusionOk="0">
                  <a:moveTo>
                    <a:pt x="36" y="1"/>
                  </a:moveTo>
                  <a:lnTo>
                    <a:pt x="1" y="298"/>
                  </a:lnTo>
                  <a:lnTo>
                    <a:pt x="298" y="333"/>
                  </a:lnTo>
                  <a:lnTo>
                    <a:pt x="315" y="36"/>
                  </a:lnTo>
                  <a:lnTo>
                    <a:pt x="36" y="1"/>
                  </a:lnTo>
                  <a:close/>
                  <a:moveTo>
                    <a:pt x="8567" y="840"/>
                  </a:moveTo>
                  <a:lnTo>
                    <a:pt x="8549" y="1137"/>
                  </a:lnTo>
                  <a:lnTo>
                    <a:pt x="8829" y="1154"/>
                  </a:lnTo>
                  <a:lnTo>
                    <a:pt x="8864" y="875"/>
                  </a:lnTo>
                  <a:lnTo>
                    <a:pt x="8567" y="840"/>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7"/>
            <p:cNvSpPr/>
            <p:nvPr/>
          </p:nvSpPr>
          <p:spPr>
            <a:xfrm rot="554399">
              <a:off x="7866328" y="2000547"/>
              <a:ext cx="333760" cy="236959"/>
            </a:xfrm>
            <a:custGeom>
              <a:avLst/>
              <a:gdLst/>
              <a:ahLst/>
              <a:cxnLst/>
              <a:rect l="l" t="t" r="r" b="b"/>
              <a:pathLst>
                <a:path w="9161" h="6504" extrusionOk="0">
                  <a:moveTo>
                    <a:pt x="332" y="1"/>
                  </a:moveTo>
                  <a:lnTo>
                    <a:pt x="0" y="3322"/>
                  </a:lnTo>
                  <a:cubicBezTo>
                    <a:pt x="0" y="3375"/>
                    <a:pt x="0" y="3445"/>
                    <a:pt x="0" y="3497"/>
                  </a:cubicBezTo>
                  <a:cubicBezTo>
                    <a:pt x="0" y="4231"/>
                    <a:pt x="437" y="4913"/>
                    <a:pt x="1136" y="5210"/>
                  </a:cubicBezTo>
                  <a:lnTo>
                    <a:pt x="3829" y="6346"/>
                  </a:lnTo>
                  <a:cubicBezTo>
                    <a:pt x="4056" y="6451"/>
                    <a:pt x="4318" y="6504"/>
                    <a:pt x="4563" y="6504"/>
                  </a:cubicBezTo>
                  <a:cubicBezTo>
                    <a:pt x="4703" y="6504"/>
                    <a:pt x="4860" y="6486"/>
                    <a:pt x="5000" y="6434"/>
                  </a:cubicBezTo>
                  <a:lnTo>
                    <a:pt x="7430" y="5857"/>
                  </a:lnTo>
                  <a:cubicBezTo>
                    <a:pt x="8199" y="5665"/>
                    <a:pt x="8758" y="5018"/>
                    <a:pt x="8828" y="4231"/>
                  </a:cubicBezTo>
                  <a:lnTo>
                    <a:pt x="9160" y="875"/>
                  </a:lnTo>
                  <a:lnTo>
                    <a:pt x="8881" y="840"/>
                  </a:lnTo>
                  <a:lnTo>
                    <a:pt x="8548" y="4196"/>
                  </a:lnTo>
                  <a:cubicBezTo>
                    <a:pt x="8479" y="4861"/>
                    <a:pt x="8007" y="5402"/>
                    <a:pt x="7360" y="5560"/>
                  </a:cubicBezTo>
                  <a:lnTo>
                    <a:pt x="4930" y="6154"/>
                  </a:lnTo>
                  <a:cubicBezTo>
                    <a:pt x="4807" y="6189"/>
                    <a:pt x="4685" y="6207"/>
                    <a:pt x="4563" y="6207"/>
                  </a:cubicBezTo>
                  <a:cubicBezTo>
                    <a:pt x="4353" y="6207"/>
                    <a:pt x="4143" y="6154"/>
                    <a:pt x="3951" y="6084"/>
                  </a:cubicBezTo>
                  <a:lnTo>
                    <a:pt x="1241" y="4948"/>
                  </a:lnTo>
                  <a:cubicBezTo>
                    <a:pt x="664" y="4686"/>
                    <a:pt x="280" y="4126"/>
                    <a:pt x="280" y="3497"/>
                  </a:cubicBezTo>
                  <a:cubicBezTo>
                    <a:pt x="280" y="3445"/>
                    <a:pt x="297" y="3392"/>
                    <a:pt x="297" y="3340"/>
                  </a:cubicBezTo>
                  <a:lnTo>
                    <a:pt x="629" y="36"/>
                  </a:lnTo>
                  <a:lnTo>
                    <a:pt x="332" y="1"/>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7"/>
            <p:cNvSpPr/>
            <p:nvPr/>
          </p:nvSpPr>
          <p:spPr>
            <a:xfrm rot="554399">
              <a:off x="7895670" y="1992201"/>
              <a:ext cx="322940" cy="42699"/>
            </a:xfrm>
            <a:custGeom>
              <a:avLst/>
              <a:gdLst/>
              <a:ahLst/>
              <a:cxnLst/>
              <a:rect l="l" t="t" r="r" b="b"/>
              <a:pathLst>
                <a:path w="8864" h="1172" extrusionOk="0">
                  <a:moveTo>
                    <a:pt x="35" y="1"/>
                  </a:moveTo>
                  <a:lnTo>
                    <a:pt x="0" y="298"/>
                  </a:lnTo>
                  <a:lnTo>
                    <a:pt x="297" y="333"/>
                  </a:lnTo>
                  <a:lnTo>
                    <a:pt x="315" y="36"/>
                  </a:lnTo>
                  <a:lnTo>
                    <a:pt x="35" y="1"/>
                  </a:lnTo>
                  <a:close/>
                  <a:moveTo>
                    <a:pt x="8566" y="840"/>
                  </a:moveTo>
                  <a:lnTo>
                    <a:pt x="8549" y="1137"/>
                  </a:lnTo>
                  <a:lnTo>
                    <a:pt x="8828" y="1172"/>
                  </a:lnTo>
                  <a:lnTo>
                    <a:pt x="8863" y="875"/>
                  </a:lnTo>
                  <a:lnTo>
                    <a:pt x="8566" y="840"/>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7"/>
            <p:cNvSpPr/>
            <p:nvPr/>
          </p:nvSpPr>
          <p:spPr>
            <a:xfrm rot="554399">
              <a:off x="7866972" y="1848476"/>
              <a:ext cx="336311" cy="358680"/>
            </a:xfrm>
            <a:custGeom>
              <a:avLst/>
              <a:gdLst/>
              <a:ahLst/>
              <a:cxnLst/>
              <a:rect l="l" t="t" r="r" b="b"/>
              <a:pathLst>
                <a:path w="9231" h="9845" extrusionOk="0">
                  <a:moveTo>
                    <a:pt x="2303" y="0"/>
                  </a:moveTo>
                  <a:cubicBezTo>
                    <a:pt x="1427" y="0"/>
                    <a:pt x="677" y="657"/>
                    <a:pt x="595" y="1546"/>
                  </a:cubicBezTo>
                  <a:lnTo>
                    <a:pt x="70" y="6825"/>
                  </a:lnTo>
                  <a:cubicBezTo>
                    <a:pt x="1" y="7577"/>
                    <a:pt x="420" y="8276"/>
                    <a:pt x="1119" y="8574"/>
                  </a:cubicBezTo>
                  <a:lnTo>
                    <a:pt x="3811" y="9710"/>
                  </a:lnTo>
                  <a:cubicBezTo>
                    <a:pt x="4033" y="9798"/>
                    <a:pt x="4261" y="9845"/>
                    <a:pt x="4492" y="9845"/>
                  </a:cubicBezTo>
                  <a:cubicBezTo>
                    <a:pt x="4626" y="9845"/>
                    <a:pt x="4761" y="9829"/>
                    <a:pt x="4895" y="9797"/>
                  </a:cubicBezTo>
                  <a:lnTo>
                    <a:pt x="7308" y="9203"/>
                  </a:lnTo>
                  <a:cubicBezTo>
                    <a:pt x="8024" y="9028"/>
                    <a:pt x="8549" y="8434"/>
                    <a:pt x="8619" y="7699"/>
                  </a:cubicBezTo>
                  <a:lnTo>
                    <a:pt x="9143" y="2385"/>
                  </a:lnTo>
                  <a:cubicBezTo>
                    <a:pt x="9231" y="1441"/>
                    <a:pt x="8531" y="602"/>
                    <a:pt x="7605" y="515"/>
                  </a:cubicBezTo>
                  <a:lnTo>
                    <a:pt x="2465" y="8"/>
                  </a:lnTo>
                  <a:cubicBezTo>
                    <a:pt x="2411" y="3"/>
                    <a:pt x="2356" y="0"/>
                    <a:pt x="2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7"/>
            <p:cNvSpPr/>
            <p:nvPr/>
          </p:nvSpPr>
          <p:spPr>
            <a:xfrm rot="554399">
              <a:off x="7864441" y="1842963"/>
              <a:ext cx="340792" cy="369428"/>
            </a:xfrm>
            <a:custGeom>
              <a:avLst/>
              <a:gdLst/>
              <a:ahLst/>
              <a:cxnLst/>
              <a:rect l="l" t="t" r="r" b="b"/>
              <a:pathLst>
                <a:path w="9354" h="10140" extrusionOk="0">
                  <a:moveTo>
                    <a:pt x="2518" y="298"/>
                  </a:moveTo>
                  <a:lnTo>
                    <a:pt x="7657" y="804"/>
                  </a:lnTo>
                  <a:cubicBezTo>
                    <a:pt x="8462" y="874"/>
                    <a:pt x="9073" y="1574"/>
                    <a:pt x="9073" y="2360"/>
                  </a:cubicBezTo>
                  <a:cubicBezTo>
                    <a:pt x="9073" y="2413"/>
                    <a:pt x="9073" y="2465"/>
                    <a:pt x="9056" y="2518"/>
                  </a:cubicBezTo>
                  <a:lnTo>
                    <a:pt x="8531" y="7849"/>
                  </a:lnTo>
                  <a:cubicBezTo>
                    <a:pt x="8479" y="8496"/>
                    <a:pt x="7990" y="9056"/>
                    <a:pt x="7343" y="9213"/>
                  </a:cubicBezTo>
                  <a:lnTo>
                    <a:pt x="4930" y="9807"/>
                  </a:lnTo>
                  <a:cubicBezTo>
                    <a:pt x="4808" y="9825"/>
                    <a:pt x="4668" y="9842"/>
                    <a:pt x="4546" y="9842"/>
                  </a:cubicBezTo>
                  <a:cubicBezTo>
                    <a:pt x="4336" y="9842"/>
                    <a:pt x="4144" y="9807"/>
                    <a:pt x="3934" y="9720"/>
                  </a:cubicBezTo>
                  <a:lnTo>
                    <a:pt x="1242" y="8584"/>
                  </a:lnTo>
                  <a:cubicBezTo>
                    <a:pt x="665" y="8339"/>
                    <a:pt x="280" y="7762"/>
                    <a:pt x="280" y="7133"/>
                  </a:cubicBezTo>
                  <a:cubicBezTo>
                    <a:pt x="280" y="7098"/>
                    <a:pt x="280" y="7045"/>
                    <a:pt x="298" y="6993"/>
                  </a:cubicBezTo>
                  <a:lnTo>
                    <a:pt x="805" y="1714"/>
                  </a:lnTo>
                  <a:cubicBezTo>
                    <a:pt x="892" y="892"/>
                    <a:pt x="1574" y="298"/>
                    <a:pt x="2361" y="298"/>
                  </a:cubicBezTo>
                  <a:close/>
                  <a:moveTo>
                    <a:pt x="2361" y="0"/>
                  </a:moveTo>
                  <a:cubicBezTo>
                    <a:pt x="1417" y="0"/>
                    <a:pt x="612" y="717"/>
                    <a:pt x="525" y="1679"/>
                  </a:cubicBezTo>
                  <a:lnTo>
                    <a:pt x="1" y="6958"/>
                  </a:lnTo>
                  <a:cubicBezTo>
                    <a:pt x="1" y="7010"/>
                    <a:pt x="1" y="7080"/>
                    <a:pt x="1" y="7133"/>
                  </a:cubicBezTo>
                  <a:cubicBezTo>
                    <a:pt x="1" y="7884"/>
                    <a:pt x="438" y="8566"/>
                    <a:pt x="1137" y="8846"/>
                  </a:cubicBezTo>
                  <a:lnTo>
                    <a:pt x="3829" y="10000"/>
                  </a:lnTo>
                  <a:cubicBezTo>
                    <a:pt x="4056" y="10087"/>
                    <a:pt x="4301" y="10139"/>
                    <a:pt x="4546" y="10139"/>
                  </a:cubicBezTo>
                  <a:cubicBezTo>
                    <a:pt x="4703" y="10139"/>
                    <a:pt x="4843" y="10122"/>
                    <a:pt x="5000" y="10087"/>
                  </a:cubicBezTo>
                  <a:lnTo>
                    <a:pt x="7413" y="9493"/>
                  </a:lnTo>
                  <a:cubicBezTo>
                    <a:pt x="8182" y="9300"/>
                    <a:pt x="8759" y="8654"/>
                    <a:pt x="8829" y="7867"/>
                  </a:cubicBezTo>
                  <a:lnTo>
                    <a:pt x="9353" y="2553"/>
                  </a:lnTo>
                  <a:cubicBezTo>
                    <a:pt x="9353" y="2483"/>
                    <a:pt x="9353" y="2430"/>
                    <a:pt x="9353" y="2360"/>
                  </a:cubicBezTo>
                  <a:cubicBezTo>
                    <a:pt x="9353" y="1416"/>
                    <a:pt x="8636" y="612"/>
                    <a:pt x="7675" y="507"/>
                  </a:cubicBezTo>
                  <a:lnTo>
                    <a:pt x="2553" y="18"/>
                  </a:lnTo>
                  <a:cubicBezTo>
                    <a:pt x="2483" y="0"/>
                    <a:pt x="2430" y="0"/>
                    <a:pt x="236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7"/>
            <p:cNvSpPr/>
            <p:nvPr/>
          </p:nvSpPr>
          <p:spPr>
            <a:xfrm rot="554399">
              <a:off x="5693703" y="1144433"/>
              <a:ext cx="208942" cy="305088"/>
            </a:xfrm>
            <a:custGeom>
              <a:avLst/>
              <a:gdLst/>
              <a:ahLst/>
              <a:cxnLst/>
              <a:rect l="l" t="t" r="r" b="b"/>
              <a:pathLst>
                <a:path w="5735" h="8374" extrusionOk="0">
                  <a:moveTo>
                    <a:pt x="769" y="0"/>
                  </a:moveTo>
                  <a:lnTo>
                    <a:pt x="0" y="7884"/>
                  </a:lnTo>
                  <a:lnTo>
                    <a:pt x="4947" y="8374"/>
                  </a:lnTo>
                  <a:lnTo>
                    <a:pt x="5734" y="472"/>
                  </a:lnTo>
                  <a:lnTo>
                    <a:pt x="769" y="0"/>
                  </a:lnTo>
                  <a:close/>
                </a:path>
              </a:pathLst>
            </a:custGeom>
            <a:solidFill>
              <a:srgbClr val="C5E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7"/>
            <p:cNvSpPr/>
            <p:nvPr/>
          </p:nvSpPr>
          <p:spPr>
            <a:xfrm rot="554399">
              <a:off x="5688647" y="1138678"/>
              <a:ext cx="219106" cy="316054"/>
            </a:xfrm>
            <a:custGeom>
              <a:avLst/>
              <a:gdLst/>
              <a:ahLst/>
              <a:cxnLst/>
              <a:rect l="l" t="t" r="r" b="b"/>
              <a:pathLst>
                <a:path w="6014" h="8675" extrusionOk="0">
                  <a:moveTo>
                    <a:pt x="1049" y="315"/>
                  </a:moveTo>
                  <a:lnTo>
                    <a:pt x="5703" y="772"/>
                  </a:lnTo>
                  <a:lnTo>
                    <a:pt x="5703" y="772"/>
                  </a:lnTo>
                  <a:lnTo>
                    <a:pt x="4965" y="8374"/>
                  </a:lnTo>
                  <a:lnTo>
                    <a:pt x="298" y="7920"/>
                  </a:lnTo>
                  <a:lnTo>
                    <a:pt x="1049" y="315"/>
                  </a:lnTo>
                  <a:close/>
                  <a:moveTo>
                    <a:pt x="927" y="1"/>
                  </a:moveTo>
                  <a:cubicBezTo>
                    <a:pt x="857" y="1"/>
                    <a:pt x="787" y="53"/>
                    <a:pt x="770" y="141"/>
                  </a:cubicBezTo>
                  <a:lnTo>
                    <a:pt x="0" y="8042"/>
                  </a:lnTo>
                  <a:cubicBezTo>
                    <a:pt x="0" y="8077"/>
                    <a:pt x="0" y="8112"/>
                    <a:pt x="35" y="8147"/>
                  </a:cubicBezTo>
                  <a:cubicBezTo>
                    <a:pt x="53" y="8164"/>
                    <a:pt x="88" y="8182"/>
                    <a:pt x="123" y="8199"/>
                  </a:cubicBezTo>
                  <a:lnTo>
                    <a:pt x="5070" y="8671"/>
                  </a:lnTo>
                  <a:cubicBezTo>
                    <a:pt x="5081" y="8674"/>
                    <a:pt x="5092" y="8675"/>
                    <a:pt x="5103" y="8675"/>
                  </a:cubicBezTo>
                  <a:cubicBezTo>
                    <a:pt x="5174" y="8675"/>
                    <a:pt x="5227" y="8625"/>
                    <a:pt x="5227" y="8549"/>
                  </a:cubicBezTo>
                  <a:lnTo>
                    <a:pt x="6014" y="648"/>
                  </a:lnTo>
                  <a:cubicBezTo>
                    <a:pt x="6014" y="613"/>
                    <a:pt x="5997" y="578"/>
                    <a:pt x="5979" y="543"/>
                  </a:cubicBezTo>
                  <a:cubicBezTo>
                    <a:pt x="5962" y="508"/>
                    <a:pt x="5927" y="490"/>
                    <a:pt x="5874" y="490"/>
                  </a:cubicBezTo>
                  <a:lnTo>
                    <a:pt x="927"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7"/>
            <p:cNvSpPr/>
            <p:nvPr/>
          </p:nvSpPr>
          <p:spPr>
            <a:xfrm rot="554399">
              <a:off x="5686156" y="1384562"/>
              <a:ext cx="168793" cy="25539"/>
            </a:xfrm>
            <a:custGeom>
              <a:avLst/>
              <a:gdLst/>
              <a:ahLst/>
              <a:cxnLst/>
              <a:rect l="l" t="t" r="r" b="b"/>
              <a:pathLst>
                <a:path w="4633" h="701" extrusionOk="0">
                  <a:moveTo>
                    <a:pt x="17" y="1"/>
                  </a:moveTo>
                  <a:lnTo>
                    <a:pt x="0" y="246"/>
                  </a:lnTo>
                  <a:lnTo>
                    <a:pt x="4615" y="700"/>
                  </a:lnTo>
                  <a:lnTo>
                    <a:pt x="4633" y="595"/>
                  </a:lnTo>
                  <a:lnTo>
                    <a:pt x="17" y="1"/>
                  </a:lnTo>
                  <a:close/>
                </a:path>
              </a:pathLst>
            </a:custGeom>
            <a:solidFill>
              <a:srgbClr val="6CA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7"/>
            <p:cNvSpPr/>
            <p:nvPr/>
          </p:nvSpPr>
          <p:spPr>
            <a:xfrm rot="554399">
              <a:off x="5686659" y="1371015"/>
              <a:ext cx="2587" cy="8962"/>
            </a:xfrm>
            <a:custGeom>
              <a:avLst/>
              <a:gdLst/>
              <a:ahLst/>
              <a:cxnLst/>
              <a:rect l="l" t="t" r="r" b="b"/>
              <a:pathLst>
                <a:path w="71" h="246" extrusionOk="0">
                  <a:moveTo>
                    <a:pt x="18" y="1"/>
                  </a:moveTo>
                  <a:lnTo>
                    <a:pt x="1" y="246"/>
                  </a:lnTo>
                  <a:lnTo>
                    <a:pt x="53" y="246"/>
                  </a:lnTo>
                  <a:lnTo>
                    <a:pt x="70" y="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7"/>
            <p:cNvSpPr/>
            <p:nvPr/>
          </p:nvSpPr>
          <p:spPr>
            <a:xfrm rot="554399">
              <a:off x="5676282" y="1366802"/>
              <a:ext cx="3206" cy="10238"/>
            </a:xfrm>
            <a:custGeom>
              <a:avLst/>
              <a:gdLst/>
              <a:ahLst/>
              <a:cxnLst/>
              <a:rect l="l" t="t" r="r" b="b"/>
              <a:pathLst>
                <a:path w="88" h="281" extrusionOk="0">
                  <a:moveTo>
                    <a:pt x="18" y="1"/>
                  </a:moveTo>
                  <a:lnTo>
                    <a:pt x="0" y="281"/>
                  </a:lnTo>
                  <a:lnTo>
                    <a:pt x="53" y="281"/>
                  </a:lnTo>
                  <a:lnTo>
                    <a:pt x="88" y="1"/>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7"/>
            <p:cNvSpPr/>
            <p:nvPr/>
          </p:nvSpPr>
          <p:spPr>
            <a:xfrm rot="554399">
              <a:off x="5678376" y="1358754"/>
              <a:ext cx="3243" cy="8307"/>
            </a:xfrm>
            <a:custGeom>
              <a:avLst/>
              <a:gdLst/>
              <a:ahLst/>
              <a:cxnLst/>
              <a:rect l="l" t="t" r="r" b="b"/>
              <a:pathLst>
                <a:path w="89" h="228" extrusionOk="0">
                  <a:moveTo>
                    <a:pt x="88" y="1"/>
                  </a:moveTo>
                  <a:cubicBezTo>
                    <a:pt x="88" y="1"/>
                    <a:pt x="71" y="18"/>
                    <a:pt x="71" y="18"/>
                  </a:cubicBezTo>
                  <a:cubicBezTo>
                    <a:pt x="36" y="36"/>
                    <a:pt x="18" y="71"/>
                    <a:pt x="18" y="123"/>
                  </a:cubicBezTo>
                  <a:lnTo>
                    <a:pt x="1" y="228"/>
                  </a:lnTo>
                  <a:lnTo>
                    <a:pt x="71" y="228"/>
                  </a:lnTo>
                  <a:lnTo>
                    <a:pt x="88" y="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7"/>
            <p:cNvSpPr/>
            <p:nvPr/>
          </p:nvSpPr>
          <p:spPr>
            <a:xfrm rot="554399">
              <a:off x="5676115" y="1373185"/>
              <a:ext cx="190470" cy="38254"/>
            </a:xfrm>
            <a:custGeom>
              <a:avLst/>
              <a:gdLst/>
              <a:ahLst/>
              <a:cxnLst/>
              <a:rect l="l" t="t" r="r" b="b"/>
              <a:pathLst>
                <a:path w="5228" h="1050" extrusionOk="0">
                  <a:moveTo>
                    <a:pt x="123" y="0"/>
                  </a:moveTo>
                  <a:cubicBezTo>
                    <a:pt x="106" y="0"/>
                    <a:pt x="71" y="0"/>
                    <a:pt x="53" y="18"/>
                  </a:cubicBezTo>
                  <a:lnTo>
                    <a:pt x="36" y="245"/>
                  </a:lnTo>
                  <a:lnTo>
                    <a:pt x="1" y="525"/>
                  </a:lnTo>
                  <a:lnTo>
                    <a:pt x="246" y="560"/>
                  </a:lnTo>
                  <a:lnTo>
                    <a:pt x="263" y="315"/>
                  </a:lnTo>
                  <a:lnTo>
                    <a:pt x="315" y="315"/>
                  </a:lnTo>
                  <a:lnTo>
                    <a:pt x="350" y="35"/>
                  </a:lnTo>
                  <a:lnTo>
                    <a:pt x="141" y="0"/>
                  </a:lnTo>
                  <a:close/>
                  <a:moveTo>
                    <a:pt x="5000" y="630"/>
                  </a:moveTo>
                  <a:lnTo>
                    <a:pt x="4948" y="1014"/>
                  </a:lnTo>
                  <a:lnTo>
                    <a:pt x="5210" y="1049"/>
                  </a:lnTo>
                  <a:lnTo>
                    <a:pt x="5228" y="804"/>
                  </a:lnTo>
                  <a:cubicBezTo>
                    <a:pt x="5228" y="717"/>
                    <a:pt x="5175" y="665"/>
                    <a:pt x="5088" y="647"/>
                  </a:cubicBezTo>
                  <a:lnTo>
                    <a:pt x="5000" y="630"/>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7"/>
            <p:cNvSpPr/>
            <p:nvPr/>
          </p:nvSpPr>
          <p:spPr>
            <a:xfrm rot="554399">
              <a:off x="5687571" y="1374717"/>
              <a:ext cx="170724" cy="35704"/>
            </a:xfrm>
            <a:custGeom>
              <a:avLst/>
              <a:gdLst/>
              <a:ahLst/>
              <a:cxnLst/>
              <a:rect l="l" t="t" r="r" b="b"/>
              <a:pathLst>
                <a:path w="4686" h="980" extrusionOk="0">
                  <a:moveTo>
                    <a:pt x="35" y="0"/>
                  </a:moveTo>
                  <a:lnTo>
                    <a:pt x="0" y="280"/>
                  </a:lnTo>
                  <a:lnTo>
                    <a:pt x="4616" y="874"/>
                  </a:lnTo>
                  <a:lnTo>
                    <a:pt x="4598" y="979"/>
                  </a:lnTo>
                  <a:lnTo>
                    <a:pt x="4633" y="979"/>
                  </a:lnTo>
                  <a:lnTo>
                    <a:pt x="4685" y="595"/>
                  </a:lnTo>
                  <a:lnTo>
                    <a:pt x="35" y="0"/>
                  </a:lnTo>
                  <a:close/>
                </a:path>
              </a:pathLst>
            </a:custGeom>
            <a:solidFill>
              <a:srgbClr val="6CA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7"/>
            <p:cNvSpPr/>
            <p:nvPr/>
          </p:nvSpPr>
          <p:spPr>
            <a:xfrm rot="554399">
              <a:off x="5375799" y="1466154"/>
              <a:ext cx="1557900" cy="1481246"/>
            </a:xfrm>
            <a:custGeom>
              <a:avLst/>
              <a:gdLst/>
              <a:ahLst/>
              <a:cxnLst/>
              <a:rect l="l" t="t" r="r" b="b"/>
              <a:pathLst>
                <a:path w="42761" h="40657" extrusionOk="0">
                  <a:moveTo>
                    <a:pt x="3698" y="1"/>
                  </a:moveTo>
                  <a:cubicBezTo>
                    <a:pt x="3142" y="1"/>
                    <a:pt x="2654" y="423"/>
                    <a:pt x="2588" y="1002"/>
                  </a:cubicBezTo>
                  <a:lnTo>
                    <a:pt x="18" y="27171"/>
                  </a:lnTo>
                  <a:cubicBezTo>
                    <a:pt x="1" y="27433"/>
                    <a:pt x="71" y="27695"/>
                    <a:pt x="211" y="27905"/>
                  </a:cubicBezTo>
                  <a:cubicBezTo>
                    <a:pt x="1452" y="29688"/>
                    <a:pt x="2466" y="31699"/>
                    <a:pt x="3480" y="33604"/>
                  </a:cubicBezTo>
                  <a:cubicBezTo>
                    <a:pt x="4109" y="34775"/>
                    <a:pt x="4791" y="35912"/>
                    <a:pt x="5490" y="37030"/>
                  </a:cubicBezTo>
                  <a:cubicBezTo>
                    <a:pt x="5682" y="37310"/>
                    <a:pt x="5980" y="37502"/>
                    <a:pt x="6312" y="37537"/>
                  </a:cubicBezTo>
                  <a:lnTo>
                    <a:pt x="38093" y="40649"/>
                  </a:lnTo>
                  <a:cubicBezTo>
                    <a:pt x="38135" y="40654"/>
                    <a:pt x="38176" y="40656"/>
                    <a:pt x="38217" y="40656"/>
                  </a:cubicBezTo>
                  <a:cubicBezTo>
                    <a:pt x="38776" y="40656"/>
                    <a:pt x="39250" y="40224"/>
                    <a:pt x="39299" y="39670"/>
                  </a:cubicBezTo>
                  <a:lnTo>
                    <a:pt x="42708" y="4935"/>
                  </a:lnTo>
                  <a:cubicBezTo>
                    <a:pt x="42760" y="4323"/>
                    <a:pt x="42323" y="3799"/>
                    <a:pt x="41729" y="3729"/>
                  </a:cubicBezTo>
                  <a:lnTo>
                    <a:pt x="3794" y="5"/>
                  </a:lnTo>
                  <a:cubicBezTo>
                    <a:pt x="3762" y="2"/>
                    <a:pt x="3730" y="1"/>
                    <a:pt x="3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7"/>
            <p:cNvSpPr/>
            <p:nvPr/>
          </p:nvSpPr>
          <p:spPr>
            <a:xfrm rot="554399">
              <a:off x="5371314" y="1461182"/>
              <a:ext cx="1566170" cy="1491629"/>
            </a:xfrm>
            <a:custGeom>
              <a:avLst/>
              <a:gdLst/>
              <a:ahLst/>
              <a:cxnLst/>
              <a:rect l="l" t="t" r="r" b="b"/>
              <a:pathLst>
                <a:path w="42988" h="40942" extrusionOk="0">
                  <a:moveTo>
                    <a:pt x="3812" y="280"/>
                  </a:moveTo>
                  <a:cubicBezTo>
                    <a:pt x="3846" y="280"/>
                    <a:pt x="3881" y="280"/>
                    <a:pt x="3899" y="297"/>
                  </a:cubicBezTo>
                  <a:lnTo>
                    <a:pt x="41833" y="4003"/>
                  </a:lnTo>
                  <a:cubicBezTo>
                    <a:pt x="42323" y="4056"/>
                    <a:pt x="42690" y="4475"/>
                    <a:pt x="42690" y="4965"/>
                  </a:cubicBezTo>
                  <a:cubicBezTo>
                    <a:pt x="42690" y="4982"/>
                    <a:pt x="42690" y="5017"/>
                    <a:pt x="42690" y="5052"/>
                  </a:cubicBezTo>
                  <a:lnTo>
                    <a:pt x="39281" y="39788"/>
                  </a:lnTo>
                  <a:cubicBezTo>
                    <a:pt x="39229" y="40277"/>
                    <a:pt x="38809" y="40644"/>
                    <a:pt x="38320" y="40644"/>
                  </a:cubicBezTo>
                  <a:lnTo>
                    <a:pt x="38232" y="40644"/>
                  </a:lnTo>
                  <a:lnTo>
                    <a:pt x="6451" y="37533"/>
                  </a:lnTo>
                  <a:cubicBezTo>
                    <a:pt x="6154" y="37498"/>
                    <a:pt x="5892" y="37340"/>
                    <a:pt x="5734" y="37078"/>
                  </a:cubicBezTo>
                  <a:cubicBezTo>
                    <a:pt x="5035" y="35959"/>
                    <a:pt x="4353" y="34840"/>
                    <a:pt x="3742" y="33669"/>
                  </a:cubicBezTo>
                  <a:cubicBezTo>
                    <a:pt x="2728" y="31764"/>
                    <a:pt x="1696" y="29753"/>
                    <a:pt x="455" y="27953"/>
                  </a:cubicBezTo>
                  <a:cubicBezTo>
                    <a:pt x="350" y="27796"/>
                    <a:pt x="298" y="27603"/>
                    <a:pt x="298" y="27411"/>
                  </a:cubicBezTo>
                  <a:cubicBezTo>
                    <a:pt x="298" y="27393"/>
                    <a:pt x="298" y="27358"/>
                    <a:pt x="298" y="27324"/>
                  </a:cubicBezTo>
                  <a:lnTo>
                    <a:pt x="2868" y="1137"/>
                  </a:lnTo>
                  <a:cubicBezTo>
                    <a:pt x="2902" y="647"/>
                    <a:pt x="3322" y="280"/>
                    <a:pt x="3812" y="280"/>
                  </a:cubicBezTo>
                  <a:close/>
                  <a:moveTo>
                    <a:pt x="3812" y="0"/>
                  </a:moveTo>
                  <a:cubicBezTo>
                    <a:pt x="3182" y="0"/>
                    <a:pt x="2640" y="472"/>
                    <a:pt x="2570" y="1119"/>
                  </a:cubicBezTo>
                  <a:lnTo>
                    <a:pt x="1" y="27289"/>
                  </a:lnTo>
                  <a:cubicBezTo>
                    <a:pt x="1" y="27341"/>
                    <a:pt x="1" y="27376"/>
                    <a:pt x="1" y="27411"/>
                  </a:cubicBezTo>
                  <a:cubicBezTo>
                    <a:pt x="1" y="27673"/>
                    <a:pt x="70" y="27918"/>
                    <a:pt x="228" y="28128"/>
                  </a:cubicBezTo>
                  <a:cubicBezTo>
                    <a:pt x="1452" y="29893"/>
                    <a:pt x="2465" y="31904"/>
                    <a:pt x="3479" y="33809"/>
                  </a:cubicBezTo>
                  <a:cubicBezTo>
                    <a:pt x="4091" y="34980"/>
                    <a:pt x="4790" y="36117"/>
                    <a:pt x="5490" y="37235"/>
                  </a:cubicBezTo>
                  <a:cubicBezTo>
                    <a:pt x="5699" y="37568"/>
                    <a:pt x="6049" y="37777"/>
                    <a:pt x="6434" y="37812"/>
                  </a:cubicBezTo>
                  <a:lnTo>
                    <a:pt x="38197" y="40941"/>
                  </a:lnTo>
                  <a:lnTo>
                    <a:pt x="38320" y="40941"/>
                  </a:lnTo>
                  <a:cubicBezTo>
                    <a:pt x="38966" y="40941"/>
                    <a:pt x="39508" y="40452"/>
                    <a:pt x="39561" y="39823"/>
                  </a:cubicBezTo>
                  <a:lnTo>
                    <a:pt x="42970" y="5087"/>
                  </a:lnTo>
                  <a:cubicBezTo>
                    <a:pt x="42987" y="5035"/>
                    <a:pt x="42987" y="5000"/>
                    <a:pt x="42987" y="4965"/>
                  </a:cubicBezTo>
                  <a:cubicBezTo>
                    <a:pt x="42987" y="4318"/>
                    <a:pt x="42498" y="3776"/>
                    <a:pt x="41851" y="3724"/>
                  </a:cubicBezTo>
                  <a:lnTo>
                    <a:pt x="3934"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7"/>
            <p:cNvSpPr/>
            <p:nvPr/>
          </p:nvSpPr>
          <p:spPr>
            <a:xfrm rot="554399">
              <a:off x="6001280" y="1455506"/>
              <a:ext cx="22953" cy="11513"/>
            </a:xfrm>
            <a:custGeom>
              <a:avLst/>
              <a:gdLst/>
              <a:ahLst/>
              <a:cxnLst/>
              <a:rect l="l" t="t" r="r" b="b"/>
              <a:pathLst>
                <a:path w="630" h="316" extrusionOk="0">
                  <a:moveTo>
                    <a:pt x="53" y="0"/>
                  </a:moveTo>
                  <a:lnTo>
                    <a:pt x="1" y="263"/>
                  </a:lnTo>
                  <a:lnTo>
                    <a:pt x="577" y="315"/>
                  </a:lnTo>
                  <a:lnTo>
                    <a:pt x="630" y="35"/>
                  </a:lnTo>
                  <a:lnTo>
                    <a:pt x="577" y="18"/>
                  </a:lnTo>
                  <a:lnTo>
                    <a:pt x="53" y="0"/>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7"/>
            <p:cNvSpPr/>
            <p:nvPr/>
          </p:nvSpPr>
          <p:spPr>
            <a:xfrm rot="554399">
              <a:off x="6022935" y="1457875"/>
              <a:ext cx="1931" cy="692"/>
            </a:xfrm>
            <a:custGeom>
              <a:avLst/>
              <a:gdLst/>
              <a:ahLst/>
              <a:cxnLst/>
              <a:rect l="l" t="t" r="r" b="b"/>
              <a:pathLst>
                <a:path w="53" h="19" extrusionOk="0">
                  <a:moveTo>
                    <a:pt x="53" y="18"/>
                  </a:moveTo>
                  <a:lnTo>
                    <a:pt x="0" y="1"/>
                  </a:lnTo>
                  <a:lnTo>
                    <a:pt x="53" y="18"/>
                  </a:lnTo>
                  <a:lnTo>
                    <a:pt x="53" y="18"/>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7"/>
            <p:cNvSpPr/>
            <p:nvPr/>
          </p:nvSpPr>
          <p:spPr>
            <a:xfrm rot="554399">
              <a:off x="5976194" y="1472916"/>
              <a:ext cx="36323" cy="71991"/>
            </a:xfrm>
            <a:custGeom>
              <a:avLst/>
              <a:gdLst/>
              <a:ahLst/>
              <a:cxnLst/>
              <a:rect l="l" t="t" r="r" b="b"/>
              <a:pathLst>
                <a:path w="997" h="1976" extrusionOk="0">
                  <a:moveTo>
                    <a:pt x="403" y="0"/>
                  </a:moveTo>
                  <a:lnTo>
                    <a:pt x="1" y="1906"/>
                  </a:lnTo>
                  <a:lnTo>
                    <a:pt x="630" y="1976"/>
                  </a:lnTo>
                  <a:lnTo>
                    <a:pt x="997" y="53"/>
                  </a:lnTo>
                  <a:lnTo>
                    <a:pt x="403" y="0"/>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7"/>
            <p:cNvSpPr/>
            <p:nvPr/>
          </p:nvSpPr>
          <p:spPr>
            <a:xfrm rot="554399">
              <a:off x="5997176" y="1464567"/>
              <a:ext cx="23608" cy="12132"/>
            </a:xfrm>
            <a:custGeom>
              <a:avLst/>
              <a:gdLst/>
              <a:ahLst/>
              <a:cxnLst/>
              <a:rect l="l" t="t" r="r" b="b"/>
              <a:pathLst>
                <a:path w="648" h="333" extrusionOk="0">
                  <a:moveTo>
                    <a:pt x="71" y="1"/>
                  </a:moveTo>
                  <a:lnTo>
                    <a:pt x="1" y="280"/>
                  </a:lnTo>
                  <a:lnTo>
                    <a:pt x="595" y="333"/>
                  </a:lnTo>
                  <a:lnTo>
                    <a:pt x="647" y="53"/>
                  </a:lnTo>
                  <a:lnTo>
                    <a:pt x="71" y="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7"/>
            <p:cNvSpPr/>
            <p:nvPr/>
          </p:nvSpPr>
          <p:spPr>
            <a:xfrm rot="554399">
              <a:off x="6030187" y="1449121"/>
              <a:ext cx="6412" cy="656"/>
            </a:xfrm>
            <a:custGeom>
              <a:avLst/>
              <a:gdLst/>
              <a:ahLst/>
              <a:cxnLst/>
              <a:rect l="l" t="t" r="r" b="b"/>
              <a:pathLst>
                <a:path w="176" h="18" extrusionOk="0">
                  <a:moveTo>
                    <a:pt x="176" y="18"/>
                  </a:moveTo>
                  <a:lnTo>
                    <a:pt x="1" y="0"/>
                  </a:lnTo>
                  <a:lnTo>
                    <a:pt x="176" y="18"/>
                  </a:lnTo>
                  <a:lnTo>
                    <a:pt x="176" y="18"/>
                  </a:lnTo>
                  <a:close/>
                </a:path>
              </a:pathLst>
            </a:custGeom>
            <a:solidFill>
              <a:srgbClr val="4B65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7"/>
            <p:cNvSpPr/>
            <p:nvPr/>
          </p:nvSpPr>
          <p:spPr>
            <a:xfrm rot="554399">
              <a:off x="6036402" y="1450449"/>
              <a:ext cx="2587" cy="692"/>
            </a:xfrm>
            <a:custGeom>
              <a:avLst/>
              <a:gdLst/>
              <a:ahLst/>
              <a:cxnLst/>
              <a:rect l="l" t="t" r="r" b="b"/>
              <a:pathLst>
                <a:path w="71" h="19" extrusionOk="0">
                  <a:moveTo>
                    <a:pt x="1" y="1"/>
                  </a:moveTo>
                  <a:lnTo>
                    <a:pt x="71" y="18"/>
                  </a:lnTo>
                  <a:lnTo>
                    <a:pt x="71" y="1"/>
                  </a:lnTo>
                  <a:close/>
                </a:path>
              </a:pathLst>
            </a:custGeom>
            <a:solidFill>
              <a:srgbClr val="4B65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7"/>
            <p:cNvSpPr/>
            <p:nvPr/>
          </p:nvSpPr>
          <p:spPr>
            <a:xfrm rot="554399">
              <a:off x="6025701" y="1448965"/>
              <a:ext cx="13407" cy="1312"/>
            </a:xfrm>
            <a:custGeom>
              <a:avLst/>
              <a:gdLst/>
              <a:ahLst/>
              <a:cxnLst/>
              <a:rect l="l" t="t" r="r" b="b"/>
              <a:pathLst>
                <a:path w="368" h="36" extrusionOk="0">
                  <a:moveTo>
                    <a:pt x="0" y="0"/>
                  </a:moveTo>
                  <a:lnTo>
                    <a:pt x="368" y="35"/>
                  </a:lnTo>
                  <a:lnTo>
                    <a:pt x="298" y="18"/>
                  </a:lnTo>
                  <a:lnTo>
                    <a:pt x="123" y="0"/>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7"/>
            <p:cNvSpPr/>
            <p:nvPr/>
          </p:nvSpPr>
          <p:spPr>
            <a:xfrm rot="554399">
              <a:off x="5990509" y="1453619"/>
              <a:ext cx="44630" cy="14682"/>
            </a:xfrm>
            <a:custGeom>
              <a:avLst/>
              <a:gdLst/>
              <a:ahLst/>
              <a:cxnLst/>
              <a:rect l="l" t="t" r="r" b="b"/>
              <a:pathLst>
                <a:path w="1225" h="403" extrusionOk="0">
                  <a:moveTo>
                    <a:pt x="70" y="0"/>
                  </a:moveTo>
                  <a:lnTo>
                    <a:pt x="0" y="280"/>
                  </a:lnTo>
                  <a:lnTo>
                    <a:pt x="298" y="315"/>
                  </a:lnTo>
                  <a:lnTo>
                    <a:pt x="350" y="52"/>
                  </a:lnTo>
                  <a:lnTo>
                    <a:pt x="874" y="70"/>
                  </a:lnTo>
                  <a:lnTo>
                    <a:pt x="70" y="0"/>
                  </a:lnTo>
                  <a:close/>
                  <a:moveTo>
                    <a:pt x="927" y="87"/>
                  </a:moveTo>
                  <a:lnTo>
                    <a:pt x="874" y="367"/>
                  </a:lnTo>
                  <a:lnTo>
                    <a:pt x="1172" y="402"/>
                  </a:lnTo>
                  <a:lnTo>
                    <a:pt x="1224" y="105"/>
                  </a:lnTo>
                  <a:lnTo>
                    <a:pt x="927" y="87"/>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7"/>
            <p:cNvSpPr/>
            <p:nvPr/>
          </p:nvSpPr>
          <p:spPr>
            <a:xfrm rot="554399">
              <a:off x="5994672" y="1444526"/>
              <a:ext cx="43974" cy="13407"/>
            </a:xfrm>
            <a:custGeom>
              <a:avLst/>
              <a:gdLst/>
              <a:ahLst/>
              <a:cxnLst/>
              <a:rect l="l" t="t" r="r" b="b"/>
              <a:pathLst>
                <a:path w="1207" h="368" extrusionOk="0">
                  <a:moveTo>
                    <a:pt x="53" y="1"/>
                  </a:moveTo>
                  <a:lnTo>
                    <a:pt x="0" y="263"/>
                  </a:lnTo>
                  <a:lnTo>
                    <a:pt x="804" y="333"/>
                  </a:lnTo>
                  <a:lnTo>
                    <a:pt x="857" y="350"/>
                  </a:lnTo>
                  <a:lnTo>
                    <a:pt x="1154" y="368"/>
                  </a:lnTo>
                  <a:lnTo>
                    <a:pt x="1207" y="88"/>
                  </a:lnTo>
                  <a:lnTo>
                    <a:pt x="839" y="53"/>
                  </a:lnTo>
                  <a:lnTo>
                    <a:pt x="53" y="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7"/>
            <p:cNvSpPr/>
            <p:nvPr/>
          </p:nvSpPr>
          <p:spPr>
            <a:xfrm rot="554399">
              <a:off x="5961921" y="1471984"/>
              <a:ext cx="60551" cy="84743"/>
            </a:xfrm>
            <a:custGeom>
              <a:avLst/>
              <a:gdLst/>
              <a:ahLst/>
              <a:cxnLst/>
              <a:rect l="l" t="t" r="r" b="b"/>
              <a:pathLst>
                <a:path w="1662" h="2326" extrusionOk="0">
                  <a:moveTo>
                    <a:pt x="490" y="1"/>
                  </a:moveTo>
                  <a:lnTo>
                    <a:pt x="0" y="2186"/>
                  </a:lnTo>
                  <a:lnTo>
                    <a:pt x="175" y="2204"/>
                  </a:lnTo>
                  <a:lnTo>
                    <a:pt x="1242" y="2326"/>
                  </a:lnTo>
                  <a:lnTo>
                    <a:pt x="1661" y="106"/>
                  </a:lnTo>
                  <a:lnTo>
                    <a:pt x="1364" y="71"/>
                  </a:lnTo>
                  <a:lnTo>
                    <a:pt x="997" y="1994"/>
                  </a:lnTo>
                  <a:lnTo>
                    <a:pt x="368" y="1924"/>
                  </a:lnTo>
                  <a:lnTo>
                    <a:pt x="770" y="18"/>
                  </a:lnTo>
                  <a:lnTo>
                    <a:pt x="490" y="1"/>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7"/>
            <p:cNvSpPr/>
            <p:nvPr/>
          </p:nvSpPr>
          <p:spPr>
            <a:xfrm rot="554399">
              <a:off x="5986971" y="1463341"/>
              <a:ext cx="44630" cy="14682"/>
            </a:xfrm>
            <a:custGeom>
              <a:avLst/>
              <a:gdLst/>
              <a:ahLst/>
              <a:cxnLst/>
              <a:rect l="l" t="t" r="r" b="b"/>
              <a:pathLst>
                <a:path w="1225" h="403" extrusionOk="0">
                  <a:moveTo>
                    <a:pt x="53" y="1"/>
                  </a:moveTo>
                  <a:lnTo>
                    <a:pt x="1" y="298"/>
                  </a:lnTo>
                  <a:lnTo>
                    <a:pt x="281" y="315"/>
                  </a:lnTo>
                  <a:lnTo>
                    <a:pt x="351" y="36"/>
                  </a:lnTo>
                  <a:lnTo>
                    <a:pt x="53" y="1"/>
                  </a:lnTo>
                  <a:close/>
                  <a:moveTo>
                    <a:pt x="927" y="88"/>
                  </a:moveTo>
                  <a:lnTo>
                    <a:pt x="875" y="368"/>
                  </a:lnTo>
                  <a:lnTo>
                    <a:pt x="1172" y="403"/>
                  </a:lnTo>
                  <a:lnTo>
                    <a:pt x="1225" y="123"/>
                  </a:lnTo>
                  <a:lnTo>
                    <a:pt x="927" y="88"/>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7"/>
            <p:cNvSpPr/>
            <p:nvPr/>
          </p:nvSpPr>
          <p:spPr>
            <a:xfrm rot="554399">
              <a:off x="5346002" y="2365933"/>
              <a:ext cx="314014" cy="352232"/>
            </a:xfrm>
            <a:custGeom>
              <a:avLst/>
              <a:gdLst/>
              <a:ahLst/>
              <a:cxnLst/>
              <a:rect l="l" t="t" r="r" b="b"/>
              <a:pathLst>
                <a:path w="8619" h="9668" extrusionOk="0">
                  <a:moveTo>
                    <a:pt x="158" y="1"/>
                  </a:moveTo>
                  <a:lnTo>
                    <a:pt x="0" y="18"/>
                  </a:lnTo>
                  <a:lnTo>
                    <a:pt x="35" y="18"/>
                  </a:lnTo>
                  <a:lnTo>
                    <a:pt x="158" y="1"/>
                  </a:lnTo>
                  <a:close/>
                  <a:moveTo>
                    <a:pt x="175" y="141"/>
                  </a:moveTo>
                  <a:cubicBezTo>
                    <a:pt x="263" y="665"/>
                    <a:pt x="507" y="1382"/>
                    <a:pt x="875" y="2203"/>
                  </a:cubicBezTo>
                  <a:cubicBezTo>
                    <a:pt x="1259" y="3077"/>
                    <a:pt x="1766" y="4074"/>
                    <a:pt x="2308" y="5053"/>
                  </a:cubicBezTo>
                  <a:cubicBezTo>
                    <a:pt x="3374" y="6993"/>
                    <a:pt x="4528" y="8846"/>
                    <a:pt x="4983" y="9580"/>
                  </a:cubicBezTo>
                  <a:cubicBezTo>
                    <a:pt x="5000" y="9615"/>
                    <a:pt x="5035" y="9633"/>
                    <a:pt x="5053" y="9668"/>
                  </a:cubicBezTo>
                  <a:lnTo>
                    <a:pt x="8549" y="1941"/>
                  </a:lnTo>
                  <a:cubicBezTo>
                    <a:pt x="8601" y="1801"/>
                    <a:pt x="8619" y="1644"/>
                    <a:pt x="8619" y="1504"/>
                  </a:cubicBezTo>
                  <a:cubicBezTo>
                    <a:pt x="8619" y="1312"/>
                    <a:pt x="8566" y="1120"/>
                    <a:pt x="8479" y="997"/>
                  </a:cubicBezTo>
                  <a:cubicBezTo>
                    <a:pt x="8392" y="875"/>
                    <a:pt x="8252" y="787"/>
                    <a:pt x="8059" y="770"/>
                  </a:cubicBezTo>
                  <a:cubicBezTo>
                    <a:pt x="6941" y="683"/>
                    <a:pt x="5227" y="525"/>
                    <a:pt x="3672" y="385"/>
                  </a:cubicBezTo>
                  <a:cubicBezTo>
                    <a:pt x="2116" y="263"/>
                    <a:pt x="682" y="141"/>
                    <a:pt x="210" y="141"/>
                  </a:cubicBez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7"/>
            <p:cNvSpPr/>
            <p:nvPr/>
          </p:nvSpPr>
          <p:spPr>
            <a:xfrm rot="554399">
              <a:off x="5340607" y="2360652"/>
              <a:ext cx="329935" cy="366878"/>
            </a:xfrm>
            <a:custGeom>
              <a:avLst/>
              <a:gdLst/>
              <a:ahLst/>
              <a:cxnLst/>
              <a:rect l="l" t="t" r="r" b="b"/>
              <a:pathLst>
                <a:path w="9056" h="10070" extrusionOk="0">
                  <a:moveTo>
                    <a:pt x="298" y="158"/>
                  </a:moveTo>
                  <a:lnTo>
                    <a:pt x="175" y="175"/>
                  </a:lnTo>
                  <a:lnTo>
                    <a:pt x="140" y="175"/>
                  </a:lnTo>
                  <a:lnTo>
                    <a:pt x="298" y="158"/>
                  </a:lnTo>
                  <a:close/>
                  <a:moveTo>
                    <a:pt x="350" y="298"/>
                  </a:moveTo>
                  <a:cubicBezTo>
                    <a:pt x="822" y="298"/>
                    <a:pt x="2256" y="420"/>
                    <a:pt x="3812" y="542"/>
                  </a:cubicBezTo>
                  <a:cubicBezTo>
                    <a:pt x="5367" y="682"/>
                    <a:pt x="7081" y="840"/>
                    <a:pt x="8199" y="927"/>
                  </a:cubicBezTo>
                  <a:cubicBezTo>
                    <a:pt x="8392" y="944"/>
                    <a:pt x="8532" y="1032"/>
                    <a:pt x="8619" y="1154"/>
                  </a:cubicBezTo>
                  <a:cubicBezTo>
                    <a:pt x="8706" y="1277"/>
                    <a:pt x="8759" y="1469"/>
                    <a:pt x="8759" y="1661"/>
                  </a:cubicBezTo>
                  <a:cubicBezTo>
                    <a:pt x="8759" y="1801"/>
                    <a:pt x="8741" y="1958"/>
                    <a:pt x="8689" y="2098"/>
                  </a:cubicBezTo>
                  <a:lnTo>
                    <a:pt x="5193" y="9825"/>
                  </a:lnTo>
                  <a:cubicBezTo>
                    <a:pt x="5175" y="9790"/>
                    <a:pt x="5140" y="9772"/>
                    <a:pt x="5123" y="9737"/>
                  </a:cubicBezTo>
                  <a:cubicBezTo>
                    <a:pt x="4668" y="9003"/>
                    <a:pt x="3514" y="7150"/>
                    <a:pt x="2448" y="5210"/>
                  </a:cubicBezTo>
                  <a:cubicBezTo>
                    <a:pt x="1906" y="4231"/>
                    <a:pt x="1399" y="3234"/>
                    <a:pt x="1015" y="2360"/>
                  </a:cubicBezTo>
                  <a:cubicBezTo>
                    <a:pt x="647" y="1539"/>
                    <a:pt x="403" y="822"/>
                    <a:pt x="315" y="298"/>
                  </a:cubicBezTo>
                  <a:close/>
                  <a:moveTo>
                    <a:pt x="333" y="0"/>
                  </a:moveTo>
                  <a:cubicBezTo>
                    <a:pt x="280" y="0"/>
                    <a:pt x="228" y="0"/>
                    <a:pt x="175" y="18"/>
                  </a:cubicBezTo>
                  <a:lnTo>
                    <a:pt x="106" y="18"/>
                  </a:lnTo>
                  <a:lnTo>
                    <a:pt x="53" y="53"/>
                  </a:lnTo>
                  <a:cubicBezTo>
                    <a:pt x="36" y="70"/>
                    <a:pt x="1" y="123"/>
                    <a:pt x="1" y="175"/>
                  </a:cubicBezTo>
                  <a:lnTo>
                    <a:pt x="1" y="193"/>
                  </a:lnTo>
                  <a:cubicBezTo>
                    <a:pt x="53" y="682"/>
                    <a:pt x="263" y="1329"/>
                    <a:pt x="578" y="2063"/>
                  </a:cubicBezTo>
                  <a:cubicBezTo>
                    <a:pt x="1399" y="3427"/>
                    <a:pt x="2133" y="4860"/>
                    <a:pt x="2868" y="6241"/>
                  </a:cubicBezTo>
                  <a:cubicBezTo>
                    <a:pt x="3479" y="7412"/>
                    <a:pt x="4161" y="8531"/>
                    <a:pt x="4860" y="9650"/>
                  </a:cubicBezTo>
                  <a:cubicBezTo>
                    <a:pt x="4983" y="9860"/>
                    <a:pt x="5175" y="10000"/>
                    <a:pt x="5402" y="10070"/>
                  </a:cubicBezTo>
                  <a:lnTo>
                    <a:pt x="8969" y="2203"/>
                  </a:lnTo>
                  <a:lnTo>
                    <a:pt x="8969" y="2186"/>
                  </a:lnTo>
                  <a:cubicBezTo>
                    <a:pt x="9021" y="2011"/>
                    <a:pt x="9056" y="1836"/>
                    <a:pt x="9056" y="1661"/>
                  </a:cubicBezTo>
                  <a:cubicBezTo>
                    <a:pt x="9056" y="1416"/>
                    <a:pt x="8986" y="1172"/>
                    <a:pt x="8864" y="979"/>
                  </a:cubicBezTo>
                  <a:cubicBezTo>
                    <a:pt x="8724" y="787"/>
                    <a:pt x="8497" y="647"/>
                    <a:pt x="8217" y="630"/>
                  </a:cubicBezTo>
                  <a:cubicBezTo>
                    <a:pt x="7116" y="560"/>
                    <a:pt x="5402" y="402"/>
                    <a:pt x="3829" y="263"/>
                  </a:cubicBezTo>
                  <a:cubicBezTo>
                    <a:pt x="2273" y="123"/>
                    <a:pt x="857" y="0"/>
                    <a:pt x="333" y="0"/>
                  </a:cubicBez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7"/>
            <p:cNvSpPr/>
            <p:nvPr/>
          </p:nvSpPr>
          <p:spPr>
            <a:xfrm rot="554399">
              <a:off x="5355706" y="2426278"/>
              <a:ext cx="175824" cy="299368"/>
            </a:xfrm>
            <a:custGeom>
              <a:avLst/>
              <a:gdLst/>
              <a:ahLst/>
              <a:cxnLst/>
              <a:rect l="l" t="t" r="r" b="b"/>
              <a:pathLst>
                <a:path w="4826" h="8217" extrusionOk="0">
                  <a:moveTo>
                    <a:pt x="1" y="0"/>
                  </a:moveTo>
                  <a:cubicBezTo>
                    <a:pt x="105" y="262"/>
                    <a:pt x="210" y="525"/>
                    <a:pt x="350" y="804"/>
                  </a:cubicBezTo>
                  <a:cubicBezTo>
                    <a:pt x="1819" y="3968"/>
                    <a:pt x="4511" y="8146"/>
                    <a:pt x="4511" y="8146"/>
                  </a:cubicBezTo>
                  <a:cubicBezTo>
                    <a:pt x="4528" y="8181"/>
                    <a:pt x="4581" y="8216"/>
                    <a:pt x="4633" y="8216"/>
                  </a:cubicBezTo>
                  <a:lnTo>
                    <a:pt x="4651" y="8216"/>
                  </a:lnTo>
                  <a:cubicBezTo>
                    <a:pt x="4703" y="8216"/>
                    <a:pt x="4738" y="8181"/>
                    <a:pt x="4755" y="8129"/>
                  </a:cubicBezTo>
                  <a:lnTo>
                    <a:pt x="4825" y="8007"/>
                  </a:lnTo>
                  <a:cubicBezTo>
                    <a:pt x="4598" y="7937"/>
                    <a:pt x="4406" y="7797"/>
                    <a:pt x="4283" y="7587"/>
                  </a:cubicBezTo>
                  <a:cubicBezTo>
                    <a:pt x="3584" y="6468"/>
                    <a:pt x="2902" y="5349"/>
                    <a:pt x="2291" y="4178"/>
                  </a:cubicBezTo>
                  <a:cubicBezTo>
                    <a:pt x="1556" y="2797"/>
                    <a:pt x="822" y="1364"/>
                    <a:pt x="1" y="0"/>
                  </a:cubicBez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7"/>
            <p:cNvSpPr/>
            <p:nvPr/>
          </p:nvSpPr>
          <p:spPr>
            <a:xfrm rot="554399">
              <a:off x="5826404" y="1233124"/>
              <a:ext cx="208905" cy="305088"/>
            </a:xfrm>
            <a:custGeom>
              <a:avLst/>
              <a:gdLst/>
              <a:ahLst/>
              <a:cxnLst/>
              <a:rect l="l" t="t" r="r" b="b"/>
              <a:pathLst>
                <a:path w="5734" h="8374" extrusionOk="0">
                  <a:moveTo>
                    <a:pt x="769" y="0"/>
                  </a:moveTo>
                  <a:lnTo>
                    <a:pt x="0" y="7884"/>
                  </a:lnTo>
                  <a:lnTo>
                    <a:pt x="4947" y="8374"/>
                  </a:lnTo>
                  <a:lnTo>
                    <a:pt x="5734" y="490"/>
                  </a:lnTo>
                  <a:lnTo>
                    <a:pt x="769" y="0"/>
                  </a:lnTo>
                  <a:close/>
                </a:path>
              </a:pathLst>
            </a:custGeom>
            <a:solidFill>
              <a:srgbClr val="F89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7"/>
            <p:cNvSpPr/>
            <p:nvPr/>
          </p:nvSpPr>
          <p:spPr>
            <a:xfrm rot="554399">
              <a:off x="5820655" y="1227316"/>
              <a:ext cx="219762" cy="316564"/>
            </a:xfrm>
            <a:custGeom>
              <a:avLst/>
              <a:gdLst/>
              <a:ahLst/>
              <a:cxnLst/>
              <a:rect l="l" t="t" r="r" b="b"/>
              <a:pathLst>
                <a:path w="6032" h="8689" extrusionOk="0">
                  <a:moveTo>
                    <a:pt x="1067" y="315"/>
                  </a:moveTo>
                  <a:lnTo>
                    <a:pt x="5721" y="772"/>
                  </a:lnTo>
                  <a:lnTo>
                    <a:pt x="5721" y="772"/>
                  </a:lnTo>
                  <a:lnTo>
                    <a:pt x="4983" y="8374"/>
                  </a:lnTo>
                  <a:lnTo>
                    <a:pt x="315" y="7920"/>
                  </a:lnTo>
                  <a:lnTo>
                    <a:pt x="1067" y="315"/>
                  </a:lnTo>
                  <a:close/>
                  <a:moveTo>
                    <a:pt x="945" y="1"/>
                  </a:moveTo>
                  <a:cubicBezTo>
                    <a:pt x="875" y="1"/>
                    <a:pt x="805" y="53"/>
                    <a:pt x="787" y="141"/>
                  </a:cubicBezTo>
                  <a:lnTo>
                    <a:pt x="18" y="8042"/>
                  </a:lnTo>
                  <a:cubicBezTo>
                    <a:pt x="1" y="8112"/>
                    <a:pt x="71" y="8182"/>
                    <a:pt x="141" y="8199"/>
                  </a:cubicBezTo>
                  <a:lnTo>
                    <a:pt x="5088" y="8689"/>
                  </a:lnTo>
                  <a:cubicBezTo>
                    <a:pt x="5140" y="8689"/>
                    <a:pt x="5175" y="8671"/>
                    <a:pt x="5210" y="8654"/>
                  </a:cubicBezTo>
                  <a:cubicBezTo>
                    <a:pt x="5228" y="8619"/>
                    <a:pt x="5245" y="8584"/>
                    <a:pt x="5263" y="8549"/>
                  </a:cubicBezTo>
                  <a:lnTo>
                    <a:pt x="6032" y="648"/>
                  </a:lnTo>
                  <a:cubicBezTo>
                    <a:pt x="6032" y="613"/>
                    <a:pt x="6014" y="578"/>
                    <a:pt x="5997" y="543"/>
                  </a:cubicBezTo>
                  <a:cubicBezTo>
                    <a:pt x="5979" y="525"/>
                    <a:pt x="5944" y="490"/>
                    <a:pt x="5892" y="490"/>
                  </a:cubicBezTo>
                  <a:lnTo>
                    <a:pt x="945"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7"/>
            <p:cNvSpPr/>
            <p:nvPr/>
          </p:nvSpPr>
          <p:spPr>
            <a:xfrm rot="554399">
              <a:off x="5314414" y="2350029"/>
              <a:ext cx="320389" cy="376277"/>
            </a:xfrm>
            <a:custGeom>
              <a:avLst/>
              <a:gdLst/>
              <a:ahLst/>
              <a:cxnLst/>
              <a:rect l="l" t="t" r="r" b="b"/>
              <a:pathLst>
                <a:path w="8794" h="10328" extrusionOk="0">
                  <a:moveTo>
                    <a:pt x="343" y="0"/>
                  </a:moveTo>
                  <a:cubicBezTo>
                    <a:pt x="124" y="0"/>
                    <a:pt x="0" y="10"/>
                    <a:pt x="0" y="31"/>
                  </a:cubicBezTo>
                  <a:cubicBezTo>
                    <a:pt x="280" y="2566"/>
                    <a:pt x="5787" y="10328"/>
                    <a:pt x="5787" y="10328"/>
                  </a:cubicBezTo>
                  <a:lnTo>
                    <a:pt x="8584" y="1762"/>
                  </a:lnTo>
                  <a:cubicBezTo>
                    <a:pt x="8794" y="1150"/>
                    <a:pt x="8356" y="503"/>
                    <a:pt x="7710" y="451"/>
                  </a:cubicBezTo>
                  <a:cubicBezTo>
                    <a:pt x="5609" y="288"/>
                    <a:pt x="1544" y="0"/>
                    <a:pt x="343" y="0"/>
                  </a:cubicBezTo>
                  <a:close/>
                </a:path>
              </a:pathLst>
            </a:custGeom>
            <a:solidFill>
              <a:srgbClr val="F2F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7"/>
            <p:cNvSpPr/>
            <p:nvPr/>
          </p:nvSpPr>
          <p:spPr>
            <a:xfrm rot="554399">
              <a:off x="5309363" y="2344324"/>
              <a:ext cx="324871" cy="386624"/>
            </a:xfrm>
            <a:custGeom>
              <a:avLst/>
              <a:gdLst/>
              <a:ahLst/>
              <a:cxnLst/>
              <a:rect l="l" t="t" r="r" b="b"/>
              <a:pathLst>
                <a:path w="8917" h="10612" extrusionOk="0">
                  <a:moveTo>
                    <a:pt x="490" y="297"/>
                  </a:moveTo>
                  <a:cubicBezTo>
                    <a:pt x="1679" y="297"/>
                    <a:pt x="5752" y="577"/>
                    <a:pt x="7832" y="734"/>
                  </a:cubicBezTo>
                  <a:cubicBezTo>
                    <a:pt x="8304" y="769"/>
                    <a:pt x="8636" y="1171"/>
                    <a:pt x="8636" y="1591"/>
                  </a:cubicBezTo>
                  <a:cubicBezTo>
                    <a:pt x="8636" y="1678"/>
                    <a:pt x="8619" y="1783"/>
                    <a:pt x="8584" y="1871"/>
                  </a:cubicBezTo>
                  <a:lnTo>
                    <a:pt x="5890" y="10154"/>
                  </a:lnTo>
                  <a:lnTo>
                    <a:pt x="5890" y="10154"/>
                  </a:lnTo>
                  <a:cubicBezTo>
                    <a:pt x="5869" y="10123"/>
                    <a:pt x="5846" y="10089"/>
                    <a:pt x="5822" y="10052"/>
                  </a:cubicBezTo>
                  <a:cubicBezTo>
                    <a:pt x="5280" y="9283"/>
                    <a:pt x="3969" y="7360"/>
                    <a:pt x="2745" y="5349"/>
                  </a:cubicBezTo>
                  <a:cubicBezTo>
                    <a:pt x="2133" y="4336"/>
                    <a:pt x="1539" y="3304"/>
                    <a:pt x="1102" y="2395"/>
                  </a:cubicBezTo>
                  <a:cubicBezTo>
                    <a:pt x="686" y="1563"/>
                    <a:pt x="402" y="820"/>
                    <a:pt x="316" y="297"/>
                  </a:cubicBezTo>
                  <a:close/>
                  <a:moveTo>
                    <a:pt x="490" y="0"/>
                  </a:moveTo>
                  <a:cubicBezTo>
                    <a:pt x="385" y="0"/>
                    <a:pt x="298" y="0"/>
                    <a:pt x="228" y="18"/>
                  </a:cubicBezTo>
                  <a:lnTo>
                    <a:pt x="140" y="18"/>
                  </a:lnTo>
                  <a:lnTo>
                    <a:pt x="70" y="53"/>
                  </a:lnTo>
                  <a:lnTo>
                    <a:pt x="36" y="88"/>
                  </a:lnTo>
                  <a:cubicBezTo>
                    <a:pt x="18" y="105"/>
                    <a:pt x="1" y="140"/>
                    <a:pt x="1" y="175"/>
                  </a:cubicBezTo>
                  <a:lnTo>
                    <a:pt x="1" y="193"/>
                  </a:lnTo>
                  <a:cubicBezTo>
                    <a:pt x="70" y="874"/>
                    <a:pt x="473" y="1836"/>
                    <a:pt x="1032" y="2920"/>
                  </a:cubicBezTo>
                  <a:cubicBezTo>
                    <a:pt x="2710" y="6189"/>
                    <a:pt x="5822" y="10541"/>
                    <a:pt x="5822" y="10541"/>
                  </a:cubicBezTo>
                  <a:cubicBezTo>
                    <a:pt x="5839" y="10594"/>
                    <a:pt x="5909" y="10611"/>
                    <a:pt x="5962" y="10611"/>
                  </a:cubicBezTo>
                  <a:cubicBezTo>
                    <a:pt x="6014" y="10594"/>
                    <a:pt x="6049" y="10559"/>
                    <a:pt x="6067" y="10506"/>
                  </a:cubicBezTo>
                  <a:lnTo>
                    <a:pt x="8864" y="1958"/>
                  </a:lnTo>
                  <a:cubicBezTo>
                    <a:pt x="8899" y="1836"/>
                    <a:pt x="8916" y="1713"/>
                    <a:pt x="8916" y="1591"/>
                  </a:cubicBezTo>
                  <a:cubicBezTo>
                    <a:pt x="8916" y="1014"/>
                    <a:pt x="8479" y="507"/>
                    <a:pt x="7867" y="455"/>
                  </a:cubicBezTo>
                  <a:cubicBezTo>
                    <a:pt x="5769" y="297"/>
                    <a:pt x="1714" y="0"/>
                    <a:pt x="49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7"/>
            <p:cNvSpPr/>
            <p:nvPr/>
          </p:nvSpPr>
          <p:spPr>
            <a:xfrm rot="554399">
              <a:off x="5166857" y="2943215"/>
              <a:ext cx="2990872" cy="291753"/>
            </a:xfrm>
            <a:custGeom>
              <a:avLst/>
              <a:gdLst/>
              <a:ahLst/>
              <a:cxnLst/>
              <a:rect l="l" t="t" r="r" b="b"/>
              <a:pathLst>
                <a:path w="82093" h="8008" extrusionOk="0">
                  <a:moveTo>
                    <a:pt x="0" y="1"/>
                  </a:moveTo>
                  <a:lnTo>
                    <a:pt x="82092" y="8007"/>
                  </a:lnTo>
                </a:path>
              </a:pathLst>
            </a:custGeom>
            <a:solidFill>
              <a:srgbClr val="F2F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7"/>
            <p:cNvSpPr/>
            <p:nvPr/>
          </p:nvSpPr>
          <p:spPr>
            <a:xfrm rot="554399">
              <a:off x="5161061" y="2937985"/>
              <a:ext cx="3001729" cy="302647"/>
            </a:xfrm>
            <a:custGeom>
              <a:avLst/>
              <a:gdLst/>
              <a:ahLst/>
              <a:cxnLst/>
              <a:rect l="l" t="t" r="r" b="b"/>
              <a:pathLst>
                <a:path w="82391" h="8307" extrusionOk="0">
                  <a:moveTo>
                    <a:pt x="149" y="0"/>
                  </a:moveTo>
                  <a:cubicBezTo>
                    <a:pt x="74" y="0"/>
                    <a:pt x="18" y="63"/>
                    <a:pt x="18" y="125"/>
                  </a:cubicBezTo>
                  <a:cubicBezTo>
                    <a:pt x="1" y="213"/>
                    <a:pt x="53" y="283"/>
                    <a:pt x="141" y="283"/>
                  </a:cubicBezTo>
                  <a:lnTo>
                    <a:pt x="82233" y="8307"/>
                  </a:lnTo>
                  <a:cubicBezTo>
                    <a:pt x="82303" y="8307"/>
                    <a:pt x="82390" y="8254"/>
                    <a:pt x="82390" y="8167"/>
                  </a:cubicBezTo>
                  <a:cubicBezTo>
                    <a:pt x="82390" y="8097"/>
                    <a:pt x="82338" y="8010"/>
                    <a:pt x="82250" y="8010"/>
                  </a:cubicBezTo>
                  <a:lnTo>
                    <a:pt x="176" y="3"/>
                  </a:lnTo>
                  <a:cubicBezTo>
                    <a:pt x="166" y="1"/>
                    <a:pt x="157" y="0"/>
                    <a:pt x="149"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7"/>
            <p:cNvSpPr/>
            <p:nvPr/>
          </p:nvSpPr>
          <p:spPr>
            <a:xfrm rot="554399">
              <a:off x="5161741" y="2974680"/>
              <a:ext cx="2990872" cy="291717"/>
            </a:xfrm>
            <a:custGeom>
              <a:avLst/>
              <a:gdLst/>
              <a:ahLst/>
              <a:cxnLst/>
              <a:rect l="l" t="t" r="r" b="b"/>
              <a:pathLst>
                <a:path w="82093" h="8007" extrusionOk="0">
                  <a:moveTo>
                    <a:pt x="0" y="0"/>
                  </a:moveTo>
                  <a:lnTo>
                    <a:pt x="82092" y="8006"/>
                  </a:lnTo>
                </a:path>
              </a:pathLst>
            </a:custGeom>
            <a:solidFill>
              <a:srgbClr val="F2F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7"/>
            <p:cNvSpPr/>
            <p:nvPr/>
          </p:nvSpPr>
          <p:spPr>
            <a:xfrm rot="554399">
              <a:off x="5155948" y="2969414"/>
              <a:ext cx="3001729" cy="302647"/>
            </a:xfrm>
            <a:custGeom>
              <a:avLst/>
              <a:gdLst/>
              <a:ahLst/>
              <a:cxnLst/>
              <a:rect l="l" t="t" r="r" b="b"/>
              <a:pathLst>
                <a:path w="82391" h="8307" extrusionOk="0">
                  <a:moveTo>
                    <a:pt x="149" y="0"/>
                  </a:moveTo>
                  <a:cubicBezTo>
                    <a:pt x="74" y="0"/>
                    <a:pt x="18" y="63"/>
                    <a:pt x="18" y="126"/>
                  </a:cubicBezTo>
                  <a:cubicBezTo>
                    <a:pt x="1" y="213"/>
                    <a:pt x="53" y="283"/>
                    <a:pt x="141" y="283"/>
                  </a:cubicBezTo>
                  <a:lnTo>
                    <a:pt x="82233" y="8307"/>
                  </a:lnTo>
                  <a:cubicBezTo>
                    <a:pt x="82303" y="8307"/>
                    <a:pt x="82390" y="8254"/>
                    <a:pt x="82390" y="8167"/>
                  </a:cubicBezTo>
                  <a:cubicBezTo>
                    <a:pt x="82390" y="8097"/>
                    <a:pt x="82338" y="8010"/>
                    <a:pt x="82250" y="8010"/>
                  </a:cubicBezTo>
                  <a:lnTo>
                    <a:pt x="176" y="3"/>
                  </a:lnTo>
                  <a:cubicBezTo>
                    <a:pt x="166" y="1"/>
                    <a:pt x="157" y="0"/>
                    <a:pt x="149"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7"/>
            <p:cNvSpPr/>
            <p:nvPr/>
          </p:nvSpPr>
          <p:spPr>
            <a:xfrm rot="554399">
              <a:off x="6490292" y="3250346"/>
              <a:ext cx="236959" cy="136914"/>
            </a:xfrm>
            <a:custGeom>
              <a:avLst/>
              <a:gdLst/>
              <a:ahLst/>
              <a:cxnLst/>
              <a:rect l="l" t="t" r="r" b="b"/>
              <a:pathLst>
                <a:path w="6504" h="3758" extrusionOk="0">
                  <a:moveTo>
                    <a:pt x="211" y="0"/>
                  </a:moveTo>
                  <a:lnTo>
                    <a:pt x="176" y="297"/>
                  </a:lnTo>
                  <a:cubicBezTo>
                    <a:pt x="1" y="2028"/>
                    <a:pt x="1277" y="3584"/>
                    <a:pt x="3025" y="3741"/>
                  </a:cubicBezTo>
                  <a:cubicBezTo>
                    <a:pt x="3132" y="3752"/>
                    <a:pt x="3237" y="3757"/>
                    <a:pt x="3342" y="3757"/>
                  </a:cubicBezTo>
                  <a:cubicBezTo>
                    <a:pt x="4942" y="3757"/>
                    <a:pt x="6321" y="2533"/>
                    <a:pt x="6469" y="909"/>
                  </a:cubicBezTo>
                  <a:lnTo>
                    <a:pt x="6504" y="612"/>
                  </a:lnTo>
                  <a:lnTo>
                    <a:pt x="211"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7"/>
            <p:cNvSpPr/>
            <p:nvPr/>
          </p:nvSpPr>
          <p:spPr>
            <a:xfrm rot="554399">
              <a:off x="6489596" y="3244227"/>
              <a:ext cx="244609" cy="150613"/>
            </a:xfrm>
            <a:custGeom>
              <a:avLst/>
              <a:gdLst/>
              <a:ahLst/>
              <a:cxnLst/>
              <a:rect l="l" t="t" r="r" b="b"/>
              <a:pathLst>
                <a:path w="6714" h="4134" extrusionOk="0">
                  <a:moveTo>
                    <a:pt x="391" y="392"/>
                  </a:moveTo>
                  <a:lnTo>
                    <a:pt x="6311" y="969"/>
                  </a:lnTo>
                  <a:lnTo>
                    <a:pt x="6311" y="1074"/>
                  </a:lnTo>
                  <a:cubicBezTo>
                    <a:pt x="6154" y="2612"/>
                    <a:pt x="4860" y="3748"/>
                    <a:pt x="3357" y="3748"/>
                  </a:cubicBezTo>
                  <a:lnTo>
                    <a:pt x="3059" y="3748"/>
                  </a:lnTo>
                  <a:cubicBezTo>
                    <a:pt x="1521" y="3591"/>
                    <a:pt x="367" y="2297"/>
                    <a:pt x="367" y="777"/>
                  </a:cubicBezTo>
                  <a:cubicBezTo>
                    <a:pt x="367" y="689"/>
                    <a:pt x="367" y="584"/>
                    <a:pt x="385" y="497"/>
                  </a:cubicBezTo>
                  <a:lnTo>
                    <a:pt x="391" y="392"/>
                  </a:lnTo>
                  <a:close/>
                  <a:moveTo>
                    <a:pt x="203" y="1"/>
                  </a:moveTo>
                  <a:cubicBezTo>
                    <a:pt x="166" y="1"/>
                    <a:pt x="131" y="17"/>
                    <a:pt x="105" y="42"/>
                  </a:cubicBezTo>
                  <a:cubicBezTo>
                    <a:pt x="70" y="77"/>
                    <a:pt x="35" y="130"/>
                    <a:pt x="35" y="165"/>
                  </a:cubicBezTo>
                  <a:lnTo>
                    <a:pt x="18" y="462"/>
                  </a:lnTo>
                  <a:cubicBezTo>
                    <a:pt x="0" y="567"/>
                    <a:pt x="0" y="672"/>
                    <a:pt x="0" y="777"/>
                  </a:cubicBezTo>
                  <a:cubicBezTo>
                    <a:pt x="0" y="2490"/>
                    <a:pt x="1294" y="3941"/>
                    <a:pt x="3025" y="4116"/>
                  </a:cubicBezTo>
                  <a:cubicBezTo>
                    <a:pt x="3129" y="4133"/>
                    <a:pt x="3234" y="4133"/>
                    <a:pt x="3357" y="4133"/>
                  </a:cubicBezTo>
                  <a:cubicBezTo>
                    <a:pt x="5052" y="4133"/>
                    <a:pt x="6503" y="2839"/>
                    <a:pt x="6678" y="1109"/>
                  </a:cubicBezTo>
                  <a:lnTo>
                    <a:pt x="6713" y="812"/>
                  </a:lnTo>
                  <a:cubicBezTo>
                    <a:pt x="6713" y="724"/>
                    <a:pt x="6643" y="619"/>
                    <a:pt x="6538" y="619"/>
                  </a:cubicBezTo>
                  <a:lnTo>
                    <a:pt x="245" y="7"/>
                  </a:lnTo>
                  <a:cubicBezTo>
                    <a:pt x="231" y="3"/>
                    <a:pt x="217" y="1"/>
                    <a:pt x="203"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7"/>
            <p:cNvSpPr/>
            <p:nvPr/>
          </p:nvSpPr>
          <p:spPr>
            <a:xfrm rot="554399">
              <a:off x="5540094" y="2114239"/>
              <a:ext cx="587296" cy="388847"/>
            </a:xfrm>
            <a:custGeom>
              <a:avLst/>
              <a:gdLst/>
              <a:ahLst/>
              <a:cxnLst/>
              <a:rect l="l" t="t" r="r" b="b"/>
              <a:pathLst>
                <a:path w="16120" h="10673" extrusionOk="0">
                  <a:moveTo>
                    <a:pt x="5644" y="5819"/>
                  </a:moveTo>
                  <a:lnTo>
                    <a:pt x="5644" y="5819"/>
                  </a:lnTo>
                  <a:cubicBezTo>
                    <a:pt x="6361" y="5889"/>
                    <a:pt x="7095" y="5959"/>
                    <a:pt x="7829" y="6029"/>
                  </a:cubicBezTo>
                  <a:cubicBezTo>
                    <a:pt x="7917" y="6046"/>
                    <a:pt x="8004" y="6046"/>
                    <a:pt x="8091" y="6064"/>
                  </a:cubicBezTo>
                  <a:cubicBezTo>
                    <a:pt x="8284" y="6151"/>
                    <a:pt x="8406" y="6326"/>
                    <a:pt x="8354" y="6518"/>
                  </a:cubicBezTo>
                  <a:cubicBezTo>
                    <a:pt x="8319" y="6693"/>
                    <a:pt x="8196" y="6745"/>
                    <a:pt x="8109" y="6868"/>
                  </a:cubicBezTo>
                  <a:cubicBezTo>
                    <a:pt x="7287" y="6518"/>
                    <a:pt x="6466" y="6168"/>
                    <a:pt x="5644" y="5819"/>
                  </a:cubicBezTo>
                  <a:close/>
                  <a:moveTo>
                    <a:pt x="8424" y="6099"/>
                  </a:moveTo>
                  <a:cubicBezTo>
                    <a:pt x="9840" y="6238"/>
                    <a:pt x="11273" y="6413"/>
                    <a:pt x="12706" y="6553"/>
                  </a:cubicBezTo>
                  <a:cubicBezTo>
                    <a:pt x="13021" y="7217"/>
                    <a:pt x="13353" y="7864"/>
                    <a:pt x="13703" y="8511"/>
                  </a:cubicBezTo>
                  <a:cubicBezTo>
                    <a:pt x="13650" y="8546"/>
                    <a:pt x="13598" y="8581"/>
                    <a:pt x="13546" y="8598"/>
                  </a:cubicBezTo>
                  <a:cubicBezTo>
                    <a:pt x="13336" y="8721"/>
                    <a:pt x="13143" y="8861"/>
                    <a:pt x="12969" y="9035"/>
                  </a:cubicBezTo>
                  <a:cubicBezTo>
                    <a:pt x="12881" y="8983"/>
                    <a:pt x="12776" y="8948"/>
                    <a:pt x="12689" y="8913"/>
                  </a:cubicBezTo>
                  <a:cubicBezTo>
                    <a:pt x="12567" y="8861"/>
                    <a:pt x="12462" y="8808"/>
                    <a:pt x="12339" y="8756"/>
                  </a:cubicBezTo>
                  <a:cubicBezTo>
                    <a:pt x="12444" y="8686"/>
                    <a:pt x="12532" y="8563"/>
                    <a:pt x="12602" y="8459"/>
                  </a:cubicBezTo>
                  <a:cubicBezTo>
                    <a:pt x="12637" y="8424"/>
                    <a:pt x="12654" y="8389"/>
                    <a:pt x="12689" y="8371"/>
                  </a:cubicBezTo>
                  <a:cubicBezTo>
                    <a:pt x="12811" y="8424"/>
                    <a:pt x="12934" y="8476"/>
                    <a:pt x="13056" y="8476"/>
                  </a:cubicBezTo>
                  <a:cubicBezTo>
                    <a:pt x="13143" y="8476"/>
                    <a:pt x="13161" y="8336"/>
                    <a:pt x="13091" y="8284"/>
                  </a:cubicBezTo>
                  <a:cubicBezTo>
                    <a:pt x="13004" y="8231"/>
                    <a:pt x="12916" y="8214"/>
                    <a:pt x="12829" y="8196"/>
                  </a:cubicBezTo>
                  <a:cubicBezTo>
                    <a:pt x="12864" y="8144"/>
                    <a:pt x="12899" y="8091"/>
                    <a:pt x="12951" y="8039"/>
                  </a:cubicBezTo>
                  <a:cubicBezTo>
                    <a:pt x="12980" y="7996"/>
                    <a:pt x="12939" y="7942"/>
                    <a:pt x="12894" y="7942"/>
                  </a:cubicBezTo>
                  <a:cubicBezTo>
                    <a:pt x="12884" y="7942"/>
                    <a:pt x="12874" y="7945"/>
                    <a:pt x="12864" y="7952"/>
                  </a:cubicBezTo>
                  <a:cubicBezTo>
                    <a:pt x="12794" y="8022"/>
                    <a:pt x="12741" y="8074"/>
                    <a:pt x="12671" y="8144"/>
                  </a:cubicBezTo>
                  <a:cubicBezTo>
                    <a:pt x="12602" y="8109"/>
                    <a:pt x="12514" y="8091"/>
                    <a:pt x="12444" y="8056"/>
                  </a:cubicBezTo>
                  <a:cubicBezTo>
                    <a:pt x="12430" y="8049"/>
                    <a:pt x="12416" y="8046"/>
                    <a:pt x="12404" y="8046"/>
                  </a:cubicBezTo>
                  <a:cubicBezTo>
                    <a:pt x="12328" y="8046"/>
                    <a:pt x="12302" y="8169"/>
                    <a:pt x="12392" y="8214"/>
                  </a:cubicBezTo>
                  <a:cubicBezTo>
                    <a:pt x="12427" y="8231"/>
                    <a:pt x="12479" y="8266"/>
                    <a:pt x="12514" y="8284"/>
                  </a:cubicBezTo>
                  <a:lnTo>
                    <a:pt x="12462" y="8354"/>
                  </a:lnTo>
                  <a:cubicBezTo>
                    <a:pt x="12357" y="8441"/>
                    <a:pt x="12217" y="8546"/>
                    <a:pt x="12165" y="8686"/>
                  </a:cubicBezTo>
                  <a:cubicBezTo>
                    <a:pt x="11168" y="8214"/>
                    <a:pt x="10172" y="7777"/>
                    <a:pt x="9158" y="7322"/>
                  </a:cubicBezTo>
                  <a:cubicBezTo>
                    <a:pt x="8896" y="7217"/>
                    <a:pt x="8633" y="7095"/>
                    <a:pt x="8354" y="6973"/>
                  </a:cubicBezTo>
                  <a:cubicBezTo>
                    <a:pt x="8511" y="6868"/>
                    <a:pt x="8581" y="6640"/>
                    <a:pt x="8581" y="6483"/>
                  </a:cubicBezTo>
                  <a:cubicBezTo>
                    <a:pt x="8581" y="6326"/>
                    <a:pt x="8511" y="6203"/>
                    <a:pt x="8424" y="6099"/>
                  </a:cubicBezTo>
                  <a:close/>
                  <a:moveTo>
                    <a:pt x="13790" y="8668"/>
                  </a:moveTo>
                  <a:cubicBezTo>
                    <a:pt x="13983" y="9000"/>
                    <a:pt x="14175" y="9333"/>
                    <a:pt x="14385" y="9665"/>
                  </a:cubicBezTo>
                  <a:cubicBezTo>
                    <a:pt x="14000" y="9490"/>
                    <a:pt x="13598" y="9315"/>
                    <a:pt x="13213" y="9140"/>
                  </a:cubicBezTo>
                  <a:cubicBezTo>
                    <a:pt x="13283" y="9070"/>
                    <a:pt x="13353" y="9018"/>
                    <a:pt x="13423" y="8948"/>
                  </a:cubicBezTo>
                  <a:cubicBezTo>
                    <a:pt x="13493" y="8878"/>
                    <a:pt x="13650" y="8756"/>
                    <a:pt x="13790" y="8668"/>
                  </a:cubicBezTo>
                  <a:close/>
                  <a:moveTo>
                    <a:pt x="9469" y="1"/>
                  </a:moveTo>
                  <a:cubicBezTo>
                    <a:pt x="9417" y="1"/>
                    <a:pt x="9370" y="38"/>
                    <a:pt x="9402" y="102"/>
                  </a:cubicBezTo>
                  <a:cubicBezTo>
                    <a:pt x="10032" y="1326"/>
                    <a:pt x="10661" y="2532"/>
                    <a:pt x="11273" y="3756"/>
                  </a:cubicBezTo>
                  <a:cubicBezTo>
                    <a:pt x="10486" y="4053"/>
                    <a:pt x="9770" y="4857"/>
                    <a:pt x="9577" y="5662"/>
                  </a:cubicBezTo>
                  <a:cubicBezTo>
                    <a:pt x="9555" y="5764"/>
                    <a:pt x="9643" y="5844"/>
                    <a:pt x="9727" y="5844"/>
                  </a:cubicBezTo>
                  <a:cubicBezTo>
                    <a:pt x="9772" y="5844"/>
                    <a:pt x="9815" y="5821"/>
                    <a:pt x="9840" y="5766"/>
                  </a:cubicBezTo>
                  <a:cubicBezTo>
                    <a:pt x="9997" y="5347"/>
                    <a:pt x="10172" y="4945"/>
                    <a:pt x="10469" y="4613"/>
                  </a:cubicBezTo>
                  <a:cubicBezTo>
                    <a:pt x="10731" y="4315"/>
                    <a:pt x="11046" y="4123"/>
                    <a:pt x="11378" y="3948"/>
                  </a:cubicBezTo>
                  <a:cubicBezTo>
                    <a:pt x="11570" y="4315"/>
                    <a:pt x="11745" y="4683"/>
                    <a:pt x="11937" y="5050"/>
                  </a:cubicBezTo>
                  <a:cubicBezTo>
                    <a:pt x="12147" y="5434"/>
                    <a:pt x="12357" y="5836"/>
                    <a:pt x="12549" y="6256"/>
                  </a:cubicBezTo>
                  <a:cubicBezTo>
                    <a:pt x="10888" y="6081"/>
                    <a:pt x="9210" y="5941"/>
                    <a:pt x="7549" y="5784"/>
                  </a:cubicBezTo>
                  <a:cubicBezTo>
                    <a:pt x="6693" y="5714"/>
                    <a:pt x="5836" y="5627"/>
                    <a:pt x="4997" y="5557"/>
                  </a:cubicBezTo>
                  <a:cubicBezTo>
                    <a:pt x="3966" y="5120"/>
                    <a:pt x="2952" y="4700"/>
                    <a:pt x="1920" y="4298"/>
                  </a:cubicBezTo>
                  <a:cubicBezTo>
                    <a:pt x="1907" y="4291"/>
                    <a:pt x="1894" y="4288"/>
                    <a:pt x="1883" y="4288"/>
                  </a:cubicBezTo>
                  <a:cubicBezTo>
                    <a:pt x="1805" y="4288"/>
                    <a:pt x="1777" y="4425"/>
                    <a:pt x="1868" y="4455"/>
                  </a:cubicBezTo>
                  <a:cubicBezTo>
                    <a:pt x="2690" y="4787"/>
                    <a:pt x="3494" y="5137"/>
                    <a:pt x="4298" y="5487"/>
                  </a:cubicBezTo>
                  <a:cubicBezTo>
                    <a:pt x="2899" y="5364"/>
                    <a:pt x="1483" y="5242"/>
                    <a:pt x="85" y="5137"/>
                  </a:cubicBezTo>
                  <a:cubicBezTo>
                    <a:pt x="79" y="5136"/>
                    <a:pt x="74" y="5135"/>
                    <a:pt x="69" y="5135"/>
                  </a:cubicBezTo>
                  <a:cubicBezTo>
                    <a:pt x="0" y="5135"/>
                    <a:pt x="20" y="5243"/>
                    <a:pt x="85" y="5259"/>
                  </a:cubicBezTo>
                  <a:cubicBezTo>
                    <a:pt x="1693" y="5434"/>
                    <a:pt x="3301" y="5592"/>
                    <a:pt x="4927" y="5749"/>
                  </a:cubicBezTo>
                  <a:cubicBezTo>
                    <a:pt x="6273" y="6326"/>
                    <a:pt x="7619" y="6920"/>
                    <a:pt x="8965" y="7515"/>
                  </a:cubicBezTo>
                  <a:cubicBezTo>
                    <a:pt x="10102" y="8004"/>
                    <a:pt x="11221" y="8511"/>
                    <a:pt x="12357" y="9035"/>
                  </a:cubicBezTo>
                  <a:cubicBezTo>
                    <a:pt x="12497" y="9088"/>
                    <a:pt x="12637" y="9158"/>
                    <a:pt x="12776" y="9228"/>
                  </a:cubicBezTo>
                  <a:cubicBezTo>
                    <a:pt x="12759" y="9263"/>
                    <a:pt x="12741" y="9280"/>
                    <a:pt x="12706" y="9315"/>
                  </a:cubicBezTo>
                  <a:cubicBezTo>
                    <a:pt x="12651" y="9385"/>
                    <a:pt x="12750" y="9498"/>
                    <a:pt x="12828" y="9498"/>
                  </a:cubicBezTo>
                  <a:cubicBezTo>
                    <a:pt x="12848" y="9498"/>
                    <a:pt x="12867" y="9490"/>
                    <a:pt x="12881" y="9472"/>
                  </a:cubicBezTo>
                  <a:cubicBezTo>
                    <a:pt x="12934" y="9437"/>
                    <a:pt x="12969" y="9385"/>
                    <a:pt x="13021" y="9350"/>
                  </a:cubicBezTo>
                  <a:cubicBezTo>
                    <a:pt x="14000" y="9805"/>
                    <a:pt x="14979" y="10312"/>
                    <a:pt x="15993" y="10661"/>
                  </a:cubicBezTo>
                  <a:cubicBezTo>
                    <a:pt x="16009" y="10669"/>
                    <a:pt x="16024" y="10673"/>
                    <a:pt x="16036" y="10673"/>
                  </a:cubicBezTo>
                  <a:cubicBezTo>
                    <a:pt x="16106" y="10673"/>
                    <a:pt x="16119" y="10566"/>
                    <a:pt x="16045" y="10521"/>
                  </a:cubicBezTo>
                  <a:cubicBezTo>
                    <a:pt x="15591" y="10242"/>
                    <a:pt x="15119" y="10014"/>
                    <a:pt x="14629" y="9787"/>
                  </a:cubicBezTo>
                  <a:cubicBezTo>
                    <a:pt x="14647" y="9752"/>
                    <a:pt x="14647" y="9735"/>
                    <a:pt x="14629" y="9700"/>
                  </a:cubicBezTo>
                  <a:cubicBezTo>
                    <a:pt x="14472" y="9333"/>
                    <a:pt x="14280" y="8948"/>
                    <a:pt x="14105" y="8581"/>
                  </a:cubicBezTo>
                  <a:lnTo>
                    <a:pt x="14140" y="8581"/>
                  </a:lnTo>
                  <a:cubicBezTo>
                    <a:pt x="14150" y="8588"/>
                    <a:pt x="14159" y="8590"/>
                    <a:pt x="14168" y="8590"/>
                  </a:cubicBezTo>
                  <a:cubicBezTo>
                    <a:pt x="14203" y="8590"/>
                    <a:pt x="14217" y="8539"/>
                    <a:pt x="14175" y="8511"/>
                  </a:cubicBezTo>
                  <a:cubicBezTo>
                    <a:pt x="14140" y="8459"/>
                    <a:pt x="14087" y="8441"/>
                    <a:pt x="14018" y="8424"/>
                  </a:cubicBezTo>
                  <a:cubicBezTo>
                    <a:pt x="13720" y="7812"/>
                    <a:pt x="13388" y="7200"/>
                    <a:pt x="13056" y="6588"/>
                  </a:cubicBezTo>
                  <a:lnTo>
                    <a:pt x="13056" y="6588"/>
                  </a:lnTo>
                  <a:cubicBezTo>
                    <a:pt x="13790" y="6658"/>
                    <a:pt x="14542" y="6710"/>
                    <a:pt x="15294" y="6763"/>
                  </a:cubicBezTo>
                  <a:cubicBezTo>
                    <a:pt x="15381" y="6763"/>
                    <a:pt x="15364" y="6606"/>
                    <a:pt x="15276" y="6588"/>
                  </a:cubicBezTo>
                  <a:cubicBezTo>
                    <a:pt x="14490" y="6466"/>
                    <a:pt x="13685" y="6378"/>
                    <a:pt x="12881" y="6291"/>
                  </a:cubicBezTo>
                  <a:cubicBezTo>
                    <a:pt x="12637" y="5836"/>
                    <a:pt x="12392" y="5399"/>
                    <a:pt x="12165" y="4945"/>
                  </a:cubicBezTo>
                  <a:cubicBezTo>
                    <a:pt x="11972" y="4578"/>
                    <a:pt x="11762" y="4211"/>
                    <a:pt x="11570" y="3826"/>
                  </a:cubicBezTo>
                  <a:cubicBezTo>
                    <a:pt x="11636" y="3777"/>
                    <a:pt x="11594" y="3667"/>
                    <a:pt x="11503" y="3667"/>
                  </a:cubicBezTo>
                  <a:cubicBezTo>
                    <a:pt x="11496" y="3667"/>
                    <a:pt x="11490" y="3668"/>
                    <a:pt x="11483" y="3669"/>
                  </a:cubicBezTo>
                  <a:cubicBezTo>
                    <a:pt x="10853" y="2462"/>
                    <a:pt x="10207" y="1256"/>
                    <a:pt x="9560" y="50"/>
                  </a:cubicBezTo>
                  <a:cubicBezTo>
                    <a:pt x="9539" y="16"/>
                    <a:pt x="9503" y="1"/>
                    <a:pt x="9469"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7"/>
            <p:cNvSpPr/>
            <p:nvPr/>
          </p:nvSpPr>
          <p:spPr>
            <a:xfrm rot="554399">
              <a:off x="5858196" y="2213727"/>
              <a:ext cx="49731" cy="73849"/>
            </a:xfrm>
            <a:custGeom>
              <a:avLst/>
              <a:gdLst/>
              <a:ahLst/>
              <a:cxnLst/>
              <a:rect l="l" t="t" r="r" b="b"/>
              <a:pathLst>
                <a:path w="1365" h="2027" extrusionOk="0">
                  <a:moveTo>
                    <a:pt x="962" y="222"/>
                  </a:moveTo>
                  <a:cubicBezTo>
                    <a:pt x="1044" y="222"/>
                    <a:pt x="1024" y="310"/>
                    <a:pt x="927" y="365"/>
                  </a:cubicBezTo>
                  <a:cubicBezTo>
                    <a:pt x="822" y="453"/>
                    <a:pt x="717" y="488"/>
                    <a:pt x="647" y="593"/>
                  </a:cubicBezTo>
                  <a:cubicBezTo>
                    <a:pt x="601" y="670"/>
                    <a:pt x="663" y="774"/>
                    <a:pt x="738" y="774"/>
                  </a:cubicBezTo>
                  <a:cubicBezTo>
                    <a:pt x="749" y="774"/>
                    <a:pt x="759" y="772"/>
                    <a:pt x="770" y="768"/>
                  </a:cubicBezTo>
                  <a:cubicBezTo>
                    <a:pt x="962" y="820"/>
                    <a:pt x="997" y="907"/>
                    <a:pt x="910" y="995"/>
                  </a:cubicBezTo>
                  <a:cubicBezTo>
                    <a:pt x="892" y="1030"/>
                    <a:pt x="857" y="1065"/>
                    <a:pt x="822" y="1082"/>
                  </a:cubicBezTo>
                  <a:cubicBezTo>
                    <a:pt x="735" y="1135"/>
                    <a:pt x="630" y="1152"/>
                    <a:pt x="542" y="1170"/>
                  </a:cubicBezTo>
                  <a:lnTo>
                    <a:pt x="438" y="1170"/>
                  </a:lnTo>
                  <a:cubicBezTo>
                    <a:pt x="455" y="942"/>
                    <a:pt x="490" y="715"/>
                    <a:pt x="507" y="470"/>
                  </a:cubicBezTo>
                  <a:lnTo>
                    <a:pt x="560" y="453"/>
                  </a:lnTo>
                  <a:cubicBezTo>
                    <a:pt x="647" y="365"/>
                    <a:pt x="752" y="278"/>
                    <a:pt x="875" y="243"/>
                  </a:cubicBezTo>
                  <a:cubicBezTo>
                    <a:pt x="911" y="228"/>
                    <a:pt x="940" y="222"/>
                    <a:pt x="962" y="222"/>
                  </a:cubicBezTo>
                  <a:close/>
                  <a:moveTo>
                    <a:pt x="994" y="1"/>
                  </a:moveTo>
                  <a:cubicBezTo>
                    <a:pt x="821" y="1"/>
                    <a:pt x="612" y="161"/>
                    <a:pt x="490" y="296"/>
                  </a:cubicBezTo>
                  <a:cubicBezTo>
                    <a:pt x="483" y="288"/>
                    <a:pt x="472" y="284"/>
                    <a:pt x="463" y="284"/>
                  </a:cubicBezTo>
                  <a:cubicBezTo>
                    <a:pt x="450" y="284"/>
                    <a:pt x="438" y="293"/>
                    <a:pt x="438" y="313"/>
                  </a:cubicBezTo>
                  <a:cubicBezTo>
                    <a:pt x="368" y="593"/>
                    <a:pt x="298" y="890"/>
                    <a:pt x="228" y="1170"/>
                  </a:cubicBezTo>
                  <a:lnTo>
                    <a:pt x="105" y="1170"/>
                  </a:lnTo>
                  <a:cubicBezTo>
                    <a:pt x="0" y="1187"/>
                    <a:pt x="35" y="1327"/>
                    <a:pt x="123" y="1327"/>
                  </a:cubicBezTo>
                  <a:lnTo>
                    <a:pt x="193" y="1344"/>
                  </a:lnTo>
                  <a:cubicBezTo>
                    <a:pt x="158" y="1537"/>
                    <a:pt x="123" y="1729"/>
                    <a:pt x="105" y="1921"/>
                  </a:cubicBezTo>
                  <a:cubicBezTo>
                    <a:pt x="94" y="1977"/>
                    <a:pt x="155" y="2026"/>
                    <a:pt x="209" y="2026"/>
                  </a:cubicBezTo>
                  <a:cubicBezTo>
                    <a:pt x="240" y="2026"/>
                    <a:pt x="268" y="2011"/>
                    <a:pt x="280" y="1974"/>
                  </a:cubicBezTo>
                  <a:cubicBezTo>
                    <a:pt x="333" y="1764"/>
                    <a:pt x="368" y="1554"/>
                    <a:pt x="403" y="1344"/>
                  </a:cubicBezTo>
                  <a:cubicBezTo>
                    <a:pt x="700" y="1344"/>
                    <a:pt x="1032" y="1292"/>
                    <a:pt x="1119" y="977"/>
                  </a:cubicBezTo>
                  <a:cubicBezTo>
                    <a:pt x="1154" y="820"/>
                    <a:pt x="1084" y="680"/>
                    <a:pt x="962" y="593"/>
                  </a:cubicBezTo>
                  <a:cubicBezTo>
                    <a:pt x="1154" y="470"/>
                    <a:pt x="1364" y="331"/>
                    <a:pt x="1189" y="103"/>
                  </a:cubicBezTo>
                  <a:cubicBezTo>
                    <a:pt x="1137" y="30"/>
                    <a:pt x="1069" y="1"/>
                    <a:pt x="994"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7"/>
            <p:cNvSpPr/>
            <p:nvPr/>
          </p:nvSpPr>
          <p:spPr>
            <a:xfrm rot="554399">
              <a:off x="5855672" y="2360294"/>
              <a:ext cx="36833" cy="24884"/>
            </a:xfrm>
            <a:custGeom>
              <a:avLst/>
              <a:gdLst/>
              <a:ahLst/>
              <a:cxnLst/>
              <a:rect l="l" t="t" r="r" b="b"/>
              <a:pathLst>
                <a:path w="1011" h="683" extrusionOk="0">
                  <a:moveTo>
                    <a:pt x="175" y="157"/>
                  </a:moveTo>
                  <a:cubicBezTo>
                    <a:pt x="263" y="192"/>
                    <a:pt x="350" y="227"/>
                    <a:pt x="420" y="280"/>
                  </a:cubicBezTo>
                  <a:cubicBezTo>
                    <a:pt x="368" y="332"/>
                    <a:pt x="298" y="385"/>
                    <a:pt x="210" y="385"/>
                  </a:cubicBezTo>
                  <a:cubicBezTo>
                    <a:pt x="193" y="315"/>
                    <a:pt x="175" y="245"/>
                    <a:pt x="175" y="157"/>
                  </a:cubicBezTo>
                  <a:close/>
                  <a:moveTo>
                    <a:pt x="105" y="0"/>
                  </a:moveTo>
                  <a:cubicBezTo>
                    <a:pt x="88" y="0"/>
                    <a:pt x="53" y="0"/>
                    <a:pt x="35" y="35"/>
                  </a:cubicBezTo>
                  <a:cubicBezTo>
                    <a:pt x="0" y="192"/>
                    <a:pt x="0" y="350"/>
                    <a:pt x="35" y="525"/>
                  </a:cubicBezTo>
                  <a:cubicBezTo>
                    <a:pt x="53" y="559"/>
                    <a:pt x="88" y="612"/>
                    <a:pt x="140" y="612"/>
                  </a:cubicBezTo>
                  <a:cubicBezTo>
                    <a:pt x="160" y="614"/>
                    <a:pt x="179" y="615"/>
                    <a:pt x="198" y="615"/>
                  </a:cubicBezTo>
                  <a:cubicBezTo>
                    <a:pt x="370" y="615"/>
                    <a:pt x="534" y="544"/>
                    <a:pt x="612" y="402"/>
                  </a:cubicBezTo>
                  <a:cubicBezTo>
                    <a:pt x="700" y="490"/>
                    <a:pt x="770" y="577"/>
                    <a:pt x="857" y="664"/>
                  </a:cubicBezTo>
                  <a:cubicBezTo>
                    <a:pt x="874" y="677"/>
                    <a:pt x="891" y="682"/>
                    <a:pt x="908" y="682"/>
                  </a:cubicBezTo>
                  <a:cubicBezTo>
                    <a:pt x="963" y="682"/>
                    <a:pt x="1010" y="626"/>
                    <a:pt x="997" y="559"/>
                  </a:cubicBezTo>
                  <a:cubicBezTo>
                    <a:pt x="927" y="420"/>
                    <a:pt x="805" y="297"/>
                    <a:pt x="665" y="210"/>
                  </a:cubicBezTo>
                  <a:cubicBezTo>
                    <a:pt x="651" y="155"/>
                    <a:pt x="606" y="111"/>
                    <a:pt x="561" y="111"/>
                  </a:cubicBezTo>
                  <a:cubicBezTo>
                    <a:pt x="549" y="111"/>
                    <a:pt x="536" y="115"/>
                    <a:pt x="525" y="122"/>
                  </a:cubicBezTo>
                  <a:cubicBezTo>
                    <a:pt x="385" y="70"/>
                    <a:pt x="245" y="18"/>
                    <a:pt x="105"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7"/>
            <p:cNvSpPr/>
            <p:nvPr/>
          </p:nvSpPr>
          <p:spPr>
            <a:xfrm rot="554399">
              <a:off x="5656597" y="2310733"/>
              <a:ext cx="53993" cy="52463"/>
            </a:xfrm>
            <a:custGeom>
              <a:avLst/>
              <a:gdLst/>
              <a:ahLst/>
              <a:cxnLst/>
              <a:rect l="l" t="t" r="r" b="b"/>
              <a:pathLst>
                <a:path w="1482" h="1440" extrusionOk="0">
                  <a:moveTo>
                    <a:pt x="572" y="333"/>
                  </a:moveTo>
                  <a:cubicBezTo>
                    <a:pt x="590" y="333"/>
                    <a:pt x="625" y="491"/>
                    <a:pt x="660" y="665"/>
                  </a:cubicBezTo>
                  <a:cubicBezTo>
                    <a:pt x="590" y="683"/>
                    <a:pt x="537" y="683"/>
                    <a:pt x="485" y="683"/>
                  </a:cubicBezTo>
                  <a:cubicBezTo>
                    <a:pt x="502" y="578"/>
                    <a:pt x="537" y="456"/>
                    <a:pt x="555" y="333"/>
                  </a:cubicBezTo>
                  <a:close/>
                  <a:moveTo>
                    <a:pt x="503" y="1"/>
                  </a:moveTo>
                  <a:cubicBezTo>
                    <a:pt x="478" y="1"/>
                    <a:pt x="456" y="16"/>
                    <a:pt x="450" y="54"/>
                  </a:cubicBezTo>
                  <a:cubicBezTo>
                    <a:pt x="380" y="281"/>
                    <a:pt x="310" y="491"/>
                    <a:pt x="223" y="718"/>
                  </a:cubicBezTo>
                  <a:cubicBezTo>
                    <a:pt x="188" y="718"/>
                    <a:pt x="153" y="718"/>
                    <a:pt x="135" y="735"/>
                  </a:cubicBezTo>
                  <a:cubicBezTo>
                    <a:pt x="13" y="735"/>
                    <a:pt x="48" y="910"/>
                    <a:pt x="153" y="928"/>
                  </a:cubicBezTo>
                  <a:cubicBezTo>
                    <a:pt x="100" y="1033"/>
                    <a:pt x="65" y="1155"/>
                    <a:pt x="13" y="1277"/>
                  </a:cubicBezTo>
                  <a:cubicBezTo>
                    <a:pt x="0" y="1354"/>
                    <a:pt x="81" y="1440"/>
                    <a:pt x="152" y="1440"/>
                  </a:cubicBezTo>
                  <a:cubicBezTo>
                    <a:pt x="179" y="1440"/>
                    <a:pt x="204" y="1428"/>
                    <a:pt x="223" y="1400"/>
                  </a:cubicBezTo>
                  <a:cubicBezTo>
                    <a:pt x="293" y="1242"/>
                    <a:pt x="363" y="1085"/>
                    <a:pt x="415" y="910"/>
                  </a:cubicBezTo>
                  <a:lnTo>
                    <a:pt x="695" y="910"/>
                  </a:lnTo>
                  <a:cubicBezTo>
                    <a:pt x="730" y="1085"/>
                    <a:pt x="747" y="1225"/>
                    <a:pt x="747" y="1260"/>
                  </a:cubicBezTo>
                  <a:cubicBezTo>
                    <a:pt x="763" y="1341"/>
                    <a:pt x="832" y="1381"/>
                    <a:pt x="898" y="1381"/>
                  </a:cubicBezTo>
                  <a:cubicBezTo>
                    <a:pt x="974" y="1381"/>
                    <a:pt x="1046" y="1328"/>
                    <a:pt x="1027" y="1225"/>
                  </a:cubicBezTo>
                  <a:cubicBezTo>
                    <a:pt x="992" y="1120"/>
                    <a:pt x="974" y="1015"/>
                    <a:pt x="957" y="893"/>
                  </a:cubicBezTo>
                  <a:cubicBezTo>
                    <a:pt x="1097" y="893"/>
                    <a:pt x="1254" y="893"/>
                    <a:pt x="1394" y="823"/>
                  </a:cubicBezTo>
                  <a:cubicBezTo>
                    <a:pt x="1481" y="788"/>
                    <a:pt x="1446" y="665"/>
                    <a:pt x="1359" y="648"/>
                  </a:cubicBezTo>
                  <a:cubicBezTo>
                    <a:pt x="1297" y="627"/>
                    <a:pt x="1236" y="620"/>
                    <a:pt x="1174" y="620"/>
                  </a:cubicBezTo>
                  <a:cubicBezTo>
                    <a:pt x="1078" y="620"/>
                    <a:pt x="983" y="637"/>
                    <a:pt x="887" y="648"/>
                  </a:cubicBezTo>
                  <a:cubicBezTo>
                    <a:pt x="869" y="561"/>
                    <a:pt x="852" y="473"/>
                    <a:pt x="817" y="403"/>
                  </a:cubicBezTo>
                  <a:cubicBezTo>
                    <a:pt x="785" y="290"/>
                    <a:pt x="707" y="192"/>
                    <a:pt x="599" y="192"/>
                  </a:cubicBezTo>
                  <a:cubicBezTo>
                    <a:pt x="590" y="192"/>
                    <a:pt x="581" y="192"/>
                    <a:pt x="572" y="193"/>
                  </a:cubicBezTo>
                  <a:cubicBezTo>
                    <a:pt x="590" y="158"/>
                    <a:pt x="590" y="123"/>
                    <a:pt x="590" y="106"/>
                  </a:cubicBezTo>
                  <a:cubicBezTo>
                    <a:pt x="601" y="50"/>
                    <a:pt x="547" y="1"/>
                    <a:pt x="503"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7"/>
            <p:cNvSpPr/>
            <p:nvPr/>
          </p:nvSpPr>
          <p:spPr>
            <a:xfrm rot="554399">
              <a:off x="6016025" y="2310320"/>
              <a:ext cx="42590" cy="51224"/>
            </a:xfrm>
            <a:custGeom>
              <a:avLst/>
              <a:gdLst/>
              <a:ahLst/>
              <a:cxnLst/>
              <a:rect l="l" t="t" r="r" b="b"/>
              <a:pathLst>
                <a:path w="1169" h="1406" extrusionOk="0">
                  <a:moveTo>
                    <a:pt x="763" y="177"/>
                  </a:moveTo>
                  <a:cubicBezTo>
                    <a:pt x="811" y="177"/>
                    <a:pt x="840" y="216"/>
                    <a:pt x="802" y="347"/>
                  </a:cubicBezTo>
                  <a:cubicBezTo>
                    <a:pt x="784" y="382"/>
                    <a:pt x="732" y="400"/>
                    <a:pt x="697" y="435"/>
                  </a:cubicBezTo>
                  <a:cubicBezTo>
                    <a:pt x="644" y="435"/>
                    <a:pt x="592" y="452"/>
                    <a:pt x="539" y="505"/>
                  </a:cubicBezTo>
                  <a:cubicBezTo>
                    <a:pt x="476" y="552"/>
                    <a:pt x="541" y="685"/>
                    <a:pt x="619" y="685"/>
                  </a:cubicBezTo>
                  <a:cubicBezTo>
                    <a:pt x="627" y="685"/>
                    <a:pt x="636" y="683"/>
                    <a:pt x="644" y="680"/>
                  </a:cubicBezTo>
                  <a:lnTo>
                    <a:pt x="679" y="662"/>
                  </a:lnTo>
                  <a:cubicBezTo>
                    <a:pt x="711" y="636"/>
                    <a:pt x="748" y="624"/>
                    <a:pt x="785" y="624"/>
                  </a:cubicBezTo>
                  <a:cubicBezTo>
                    <a:pt x="873" y="624"/>
                    <a:pt x="959" y="691"/>
                    <a:pt x="959" y="802"/>
                  </a:cubicBezTo>
                  <a:cubicBezTo>
                    <a:pt x="976" y="907"/>
                    <a:pt x="872" y="1012"/>
                    <a:pt x="802" y="1064"/>
                  </a:cubicBezTo>
                  <a:cubicBezTo>
                    <a:pt x="708" y="1118"/>
                    <a:pt x="625" y="1140"/>
                    <a:pt x="536" y="1140"/>
                  </a:cubicBezTo>
                  <a:cubicBezTo>
                    <a:pt x="509" y="1140"/>
                    <a:pt x="481" y="1138"/>
                    <a:pt x="452" y="1134"/>
                  </a:cubicBezTo>
                  <a:cubicBezTo>
                    <a:pt x="435" y="889"/>
                    <a:pt x="417" y="645"/>
                    <a:pt x="400" y="400"/>
                  </a:cubicBezTo>
                  <a:cubicBezTo>
                    <a:pt x="470" y="365"/>
                    <a:pt x="522" y="312"/>
                    <a:pt x="592" y="260"/>
                  </a:cubicBezTo>
                  <a:cubicBezTo>
                    <a:pt x="611" y="240"/>
                    <a:pt x="702" y="177"/>
                    <a:pt x="763" y="177"/>
                  </a:cubicBezTo>
                  <a:close/>
                  <a:moveTo>
                    <a:pt x="766" y="1"/>
                  </a:moveTo>
                  <a:cubicBezTo>
                    <a:pt x="609" y="1"/>
                    <a:pt x="438" y="185"/>
                    <a:pt x="312" y="260"/>
                  </a:cubicBezTo>
                  <a:cubicBezTo>
                    <a:pt x="300" y="256"/>
                    <a:pt x="286" y="254"/>
                    <a:pt x="273" y="254"/>
                  </a:cubicBezTo>
                  <a:cubicBezTo>
                    <a:pt x="231" y="254"/>
                    <a:pt x="190" y="277"/>
                    <a:pt x="190" y="330"/>
                  </a:cubicBezTo>
                  <a:cubicBezTo>
                    <a:pt x="207" y="592"/>
                    <a:pt x="207" y="854"/>
                    <a:pt x="225" y="1099"/>
                  </a:cubicBezTo>
                  <a:lnTo>
                    <a:pt x="155" y="1099"/>
                  </a:lnTo>
                  <a:cubicBezTo>
                    <a:pt x="144" y="1097"/>
                    <a:pt x="133" y="1095"/>
                    <a:pt x="124" y="1095"/>
                  </a:cubicBezTo>
                  <a:cubicBezTo>
                    <a:pt x="1" y="1095"/>
                    <a:pt x="25" y="1294"/>
                    <a:pt x="155" y="1326"/>
                  </a:cubicBezTo>
                  <a:cubicBezTo>
                    <a:pt x="190" y="1326"/>
                    <a:pt x="225" y="1344"/>
                    <a:pt x="260" y="1344"/>
                  </a:cubicBezTo>
                  <a:cubicBezTo>
                    <a:pt x="289" y="1383"/>
                    <a:pt x="335" y="1406"/>
                    <a:pt x="376" y="1406"/>
                  </a:cubicBezTo>
                  <a:cubicBezTo>
                    <a:pt x="408" y="1406"/>
                    <a:pt x="437" y="1392"/>
                    <a:pt x="452" y="1361"/>
                  </a:cubicBezTo>
                  <a:cubicBezTo>
                    <a:pt x="767" y="1361"/>
                    <a:pt x="1116" y="1239"/>
                    <a:pt x="1151" y="872"/>
                  </a:cubicBezTo>
                  <a:cubicBezTo>
                    <a:pt x="1169" y="697"/>
                    <a:pt x="1064" y="540"/>
                    <a:pt x="924" y="470"/>
                  </a:cubicBezTo>
                  <a:cubicBezTo>
                    <a:pt x="1011" y="365"/>
                    <a:pt x="1046" y="243"/>
                    <a:pt x="942" y="103"/>
                  </a:cubicBezTo>
                  <a:cubicBezTo>
                    <a:pt x="887" y="29"/>
                    <a:pt x="828" y="1"/>
                    <a:pt x="766"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7"/>
            <p:cNvSpPr/>
            <p:nvPr/>
          </p:nvSpPr>
          <p:spPr>
            <a:xfrm rot="554399">
              <a:off x="6139630" y="2197889"/>
              <a:ext cx="42371" cy="44339"/>
            </a:xfrm>
            <a:custGeom>
              <a:avLst/>
              <a:gdLst/>
              <a:ahLst/>
              <a:cxnLst/>
              <a:rect l="l" t="t" r="r" b="b"/>
              <a:pathLst>
                <a:path w="1163" h="1217" extrusionOk="0">
                  <a:moveTo>
                    <a:pt x="842" y="0"/>
                  </a:moveTo>
                  <a:cubicBezTo>
                    <a:pt x="838" y="0"/>
                    <a:pt x="834" y="1"/>
                    <a:pt x="831" y="3"/>
                  </a:cubicBezTo>
                  <a:cubicBezTo>
                    <a:pt x="568" y="91"/>
                    <a:pt x="324" y="248"/>
                    <a:pt x="149" y="475"/>
                  </a:cubicBezTo>
                  <a:cubicBezTo>
                    <a:pt x="114" y="510"/>
                    <a:pt x="149" y="563"/>
                    <a:pt x="184" y="598"/>
                  </a:cubicBezTo>
                  <a:cubicBezTo>
                    <a:pt x="289" y="632"/>
                    <a:pt x="376" y="685"/>
                    <a:pt x="464" y="720"/>
                  </a:cubicBezTo>
                  <a:cubicBezTo>
                    <a:pt x="551" y="772"/>
                    <a:pt x="796" y="842"/>
                    <a:pt x="638" y="947"/>
                  </a:cubicBezTo>
                  <a:cubicBezTo>
                    <a:pt x="582" y="1003"/>
                    <a:pt x="500" y="1026"/>
                    <a:pt x="416" y="1026"/>
                  </a:cubicBezTo>
                  <a:cubicBezTo>
                    <a:pt x="317" y="1026"/>
                    <a:pt x="215" y="994"/>
                    <a:pt x="149" y="947"/>
                  </a:cubicBezTo>
                  <a:cubicBezTo>
                    <a:pt x="131" y="938"/>
                    <a:pt x="112" y="934"/>
                    <a:pt x="94" y="934"/>
                  </a:cubicBezTo>
                  <a:cubicBezTo>
                    <a:pt x="42" y="934"/>
                    <a:pt x="1" y="970"/>
                    <a:pt x="26" y="1035"/>
                  </a:cubicBezTo>
                  <a:cubicBezTo>
                    <a:pt x="101" y="1166"/>
                    <a:pt x="236" y="1216"/>
                    <a:pt x="382" y="1216"/>
                  </a:cubicBezTo>
                  <a:cubicBezTo>
                    <a:pt x="545" y="1216"/>
                    <a:pt x="720" y="1153"/>
                    <a:pt x="831" y="1070"/>
                  </a:cubicBezTo>
                  <a:cubicBezTo>
                    <a:pt x="1163" y="825"/>
                    <a:pt x="586" y="598"/>
                    <a:pt x="341" y="493"/>
                  </a:cubicBezTo>
                  <a:cubicBezTo>
                    <a:pt x="464" y="300"/>
                    <a:pt x="638" y="160"/>
                    <a:pt x="848" y="91"/>
                  </a:cubicBezTo>
                  <a:cubicBezTo>
                    <a:pt x="895" y="59"/>
                    <a:pt x="872" y="0"/>
                    <a:pt x="84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7"/>
            <p:cNvSpPr/>
            <p:nvPr/>
          </p:nvSpPr>
          <p:spPr>
            <a:xfrm rot="554399">
              <a:off x="6177692" y="2218517"/>
              <a:ext cx="8343" cy="27944"/>
            </a:xfrm>
            <a:custGeom>
              <a:avLst/>
              <a:gdLst/>
              <a:ahLst/>
              <a:cxnLst/>
              <a:rect l="l" t="t" r="r" b="b"/>
              <a:pathLst>
                <a:path w="229" h="767" extrusionOk="0">
                  <a:moveTo>
                    <a:pt x="85" y="0"/>
                  </a:moveTo>
                  <a:cubicBezTo>
                    <a:pt x="57" y="0"/>
                    <a:pt x="36" y="17"/>
                    <a:pt x="36" y="59"/>
                  </a:cubicBezTo>
                  <a:cubicBezTo>
                    <a:pt x="18" y="251"/>
                    <a:pt x="1" y="443"/>
                    <a:pt x="1" y="635"/>
                  </a:cubicBezTo>
                  <a:cubicBezTo>
                    <a:pt x="1" y="715"/>
                    <a:pt x="69" y="767"/>
                    <a:pt x="131" y="767"/>
                  </a:cubicBezTo>
                  <a:cubicBezTo>
                    <a:pt x="178" y="767"/>
                    <a:pt x="221" y="738"/>
                    <a:pt x="228" y="670"/>
                  </a:cubicBezTo>
                  <a:cubicBezTo>
                    <a:pt x="228" y="478"/>
                    <a:pt x="193" y="286"/>
                    <a:pt x="193" y="94"/>
                  </a:cubicBezTo>
                  <a:cubicBezTo>
                    <a:pt x="183" y="41"/>
                    <a:pt x="127" y="0"/>
                    <a:pt x="85"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7"/>
            <p:cNvSpPr/>
            <p:nvPr/>
          </p:nvSpPr>
          <p:spPr>
            <a:xfrm rot="554399">
              <a:off x="6189383" y="2205060"/>
              <a:ext cx="6412" cy="6266"/>
            </a:xfrm>
            <a:custGeom>
              <a:avLst/>
              <a:gdLst/>
              <a:ahLst/>
              <a:cxnLst/>
              <a:rect l="l" t="t" r="r" b="b"/>
              <a:pathLst>
                <a:path w="176" h="172" extrusionOk="0">
                  <a:moveTo>
                    <a:pt x="73" y="0"/>
                  </a:moveTo>
                  <a:cubicBezTo>
                    <a:pt x="35" y="0"/>
                    <a:pt x="1" y="27"/>
                    <a:pt x="1" y="82"/>
                  </a:cubicBezTo>
                  <a:cubicBezTo>
                    <a:pt x="1" y="118"/>
                    <a:pt x="51" y="172"/>
                    <a:pt x="100" y="172"/>
                  </a:cubicBezTo>
                  <a:cubicBezTo>
                    <a:pt x="121" y="172"/>
                    <a:pt x="142" y="161"/>
                    <a:pt x="158" y="134"/>
                  </a:cubicBezTo>
                  <a:lnTo>
                    <a:pt x="175" y="99"/>
                  </a:lnTo>
                  <a:lnTo>
                    <a:pt x="158" y="65"/>
                  </a:lnTo>
                  <a:lnTo>
                    <a:pt x="140" y="30"/>
                  </a:lnTo>
                  <a:cubicBezTo>
                    <a:pt x="121" y="10"/>
                    <a:pt x="96" y="0"/>
                    <a:pt x="7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7"/>
            <p:cNvSpPr/>
            <p:nvPr/>
          </p:nvSpPr>
          <p:spPr>
            <a:xfrm rot="554399">
              <a:off x="6188144" y="2225233"/>
              <a:ext cx="46962" cy="26632"/>
            </a:xfrm>
            <a:custGeom>
              <a:avLst/>
              <a:gdLst/>
              <a:ahLst/>
              <a:cxnLst/>
              <a:rect l="l" t="t" r="r" b="b"/>
              <a:pathLst>
                <a:path w="1289" h="731" extrusionOk="0">
                  <a:moveTo>
                    <a:pt x="494" y="0"/>
                  </a:moveTo>
                  <a:cubicBezTo>
                    <a:pt x="366" y="0"/>
                    <a:pt x="267" y="76"/>
                    <a:pt x="187" y="182"/>
                  </a:cubicBezTo>
                  <a:lnTo>
                    <a:pt x="187" y="165"/>
                  </a:lnTo>
                  <a:cubicBezTo>
                    <a:pt x="187" y="124"/>
                    <a:pt x="146" y="96"/>
                    <a:pt x="112" y="96"/>
                  </a:cubicBezTo>
                  <a:cubicBezTo>
                    <a:pt x="87" y="96"/>
                    <a:pt x="65" y="111"/>
                    <a:pt x="65" y="147"/>
                  </a:cubicBezTo>
                  <a:cubicBezTo>
                    <a:pt x="47" y="270"/>
                    <a:pt x="47" y="392"/>
                    <a:pt x="12" y="515"/>
                  </a:cubicBezTo>
                  <a:cubicBezTo>
                    <a:pt x="1" y="586"/>
                    <a:pt x="77" y="665"/>
                    <a:pt x="144" y="665"/>
                  </a:cubicBezTo>
                  <a:cubicBezTo>
                    <a:pt x="176" y="665"/>
                    <a:pt x="205" y="647"/>
                    <a:pt x="222" y="602"/>
                  </a:cubicBezTo>
                  <a:cubicBezTo>
                    <a:pt x="253" y="495"/>
                    <a:pt x="350" y="215"/>
                    <a:pt x="502" y="215"/>
                  </a:cubicBezTo>
                  <a:cubicBezTo>
                    <a:pt x="524" y="215"/>
                    <a:pt x="547" y="221"/>
                    <a:pt x="572" y="235"/>
                  </a:cubicBezTo>
                  <a:cubicBezTo>
                    <a:pt x="659" y="270"/>
                    <a:pt x="624" y="532"/>
                    <a:pt x="712" y="619"/>
                  </a:cubicBezTo>
                  <a:cubicBezTo>
                    <a:pt x="775" y="691"/>
                    <a:pt x="889" y="731"/>
                    <a:pt x="999" y="731"/>
                  </a:cubicBezTo>
                  <a:cubicBezTo>
                    <a:pt x="1102" y="731"/>
                    <a:pt x="1203" y="696"/>
                    <a:pt x="1254" y="619"/>
                  </a:cubicBezTo>
                  <a:cubicBezTo>
                    <a:pt x="1289" y="567"/>
                    <a:pt x="1254" y="480"/>
                    <a:pt x="1201" y="480"/>
                  </a:cubicBezTo>
                  <a:cubicBezTo>
                    <a:pt x="1184" y="476"/>
                    <a:pt x="1167" y="475"/>
                    <a:pt x="1151" y="475"/>
                  </a:cubicBezTo>
                  <a:cubicBezTo>
                    <a:pt x="1086" y="475"/>
                    <a:pt x="1030" y="497"/>
                    <a:pt x="974" y="497"/>
                  </a:cubicBezTo>
                  <a:cubicBezTo>
                    <a:pt x="834" y="497"/>
                    <a:pt x="869" y="375"/>
                    <a:pt x="852" y="270"/>
                  </a:cubicBezTo>
                  <a:cubicBezTo>
                    <a:pt x="817" y="147"/>
                    <a:pt x="747" y="60"/>
                    <a:pt x="624" y="25"/>
                  </a:cubicBezTo>
                  <a:cubicBezTo>
                    <a:pt x="578" y="8"/>
                    <a:pt x="534" y="0"/>
                    <a:pt x="494"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7"/>
            <p:cNvSpPr/>
            <p:nvPr/>
          </p:nvSpPr>
          <p:spPr>
            <a:xfrm rot="554399">
              <a:off x="6245192" y="2211420"/>
              <a:ext cx="39857" cy="71590"/>
            </a:xfrm>
            <a:custGeom>
              <a:avLst/>
              <a:gdLst/>
              <a:ahLst/>
              <a:cxnLst/>
              <a:rect l="l" t="t" r="r" b="b"/>
              <a:pathLst>
                <a:path w="1094" h="1965" extrusionOk="0">
                  <a:moveTo>
                    <a:pt x="997" y="1"/>
                  </a:moveTo>
                  <a:cubicBezTo>
                    <a:pt x="986" y="1"/>
                    <a:pt x="974" y="5"/>
                    <a:pt x="962" y="14"/>
                  </a:cubicBezTo>
                  <a:cubicBezTo>
                    <a:pt x="560" y="293"/>
                    <a:pt x="246" y="730"/>
                    <a:pt x="193" y="1220"/>
                  </a:cubicBezTo>
                  <a:cubicBezTo>
                    <a:pt x="161" y="1510"/>
                    <a:pt x="307" y="1964"/>
                    <a:pt x="659" y="1964"/>
                  </a:cubicBezTo>
                  <a:cubicBezTo>
                    <a:pt x="689" y="1964"/>
                    <a:pt x="720" y="1961"/>
                    <a:pt x="753" y="1954"/>
                  </a:cubicBezTo>
                  <a:cubicBezTo>
                    <a:pt x="840" y="1937"/>
                    <a:pt x="840" y="1814"/>
                    <a:pt x="753" y="1779"/>
                  </a:cubicBezTo>
                  <a:cubicBezTo>
                    <a:pt x="1" y="1482"/>
                    <a:pt x="665" y="486"/>
                    <a:pt x="1050" y="136"/>
                  </a:cubicBezTo>
                  <a:cubicBezTo>
                    <a:pt x="1093" y="93"/>
                    <a:pt x="1052" y="1"/>
                    <a:pt x="997"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7"/>
            <p:cNvSpPr/>
            <p:nvPr/>
          </p:nvSpPr>
          <p:spPr>
            <a:xfrm rot="554399">
              <a:off x="6274625" y="2243705"/>
              <a:ext cx="28090" cy="9072"/>
            </a:xfrm>
            <a:custGeom>
              <a:avLst/>
              <a:gdLst/>
              <a:ahLst/>
              <a:cxnLst/>
              <a:rect l="l" t="t" r="r" b="b"/>
              <a:pathLst>
                <a:path w="771" h="249" extrusionOk="0">
                  <a:moveTo>
                    <a:pt x="421" y="1"/>
                  </a:moveTo>
                  <a:cubicBezTo>
                    <a:pt x="307" y="1"/>
                    <a:pt x="193" y="18"/>
                    <a:pt x="106" y="36"/>
                  </a:cubicBezTo>
                  <a:cubicBezTo>
                    <a:pt x="1" y="71"/>
                    <a:pt x="71" y="211"/>
                    <a:pt x="141" y="228"/>
                  </a:cubicBezTo>
                  <a:cubicBezTo>
                    <a:pt x="246" y="246"/>
                    <a:pt x="351" y="246"/>
                    <a:pt x="473" y="246"/>
                  </a:cubicBezTo>
                  <a:cubicBezTo>
                    <a:pt x="508" y="246"/>
                    <a:pt x="543" y="248"/>
                    <a:pt x="578" y="248"/>
                  </a:cubicBezTo>
                  <a:cubicBezTo>
                    <a:pt x="630" y="248"/>
                    <a:pt x="683" y="242"/>
                    <a:pt x="735" y="211"/>
                  </a:cubicBezTo>
                  <a:cubicBezTo>
                    <a:pt x="770" y="176"/>
                    <a:pt x="770" y="88"/>
                    <a:pt x="735" y="71"/>
                  </a:cubicBezTo>
                  <a:cubicBezTo>
                    <a:pt x="648" y="18"/>
                    <a:pt x="534" y="1"/>
                    <a:pt x="421"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7"/>
            <p:cNvSpPr/>
            <p:nvPr/>
          </p:nvSpPr>
          <p:spPr>
            <a:xfrm rot="554399">
              <a:off x="6306111" y="2252234"/>
              <a:ext cx="45905" cy="42918"/>
            </a:xfrm>
            <a:custGeom>
              <a:avLst/>
              <a:gdLst/>
              <a:ahLst/>
              <a:cxnLst/>
              <a:rect l="l" t="t" r="r" b="b"/>
              <a:pathLst>
                <a:path w="1260" h="1178" extrusionOk="0">
                  <a:moveTo>
                    <a:pt x="721" y="278"/>
                  </a:moveTo>
                  <a:cubicBezTo>
                    <a:pt x="757" y="278"/>
                    <a:pt x="792" y="285"/>
                    <a:pt x="822" y="304"/>
                  </a:cubicBezTo>
                  <a:cubicBezTo>
                    <a:pt x="735" y="391"/>
                    <a:pt x="630" y="461"/>
                    <a:pt x="525" y="531"/>
                  </a:cubicBezTo>
                  <a:cubicBezTo>
                    <a:pt x="455" y="566"/>
                    <a:pt x="403" y="601"/>
                    <a:pt x="333" y="636"/>
                  </a:cubicBezTo>
                  <a:cubicBezTo>
                    <a:pt x="324" y="644"/>
                    <a:pt x="312" y="648"/>
                    <a:pt x="298" y="652"/>
                  </a:cubicBezTo>
                  <a:lnTo>
                    <a:pt x="298" y="652"/>
                  </a:lnTo>
                  <a:cubicBezTo>
                    <a:pt x="333" y="530"/>
                    <a:pt x="420" y="408"/>
                    <a:pt x="525" y="339"/>
                  </a:cubicBezTo>
                  <a:cubicBezTo>
                    <a:pt x="582" y="304"/>
                    <a:pt x="654" y="278"/>
                    <a:pt x="721" y="278"/>
                  </a:cubicBezTo>
                  <a:close/>
                  <a:moveTo>
                    <a:pt x="1084" y="1"/>
                  </a:moveTo>
                  <a:cubicBezTo>
                    <a:pt x="1066" y="1"/>
                    <a:pt x="1048" y="8"/>
                    <a:pt x="1032" y="24"/>
                  </a:cubicBezTo>
                  <a:cubicBezTo>
                    <a:pt x="1014" y="76"/>
                    <a:pt x="979" y="111"/>
                    <a:pt x="944" y="146"/>
                  </a:cubicBezTo>
                  <a:lnTo>
                    <a:pt x="909" y="129"/>
                  </a:lnTo>
                  <a:cubicBezTo>
                    <a:pt x="838" y="93"/>
                    <a:pt x="767" y="77"/>
                    <a:pt x="698" y="77"/>
                  </a:cubicBezTo>
                  <a:cubicBezTo>
                    <a:pt x="466" y="77"/>
                    <a:pt x="262" y="259"/>
                    <a:pt x="140" y="461"/>
                  </a:cubicBezTo>
                  <a:cubicBezTo>
                    <a:pt x="70" y="548"/>
                    <a:pt x="0" y="671"/>
                    <a:pt x="53" y="793"/>
                  </a:cubicBezTo>
                  <a:cubicBezTo>
                    <a:pt x="87" y="873"/>
                    <a:pt x="159" y="908"/>
                    <a:pt x="234" y="908"/>
                  </a:cubicBezTo>
                  <a:cubicBezTo>
                    <a:pt x="273" y="908"/>
                    <a:pt x="314" y="899"/>
                    <a:pt x="350" y="880"/>
                  </a:cubicBezTo>
                  <a:cubicBezTo>
                    <a:pt x="577" y="811"/>
                    <a:pt x="752" y="653"/>
                    <a:pt x="909" y="478"/>
                  </a:cubicBezTo>
                  <a:lnTo>
                    <a:pt x="909" y="478"/>
                  </a:lnTo>
                  <a:cubicBezTo>
                    <a:pt x="927" y="583"/>
                    <a:pt x="892" y="688"/>
                    <a:pt x="892" y="811"/>
                  </a:cubicBezTo>
                  <a:cubicBezTo>
                    <a:pt x="892" y="968"/>
                    <a:pt x="962" y="1160"/>
                    <a:pt x="1137" y="1178"/>
                  </a:cubicBezTo>
                  <a:cubicBezTo>
                    <a:pt x="1224" y="1178"/>
                    <a:pt x="1259" y="1090"/>
                    <a:pt x="1207" y="1020"/>
                  </a:cubicBezTo>
                  <a:cubicBezTo>
                    <a:pt x="1137" y="933"/>
                    <a:pt x="1102" y="863"/>
                    <a:pt x="1119" y="741"/>
                  </a:cubicBezTo>
                  <a:cubicBezTo>
                    <a:pt x="1119" y="636"/>
                    <a:pt x="1137" y="548"/>
                    <a:pt x="1119" y="443"/>
                  </a:cubicBezTo>
                  <a:cubicBezTo>
                    <a:pt x="1119" y="391"/>
                    <a:pt x="1102" y="339"/>
                    <a:pt x="1067" y="286"/>
                  </a:cubicBezTo>
                  <a:cubicBezTo>
                    <a:pt x="1102" y="234"/>
                    <a:pt x="1137" y="181"/>
                    <a:pt x="1172" y="129"/>
                  </a:cubicBezTo>
                  <a:cubicBezTo>
                    <a:pt x="1199" y="75"/>
                    <a:pt x="1143" y="1"/>
                    <a:pt x="1084"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7"/>
            <p:cNvSpPr/>
            <p:nvPr/>
          </p:nvSpPr>
          <p:spPr>
            <a:xfrm rot="554399">
              <a:off x="6352266" y="2244579"/>
              <a:ext cx="27580" cy="74250"/>
            </a:xfrm>
            <a:custGeom>
              <a:avLst/>
              <a:gdLst/>
              <a:ahLst/>
              <a:cxnLst/>
              <a:rect l="l" t="t" r="r" b="b"/>
              <a:pathLst>
                <a:path w="757" h="2038" extrusionOk="0">
                  <a:moveTo>
                    <a:pt x="499" y="1"/>
                  </a:moveTo>
                  <a:cubicBezTo>
                    <a:pt x="490" y="1"/>
                    <a:pt x="482" y="5"/>
                    <a:pt x="477" y="15"/>
                  </a:cubicBezTo>
                  <a:cubicBezTo>
                    <a:pt x="355" y="277"/>
                    <a:pt x="582" y="557"/>
                    <a:pt x="582" y="837"/>
                  </a:cubicBezTo>
                  <a:cubicBezTo>
                    <a:pt x="564" y="1256"/>
                    <a:pt x="355" y="1571"/>
                    <a:pt x="75" y="1851"/>
                  </a:cubicBezTo>
                  <a:cubicBezTo>
                    <a:pt x="1" y="1925"/>
                    <a:pt x="65" y="2037"/>
                    <a:pt x="151" y="2037"/>
                  </a:cubicBezTo>
                  <a:cubicBezTo>
                    <a:pt x="166" y="2037"/>
                    <a:pt x="182" y="2034"/>
                    <a:pt x="197" y="2026"/>
                  </a:cubicBezTo>
                  <a:cubicBezTo>
                    <a:pt x="495" y="1833"/>
                    <a:pt x="669" y="1519"/>
                    <a:pt x="722" y="1187"/>
                  </a:cubicBezTo>
                  <a:cubicBezTo>
                    <a:pt x="757" y="994"/>
                    <a:pt x="757" y="819"/>
                    <a:pt x="722" y="645"/>
                  </a:cubicBezTo>
                  <a:cubicBezTo>
                    <a:pt x="687" y="435"/>
                    <a:pt x="512" y="243"/>
                    <a:pt x="547" y="50"/>
                  </a:cubicBezTo>
                  <a:cubicBezTo>
                    <a:pt x="547" y="25"/>
                    <a:pt x="521" y="1"/>
                    <a:pt x="499"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7"/>
            <p:cNvSpPr/>
            <p:nvPr/>
          </p:nvSpPr>
          <p:spPr>
            <a:xfrm rot="554399">
              <a:off x="6396309" y="2285471"/>
              <a:ext cx="36360" cy="8962"/>
            </a:xfrm>
            <a:custGeom>
              <a:avLst/>
              <a:gdLst/>
              <a:ahLst/>
              <a:cxnLst/>
              <a:rect l="l" t="t" r="r" b="b"/>
              <a:pathLst>
                <a:path w="998" h="246" extrusionOk="0">
                  <a:moveTo>
                    <a:pt x="88" y="1"/>
                  </a:moveTo>
                  <a:cubicBezTo>
                    <a:pt x="1" y="1"/>
                    <a:pt x="18" y="158"/>
                    <a:pt x="106" y="158"/>
                  </a:cubicBezTo>
                  <a:cubicBezTo>
                    <a:pt x="350" y="193"/>
                    <a:pt x="613" y="228"/>
                    <a:pt x="857" y="246"/>
                  </a:cubicBezTo>
                  <a:cubicBezTo>
                    <a:pt x="997" y="246"/>
                    <a:pt x="997" y="36"/>
                    <a:pt x="875" y="36"/>
                  </a:cubicBezTo>
                  <a:cubicBezTo>
                    <a:pt x="613" y="1"/>
                    <a:pt x="350" y="1"/>
                    <a:pt x="8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7"/>
            <p:cNvSpPr/>
            <p:nvPr/>
          </p:nvSpPr>
          <p:spPr>
            <a:xfrm rot="554399">
              <a:off x="6403406" y="2273993"/>
              <a:ext cx="33154" cy="7942"/>
            </a:xfrm>
            <a:custGeom>
              <a:avLst/>
              <a:gdLst/>
              <a:ahLst/>
              <a:cxnLst/>
              <a:rect l="l" t="t" r="r" b="b"/>
              <a:pathLst>
                <a:path w="910" h="218" extrusionOk="0">
                  <a:moveTo>
                    <a:pt x="647" y="1"/>
                  </a:moveTo>
                  <a:cubicBezTo>
                    <a:pt x="603" y="1"/>
                    <a:pt x="557" y="4"/>
                    <a:pt x="508" y="4"/>
                  </a:cubicBezTo>
                  <a:cubicBezTo>
                    <a:pt x="385" y="21"/>
                    <a:pt x="263" y="21"/>
                    <a:pt x="123" y="21"/>
                  </a:cubicBezTo>
                  <a:cubicBezTo>
                    <a:pt x="1" y="21"/>
                    <a:pt x="53" y="196"/>
                    <a:pt x="158" y="213"/>
                  </a:cubicBezTo>
                  <a:lnTo>
                    <a:pt x="525" y="213"/>
                  </a:lnTo>
                  <a:cubicBezTo>
                    <a:pt x="577" y="213"/>
                    <a:pt x="634" y="218"/>
                    <a:pt x="691" y="218"/>
                  </a:cubicBezTo>
                  <a:cubicBezTo>
                    <a:pt x="748" y="218"/>
                    <a:pt x="805" y="213"/>
                    <a:pt x="857" y="196"/>
                  </a:cubicBezTo>
                  <a:cubicBezTo>
                    <a:pt x="910" y="161"/>
                    <a:pt x="910" y="74"/>
                    <a:pt x="840" y="39"/>
                  </a:cubicBezTo>
                  <a:cubicBezTo>
                    <a:pt x="777" y="7"/>
                    <a:pt x="714" y="1"/>
                    <a:pt x="647"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7"/>
            <p:cNvSpPr/>
            <p:nvPr/>
          </p:nvSpPr>
          <p:spPr>
            <a:xfrm rot="554399">
              <a:off x="6453954" y="2287881"/>
              <a:ext cx="35048" cy="9618"/>
            </a:xfrm>
            <a:custGeom>
              <a:avLst/>
              <a:gdLst/>
              <a:ahLst/>
              <a:cxnLst/>
              <a:rect l="l" t="t" r="r" b="b"/>
              <a:pathLst>
                <a:path w="962" h="264" extrusionOk="0">
                  <a:moveTo>
                    <a:pt x="212" y="1"/>
                  </a:moveTo>
                  <a:cubicBezTo>
                    <a:pt x="163" y="1"/>
                    <a:pt x="115" y="7"/>
                    <a:pt x="70" y="29"/>
                  </a:cubicBezTo>
                  <a:cubicBezTo>
                    <a:pt x="0" y="64"/>
                    <a:pt x="18" y="134"/>
                    <a:pt x="70" y="169"/>
                  </a:cubicBezTo>
                  <a:cubicBezTo>
                    <a:pt x="192" y="239"/>
                    <a:pt x="315" y="222"/>
                    <a:pt x="455" y="239"/>
                  </a:cubicBezTo>
                  <a:cubicBezTo>
                    <a:pt x="541" y="252"/>
                    <a:pt x="628" y="264"/>
                    <a:pt x="720" y="264"/>
                  </a:cubicBezTo>
                  <a:cubicBezTo>
                    <a:pt x="759" y="264"/>
                    <a:pt x="798" y="262"/>
                    <a:pt x="839" y="257"/>
                  </a:cubicBezTo>
                  <a:cubicBezTo>
                    <a:pt x="962" y="239"/>
                    <a:pt x="909" y="82"/>
                    <a:pt x="822" y="47"/>
                  </a:cubicBezTo>
                  <a:cubicBezTo>
                    <a:pt x="682" y="12"/>
                    <a:pt x="542" y="12"/>
                    <a:pt x="402" y="12"/>
                  </a:cubicBezTo>
                  <a:cubicBezTo>
                    <a:pt x="342" y="12"/>
                    <a:pt x="277" y="1"/>
                    <a:pt x="212"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7"/>
            <p:cNvSpPr/>
            <p:nvPr/>
          </p:nvSpPr>
          <p:spPr>
            <a:xfrm rot="554399">
              <a:off x="6500731" y="2288804"/>
              <a:ext cx="33810" cy="35230"/>
            </a:xfrm>
            <a:custGeom>
              <a:avLst/>
              <a:gdLst/>
              <a:ahLst/>
              <a:cxnLst/>
              <a:rect l="l" t="t" r="r" b="b"/>
              <a:pathLst>
                <a:path w="928" h="967" extrusionOk="0">
                  <a:moveTo>
                    <a:pt x="566" y="0"/>
                  </a:moveTo>
                  <a:cubicBezTo>
                    <a:pt x="381" y="0"/>
                    <a:pt x="210" y="68"/>
                    <a:pt x="53" y="178"/>
                  </a:cubicBezTo>
                  <a:cubicBezTo>
                    <a:pt x="1" y="195"/>
                    <a:pt x="18" y="282"/>
                    <a:pt x="71" y="300"/>
                  </a:cubicBezTo>
                  <a:cubicBezTo>
                    <a:pt x="175" y="335"/>
                    <a:pt x="263" y="387"/>
                    <a:pt x="350" y="440"/>
                  </a:cubicBezTo>
                  <a:cubicBezTo>
                    <a:pt x="420" y="492"/>
                    <a:pt x="578" y="562"/>
                    <a:pt x="612" y="632"/>
                  </a:cubicBezTo>
                  <a:cubicBezTo>
                    <a:pt x="665" y="667"/>
                    <a:pt x="647" y="719"/>
                    <a:pt x="595" y="754"/>
                  </a:cubicBezTo>
                  <a:lnTo>
                    <a:pt x="525" y="772"/>
                  </a:lnTo>
                  <a:lnTo>
                    <a:pt x="368" y="772"/>
                  </a:lnTo>
                  <a:cubicBezTo>
                    <a:pt x="298" y="754"/>
                    <a:pt x="245" y="719"/>
                    <a:pt x="158" y="702"/>
                  </a:cubicBezTo>
                  <a:cubicBezTo>
                    <a:pt x="123" y="702"/>
                    <a:pt x="123" y="737"/>
                    <a:pt x="123" y="772"/>
                  </a:cubicBezTo>
                  <a:cubicBezTo>
                    <a:pt x="160" y="901"/>
                    <a:pt x="314" y="967"/>
                    <a:pt x="469" y="967"/>
                  </a:cubicBezTo>
                  <a:cubicBezTo>
                    <a:pt x="607" y="967"/>
                    <a:pt x="747" y="914"/>
                    <a:pt x="805" y="807"/>
                  </a:cubicBezTo>
                  <a:cubicBezTo>
                    <a:pt x="927" y="545"/>
                    <a:pt x="508" y="335"/>
                    <a:pt x="245" y="212"/>
                  </a:cubicBezTo>
                  <a:cubicBezTo>
                    <a:pt x="368" y="143"/>
                    <a:pt x="508" y="108"/>
                    <a:pt x="647" y="108"/>
                  </a:cubicBezTo>
                  <a:cubicBezTo>
                    <a:pt x="653" y="109"/>
                    <a:pt x="658" y="110"/>
                    <a:pt x="662" y="110"/>
                  </a:cubicBezTo>
                  <a:cubicBezTo>
                    <a:pt x="714" y="110"/>
                    <a:pt x="695" y="19"/>
                    <a:pt x="630" y="3"/>
                  </a:cubicBezTo>
                  <a:cubicBezTo>
                    <a:pt x="609" y="1"/>
                    <a:pt x="587" y="0"/>
                    <a:pt x="566"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7"/>
            <p:cNvSpPr/>
            <p:nvPr/>
          </p:nvSpPr>
          <p:spPr>
            <a:xfrm rot="554399">
              <a:off x="6531678" y="2300207"/>
              <a:ext cx="10238" cy="26669"/>
            </a:xfrm>
            <a:custGeom>
              <a:avLst/>
              <a:gdLst/>
              <a:ahLst/>
              <a:cxnLst/>
              <a:rect l="l" t="t" r="r" b="b"/>
              <a:pathLst>
                <a:path w="281" h="732" extrusionOk="0">
                  <a:moveTo>
                    <a:pt x="165" y="1"/>
                  </a:moveTo>
                  <a:cubicBezTo>
                    <a:pt x="147" y="1"/>
                    <a:pt x="130" y="12"/>
                    <a:pt x="123" y="39"/>
                  </a:cubicBezTo>
                  <a:cubicBezTo>
                    <a:pt x="88" y="231"/>
                    <a:pt x="1" y="441"/>
                    <a:pt x="36" y="633"/>
                  </a:cubicBezTo>
                  <a:cubicBezTo>
                    <a:pt x="36" y="694"/>
                    <a:pt x="83" y="732"/>
                    <a:pt x="129" y="732"/>
                  </a:cubicBezTo>
                  <a:cubicBezTo>
                    <a:pt x="163" y="732"/>
                    <a:pt x="196" y="712"/>
                    <a:pt x="210" y="668"/>
                  </a:cubicBezTo>
                  <a:cubicBezTo>
                    <a:pt x="280" y="493"/>
                    <a:pt x="228" y="266"/>
                    <a:pt x="228" y="74"/>
                  </a:cubicBezTo>
                  <a:cubicBezTo>
                    <a:pt x="228" y="31"/>
                    <a:pt x="195" y="1"/>
                    <a:pt x="165"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7"/>
            <p:cNvSpPr/>
            <p:nvPr/>
          </p:nvSpPr>
          <p:spPr>
            <a:xfrm rot="554399">
              <a:off x="6546179" y="2284960"/>
              <a:ext cx="8307" cy="5793"/>
            </a:xfrm>
            <a:custGeom>
              <a:avLst/>
              <a:gdLst/>
              <a:ahLst/>
              <a:cxnLst/>
              <a:rect l="l" t="t" r="r" b="b"/>
              <a:pathLst>
                <a:path w="228" h="159" extrusionOk="0">
                  <a:moveTo>
                    <a:pt x="105" y="1"/>
                  </a:moveTo>
                  <a:cubicBezTo>
                    <a:pt x="0" y="1"/>
                    <a:pt x="35" y="158"/>
                    <a:pt x="123" y="158"/>
                  </a:cubicBezTo>
                  <a:cubicBezTo>
                    <a:pt x="228" y="158"/>
                    <a:pt x="193" y="1"/>
                    <a:pt x="105"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7"/>
            <p:cNvSpPr/>
            <p:nvPr/>
          </p:nvSpPr>
          <p:spPr>
            <a:xfrm rot="554399">
              <a:off x="6546936" y="2308978"/>
              <a:ext cx="38692" cy="24884"/>
            </a:xfrm>
            <a:custGeom>
              <a:avLst/>
              <a:gdLst/>
              <a:ahLst/>
              <a:cxnLst/>
              <a:rect l="l" t="t" r="r" b="b"/>
              <a:pathLst>
                <a:path w="1062" h="683" extrusionOk="0">
                  <a:moveTo>
                    <a:pt x="502" y="1"/>
                  </a:moveTo>
                  <a:cubicBezTo>
                    <a:pt x="344" y="1"/>
                    <a:pt x="222" y="88"/>
                    <a:pt x="152" y="211"/>
                  </a:cubicBezTo>
                  <a:cubicBezTo>
                    <a:pt x="142" y="171"/>
                    <a:pt x="105" y="149"/>
                    <a:pt x="74" y="149"/>
                  </a:cubicBezTo>
                  <a:cubicBezTo>
                    <a:pt x="50" y="149"/>
                    <a:pt x="30" y="162"/>
                    <a:pt x="30" y="193"/>
                  </a:cubicBezTo>
                  <a:cubicBezTo>
                    <a:pt x="30" y="298"/>
                    <a:pt x="12" y="403"/>
                    <a:pt x="12" y="490"/>
                  </a:cubicBezTo>
                  <a:cubicBezTo>
                    <a:pt x="1" y="559"/>
                    <a:pt x="71" y="620"/>
                    <a:pt x="132" y="620"/>
                  </a:cubicBezTo>
                  <a:cubicBezTo>
                    <a:pt x="163" y="620"/>
                    <a:pt x="192" y="603"/>
                    <a:pt x="205" y="560"/>
                  </a:cubicBezTo>
                  <a:cubicBezTo>
                    <a:pt x="239" y="455"/>
                    <a:pt x="274" y="316"/>
                    <a:pt x="379" y="246"/>
                  </a:cubicBezTo>
                  <a:cubicBezTo>
                    <a:pt x="414" y="228"/>
                    <a:pt x="458" y="215"/>
                    <a:pt x="500" y="215"/>
                  </a:cubicBezTo>
                  <a:cubicBezTo>
                    <a:pt x="541" y="215"/>
                    <a:pt x="580" y="228"/>
                    <a:pt x="607" y="263"/>
                  </a:cubicBezTo>
                  <a:cubicBezTo>
                    <a:pt x="642" y="298"/>
                    <a:pt x="642" y="385"/>
                    <a:pt x="659" y="438"/>
                  </a:cubicBezTo>
                  <a:cubicBezTo>
                    <a:pt x="694" y="578"/>
                    <a:pt x="799" y="683"/>
                    <a:pt x="956" y="683"/>
                  </a:cubicBezTo>
                  <a:lnTo>
                    <a:pt x="1009" y="648"/>
                  </a:lnTo>
                  <a:lnTo>
                    <a:pt x="1026" y="613"/>
                  </a:lnTo>
                  <a:cubicBezTo>
                    <a:pt x="1061" y="578"/>
                    <a:pt x="1044" y="525"/>
                    <a:pt x="991" y="508"/>
                  </a:cubicBezTo>
                  <a:cubicBezTo>
                    <a:pt x="904" y="455"/>
                    <a:pt x="851" y="420"/>
                    <a:pt x="816" y="316"/>
                  </a:cubicBezTo>
                  <a:cubicBezTo>
                    <a:pt x="799" y="263"/>
                    <a:pt x="781" y="211"/>
                    <a:pt x="764" y="158"/>
                  </a:cubicBezTo>
                  <a:cubicBezTo>
                    <a:pt x="694" y="71"/>
                    <a:pt x="607" y="18"/>
                    <a:pt x="502"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7"/>
            <p:cNvSpPr/>
            <p:nvPr/>
          </p:nvSpPr>
          <p:spPr>
            <a:xfrm rot="554399">
              <a:off x="6598313" y="2315154"/>
              <a:ext cx="34538" cy="36287"/>
            </a:xfrm>
            <a:custGeom>
              <a:avLst/>
              <a:gdLst/>
              <a:ahLst/>
              <a:cxnLst/>
              <a:rect l="l" t="t" r="r" b="b"/>
              <a:pathLst>
                <a:path w="948" h="996" extrusionOk="0">
                  <a:moveTo>
                    <a:pt x="382" y="191"/>
                  </a:moveTo>
                  <a:cubicBezTo>
                    <a:pt x="435" y="191"/>
                    <a:pt x="420" y="284"/>
                    <a:pt x="420" y="333"/>
                  </a:cubicBezTo>
                  <a:lnTo>
                    <a:pt x="438" y="402"/>
                  </a:lnTo>
                  <a:cubicBezTo>
                    <a:pt x="385" y="507"/>
                    <a:pt x="298" y="577"/>
                    <a:pt x="210" y="665"/>
                  </a:cubicBezTo>
                  <a:cubicBezTo>
                    <a:pt x="193" y="577"/>
                    <a:pt x="210" y="472"/>
                    <a:pt x="228" y="385"/>
                  </a:cubicBezTo>
                  <a:cubicBezTo>
                    <a:pt x="245" y="350"/>
                    <a:pt x="315" y="210"/>
                    <a:pt x="368" y="193"/>
                  </a:cubicBezTo>
                  <a:cubicBezTo>
                    <a:pt x="373" y="191"/>
                    <a:pt x="378" y="191"/>
                    <a:pt x="382" y="191"/>
                  </a:cubicBezTo>
                  <a:close/>
                  <a:moveTo>
                    <a:pt x="368" y="0"/>
                  </a:moveTo>
                  <a:cubicBezTo>
                    <a:pt x="245" y="18"/>
                    <a:pt x="141" y="210"/>
                    <a:pt x="88" y="315"/>
                  </a:cubicBezTo>
                  <a:cubicBezTo>
                    <a:pt x="18" y="490"/>
                    <a:pt x="1" y="682"/>
                    <a:pt x="36" y="857"/>
                  </a:cubicBezTo>
                  <a:cubicBezTo>
                    <a:pt x="50" y="914"/>
                    <a:pt x="111" y="971"/>
                    <a:pt x="171" y="971"/>
                  </a:cubicBezTo>
                  <a:cubicBezTo>
                    <a:pt x="184" y="971"/>
                    <a:pt x="198" y="968"/>
                    <a:pt x="210" y="962"/>
                  </a:cubicBezTo>
                  <a:cubicBezTo>
                    <a:pt x="333" y="892"/>
                    <a:pt x="455" y="805"/>
                    <a:pt x="543" y="682"/>
                  </a:cubicBezTo>
                  <a:cubicBezTo>
                    <a:pt x="595" y="805"/>
                    <a:pt x="682" y="909"/>
                    <a:pt x="770" y="979"/>
                  </a:cubicBezTo>
                  <a:cubicBezTo>
                    <a:pt x="791" y="990"/>
                    <a:pt x="812" y="995"/>
                    <a:pt x="831" y="995"/>
                  </a:cubicBezTo>
                  <a:cubicBezTo>
                    <a:pt x="904" y="995"/>
                    <a:pt x="948" y="923"/>
                    <a:pt x="892" y="839"/>
                  </a:cubicBezTo>
                  <a:cubicBezTo>
                    <a:pt x="840" y="735"/>
                    <a:pt x="752" y="665"/>
                    <a:pt x="700" y="542"/>
                  </a:cubicBezTo>
                  <a:lnTo>
                    <a:pt x="665" y="472"/>
                  </a:lnTo>
                  <a:cubicBezTo>
                    <a:pt x="717" y="368"/>
                    <a:pt x="752" y="228"/>
                    <a:pt x="752" y="105"/>
                  </a:cubicBezTo>
                  <a:cubicBezTo>
                    <a:pt x="752" y="59"/>
                    <a:pt x="690" y="4"/>
                    <a:pt x="644" y="4"/>
                  </a:cubicBezTo>
                  <a:cubicBezTo>
                    <a:pt x="620" y="4"/>
                    <a:pt x="601" y="18"/>
                    <a:pt x="595" y="53"/>
                  </a:cubicBezTo>
                  <a:cubicBezTo>
                    <a:pt x="578" y="88"/>
                    <a:pt x="578" y="105"/>
                    <a:pt x="560" y="140"/>
                  </a:cubicBezTo>
                  <a:cubicBezTo>
                    <a:pt x="525" y="70"/>
                    <a:pt x="473" y="0"/>
                    <a:pt x="36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7"/>
            <p:cNvSpPr/>
            <p:nvPr/>
          </p:nvSpPr>
          <p:spPr>
            <a:xfrm rot="554399">
              <a:off x="5985927" y="2531582"/>
              <a:ext cx="52536" cy="46233"/>
            </a:xfrm>
            <a:custGeom>
              <a:avLst/>
              <a:gdLst/>
              <a:ahLst/>
              <a:cxnLst/>
              <a:rect l="l" t="t" r="r" b="b"/>
              <a:pathLst>
                <a:path w="1442" h="1269" extrusionOk="0">
                  <a:moveTo>
                    <a:pt x="955" y="0"/>
                  </a:moveTo>
                  <a:cubicBezTo>
                    <a:pt x="519" y="0"/>
                    <a:pt x="1" y="290"/>
                    <a:pt x="95" y="779"/>
                  </a:cubicBezTo>
                  <a:cubicBezTo>
                    <a:pt x="148" y="1024"/>
                    <a:pt x="340" y="1147"/>
                    <a:pt x="567" y="1216"/>
                  </a:cubicBezTo>
                  <a:cubicBezTo>
                    <a:pt x="681" y="1243"/>
                    <a:pt x="843" y="1269"/>
                    <a:pt x="998" y="1269"/>
                  </a:cubicBezTo>
                  <a:cubicBezTo>
                    <a:pt x="1153" y="1269"/>
                    <a:pt x="1301" y="1243"/>
                    <a:pt x="1389" y="1164"/>
                  </a:cubicBezTo>
                  <a:cubicBezTo>
                    <a:pt x="1441" y="1129"/>
                    <a:pt x="1424" y="1059"/>
                    <a:pt x="1371" y="1042"/>
                  </a:cubicBezTo>
                  <a:cubicBezTo>
                    <a:pt x="1299" y="1010"/>
                    <a:pt x="1200" y="1003"/>
                    <a:pt x="1092" y="1003"/>
                  </a:cubicBezTo>
                  <a:cubicBezTo>
                    <a:pt x="1007" y="1003"/>
                    <a:pt x="916" y="1007"/>
                    <a:pt x="828" y="1007"/>
                  </a:cubicBezTo>
                  <a:cubicBezTo>
                    <a:pt x="596" y="1007"/>
                    <a:pt x="379" y="977"/>
                    <a:pt x="323" y="762"/>
                  </a:cubicBezTo>
                  <a:cubicBezTo>
                    <a:pt x="200" y="307"/>
                    <a:pt x="829" y="238"/>
                    <a:pt x="1109" y="168"/>
                  </a:cubicBezTo>
                  <a:cubicBezTo>
                    <a:pt x="1179" y="150"/>
                    <a:pt x="1144" y="28"/>
                    <a:pt x="1092" y="10"/>
                  </a:cubicBezTo>
                  <a:cubicBezTo>
                    <a:pt x="1048" y="3"/>
                    <a:pt x="1002" y="0"/>
                    <a:pt x="955"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7"/>
            <p:cNvSpPr/>
            <p:nvPr/>
          </p:nvSpPr>
          <p:spPr>
            <a:xfrm rot="554399">
              <a:off x="6197169" y="2372106"/>
              <a:ext cx="37453" cy="39092"/>
            </a:xfrm>
            <a:custGeom>
              <a:avLst/>
              <a:gdLst/>
              <a:ahLst/>
              <a:cxnLst/>
              <a:rect l="l" t="t" r="r" b="b"/>
              <a:pathLst>
                <a:path w="1028" h="1073" extrusionOk="0">
                  <a:moveTo>
                    <a:pt x="665" y="0"/>
                  </a:moveTo>
                  <a:cubicBezTo>
                    <a:pt x="420" y="0"/>
                    <a:pt x="1" y="123"/>
                    <a:pt x="175" y="455"/>
                  </a:cubicBezTo>
                  <a:cubicBezTo>
                    <a:pt x="263" y="612"/>
                    <a:pt x="438" y="665"/>
                    <a:pt x="595" y="717"/>
                  </a:cubicBezTo>
                  <a:lnTo>
                    <a:pt x="752" y="804"/>
                  </a:lnTo>
                  <a:lnTo>
                    <a:pt x="542" y="857"/>
                  </a:lnTo>
                  <a:cubicBezTo>
                    <a:pt x="507" y="863"/>
                    <a:pt x="471" y="865"/>
                    <a:pt x="433" y="865"/>
                  </a:cubicBezTo>
                  <a:cubicBezTo>
                    <a:pt x="358" y="865"/>
                    <a:pt x="280" y="857"/>
                    <a:pt x="210" y="857"/>
                  </a:cubicBezTo>
                  <a:cubicBezTo>
                    <a:pt x="105" y="874"/>
                    <a:pt x="123" y="997"/>
                    <a:pt x="193" y="1032"/>
                  </a:cubicBezTo>
                  <a:cubicBezTo>
                    <a:pt x="244" y="1058"/>
                    <a:pt x="343" y="1073"/>
                    <a:pt x="452" y="1073"/>
                  </a:cubicBezTo>
                  <a:cubicBezTo>
                    <a:pt x="711" y="1073"/>
                    <a:pt x="1028" y="986"/>
                    <a:pt x="892" y="752"/>
                  </a:cubicBezTo>
                  <a:cubicBezTo>
                    <a:pt x="805" y="595"/>
                    <a:pt x="595" y="577"/>
                    <a:pt x="455" y="490"/>
                  </a:cubicBezTo>
                  <a:cubicBezTo>
                    <a:pt x="333" y="437"/>
                    <a:pt x="245" y="298"/>
                    <a:pt x="385" y="193"/>
                  </a:cubicBezTo>
                  <a:cubicBezTo>
                    <a:pt x="473" y="140"/>
                    <a:pt x="577" y="140"/>
                    <a:pt x="682" y="123"/>
                  </a:cubicBezTo>
                  <a:cubicBezTo>
                    <a:pt x="770" y="123"/>
                    <a:pt x="735" y="0"/>
                    <a:pt x="665"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7"/>
            <p:cNvSpPr/>
            <p:nvPr/>
          </p:nvSpPr>
          <p:spPr>
            <a:xfrm rot="554399">
              <a:off x="6246917" y="2389380"/>
              <a:ext cx="8926" cy="25503"/>
            </a:xfrm>
            <a:custGeom>
              <a:avLst/>
              <a:gdLst/>
              <a:ahLst/>
              <a:cxnLst/>
              <a:rect l="l" t="t" r="r" b="b"/>
              <a:pathLst>
                <a:path w="245" h="700" extrusionOk="0">
                  <a:moveTo>
                    <a:pt x="119" y="0"/>
                  </a:moveTo>
                  <a:cubicBezTo>
                    <a:pt x="80" y="0"/>
                    <a:pt x="43" y="23"/>
                    <a:pt x="35" y="71"/>
                  </a:cubicBezTo>
                  <a:cubicBezTo>
                    <a:pt x="18" y="228"/>
                    <a:pt x="0" y="403"/>
                    <a:pt x="0" y="560"/>
                  </a:cubicBezTo>
                  <a:cubicBezTo>
                    <a:pt x="0" y="642"/>
                    <a:pt x="82" y="699"/>
                    <a:pt x="151" y="699"/>
                  </a:cubicBezTo>
                  <a:cubicBezTo>
                    <a:pt x="202" y="699"/>
                    <a:pt x="245" y="669"/>
                    <a:pt x="245" y="595"/>
                  </a:cubicBezTo>
                  <a:cubicBezTo>
                    <a:pt x="245" y="421"/>
                    <a:pt x="227" y="263"/>
                    <a:pt x="210" y="88"/>
                  </a:cubicBezTo>
                  <a:cubicBezTo>
                    <a:pt x="210" y="32"/>
                    <a:pt x="164" y="0"/>
                    <a:pt x="119"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7"/>
            <p:cNvSpPr/>
            <p:nvPr/>
          </p:nvSpPr>
          <p:spPr>
            <a:xfrm rot="554399">
              <a:off x="6255780" y="2375449"/>
              <a:ext cx="11513" cy="7687"/>
            </a:xfrm>
            <a:custGeom>
              <a:avLst/>
              <a:gdLst/>
              <a:ahLst/>
              <a:cxnLst/>
              <a:rect l="l" t="t" r="r" b="b"/>
              <a:pathLst>
                <a:path w="316" h="211" extrusionOk="0">
                  <a:moveTo>
                    <a:pt x="141" y="0"/>
                  </a:moveTo>
                  <a:cubicBezTo>
                    <a:pt x="1" y="0"/>
                    <a:pt x="71" y="210"/>
                    <a:pt x="193" y="210"/>
                  </a:cubicBezTo>
                  <a:cubicBezTo>
                    <a:pt x="316" y="210"/>
                    <a:pt x="263" y="0"/>
                    <a:pt x="14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7"/>
            <p:cNvSpPr/>
            <p:nvPr/>
          </p:nvSpPr>
          <p:spPr>
            <a:xfrm rot="554399">
              <a:off x="6261421" y="2397415"/>
              <a:ext cx="49731" cy="24556"/>
            </a:xfrm>
            <a:custGeom>
              <a:avLst/>
              <a:gdLst/>
              <a:ahLst/>
              <a:cxnLst/>
              <a:rect l="l" t="t" r="r" b="b"/>
              <a:pathLst>
                <a:path w="1365" h="674" extrusionOk="0">
                  <a:moveTo>
                    <a:pt x="146" y="0"/>
                  </a:moveTo>
                  <a:cubicBezTo>
                    <a:pt x="120" y="0"/>
                    <a:pt x="95" y="17"/>
                    <a:pt x="88" y="59"/>
                  </a:cubicBezTo>
                  <a:cubicBezTo>
                    <a:pt x="71" y="182"/>
                    <a:pt x="1" y="409"/>
                    <a:pt x="140" y="514"/>
                  </a:cubicBezTo>
                  <a:cubicBezTo>
                    <a:pt x="174" y="536"/>
                    <a:pt x="210" y="546"/>
                    <a:pt x="245" y="546"/>
                  </a:cubicBezTo>
                  <a:cubicBezTo>
                    <a:pt x="319" y="546"/>
                    <a:pt x="390" y="503"/>
                    <a:pt x="438" y="444"/>
                  </a:cubicBezTo>
                  <a:lnTo>
                    <a:pt x="490" y="357"/>
                  </a:lnTo>
                  <a:cubicBezTo>
                    <a:pt x="518" y="291"/>
                    <a:pt x="561" y="256"/>
                    <a:pt x="611" y="256"/>
                  </a:cubicBezTo>
                  <a:cubicBezTo>
                    <a:pt x="655" y="256"/>
                    <a:pt x="704" y="282"/>
                    <a:pt x="752" y="339"/>
                  </a:cubicBezTo>
                  <a:cubicBezTo>
                    <a:pt x="822" y="392"/>
                    <a:pt x="857" y="479"/>
                    <a:pt x="927" y="531"/>
                  </a:cubicBezTo>
                  <a:cubicBezTo>
                    <a:pt x="998" y="603"/>
                    <a:pt x="1102" y="674"/>
                    <a:pt x="1199" y="674"/>
                  </a:cubicBezTo>
                  <a:cubicBezTo>
                    <a:pt x="1245" y="674"/>
                    <a:pt x="1290" y="658"/>
                    <a:pt x="1329" y="619"/>
                  </a:cubicBezTo>
                  <a:cubicBezTo>
                    <a:pt x="1364" y="584"/>
                    <a:pt x="1364" y="496"/>
                    <a:pt x="1294" y="479"/>
                  </a:cubicBezTo>
                  <a:cubicBezTo>
                    <a:pt x="1207" y="426"/>
                    <a:pt x="1119" y="426"/>
                    <a:pt x="1049" y="339"/>
                  </a:cubicBezTo>
                  <a:cubicBezTo>
                    <a:pt x="997" y="287"/>
                    <a:pt x="962" y="234"/>
                    <a:pt x="927" y="199"/>
                  </a:cubicBezTo>
                  <a:cubicBezTo>
                    <a:pt x="840" y="112"/>
                    <a:pt x="717" y="24"/>
                    <a:pt x="595" y="7"/>
                  </a:cubicBezTo>
                  <a:cubicBezTo>
                    <a:pt x="508" y="7"/>
                    <a:pt x="420" y="24"/>
                    <a:pt x="350" y="112"/>
                  </a:cubicBezTo>
                  <a:cubicBezTo>
                    <a:pt x="315" y="164"/>
                    <a:pt x="298" y="252"/>
                    <a:pt x="263" y="304"/>
                  </a:cubicBezTo>
                  <a:cubicBezTo>
                    <a:pt x="249" y="321"/>
                    <a:pt x="238" y="329"/>
                    <a:pt x="230" y="329"/>
                  </a:cubicBezTo>
                  <a:cubicBezTo>
                    <a:pt x="191" y="329"/>
                    <a:pt x="228" y="135"/>
                    <a:pt x="228" y="77"/>
                  </a:cubicBezTo>
                  <a:cubicBezTo>
                    <a:pt x="228" y="35"/>
                    <a:pt x="185" y="0"/>
                    <a:pt x="146"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7"/>
            <p:cNvSpPr/>
            <p:nvPr/>
          </p:nvSpPr>
          <p:spPr>
            <a:xfrm rot="554399">
              <a:off x="6354132" y="2382945"/>
              <a:ext cx="70752" cy="41715"/>
            </a:xfrm>
            <a:custGeom>
              <a:avLst/>
              <a:gdLst/>
              <a:ahLst/>
              <a:cxnLst/>
              <a:rect l="l" t="t" r="r" b="b"/>
              <a:pathLst>
                <a:path w="1942" h="1145" extrusionOk="0">
                  <a:moveTo>
                    <a:pt x="1086" y="1"/>
                  </a:moveTo>
                  <a:cubicBezTo>
                    <a:pt x="760" y="1"/>
                    <a:pt x="430" y="30"/>
                    <a:pt x="106" y="70"/>
                  </a:cubicBezTo>
                  <a:cubicBezTo>
                    <a:pt x="1" y="88"/>
                    <a:pt x="36" y="263"/>
                    <a:pt x="141" y="263"/>
                  </a:cubicBezTo>
                  <a:cubicBezTo>
                    <a:pt x="263" y="245"/>
                    <a:pt x="386" y="245"/>
                    <a:pt x="490" y="245"/>
                  </a:cubicBezTo>
                  <a:cubicBezTo>
                    <a:pt x="508" y="367"/>
                    <a:pt x="490" y="490"/>
                    <a:pt x="473" y="630"/>
                  </a:cubicBezTo>
                  <a:cubicBezTo>
                    <a:pt x="438" y="770"/>
                    <a:pt x="386" y="909"/>
                    <a:pt x="403" y="1067"/>
                  </a:cubicBezTo>
                  <a:cubicBezTo>
                    <a:pt x="403" y="1113"/>
                    <a:pt x="450" y="1144"/>
                    <a:pt x="496" y="1144"/>
                  </a:cubicBezTo>
                  <a:cubicBezTo>
                    <a:pt x="520" y="1144"/>
                    <a:pt x="543" y="1137"/>
                    <a:pt x="560" y="1119"/>
                  </a:cubicBezTo>
                  <a:cubicBezTo>
                    <a:pt x="665" y="979"/>
                    <a:pt x="665" y="787"/>
                    <a:pt x="665" y="647"/>
                  </a:cubicBezTo>
                  <a:cubicBezTo>
                    <a:pt x="665" y="507"/>
                    <a:pt x="665" y="367"/>
                    <a:pt x="648" y="228"/>
                  </a:cubicBezTo>
                  <a:cubicBezTo>
                    <a:pt x="770" y="228"/>
                    <a:pt x="910" y="228"/>
                    <a:pt x="1032" y="245"/>
                  </a:cubicBezTo>
                  <a:cubicBezTo>
                    <a:pt x="1032" y="367"/>
                    <a:pt x="1032" y="490"/>
                    <a:pt x="1015" y="630"/>
                  </a:cubicBezTo>
                  <a:cubicBezTo>
                    <a:pt x="997" y="770"/>
                    <a:pt x="927" y="874"/>
                    <a:pt x="1015" y="1014"/>
                  </a:cubicBezTo>
                  <a:cubicBezTo>
                    <a:pt x="1032" y="1032"/>
                    <a:pt x="1067" y="1049"/>
                    <a:pt x="1102" y="1049"/>
                  </a:cubicBezTo>
                  <a:cubicBezTo>
                    <a:pt x="1242" y="979"/>
                    <a:pt x="1225" y="805"/>
                    <a:pt x="1225" y="665"/>
                  </a:cubicBezTo>
                  <a:cubicBezTo>
                    <a:pt x="1242" y="525"/>
                    <a:pt x="1225" y="385"/>
                    <a:pt x="1190" y="245"/>
                  </a:cubicBezTo>
                  <a:cubicBezTo>
                    <a:pt x="1382" y="245"/>
                    <a:pt x="1574" y="263"/>
                    <a:pt x="1784" y="280"/>
                  </a:cubicBezTo>
                  <a:cubicBezTo>
                    <a:pt x="1941" y="280"/>
                    <a:pt x="1924" y="70"/>
                    <a:pt x="1784" y="53"/>
                  </a:cubicBezTo>
                  <a:cubicBezTo>
                    <a:pt x="1556" y="16"/>
                    <a:pt x="1322" y="1"/>
                    <a:pt x="1086"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7"/>
            <p:cNvSpPr/>
            <p:nvPr/>
          </p:nvSpPr>
          <p:spPr>
            <a:xfrm rot="554399">
              <a:off x="6312355" y="2366348"/>
              <a:ext cx="42918" cy="102522"/>
            </a:xfrm>
            <a:custGeom>
              <a:avLst/>
              <a:gdLst/>
              <a:ahLst/>
              <a:cxnLst/>
              <a:rect l="l" t="t" r="r" b="b"/>
              <a:pathLst>
                <a:path w="1178" h="2814" extrusionOk="0">
                  <a:moveTo>
                    <a:pt x="1074" y="0"/>
                  </a:moveTo>
                  <a:cubicBezTo>
                    <a:pt x="1059" y="0"/>
                    <a:pt x="1044" y="7"/>
                    <a:pt x="1032" y="23"/>
                  </a:cubicBezTo>
                  <a:cubicBezTo>
                    <a:pt x="350" y="932"/>
                    <a:pt x="1" y="1806"/>
                    <a:pt x="805" y="2768"/>
                  </a:cubicBezTo>
                  <a:cubicBezTo>
                    <a:pt x="832" y="2800"/>
                    <a:pt x="867" y="2814"/>
                    <a:pt x="900" y="2814"/>
                  </a:cubicBezTo>
                  <a:cubicBezTo>
                    <a:pt x="976" y="2814"/>
                    <a:pt x="1045" y="2742"/>
                    <a:pt x="997" y="2645"/>
                  </a:cubicBezTo>
                  <a:cubicBezTo>
                    <a:pt x="770" y="2208"/>
                    <a:pt x="490" y="1859"/>
                    <a:pt x="577" y="1317"/>
                  </a:cubicBezTo>
                  <a:cubicBezTo>
                    <a:pt x="647" y="880"/>
                    <a:pt x="892" y="495"/>
                    <a:pt x="1137" y="128"/>
                  </a:cubicBezTo>
                  <a:cubicBezTo>
                    <a:pt x="1177" y="74"/>
                    <a:pt x="1125" y="0"/>
                    <a:pt x="1074"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7"/>
            <p:cNvSpPr/>
            <p:nvPr/>
          </p:nvSpPr>
          <p:spPr>
            <a:xfrm rot="554399">
              <a:off x="6355510" y="2429053"/>
              <a:ext cx="71372" cy="12023"/>
            </a:xfrm>
            <a:custGeom>
              <a:avLst/>
              <a:gdLst/>
              <a:ahLst/>
              <a:cxnLst/>
              <a:rect l="l" t="t" r="r" b="b"/>
              <a:pathLst>
                <a:path w="1959" h="330" extrusionOk="0">
                  <a:moveTo>
                    <a:pt x="830" y="1"/>
                  </a:moveTo>
                  <a:cubicBezTo>
                    <a:pt x="586" y="1"/>
                    <a:pt x="344" y="15"/>
                    <a:pt x="123" y="29"/>
                  </a:cubicBezTo>
                  <a:cubicBezTo>
                    <a:pt x="1" y="47"/>
                    <a:pt x="53" y="204"/>
                    <a:pt x="141" y="204"/>
                  </a:cubicBezTo>
                  <a:cubicBezTo>
                    <a:pt x="455" y="204"/>
                    <a:pt x="752" y="222"/>
                    <a:pt x="1050" y="239"/>
                  </a:cubicBezTo>
                  <a:cubicBezTo>
                    <a:pt x="1283" y="270"/>
                    <a:pt x="1531" y="329"/>
                    <a:pt x="1768" y="329"/>
                  </a:cubicBezTo>
                  <a:cubicBezTo>
                    <a:pt x="1797" y="329"/>
                    <a:pt x="1825" y="329"/>
                    <a:pt x="1854" y="327"/>
                  </a:cubicBezTo>
                  <a:cubicBezTo>
                    <a:pt x="1959" y="327"/>
                    <a:pt x="1941" y="169"/>
                    <a:pt x="1854" y="134"/>
                  </a:cubicBezTo>
                  <a:cubicBezTo>
                    <a:pt x="1543" y="31"/>
                    <a:pt x="1184" y="1"/>
                    <a:pt x="83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7"/>
            <p:cNvSpPr/>
            <p:nvPr/>
          </p:nvSpPr>
          <p:spPr>
            <a:xfrm rot="554399">
              <a:off x="6357538" y="2451325"/>
              <a:ext cx="51443" cy="30786"/>
            </a:xfrm>
            <a:custGeom>
              <a:avLst/>
              <a:gdLst/>
              <a:ahLst/>
              <a:cxnLst/>
              <a:rect l="l" t="t" r="r" b="b"/>
              <a:pathLst>
                <a:path w="1412" h="845" extrusionOk="0">
                  <a:moveTo>
                    <a:pt x="629" y="1"/>
                  </a:moveTo>
                  <a:cubicBezTo>
                    <a:pt x="433" y="1"/>
                    <a:pt x="195" y="67"/>
                    <a:pt x="100" y="76"/>
                  </a:cubicBezTo>
                  <a:cubicBezTo>
                    <a:pt x="1" y="93"/>
                    <a:pt x="27" y="235"/>
                    <a:pt x="119" y="235"/>
                  </a:cubicBezTo>
                  <a:cubicBezTo>
                    <a:pt x="124" y="235"/>
                    <a:pt x="129" y="235"/>
                    <a:pt x="135" y="234"/>
                  </a:cubicBezTo>
                  <a:cubicBezTo>
                    <a:pt x="275" y="234"/>
                    <a:pt x="415" y="216"/>
                    <a:pt x="554" y="199"/>
                  </a:cubicBezTo>
                  <a:cubicBezTo>
                    <a:pt x="589" y="199"/>
                    <a:pt x="619" y="197"/>
                    <a:pt x="640" y="197"/>
                  </a:cubicBezTo>
                  <a:cubicBezTo>
                    <a:pt x="693" y="197"/>
                    <a:pt x="694" y="206"/>
                    <a:pt x="607" y="269"/>
                  </a:cubicBezTo>
                  <a:lnTo>
                    <a:pt x="537" y="321"/>
                  </a:lnTo>
                  <a:cubicBezTo>
                    <a:pt x="432" y="408"/>
                    <a:pt x="362" y="513"/>
                    <a:pt x="432" y="653"/>
                  </a:cubicBezTo>
                  <a:cubicBezTo>
                    <a:pt x="504" y="789"/>
                    <a:pt x="671" y="845"/>
                    <a:pt x="848" y="845"/>
                  </a:cubicBezTo>
                  <a:cubicBezTo>
                    <a:pt x="1058" y="845"/>
                    <a:pt x="1281" y="767"/>
                    <a:pt x="1376" y="653"/>
                  </a:cubicBezTo>
                  <a:cubicBezTo>
                    <a:pt x="1411" y="618"/>
                    <a:pt x="1376" y="531"/>
                    <a:pt x="1324" y="531"/>
                  </a:cubicBezTo>
                  <a:cubicBezTo>
                    <a:pt x="1315" y="530"/>
                    <a:pt x="1305" y="529"/>
                    <a:pt x="1294" y="529"/>
                  </a:cubicBezTo>
                  <a:cubicBezTo>
                    <a:pt x="1183" y="529"/>
                    <a:pt x="943" y="580"/>
                    <a:pt x="802" y="580"/>
                  </a:cubicBezTo>
                  <a:cubicBezTo>
                    <a:pt x="745" y="580"/>
                    <a:pt x="704" y="572"/>
                    <a:pt x="694" y="548"/>
                  </a:cubicBezTo>
                  <a:cubicBezTo>
                    <a:pt x="677" y="478"/>
                    <a:pt x="782" y="443"/>
                    <a:pt x="834" y="391"/>
                  </a:cubicBezTo>
                  <a:cubicBezTo>
                    <a:pt x="887" y="338"/>
                    <a:pt x="922" y="286"/>
                    <a:pt x="922" y="216"/>
                  </a:cubicBezTo>
                  <a:cubicBezTo>
                    <a:pt x="930" y="48"/>
                    <a:pt x="795" y="1"/>
                    <a:pt x="629"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7"/>
            <p:cNvSpPr/>
            <p:nvPr/>
          </p:nvSpPr>
          <p:spPr>
            <a:xfrm rot="554399">
              <a:off x="6450763" y="2445764"/>
              <a:ext cx="33810" cy="10238"/>
            </a:xfrm>
            <a:custGeom>
              <a:avLst/>
              <a:gdLst/>
              <a:ahLst/>
              <a:cxnLst/>
              <a:rect l="l" t="t" r="r" b="b"/>
              <a:pathLst>
                <a:path w="928" h="281" extrusionOk="0">
                  <a:moveTo>
                    <a:pt x="735" y="1"/>
                  </a:moveTo>
                  <a:cubicBezTo>
                    <a:pt x="543" y="1"/>
                    <a:pt x="333" y="1"/>
                    <a:pt x="141" y="36"/>
                  </a:cubicBezTo>
                  <a:cubicBezTo>
                    <a:pt x="1" y="36"/>
                    <a:pt x="36" y="228"/>
                    <a:pt x="158" y="246"/>
                  </a:cubicBezTo>
                  <a:cubicBezTo>
                    <a:pt x="351" y="263"/>
                    <a:pt x="560" y="281"/>
                    <a:pt x="770" y="281"/>
                  </a:cubicBezTo>
                  <a:cubicBezTo>
                    <a:pt x="927" y="281"/>
                    <a:pt x="875" y="1"/>
                    <a:pt x="735"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7"/>
            <p:cNvSpPr/>
            <p:nvPr/>
          </p:nvSpPr>
          <p:spPr>
            <a:xfrm rot="554399">
              <a:off x="6494065" y="2439740"/>
              <a:ext cx="61681" cy="41278"/>
            </a:xfrm>
            <a:custGeom>
              <a:avLst/>
              <a:gdLst/>
              <a:ahLst/>
              <a:cxnLst/>
              <a:rect l="l" t="t" r="r" b="b"/>
              <a:pathLst>
                <a:path w="1693" h="1133" extrusionOk="0">
                  <a:moveTo>
                    <a:pt x="663" y="347"/>
                  </a:moveTo>
                  <a:cubicBezTo>
                    <a:pt x="798" y="347"/>
                    <a:pt x="789" y="470"/>
                    <a:pt x="836" y="579"/>
                  </a:cubicBezTo>
                  <a:cubicBezTo>
                    <a:pt x="854" y="597"/>
                    <a:pt x="871" y="632"/>
                    <a:pt x="889" y="649"/>
                  </a:cubicBezTo>
                  <a:lnTo>
                    <a:pt x="819" y="702"/>
                  </a:lnTo>
                  <a:cubicBezTo>
                    <a:pt x="766" y="754"/>
                    <a:pt x="696" y="824"/>
                    <a:pt x="644" y="841"/>
                  </a:cubicBezTo>
                  <a:cubicBezTo>
                    <a:pt x="618" y="861"/>
                    <a:pt x="596" y="871"/>
                    <a:pt x="577" y="871"/>
                  </a:cubicBezTo>
                  <a:cubicBezTo>
                    <a:pt x="545" y="871"/>
                    <a:pt x="519" y="844"/>
                    <a:pt x="487" y="789"/>
                  </a:cubicBezTo>
                  <a:cubicBezTo>
                    <a:pt x="294" y="667"/>
                    <a:pt x="347" y="527"/>
                    <a:pt x="609" y="352"/>
                  </a:cubicBezTo>
                  <a:cubicBezTo>
                    <a:pt x="629" y="348"/>
                    <a:pt x="647" y="347"/>
                    <a:pt x="663" y="347"/>
                  </a:cubicBezTo>
                  <a:close/>
                  <a:moveTo>
                    <a:pt x="1409" y="1"/>
                  </a:moveTo>
                  <a:cubicBezTo>
                    <a:pt x="1389" y="1"/>
                    <a:pt x="1371" y="11"/>
                    <a:pt x="1361" y="37"/>
                  </a:cubicBezTo>
                  <a:cubicBezTo>
                    <a:pt x="1273" y="212"/>
                    <a:pt x="1151" y="369"/>
                    <a:pt x="1029" y="509"/>
                  </a:cubicBezTo>
                  <a:cubicBezTo>
                    <a:pt x="994" y="439"/>
                    <a:pt x="959" y="387"/>
                    <a:pt x="941" y="300"/>
                  </a:cubicBezTo>
                  <a:cubicBezTo>
                    <a:pt x="941" y="265"/>
                    <a:pt x="906" y="230"/>
                    <a:pt x="871" y="230"/>
                  </a:cubicBezTo>
                  <a:cubicBezTo>
                    <a:pt x="848" y="225"/>
                    <a:pt x="825" y="223"/>
                    <a:pt x="801" y="223"/>
                  </a:cubicBezTo>
                  <a:cubicBezTo>
                    <a:pt x="429" y="223"/>
                    <a:pt x="0" y="721"/>
                    <a:pt x="329" y="1034"/>
                  </a:cubicBezTo>
                  <a:cubicBezTo>
                    <a:pt x="398" y="1096"/>
                    <a:pt x="472" y="1124"/>
                    <a:pt x="547" y="1124"/>
                  </a:cubicBezTo>
                  <a:cubicBezTo>
                    <a:pt x="704" y="1124"/>
                    <a:pt x="870" y="1006"/>
                    <a:pt x="1011" y="841"/>
                  </a:cubicBezTo>
                  <a:cubicBezTo>
                    <a:pt x="1146" y="1006"/>
                    <a:pt x="1344" y="1132"/>
                    <a:pt x="1531" y="1132"/>
                  </a:cubicBezTo>
                  <a:cubicBezTo>
                    <a:pt x="1562" y="1132"/>
                    <a:pt x="1593" y="1129"/>
                    <a:pt x="1623" y="1121"/>
                  </a:cubicBezTo>
                  <a:cubicBezTo>
                    <a:pt x="1693" y="1104"/>
                    <a:pt x="1675" y="981"/>
                    <a:pt x="1623" y="946"/>
                  </a:cubicBezTo>
                  <a:cubicBezTo>
                    <a:pt x="1501" y="876"/>
                    <a:pt x="1361" y="859"/>
                    <a:pt x="1238" y="772"/>
                  </a:cubicBezTo>
                  <a:cubicBezTo>
                    <a:pt x="1203" y="737"/>
                    <a:pt x="1168" y="719"/>
                    <a:pt x="1151" y="684"/>
                  </a:cubicBezTo>
                  <a:cubicBezTo>
                    <a:pt x="1308" y="457"/>
                    <a:pt x="1448" y="230"/>
                    <a:pt x="1483" y="107"/>
                  </a:cubicBezTo>
                  <a:cubicBezTo>
                    <a:pt x="1508" y="58"/>
                    <a:pt x="1455" y="1"/>
                    <a:pt x="1409"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7"/>
            <p:cNvSpPr/>
            <p:nvPr/>
          </p:nvSpPr>
          <p:spPr>
            <a:xfrm rot="554399">
              <a:off x="6555610" y="2427734"/>
              <a:ext cx="25394" cy="83067"/>
            </a:xfrm>
            <a:custGeom>
              <a:avLst/>
              <a:gdLst/>
              <a:ahLst/>
              <a:cxnLst/>
              <a:rect l="l" t="t" r="r" b="b"/>
              <a:pathLst>
                <a:path w="697" h="2280" extrusionOk="0">
                  <a:moveTo>
                    <a:pt x="103" y="1"/>
                  </a:moveTo>
                  <a:cubicBezTo>
                    <a:pt x="47" y="1"/>
                    <a:pt x="0" y="62"/>
                    <a:pt x="50" y="124"/>
                  </a:cubicBezTo>
                  <a:cubicBezTo>
                    <a:pt x="452" y="649"/>
                    <a:pt x="662" y="1558"/>
                    <a:pt x="155" y="2100"/>
                  </a:cubicBezTo>
                  <a:cubicBezTo>
                    <a:pt x="92" y="2162"/>
                    <a:pt x="155" y="2280"/>
                    <a:pt x="244" y="2280"/>
                  </a:cubicBezTo>
                  <a:cubicBezTo>
                    <a:pt x="255" y="2280"/>
                    <a:pt x="266" y="2278"/>
                    <a:pt x="277" y="2274"/>
                  </a:cubicBezTo>
                  <a:cubicBezTo>
                    <a:pt x="679" y="2170"/>
                    <a:pt x="697" y="1593"/>
                    <a:pt x="679" y="1243"/>
                  </a:cubicBezTo>
                  <a:cubicBezTo>
                    <a:pt x="644" y="789"/>
                    <a:pt x="452" y="387"/>
                    <a:pt x="172" y="37"/>
                  </a:cubicBezTo>
                  <a:cubicBezTo>
                    <a:pt x="152" y="11"/>
                    <a:pt x="127" y="1"/>
                    <a:pt x="103"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7"/>
            <p:cNvSpPr/>
            <p:nvPr/>
          </p:nvSpPr>
          <p:spPr>
            <a:xfrm rot="554399">
              <a:off x="6595091" y="2488772"/>
              <a:ext cx="23863" cy="10055"/>
            </a:xfrm>
            <a:custGeom>
              <a:avLst/>
              <a:gdLst/>
              <a:ahLst/>
              <a:cxnLst/>
              <a:rect l="l" t="t" r="r" b="b"/>
              <a:pathLst>
                <a:path w="655" h="276" extrusionOk="0">
                  <a:moveTo>
                    <a:pt x="399" y="1"/>
                  </a:moveTo>
                  <a:cubicBezTo>
                    <a:pt x="303" y="1"/>
                    <a:pt x="204" y="28"/>
                    <a:pt x="113" y="62"/>
                  </a:cubicBezTo>
                  <a:cubicBezTo>
                    <a:pt x="1" y="110"/>
                    <a:pt x="80" y="276"/>
                    <a:pt x="188" y="276"/>
                  </a:cubicBezTo>
                  <a:cubicBezTo>
                    <a:pt x="198" y="276"/>
                    <a:pt x="208" y="274"/>
                    <a:pt x="218" y="272"/>
                  </a:cubicBezTo>
                  <a:cubicBezTo>
                    <a:pt x="323" y="237"/>
                    <a:pt x="428" y="254"/>
                    <a:pt x="550" y="237"/>
                  </a:cubicBezTo>
                  <a:cubicBezTo>
                    <a:pt x="655" y="219"/>
                    <a:pt x="655" y="62"/>
                    <a:pt x="550" y="27"/>
                  </a:cubicBezTo>
                  <a:cubicBezTo>
                    <a:pt x="501" y="9"/>
                    <a:pt x="450" y="1"/>
                    <a:pt x="399"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7"/>
            <p:cNvSpPr/>
            <p:nvPr/>
          </p:nvSpPr>
          <p:spPr>
            <a:xfrm rot="554399">
              <a:off x="6589056" y="2477086"/>
              <a:ext cx="31259" cy="8380"/>
            </a:xfrm>
            <a:custGeom>
              <a:avLst/>
              <a:gdLst/>
              <a:ahLst/>
              <a:cxnLst/>
              <a:rect l="l" t="t" r="r" b="b"/>
              <a:pathLst>
                <a:path w="858" h="230" extrusionOk="0">
                  <a:moveTo>
                    <a:pt x="543" y="1"/>
                  </a:moveTo>
                  <a:cubicBezTo>
                    <a:pt x="403" y="1"/>
                    <a:pt x="280" y="1"/>
                    <a:pt x="141" y="18"/>
                  </a:cubicBezTo>
                  <a:cubicBezTo>
                    <a:pt x="1" y="18"/>
                    <a:pt x="71" y="228"/>
                    <a:pt x="176" y="228"/>
                  </a:cubicBezTo>
                  <a:lnTo>
                    <a:pt x="560" y="228"/>
                  </a:lnTo>
                  <a:cubicBezTo>
                    <a:pt x="589" y="228"/>
                    <a:pt x="620" y="230"/>
                    <a:pt x="651" y="230"/>
                  </a:cubicBezTo>
                  <a:cubicBezTo>
                    <a:pt x="714" y="230"/>
                    <a:pt x="776" y="222"/>
                    <a:pt x="822" y="175"/>
                  </a:cubicBezTo>
                  <a:cubicBezTo>
                    <a:pt x="857" y="140"/>
                    <a:pt x="857" y="88"/>
                    <a:pt x="822" y="71"/>
                  </a:cubicBezTo>
                  <a:cubicBezTo>
                    <a:pt x="735" y="1"/>
                    <a:pt x="648" y="1"/>
                    <a:pt x="543"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7"/>
            <p:cNvSpPr/>
            <p:nvPr/>
          </p:nvSpPr>
          <p:spPr>
            <a:xfrm rot="554399">
              <a:off x="6628776" y="2487543"/>
              <a:ext cx="54686" cy="34247"/>
            </a:xfrm>
            <a:custGeom>
              <a:avLst/>
              <a:gdLst/>
              <a:ahLst/>
              <a:cxnLst/>
              <a:rect l="l" t="t" r="r" b="b"/>
              <a:pathLst>
                <a:path w="1501" h="940" extrusionOk="0">
                  <a:moveTo>
                    <a:pt x="1203" y="193"/>
                  </a:moveTo>
                  <a:cubicBezTo>
                    <a:pt x="1221" y="263"/>
                    <a:pt x="1291" y="281"/>
                    <a:pt x="1273" y="351"/>
                  </a:cubicBezTo>
                  <a:cubicBezTo>
                    <a:pt x="1273" y="473"/>
                    <a:pt x="1151" y="526"/>
                    <a:pt x="1046" y="526"/>
                  </a:cubicBezTo>
                  <a:lnTo>
                    <a:pt x="889" y="526"/>
                  </a:lnTo>
                  <a:lnTo>
                    <a:pt x="941" y="438"/>
                  </a:lnTo>
                  <a:cubicBezTo>
                    <a:pt x="1011" y="333"/>
                    <a:pt x="1098" y="246"/>
                    <a:pt x="1203" y="193"/>
                  </a:cubicBezTo>
                  <a:close/>
                  <a:moveTo>
                    <a:pt x="552" y="0"/>
                  </a:moveTo>
                  <a:cubicBezTo>
                    <a:pt x="247" y="0"/>
                    <a:pt x="0" y="358"/>
                    <a:pt x="137" y="648"/>
                  </a:cubicBezTo>
                  <a:cubicBezTo>
                    <a:pt x="207" y="788"/>
                    <a:pt x="347" y="875"/>
                    <a:pt x="486" y="928"/>
                  </a:cubicBezTo>
                  <a:cubicBezTo>
                    <a:pt x="518" y="935"/>
                    <a:pt x="555" y="940"/>
                    <a:pt x="593" y="940"/>
                  </a:cubicBezTo>
                  <a:cubicBezTo>
                    <a:pt x="725" y="940"/>
                    <a:pt x="875" y="888"/>
                    <a:pt x="889" y="753"/>
                  </a:cubicBezTo>
                  <a:cubicBezTo>
                    <a:pt x="932" y="762"/>
                    <a:pt x="972" y="766"/>
                    <a:pt x="1009" y="766"/>
                  </a:cubicBezTo>
                  <a:cubicBezTo>
                    <a:pt x="1046" y="766"/>
                    <a:pt x="1081" y="762"/>
                    <a:pt x="1116" y="753"/>
                  </a:cubicBezTo>
                  <a:cubicBezTo>
                    <a:pt x="1308" y="735"/>
                    <a:pt x="1483" y="613"/>
                    <a:pt x="1500" y="403"/>
                  </a:cubicBezTo>
                  <a:cubicBezTo>
                    <a:pt x="1500" y="295"/>
                    <a:pt x="1418" y="77"/>
                    <a:pt x="1302" y="77"/>
                  </a:cubicBezTo>
                  <a:cubicBezTo>
                    <a:pt x="1287" y="77"/>
                    <a:pt x="1272" y="80"/>
                    <a:pt x="1256" y="88"/>
                  </a:cubicBezTo>
                  <a:cubicBezTo>
                    <a:pt x="1241" y="45"/>
                    <a:pt x="1203" y="14"/>
                    <a:pt x="1161" y="14"/>
                  </a:cubicBezTo>
                  <a:cubicBezTo>
                    <a:pt x="1152" y="14"/>
                    <a:pt x="1143" y="15"/>
                    <a:pt x="1133" y="19"/>
                  </a:cubicBezTo>
                  <a:cubicBezTo>
                    <a:pt x="941" y="106"/>
                    <a:pt x="714" y="281"/>
                    <a:pt x="679" y="491"/>
                  </a:cubicBezTo>
                  <a:cubicBezTo>
                    <a:pt x="661" y="560"/>
                    <a:pt x="661" y="613"/>
                    <a:pt x="696" y="648"/>
                  </a:cubicBezTo>
                  <a:cubicBezTo>
                    <a:pt x="661" y="665"/>
                    <a:pt x="626" y="665"/>
                    <a:pt x="591" y="665"/>
                  </a:cubicBezTo>
                  <a:cubicBezTo>
                    <a:pt x="521" y="665"/>
                    <a:pt x="434" y="648"/>
                    <a:pt x="382" y="578"/>
                  </a:cubicBezTo>
                  <a:cubicBezTo>
                    <a:pt x="259" y="421"/>
                    <a:pt x="434" y="193"/>
                    <a:pt x="609" y="176"/>
                  </a:cubicBezTo>
                  <a:cubicBezTo>
                    <a:pt x="731" y="158"/>
                    <a:pt x="679" y="1"/>
                    <a:pt x="574" y="1"/>
                  </a:cubicBezTo>
                  <a:cubicBezTo>
                    <a:pt x="567" y="1"/>
                    <a:pt x="559" y="0"/>
                    <a:pt x="55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7"/>
            <p:cNvSpPr/>
            <p:nvPr/>
          </p:nvSpPr>
          <p:spPr>
            <a:xfrm rot="554399">
              <a:off x="6682499" y="2491149"/>
              <a:ext cx="31259" cy="37198"/>
            </a:xfrm>
            <a:custGeom>
              <a:avLst/>
              <a:gdLst/>
              <a:ahLst/>
              <a:cxnLst/>
              <a:rect l="l" t="t" r="r" b="b"/>
              <a:pathLst>
                <a:path w="858" h="1021" extrusionOk="0">
                  <a:moveTo>
                    <a:pt x="472" y="0"/>
                  </a:moveTo>
                  <a:cubicBezTo>
                    <a:pt x="466" y="0"/>
                    <a:pt x="461" y="1"/>
                    <a:pt x="455" y="2"/>
                  </a:cubicBezTo>
                  <a:cubicBezTo>
                    <a:pt x="263" y="54"/>
                    <a:pt x="386" y="299"/>
                    <a:pt x="508" y="369"/>
                  </a:cubicBezTo>
                  <a:cubicBezTo>
                    <a:pt x="578" y="386"/>
                    <a:pt x="630" y="404"/>
                    <a:pt x="630" y="491"/>
                  </a:cubicBezTo>
                  <a:cubicBezTo>
                    <a:pt x="630" y="561"/>
                    <a:pt x="578" y="614"/>
                    <a:pt x="525" y="648"/>
                  </a:cubicBezTo>
                  <a:cubicBezTo>
                    <a:pt x="403" y="736"/>
                    <a:pt x="246" y="701"/>
                    <a:pt x="123" y="771"/>
                  </a:cubicBezTo>
                  <a:cubicBezTo>
                    <a:pt x="1" y="823"/>
                    <a:pt x="71" y="998"/>
                    <a:pt x="193" y="1016"/>
                  </a:cubicBezTo>
                  <a:cubicBezTo>
                    <a:pt x="215" y="1019"/>
                    <a:pt x="237" y="1020"/>
                    <a:pt x="259" y="1020"/>
                  </a:cubicBezTo>
                  <a:cubicBezTo>
                    <a:pt x="477" y="1020"/>
                    <a:pt x="743" y="872"/>
                    <a:pt x="823" y="666"/>
                  </a:cubicBezTo>
                  <a:cubicBezTo>
                    <a:pt x="858" y="561"/>
                    <a:pt x="858" y="456"/>
                    <a:pt x="805" y="369"/>
                  </a:cubicBezTo>
                  <a:cubicBezTo>
                    <a:pt x="775" y="295"/>
                    <a:pt x="683" y="183"/>
                    <a:pt x="591" y="183"/>
                  </a:cubicBezTo>
                  <a:cubicBezTo>
                    <a:pt x="577" y="183"/>
                    <a:pt x="563" y="185"/>
                    <a:pt x="549" y="191"/>
                  </a:cubicBezTo>
                  <a:lnTo>
                    <a:pt x="549" y="191"/>
                  </a:lnTo>
                  <a:cubicBezTo>
                    <a:pt x="655" y="139"/>
                    <a:pt x="569" y="0"/>
                    <a:pt x="47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7"/>
            <p:cNvSpPr/>
            <p:nvPr/>
          </p:nvSpPr>
          <p:spPr>
            <a:xfrm rot="554399">
              <a:off x="6720592" y="2492726"/>
              <a:ext cx="45249" cy="42881"/>
            </a:xfrm>
            <a:custGeom>
              <a:avLst/>
              <a:gdLst/>
              <a:ahLst/>
              <a:cxnLst/>
              <a:rect l="l" t="t" r="r" b="b"/>
              <a:pathLst>
                <a:path w="1242" h="1177" extrusionOk="0">
                  <a:moveTo>
                    <a:pt x="460" y="425"/>
                  </a:moveTo>
                  <a:cubicBezTo>
                    <a:pt x="534" y="425"/>
                    <a:pt x="613" y="465"/>
                    <a:pt x="683" y="526"/>
                  </a:cubicBezTo>
                  <a:cubicBezTo>
                    <a:pt x="560" y="648"/>
                    <a:pt x="420" y="753"/>
                    <a:pt x="263" y="858"/>
                  </a:cubicBezTo>
                  <a:cubicBezTo>
                    <a:pt x="246" y="753"/>
                    <a:pt x="228" y="648"/>
                    <a:pt x="263" y="561"/>
                  </a:cubicBezTo>
                  <a:cubicBezTo>
                    <a:pt x="315" y="465"/>
                    <a:pt x="385" y="425"/>
                    <a:pt x="460" y="425"/>
                  </a:cubicBezTo>
                  <a:close/>
                  <a:moveTo>
                    <a:pt x="1083" y="0"/>
                  </a:moveTo>
                  <a:cubicBezTo>
                    <a:pt x="1062" y="0"/>
                    <a:pt x="1042" y="11"/>
                    <a:pt x="1032" y="36"/>
                  </a:cubicBezTo>
                  <a:cubicBezTo>
                    <a:pt x="980" y="141"/>
                    <a:pt x="892" y="246"/>
                    <a:pt x="822" y="351"/>
                  </a:cubicBezTo>
                  <a:cubicBezTo>
                    <a:pt x="718" y="281"/>
                    <a:pt x="578" y="229"/>
                    <a:pt x="438" y="229"/>
                  </a:cubicBezTo>
                  <a:cubicBezTo>
                    <a:pt x="18" y="264"/>
                    <a:pt x="1" y="753"/>
                    <a:pt x="88" y="1068"/>
                  </a:cubicBezTo>
                  <a:cubicBezTo>
                    <a:pt x="101" y="1131"/>
                    <a:pt x="159" y="1176"/>
                    <a:pt x="217" y="1176"/>
                  </a:cubicBezTo>
                  <a:cubicBezTo>
                    <a:pt x="239" y="1176"/>
                    <a:pt x="261" y="1170"/>
                    <a:pt x="281" y="1155"/>
                  </a:cubicBezTo>
                  <a:cubicBezTo>
                    <a:pt x="490" y="1033"/>
                    <a:pt x="665" y="875"/>
                    <a:pt x="805" y="701"/>
                  </a:cubicBezTo>
                  <a:cubicBezTo>
                    <a:pt x="849" y="848"/>
                    <a:pt x="893" y="1156"/>
                    <a:pt x="1063" y="1156"/>
                  </a:cubicBezTo>
                  <a:cubicBezTo>
                    <a:pt x="1094" y="1156"/>
                    <a:pt x="1131" y="1145"/>
                    <a:pt x="1172" y="1120"/>
                  </a:cubicBezTo>
                  <a:cubicBezTo>
                    <a:pt x="1242" y="1068"/>
                    <a:pt x="1207" y="963"/>
                    <a:pt x="1155" y="928"/>
                  </a:cubicBezTo>
                  <a:cubicBezTo>
                    <a:pt x="1085" y="875"/>
                    <a:pt x="1085" y="771"/>
                    <a:pt x="1050" y="683"/>
                  </a:cubicBezTo>
                  <a:cubicBezTo>
                    <a:pt x="1015" y="613"/>
                    <a:pt x="980" y="561"/>
                    <a:pt x="945" y="508"/>
                  </a:cubicBezTo>
                  <a:cubicBezTo>
                    <a:pt x="1032" y="386"/>
                    <a:pt x="1102" y="264"/>
                    <a:pt x="1172" y="124"/>
                  </a:cubicBezTo>
                  <a:cubicBezTo>
                    <a:pt x="1197" y="62"/>
                    <a:pt x="1134" y="0"/>
                    <a:pt x="108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7"/>
            <p:cNvSpPr/>
            <p:nvPr/>
          </p:nvSpPr>
          <p:spPr>
            <a:xfrm rot="554399">
              <a:off x="6214218" y="2622794"/>
              <a:ext cx="272626" cy="219762"/>
            </a:xfrm>
            <a:custGeom>
              <a:avLst/>
              <a:gdLst/>
              <a:ahLst/>
              <a:cxnLst/>
              <a:rect l="l" t="t" r="r" b="b"/>
              <a:pathLst>
                <a:path w="7483" h="6032" extrusionOk="0">
                  <a:moveTo>
                    <a:pt x="3397" y="1"/>
                  </a:moveTo>
                  <a:cubicBezTo>
                    <a:pt x="3388" y="1"/>
                    <a:pt x="3380" y="7"/>
                    <a:pt x="3374" y="23"/>
                  </a:cubicBezTo>
                  <a:lnTo>
                    <a:pt x="3339" y="75"/>
                  </a:lnTo>
                  <a:cubicBezTo>
                    <a:pt x="3304" y="75"/>
                    <a:pt x="3269" y="67"/>
                    <a:pt x="3240" y="67"/>
                  </a:cubicBezTo>
                  <a:cubicBezTo>
                    <a:pt x="3225" y="67"/>
                    <a:pt x="3211" y="69"/>
                    <a:pt x="3200" y="75"/>
                  </a:cubicBezTo>
                  <a:cubicBezTo>
                    <a:pt x="3181" y="70"/>
                    <a:pt x="3163" y="68"/>
                    <a:pt x="3145" y="68"/>
                  </a:cubicBezTo>
                  <a:cubicBezTo>
                    <a:pt x="2969" y="68"/>
                    <a:pt x="2788" y="279"/>
                    <a:pt x="2693" y="390"/>
                  </a:cubicBezTo>
                  <a:cubicBezTo>
                    <a:pt x="2624" y="472"/>
                    <a:pt x="2716" y="575"/>
                    <a:pt x="2801" y="575"/>
                  </a:cubicBezTo>
                  <a:cubicBezTo>
                    <a:pt x="2825" y="575"/>
                    <a:pt x="2848" y="566"/>
                    <a:pt x="2867" y="547"/>
                  </a:cubicBezTo>
                  <a:cubicBezTo>
                    <a:pt x="2955" y="425"/>
                    <a:pt x="3077" y="372"/>
                    <a:pt x="3182" y="302"/>
                  </a:cubicBezTo>
                  <a:lnTo>
                    <a:pt x="3200" y="302"/>
                  </a:lnTo>
                  <a:lnTo>
                    <a:pt x="3235" y="390"/>
                  </a:lnTo>
                  <a:cubicBezTo>
                    <a:pt x="2902" y="1316"/>
                    <a:pt x="2710" y="2295"/>
                    <a:pt x="2535" y="3274"/>
                  </a:cubicBezTo>
                  <a:cubicBezTo>
                    <a:pt x="1731" y="3204"/>
                    <a:pt x="910" y="3117"/>
                    <a:pt x="105" y="3012"/>
                  </a:cubicBezTo>
                  <a:cubicBezTo>
                    <a:pt x="100" y="3011"/>
                    <a:pt x="95" y="3011"/>
                    <a:pt x="90" y="3011"/>
                  </a:cubicBezTo>
                  <a:cubicBezTo>
                    <a:pt x="1" y="3011"/>
                    <a:pt x="5" y="3153"/>
                    <a:pt x="88" y="3169"/>
                  </a:cubicBezTo>
                  <a:cubicBezTo>
                    <a:pt x="770" y="3292"/>
                    <a:pt x="1469" y="3379"/>
                    <a:pt x="2151" y="3467"/>
                  </a:cubicBezTo>
                  <a:cubicBezTo>
                    <a:pt x="1399" y="3851"/>
                    <a:pt x="717" y="4411"/>
                    <a:pt x="525" y="5267"/>
                  </a:cubicBezTo>
                  <a:cubicBezTo>
                    <a:pt x="525" y="5314"/>
                    <a:pt x="579" y="5353"/>
                    <a:pt x="621" y="5353"/>
                  </a:cubicBezTo>
                  <a:cubicBezTo>
                    <a:pt x="641" y="5353"/>
                    <a:pt x="659" y="5343"/>
                    <a:pt x="665" y="5320"/>
                  </a:cubicBezTo>
                  <a:cubicBezTo>
                    <a:pt x="997" y="4411"/>
                    <a:pt x="1696" y="3939"/>
                    <a:pt x="2483" y="3606"/>
                  </a:cubicBezTo>
                  <a:lnTo>
                    <a:pt x="2483" y="3606"/>
                  </a:lnTo>
                  <a:cubicBezTo>
                    <a:pt x="2360" y="4376"/>
                    <a:pt x="2221" y="5162"/>
                    <a:pt x="2046" y="5914"/>
                  </a:cubicBezTo>
                  <a:cubicBezTo>
                    <a:pt x="2034" y="5973"/>
                    <a:pt x="2086" y="6032"/>
                    <a:pt x="2137" y="6032"/>
                  </a:cubicBezTo>
                  <a:cubicBezTo>
                    <a:pt x="2162" y="6032"/>
                    <a:pt x="2186" y="6018"/>
                    <a:pt x="2203" y="5984"/>
                  </a:cubicBezTo>
                  <a:cubicBezTo>
                    <a:pt x="2518" y="5215"/>
                    <a:pt x="2693" y="4393"/>
                    <a:pt x="2815" y="3554"/>
                  </a:cubicBezTo>
                  <a:cubicBezTo>
                    <a:pt x="3095" y="3589"/>
                    <a:pt x="3392" y="3606"/>
                    <a:pt x="3672" y="3641"/>
                  </a:cubicBezTo>
                  <a:cubicBezTo>
                    <a:pt x="4481" y="3707"/>
                    <a:pt x="5329" y="3801"/>
                    <a:pt x="6158" y="3801"/>
                  </a:cubicBezTo>
                  <a:cubicBezTo>
                    <a:pt x="6440" y="3801"/>
                    <a:pt x="6719" y="3790"/>
                    <a:pt x="6993" y="3764"/>
                  </a:cubicBezTo>
                  <a:lnTo>
                    <a:pt x="7010" y="3764"/>
                  </a:lnTo>
                  <a:cubicBezTo>
                    <a:pt x="7045" y="3781"/>
                    <a:pt x="7098" y="3799"/>
                    <a:pt x="7133" y="3816"/>
                  </a:cubicBezTo>
                  <a:cubicBezTo>
                    <a:pt x="7080" y="3869"/>
                    <a:pt x="7010" y="3904"/>
                    <a:pt x="6958" y="3939"/>
                  </a:cubicBezTo>
                  <a:cubicBezTo>
                    <a:pt x="6853" y="4008"/>
                    <a:pt x="6731" y="4043"/>
                    <a:pt x="6643" y="4131"/>
                  </a:cubicBezTo>
                  <a:cubicBezTo>
                    <a:pt x="6573" y="4183"/>
                    <a:pt x="6643" y="4306"/>
                    <a:pt x="6731" y="4306"/>
                  </a:cubicBezTo>
                  <a:cubicBezTo>
                    <a:pt x="6976" y="4288"/>
                    <a:pt x="7255" y="4061"/>
                    <a:pt x="7430" y="3904"/>
                  </a:cubicBezTo>
                  <a:cubicBezTo>
                    <a:pt x="7482" y="3834"/>
                    <a:pt x="7448" y="3729"/>
                    <a:pt x="7378" y="3694"/>
                  </a:cubicBezTo>
                  <a:cubicBezTo>
                    <a:pt x="7080" y="3554"/>
                    <a:pt x="6766" y="3432"/>
                    <a:pt x="6469" y="3309"/>
                  </a:cubicBezTo>
                  <a:cubicBezTo>
                    <a:pt x="6454" y="3302"/>
                    <a:pt x="6441" y="3299"/>
                    <a:pt x="6429" y="3299"/>
                  </a:cubicBezTo>
                  <a:cubicBezTo>
                    <a:pt x="6356" y="3299"/>
                    <a:pt x="6341" y="3421"/>
                    <a:pt x="6416" y="3467"/>
                  </a:cubicBezTo>
                  <a:cubicBezTo>
                    <a:pt x="6469" y="3484"/>
                    <a:pt x="6504" y="3502"/>
                    <a:pt x="6556" y="3536"/>
                  </a:cubicBezTo>
                  <a:cubicBezTo>
                    <a:pt x="5542" y="3449"/>
                    <a:pt x="4528" y="3449"/>
                    <a:pt x="3532" y="3379"/>
                  </a:cubicBezTo>
                  <a:cubicBezTo>
                    <a:pt x="3409" y="3362"/>
                    <a:pt x="3287" y="3344"/>
                    <a:pt x="3165" y="3344"/>
                  </a:cubicBezTo>
                  <a:cubicBezTo>
                    <a:pt x="4336" y="2907"/>
                    <a:pt x="5542" y="2540"/>
                    <a:pt x="5997" y="1316"/>
                  </a:cubicBezTo>
                  <a:cubicBezTo>
                    <a:pt x="6009" y="1278"/>
                    <a:pt x="5966" y="1220"/>
                    <a:pt x="5928" y="1220"/>
                  </a:cubicBezTo>
                  <a:cubicBezTo>
                    <a:pt x="5914" y="1220"/>
                    <a:pt x="5901" y="1228"/>
                    <a:pt x="5892" y="1246"/>
                  </a:cubicBezTo>
                  <a:cubicBezTo>
                    <a:pt x="5140" y="2348"/>
                    <a:pt x="4039" y="2680"/>
                    <a:pt x="2885" y="3152"/>
                  </a:cubicBezTo>
                  <a:cubicBezTo>
                    <a:pt x="3007" y="2260"/>
                    <a:pt x="3112" y="1369"/>
                    <a:pt x="3322" y="495"/>
                  </a:cubicBezTo>
                  <a:cubicBezTo>
                    <a:pt x="3348" y="534"/>
                    <a:pt x="3384" y="554"/>
                    <a:pt x="3430" y="554"/>
                  </a:cubicBezTo>
                  <a:cubicBezTo>
                    <a:pt x="3445" y="554"/>
                    <a:pt x="3462" y="552"/>
                    <a:pt x="3479" y="547"/>
                  </a:cubicBezTo>
                  <a:cubicBezTo>
                    <a:pt x="3602" y="512"/>
                    <a:pt x="3532" y="337"/>
                    <a:pt x="3427" y="337"/>
                  </a:cubicBezTo>
                  <a:lnTo>
                    <a:pt x="3392" y="285"/>
                  </a:lnTo>
                  <a:lnTo>
                    <a:pt x="3374" y="250"/>
                  </a:lnTo>
                  <a:cubicBezTo>
                    <a:pt x="3392" y="180"/>
                    <a:pt x="3409" y="128"/>
                    <a:pt x="3427" y="58"/>
                  </a:cubicBezTo>
                  <a:cubicBezTo>
                    <a:pt x="3439" y="33"/>
                    <a:pt x="3417" y="1"/>
                    <a:pt x="3397"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7"/>
            <p:cNvSpPr/>
            <p:nvPr/>
          </p:nvSpPr>
          <p:spPr>
            <a:xfrm rot="554399">
              <a:off x="6294536" y="2601701"/>
              <a:ext cx="24920" cy="36833"/>
            </a:xfrm>
            <a:custGeom>
              <a:avLst/>
              <a:gdLst/>
              <a:ahLst/>
              <a:cxnLst/>
              <a:rect l="l" t="t" r="r" b="b"/>
              <a:pathLst>
                <a:path w="684" h="1011" extrusionOk="0">
                  <a:moveTo>
                    <a:pt x="318" y="1"/>
                  </a:moveTo>
                  <a:cubicBezTo>
                    <a:pt x="298" y="1"/>
                    <a:pt x="280" y="11"/>
                    <a:pt x="269" y="38"/>
                  </a:cubicBezTo>
                  <a:cubicBezTo>
                    <a:pt x="199" y="212"/>
                    <a:pt x="304" y="335"/>
                    <a:pt x="444" y="352"/>
                  </a:cubicBezTo>
                  <a:cubicBezTo>
                    <a:pt x="409" y="422"/>
                    <a:pt x="392" y="492"/>
                    <a:pt x="339" y="562"/>
                  </a:cubicBezTo>
                  <a:cubicBezTo>
                    <a:pt x="269" y="667"/>
                    <a:pt x="164" y="737"/>
                    <a:pt x="60" y="842"/>
                  </a:cubicBezTo>
                  <a:cubicBezTo>
                    <a:pt x="0" y="901"/>
                    <a:pt x="54" y="1011"/>
                    <a:pt x="125" y="1011"/>
                  </a:cubicBezTo>
                  <a:cubicBezTo>
                    <a:pt x="138" y="1011"/>
                    <a:pt x="151" y="1007"/>
                    <a:pt x="164" y="999"/>
                  </a:cubicBezTo>
                  <a:cubicBezTo>
                    <a:pt x="479" y="894"/>
                    <a:pt x="654" y="510"/>
                    <a:pt x="671" y="195"/>
                  </a:cubicBezTo>
                  <a:cubicBezTo>
                    <a:pt x="684" y="146"/>
                    <a:pt x="620" y="81"/>
                    <a:pt x="562" y="81"/>
                  </a:cubicBezTo>
                  <a:cubicBezTo>
                    <a:pt x="537" y="81"/>
                    <a:pt x="513" y="93"/>
                    <a:pt x="497" y="125"/>
                  </a:cubicBezTo>
                  <a:cubicBezTo>
                    <a:pt x="462" y="108"/>
                    <a:pt x="444" y="108"/>
                    <a:pt x="409" y="108"/>
                  </a:cubicBezTo>
                  <a:cubicBezTo>
                    <a:pt x="421" y="59"/>
                    <a:pt x="365" y="1"/>
                    <a:pt x="31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7"/>
            <p:cNvSpPr/>
            <p:nvPr/>
          </p:nvSpPr>
          <p:spPr>
            <a:xfrm rot="554399">
              <a:off x="6416207" y="2807296"/>
              <a:ext cx="31259" cy="29438"/>
            </a:xfrm>
            <a:custGeom>
              <a:avLst/>
              <a:gdLst/>
              <a:ahLst/>
              <a:cxnLst/>
              <a:rect l="l" t="t" r="r" b="b"/>
              <a:pathLst>
                <a:path w="858" h="808" extrusionOk="0">
                  <a:moveTo>
                    <a:pt x="682" y="0"/>
                  </a:moveTo>
                  <a:cubicBezTo>
                    <a:pt x="664" y="0"/>
                    <a:pt x="646" y="5"/>
                    <a:pt x="629" y="16"/>
                  </a:cubicBezTo>
                  <a:cubicBezTo>
                    <a:pt x="577" y="69"/>
                    <a:pt x="507" y="121"/>
                    <a:pt x="455" y="174"/>
                  </a:cubicBezTo>
                  <a:cubicBezTo>
                    <a:pt x="402" y="139"/>
                    <a:pt x="350" y="104"/>
                    <a:pt x="280" y="69"/>
                  </a:cubicBezTo>
                  <a:cubicBezTo>
                    <a:pt x="268" y="61"/>
                    <a:pt x="256" y="58"/>
                    <a:pt x="245" y="58"/>
                  </a:cubicBezTo>
                  <a:cubicBezTo>
                    <a:pt x="176" y="58"/>
                    <a:pt x="135" y="181"/>
                    <a:pt x="210" y="226"/>
                  </a:cubicBezTo>
                  <a:cubicBezTo>
                    <a:pt x="245" y="261"/>
                    <a:pt x="280" y="278"/>
                    <a:pt x="315" y="313"/>
                  </a:cubicBezTo>
                  <a:lnTo>
                    <a:pt x="245" y="366"/>
                  </a:lnTo>
                  <a:cubicBezTo>
                    <a:pt x="140" y="471"/>
                    <a:pt x="0" y="576"/>
                    <a:pt x="18" y="733"/>
                  </a:cubicBezTo>
                  <a:cubicBezTo>
                    <a:pt x="18" y="776"/>
                    <a:pt x="53" y="807"/>
                    <a:pt x="95" y="807"/>
                  </a:cubicBezTo>
                  <a:cubicBezTo>
                    <a:pt x="104" y="807"/>
                    <a:pt x="113" y="806"/>
                    <a:pt x="123" y="803"/>
                  </a:cubicBezTo>
                  <a:cubicBezTo>
                    <a:pt x="245" y="785"/>
                    <a:pt x="332" y="611"/>
                    <a:pt x="420" y="523"/>
                  </a:cubicBezTo>
                  <a:cubicBezTo>
                    <a:pt x="437" y="506"/>
                    <a:pt x="472" y="471"/>
                    <a:pt x="507" y="453"/>
                  </a:cubicBezTo>
                  <a:cubicBezTo>
                    <a:pt x="542" y="471"/>
                    <a:pt x="595" y="506"/>
                    <a:pt x="629" y="541"/>
                  </a:cubicBezTo>
                  <a:cubicBezTo>
                    <a:pt x="649" y="560"/>
                    <a:pt x="678" y="574"/>
                    <a:pt x="707" y="574"/>
                  </a:cubicBezTo>
                  <a:cubicBezTo>
                    <a:pt x="731" y="574"/>
                    <a:pt x="754" y="564"/>
                    <a:pt x="769" y="541"/>
                  </a:cubicBezTo>
                  <a:lnTo>
                    <a:pt x="804" y="506"/>
                  </a:lnTo>
                  <a:cubicBezTo>
                    <a:pt x="822" y="453"/>
                    <a:pt x="787" y="383"/>
                    <a:pt x="752" y="366"/>
                  </a:cubicBezTo>
                  <a:cubicBezTo>
                    <a:pt x="717" y="331"/>
                    <a:pt x="682" y="313"/>
                    <a:pt x="664" y="296"/>
                  </a:cubicBezTo>
                  <a:cubicBezTo>
                    <a:pt x="699" y="261"/>
                    <a:pt x="734" y="226"/>
                    <a:pt x="769" y="191"/>
                  </a:cubicBezTo>
                  <a:cubicBezTo>
                    <a:pt x="857" y="132"/>
                    <a:pt x="773" y="0"/>
                    <a:pt x="68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7"/>
            <p:cNvSpPr/>
            <p:nvPr/>
          </p:nvSpPr>
          <p:spPr>
            <a:xfrm rot="554399">
              <a:off x="7341697" y="3125874"/>
              <a:ext cx="692368" cy="46015"/>
            </a:xfrm>
            <a:custGeom>
              <a:avLst/>
              <a:gdLst/>
              <a:ahLst/>
              <a:cxnLst/>
              <a:rect l="l" t="t" r="r" b="b"/>
              <a:pathLst>
                <a:path w="19004" h="1263" extrusionOk="0">
                  <a:moveTo>
                    <a:pt x="106" y="1"/>
                  </a:moveTo>
                  <a:cubicBezTo>
                    <a:pt x="1" y="1"/>
                    <a:pt x="1" y="158"/>
                    <a:pt x="106" y="176"/>
                  </a:cubicBezTo>
                  <a:cubicBezTo>
                    <a:pt x="3270" y="490"/>
                    <a:pt x="6452" y="735"/>
                    <a:pt x="9633" y="910"/>
                  </a:cubicBezTo>
                  <a:cubicBezTo>
                    <a:pt x="12128" y="1052"/>
                    <a:pt x="14658" y="1263"/>
                    <a:pt x="17166" y="1263"/>
                  </a:cubicBezTo>
                  <a:cubicBezTo>
                    <a:pt x="17751" y="1263"/>
                    <a:pt x="18334" y="1251"/>
                    <a:pt x="18916" y="1225"/>
                  </a:cubicBezTo>
                  <a:cubicBezTo>
                    <a:pt x="19003" y="1207"/>
                    <a:pt x="18968" y="1085"/>
                    <a:pt x="18898" y="1085"/>
                  </a:cubicBezTo>
                  <a:cubicBezTo>
                    <a:pt x="15979" y="823"/>
                    <a:pt x="13007" y="858"/>
                    <a:pt x="10070" y="700"/>
                  </a:cubicBezTo>
                  <a:cubicBezTo>
                    <a:pt x="6749" y="525"/>
                    <a:pt x="3427" y="281"/>
                    <a:pt x="106"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7"/>
            <p:cNvSpPr/>
            <p:nvPr/>
          </p:nvSpPr>
          <p:spPr>
            <a:xfrm rot="554399">
              <a:off x="7393244" y="3052184"/>
              <a:ext cx="666828" cy="49986"/>
            </a:xfrm>
            <a:custGeom>
              <a:avLst/>
              <a:gdLst/>
              <a:ahLst/>
              <a:cxnLst/>
              <a:rect l="l" t="t" r="r" b="b"/>
              <a:pathLst>
                <a:path w="18303" h="1372" extrusionOk="0">
                  <a:moveTo>
                    <a:pt x="106" y="0"/>
                  </a:moveTo>
                  <a:cubicBezTo>
                    <a:pt x="0" y="0"/>
                    <a:pt x="6" y="159"/>
                    <a:pt x="122" y="176"/>
                  </a:cubicBezTo>
                  <a:cubicBezTo>
                    <a:pt x="3164" y="613"/>
                    <a:pt x="6206" y="928"/>
                    <a:pt x="9282" y="1120"/>
                  </a:cubicBezTo>
                  <a:cubicBezTo>
                    <a:pt x="11260" y="1238"/>
                    <a:pt x="13285" y="1371"/>
                    <a:pt x="15293" y="1371"/>
                  </a:cubicBezTo>
                  <a:cubicBezTo>
                    <a:pt x="16268" y="1371"/>
                    <a:pt x="17238" y="1340"/>
                    <a:pt x="18198" y="1260"/>
                  </a:cubicBezTo>
                  <a:cubicBezTo>
                    <a:pt x="18303" y="1260"/>
                    <a:pt x="18268" y="1138"/>
                    <a:pt x="18180" y="1120"/>
                  </a:cubicBezTo>
                  <a:cubicBezTo>
                    <a:pt x="15121" y="963"/>
                    <a:pt x="12062" y="1050"/>
                    <a:pt x="9003" y="875"/>
                  </a:cubicBezTo>
                  <a:cubicBezTo>
                    <a:pt x="6031" y="683"/>
                    <a:pt x="3077" y="403"/>
                    <a:pt x="122" y="1"/>
                  </a:cubicBezTo>
                  <a:cubicBezTo>
                    <a:pt x="116" y="0"/>
                    <a:pt x="111" y="0"/>
                    <a:pt x="106"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7"/>
            <p:cNvSpPr/>
            <p:nvPr/>
          </p:nvSpPr>
          <p:spPr>
            <a:xfrm rot="554399">
              <a:off x="7431673" y="2963036"/>
              <a:ext cx="643912" cy="55305"/>
            </a:xfrm>
            <a:custGeom>
              <a:avLst/>
              <a:gdLst/>
              <a:ahLst/>
              <a:cxnLst/>
              <a:rect l="l" t="t" r="r" b="b"/>
              <a:pathLst>
                <a:path w="17674" h="1518" extrusionOk="0">
                  <a:moveTo>
                    <a:pt x="104" y="0"/>
                  </a:moveTo>
                  <a:cubicBezTo>
                    <a:pt x="0" y="0"/>
                    <a:pt x="6" y="142"/>
                    <a:pt x="105" y="159"/>
                  </a:cubicBezTo>
                  <a:cubicBezTo>
                    <a:pt x="3042" y="561"/>
                    <a:pt x="5996" y="876"/>
                    <a:pt x="8951" y="1103"/>
                  </a:cubicBezTo>
                  <a:cubicBezTo>
                    <a:pt x="11462" y="1303"/>
                    <a:pt x="14001" y="1517"/>
                    <a:pt x="16531" y="1517"/>
                  </a:cubicBezTo>
                  <a:cubicBezTo>
                    <a:pt x="16872" y="1517"/>
                    <a:pt x="17212" y="1513"/>
                    <a:pt x="17551" y="1505"/>
                  </a:cubicBezTo>
                  <a:cubicBezTo>
                    <a:pt x="17674" y="1505"/>
                    <a:pt x="17639" y="1295"/>
                    <a:pt x="17534" y="1278"/>
                  </a:cubicBezTo>
                  <a:cubicBezTo>
                    <a:pt x="14632" y="1068"/>
                    <a:pt x="11713" y="1015"/>
                    <a:pt x="8793" y="806"/>
                  </a:cubicBezTo>
                  <a:cubicBezTo>
                    <a:pt x="5891" y="613"/>
                    <a:pt x="3007" y="334"/>
                    <a:pt x="122" y="1"/>
                  </a:cubicBezTo>
                  <a:cubicBezTo>
                    <a:pt x="116" y="1"/>
                    <a:pt x="110" y="0"/>
                    <a:pt x="104"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7"/>
            <p:cNvSpPr/>
            <p:nvPr/>
          </p:nvSpPr>
          <p:spPr>
            <a:xfrm rot="554399">
              <a:off x="7464376" y="2893283"/>
              <a:ext cx="658595" cy="31733"/>
            </a:xfrm>
            <a:custGeom>
              <a:avLst/>
              <a:gdLst/>
              <a:ahLst/>
              <a:cxnLst/>
              <a:rect l="l" t="t" r="r" b="b"/>
              <a:pathLst>
                <a:path w="18077" h="871" extrusionOk="0">
                  <a:moveTo>
                    <a:pt x="140" y="1"/>
                  </a:moveTo>
                  <a:cubicBezTo>
                    <a:pt x="1" y="1"/>
                    <a:pt x="1" y="210"/>
                    <a:pt x="140" y="228"/>
                  </a:cubicBezTo>
                  <a:cubicBezTo>
                    <a:pt x="3147" y="490"/>
                    <a:pt x="6154" y="700"/>
                    <a:pt x="9178" y="787"/>
                  </a:cubicBezTo>
                  <a:cubicBezTo>
                    <a:pt x="10664" y="822"/>
                    <a:pt x="12150" y="840"/>
                    <a:pt x="13636" y="840"/>
                  </a:cubicBezTo>
                  <a:cubicBezTo>
                    <a:pt x="14327" y="840"/>
                    <a:pt x="15061" y="870"/>
                    <a:pt x="15795" y="870"/>
                  </a:cubicBezTo>
                  <a:cubicBezTo>
                    <a:pt x="16529" y="870"/>
                    <a:pt x="17263" y="840"/>
                    <a:pt x="17954" y="717"/>
                  </a:cubicBezTo>
                  <a:cubicBezTo>
                    <a:pt x="18076" y="682"/>
                    <a:pt x="18041" y="508"/>
                    <a:pt x="17936" y="508"/>
                  </a:cubicBezTo>
                  <a:cubicBezTo>
                    <a:pt x="17464" y="449"/>
                    <a:pt x="16985" y="430"/>
                    <a:pt x="16502" y="430"/>
                  </a:cubicBezTo>
                  <a:cubicBezTo>
                    <a:pt x="15538" y="430"/>
                    <a:pt x="14563" y="508"/>
                    <a:pt x="13619" y="508"/>
                  </a:cubicBezTo>
                  <a:cubicBezTo>
                    <a:pt x="13220" y="512"/>
                    <a:pt x="12822" y="515"/>
                    <a:pt x="12424" y="515"/>
                  </a:cubicBezTo>
                  <a:cubicBezTo>
                    <a:pt x="11336" y="515"/>
                    <a:pt x="10249" y="498"/>
                    <a:pt x="9161" y="473"/>
                  </a:cubicBezTo>
                  <a:cubicBezTo>
                    <a:pt x="6154" y="385"/>
                    <a:pt x="3147" y="245"/>
                    <a:pt x="14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7"/>
            <p:cNvSpPr/>
            <p:nvPr/>
          </p:nvSpPr>
          <p:spPr>
            <a:xfrm rot="554399">
              <a:off x="7492008" y="2760540"/>
              <a:ext cx="620377" cy="49731"/>
            </a:xfrm>
            <a:custGeom>
              <a:avLst/>
              <a:gdLst/>
              <a:ahLst/>
              <a:cxnLst/>
              <a:rect l="l" t="t" r="r" b="b"/>
              <a:pathLst>
                <a:path w="17028" h="1365" extrusionOk="0">
                  <a:moveTo>
                    <a:pt x="107" y="0"/>
                  </a:moveTo>
                  <a:cubicBezTo>
                    <a:pt x="1" y="0"/>
                    <a:pt x="5" y="177"/>
                    <a:pt x="105" y="194"/>
                  </a:cubicBezTo>
                  <a:cubicBezTo>
                    <a:pt x="4505" y="908"/>
                    <a:pt x="9016" y="1365"/>
                    <a:pt x="13505" y="1365"/>
                  </a:cubicBezTo>
                  <a:cubicBezTo>
                    <a:pt x="14617" y="1365"/>
                    <a:pt x="15728" y="1337"/>
                    <a:pt x="16835" y="1278"/>
                  </a:cubicBezTo>
                  <a:cubicBezTo>
                    <a:pt x="17027" y="1260"/>
                    <a:pt x="16922" y="981"/>
                    <a:pt x="16765" y="981"/>
                  </a:cubicBezTo>
                  <a:cubicBezTo>
                    <a:pt x="16113" y="989"/>
                    <a:pt x="15462" y="993"/>
                    <a:pt x="14812" y="993"/>
                  </a:cubicBezTo>
                  <a:cubicBezTo>
                    <a:pt x="9884" y="993"/>
                    <a:pt x="5003" y="743"/>
                    <a:pt x="123" y="2"/>
                  </a:cubicBezTo>
                  <a:cubicBezTo>
                    <a:pt x="117" y="1"/>
                    <a:pt x="112" y="0"/>
                    <a:pt x="107"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7"/>
            <p:cNvSpPr/>
            <p:nvPr/>
          </p:nvSpPr>
          <p:spPr>
            <a:xfrm rot="554399">
              <a:off x="7034829" y="2099521"/>
              <a:ext cx="503573" cy="489146"/>
            </a:xfrm>
            <a:custGeom>
              <a:avLst/>
              <a:gdLst/>
              <a:ahLst/>
              <a:cxnLst/>
              <a:rect l="l" t="t" r="r" b="b"/>
              <a:pathLst>
                <a:path w="13822" h="13426" extrusionOk="0">
                  <a:moveTo>
                    <a:pt x="1853" y="0"/>
                  </a:moveTo>
                  <a:cubicBezTo>
                    <a:pt x="1827" y="0"/>
                    <a:pt x="1801" y="16"/>
                    <a:pt x="1794" y="52"/>
                  </a:cubicBezTo>
                  <a:cubicBezTo>
                    <a:pt x="1444" y="2080"/>
                    <a:pt x="1252" y="4125"/>
                    <a:pt x="1112" y="6171"/>
                  </a:cubicBezTo>
                  <a:cubicBezTo>
                    <a:pt x="1042" y="7202"/>
                    <a:pt x="990" y="8251"/>
                    <a:pt x="920" y="9282"/>
                  </a:cubicBezTo>
                  <a:cubicBezTo>
                    <a:pt x="885" y="10139"/>
                    <a:pt x="762" y="11048"/>
                    <a:pt x="815" y="11922"/>
                  </a:cubicBezTo>
                  <a:cubicBezTo>
                    <a:pt x="605" y="11328"/>
                    <a:pt x="360" y="10751"/>
                    <a:pt x="115" y="10174"/>
                  </a:cubicBezTo>
                  <a:cubicBezTo>
                    <a:pt x="108" y="10145"/>
                    <a:pt x="86" y="10131"/>
                    <a:pt x="63" y="10131"/>
                  </a:cubicBezTo>
                  <a:cubicBezTo>
                    <a:pt x="32" y="10131"/>
                    <a:pt x="0" y="10158"/>
                    <a:pt x="11" y="10209"/>
                  </a:cubicBezTo>
                  <a:cubicBezTo>
                    <a:pt x="203" y="10926"/>
                    <a:pt x="430" y="11660"/>
                    <a:pt x="762" y="12324"/>
                  </a:cubicBezTo>
                  <a:cubicBezTo>
                    <a:pt x="780" y="12368"/>
                    <a:pt x="823" y="12390"/>
                    <a:pt x="865" y="12390"/>
                  </a:cubicBezTo>
                  <a:cubicBezTo>
                    <a:pt x="907" y="12390"/>
                    <a:pt x="946" y="12368"/>
                    <a:pt x="955" y="12324"/>
                  </a:cubicBezTo>
                  <a:cubicBezTo>
                    <a:pt x="3961" y="13181"/>
                    <a:pt x="7318" y="13426"/>
                    <a:pt x="10447" y="13426"/>
                  </a:cubicBezTo>
                  <a:cubicBezTo>
                    <a:pt x="10622" y="13426"/>
                    <a:pt x="10622" y="13181"/>
                    <a:pt x="10464" y="13146"/>
                  </a:cubicBezTo>
                  <a:cubicBezTo>
                    <a:pt x="11548" y="12884"/>
                    <a:pt x="12615" y="12551"/>
                    <a:pt x="13646" y="12167"/>
                  </a:cubicBezTo>
                  <a:cubicBezTo>
                    <a:pt x="13821" y="12103"/>
                    <a:pt x="13692" y="11880"/>
                    <a:pt x="13549" y="11880"/>
                  </a:cubicBezTo>
                  <a:cubicBezTo>
                    <a:pt x="13535" y="11880"/>
                    <a:pt x="13520" y="11882"/>
                    <a:pt x="13506" y="11887"/>
                  </a:cubicBezTo>
                  <a:cubicBezTo>
                    <a:pt x="12527" y="12184"/>
                    <a:pt x="11566" y="12517"/>
                    <a:pt x="10604" y="12849"/>
                  </a:cubicBezTo>
                  <a:cubicBezTo>
                    <a:pt x="10884" y="12027"/>
                    <a:pt x="10989" y="11118"/>
                    <a:pt x="11164" y="10261"/>
                  </a:cubicBezTo>
                  <a:cubicBezTo>
                    <a:pt x="11356" y="9335"/>
                    <a:pt x="11531" y="8408"/>
                    <a:pt x="11706" y="7482"/>
                  </a:cubicBezTo>
                  <a:cubicBezTo>
                    <a:pt x="12038" y="5769"/>
                    <a:pt x="12545" y="3951"/>
                    <a:pt x="12492" y="2185"/>
                  </a:cubicBezTo>
                  <a:cubicBezTo>
                    <a:pt x="12492" y="2114"/>
                    <a:pt x="12433" y="2067"/>
                    <a:pt x="12377" y="2067"/>
                  </a:cubicBezTo>
                  <a:cubicBezTo>
                    <a:pt x="12336" y="2067"/>
                    <a:pt x="12297" y="2091"/>
                    <a:pt x="12283" y="2150"/>
                  </a:cubicBezTo>
                  <a:cubicBezTo>
                    <a:pt x="11985" y="3933"/>
                    <a:pt x="11706" y="5716"/>
                    <a:pt x="11373" y="7499"/>
                  </a:cubicBezTo>
                  <a:cubicBezTo>
                    <a:pt x="11199" y="8391"/>
                    <a:pt x="11024" y="9265"/>
                    <a:pt x="10867" y="10157"/>
                  </a:cubicBezTo>
                  <a:cubicBezTo>
                    <a:pt x="10709" y="11048"/>
                    <a:pt x="10464" y="11992"/>
                    <a:pt x="10429" y="12901"/>
                  </a:cubicBezTo>
                  <a:cubicBezTo>
                    <a:pt x="10377" y="12919"/>
                    <a:pt x="10342" y="12936"/>
                    <a:pt x="10290" y="12954"/>
                  </a:cubicBezTo>
                  <a:cubicBezTo>
                    <a:pt x="10202" y="12988"/>
                    <a:pt x="10220" y="13076"/>
                    <a:pt x="10272" y="13128"/>
                  </a:cubicBezTo>
                  <a:cubicBezTo>
                    <a:pt x="8734" y="13093"/>
                    <a:pt x="7195" y="13023"/>
                    <a:pt x="5675" y="12866"/>
                  </a:cubicBezTo>
                  <a:cubicBezTo>
                    <a:pt x="4084" y="12691"/>
                    <a:pt x="2528" y="12394"/>
                    <a:pt x="955" y="12184"/>
                  </a:cubicBezTo>
                  <a:lnTo>
                    <a:pt x="937" y="12202"/>
                  </a:lnTo>
                  <a:lnTo>
                    <a:pt x="937" y="12202"/>
                  </a:lnTo>
                  <a:lnTo>
                    <a:pt x="955" y="12167"/>
                  </a:lnTo>
                  <a:cubicBezTo>
                    <a:pt x="1164" y="11258"/>
                    <a:pt x="1129" y="10261"/>
                    <a:pt x="1182" y="9317"/>
                  </a:cubicBezTo>
                  <a:cubicBezTo>
                    <a:pt x="1252" y="8286"/>
                    <a:pt x="1304" y="7255"/>
                    <a:pt x="1357" y="6206"/>
                  </a:cubicBezTo>
                  <a:cubicBezTo>
                    <a:pt x="1462" y="4300"/>
                    <a:pt x="1601" y="2377"/>
                    <a:pt x="1864" y="489"/>
                  </a:cubicBezTo>
                  <a:lnTo>
                    <a:pt x="1916" y="524"/>
                  </a:lnTo>
                  <a:cubicBezTo>
                    <a:pt x="3524" y="926"/>
                    <a:pt x="5203" y="1119"/>
                    <a:pt x="6846" y="1346"/>
                  </a:cubicBezTo>
                  <a:cubicBezTo>
                    <a:pt x="8167" y="1515"/>
                    <a:pt x="9610" y="1819"/>
                    <a:pt x="10972" y="1819"/>
                  </a:cubicBezTo>
                  <a:cubicBezTo>
                    <a:pt x="11160" y="1819"/>
                    <a:pt x="11347" y="1813"/>
                    <a:pt x="11531" y="1800"/>
                  </a:cubicBezTo>
                  <a:cubicBezTo>
                    <a:pt x="11671" y="1800"/>
                    <a:pt x="11618" y="1608"/>
                    <a:pt x="11513" y="1591"/>
                  </a:cubicBezTo>
                  <a:cubicBezTo>
                    <a:pt x="10727" y="1398"/>
                    <a:pt x="9905" y="1398"/>
                    <a:pt x="9101" y="1311"/>
                  </a:cubicBezTo>
                  <a:cubicBezTo>
                    <a:pt x="8297" y="1224"/>
                    <a:pt x="7493" y="1136"/>
                    <a:pt x="6706" y="1031"/>
                  </a:cubicBezTo>
                  <a:cubicBezTo>
                    <a:pt x="5115" y="839"/>
                    <a:pt x="3524" y="542"/>
                    <a:pt x="1934" y="384"/>
                  </a:cubicBezTo>
                  <a:lnTo>
                    <a:pt x="1881" y="402"/>
                  </a:lnTo>
                  <a:cubicBezTo>
                    <a:pt x="1899" y="297"/>
                    <a:pt x="1899" y="175"/>
                    <a:pt x="1916" y="70"/>
                  </a:cubicBezTo>
                  <a:cubicBezTo>
                    <a:pt x="1926" y="29"/>
                    <a:pt x="1889" y="0"/>
                    <a:pt x="185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7"/>
            <p:cNvSpPr/>
            <p:nvPr/>
          </p:nvSpPr>
          <p:spPr>
            <a:xfrm rot="554399">
              <a:off x="7524364" y="2166474"/>
              <a:ext cx="83504" cy="39785"/>
            </a:xfrm>
            <a:custGeom>
              <a:avLst/>
              <a:gdLst/>
              <a:ahLst/>
              <a:cxnLst/>
              <a:rect l="l" t="t" r="r" b="b"/>
              <a:pathLst>
                <a:path w="2292" h="1092" extrusionOk="0">
                  <a:moveTo>
                    <a:pt x="2123" y="1"/>
                  </a:moveTo>
                  <a:cubicBezTo>
                    <a:pt x="2117" y="1"/>
                    <a:pt x="2111" y="1"/>
                    <a:pt x="2105" y="2"/>
                  </a:cubicBezTo>
                  <a:cubicBezTo>
                    <a:pt x="1424" y="212"/>
                    <a:pt x="742" y="614"/>
                    <a:pt x="95" y="911"/>
                  </a:cubicBezTo>
                  <a:cubicBezTo>
                    <a:pt x="0" y="959"/>
                    <a:pt x="62" y="1091"/>
                    <a:pt x="152" y="1091"/>
                  </a:cubicBezTo>
                  <a:cubicBezTo>
                    <a:pt x="162" y="1091"/>
                    <a:pt x="172" y="1089"/>
                    <a:pt x="182" y="1086"/>
                  </a:cubicBezTo>
                  <a:cubicBezTo>
                    <a:pt x="847" y="789"/>
                    <a:pt x="1581" y="544"/>
                    <a:pt x="2210" y="160"/>
                  </a:cubicBezTo>
                  <a:cubicBezTo>
                    <a:pt x="2292" y="111"/>
                    <a:pt x="2206" y="1"/>
                    <a:pt x="2123"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7"/>
            <p:cNvSpPr/>
            <p:nvPr/>
          </p:nvSpPr>
          <p:spPr>
            <a:xfrm rot="554399">
              <a:off x="7440921" y="1997925"/>
              <a:ext cx="200416" cy="145658"/>
            </a:xfrm>
            <a:custGeom>
              <a:avLst/>
              <a:gdLst/>
              <a:ahLst/>
              <a:cxnLst/>
              <a:rect l="l" t="t" r="r" b="b"/>
              <a:pathLst>
                <a:path w="5501" h="3998" extrusionOk="0">
                  <a:moveTo>
                    <a:pt x="110" y="0"/>
                  </a:moveTo>
                  <a:cubicBezTo>
                    <a:pt x="44" y="0"/>
                    <a:pt x="1" y="100"/>
                    <a:pt x="72" y="142"/>
                  </a:cubicBezTo>
                  <a:cubicBezTo>
                    <a:pt x="1802" y="1418"/>
                    <a:pt x="3498" y="2747"/>
                    <a:pt x="5246" y="3970"/>
                  </a:cubicBezTo>
                  <a:cubicBezTo>
                    <a:pt x="5274" y="3989"/>
                    <a:pt x="5302" y="3997"/>
                    <a:pt x="5326" y="3997"/>
                  </a:cubicBezTo>
                  <a:cubicBezTo>
                    <a:pt x="5439" y="3997"/>
                    <a:pt x="5501" y="3829"/>
                    <a:pt x="5386" y="3743"/>
                  </a:cubicBezTo>
                  <a:cubicBezTo>
                    <a:pt x="3673" y="2467"/>
                    <a:pt x="1907" y="1261"/>
                    <a:pt x="159" y="19"/>
                  </a:cubicBezTo>
                  <a:cubicBezTo>
                    <a:pt x="142" y="6"/>
                    <a:pt x="125" y="0"/>
                    <a:pt x="11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7"/>
            <p:cNvSpPr/>
            <p:nvPr/>
          </p:nvSpPr>
          <p:spPr>
            <a:xfrm rot="554399">
              <a:off x="7151227" y="1956568"/>
              <a:ext cx="299258" cy="92648"/>
            </a:xfrm>
            <a:custGeom>
              <a:avLst/>
              <a:gdLst/>
              <a:ahLst/>
              <a:cxnLst/>
              <a:rect l="l" t="t" r="r" b="b"/>
              <a:pathLst>
                <a:path w="8214" h="2543" extrusionOk="0">
                  <a:moveTo>
                    <a:pt x="8058" y="0"/>
                  </a:moveTo>
                  <a:cubicBezTo>
                    <a:pt x="8053" y="0"/>
                    <a:pt x="8049" y="1"/>
                    <a:pt x="8044" y="2"/>
                  </a:cubicBezTo>
                  <a:cubicBezTo>
                    <a:pt x="5387" y="683"/>
                    <a:pt x="2765" y="1418"/>
                    <a:pt x="160" y="2257"/>
                  </a:cubicBezTo>
                  <a:cubicBezTo>
                    <a:pt x="0" y="2305"/>
                    <a:pt x="118" y="2543"/>
                    <a:pt x="273" y="2543"/>
                  </a:cubicBezTo>
                  <a:cubicBezTo>
                    <a:pt x="288" y="2543"/>
                    <a:pt x="303" y="2541"/>
                    <a:pt x="317" y="2536"/>
                  </a:cubicBezTo>
                  <a:cubicBezTo>
                    <a:pt x="2887" y="1697"/>
                    <a:pt x="5492" y="911"/>
                    <a:pt x="8114" y="176"/>
                  </a:cubicBezTo>
                  <a:cubicBezTo>
                    <a:pt x="8214" y="143"/>
                    <a:pt x="8140" y="0"/>
                    <a:pt x="805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7"/>
            <p:cNvSpPr/>
            <p:nvPr/>
          </p:nvSpPr>
          <p:spPr>
            <a:xfrm rot="554399">
              <a:off x="7124169" y="2025102"/>
              <a:ext cx="19127" cy="60478"/>
            </a:xfrm>
            <a:custGeom>
              <a:avLst/>
              <a:gdLst/>
              <a:ahLst/>
              <a:cxnLst/>
              <a:rect l="l" t="t" r="r" b="b"/>
              <a:pathLst>
                <a:path w="525" h="1660" extrusionOk="0">
                  <a:moveTo>
                    <a:pt x="253" y="0"/>
                  </a:moveTo>
                  <a:cubicBezTo>
                    <a:pt x="224" y="0"/>
                    <a:pt x="199" y="17"/>
                    <a:pt x="193" y="60"/>
                  </a:cubicBezTo>
                  <a:cubicBezTo>
                    <a:pt x="105" y="497"/>
                    <a:pt x="0" y="1248"/>
                    <a:pt x="332" y="1616"/>
                  </a:cubicBezTo>
                  <a:cubicBezTo>
                    <a:pt x="350" y="1642"/>
                    <a:pt x="381" y="1659"/>
                    <a:pt x="409" y="1659"/>
                  </a:cubicBezTo>
                  <a:cubicBezTo>
                    <a:pt x="437" y="1659"/>
                    <a:pt x="464" y="1642"/>
                    <a:pt x="472" y="1598"/>
                  </a:cubicBezTo>
                  <a:cubicBezTo>
                    <a:pt x="525" y="1388"/>
                    <a:pt x="437" y="1196"/>
                    <a:pt x="402" y="986"/>
                  </a:cubicBezTo>
                  <a:cubicBezTo>
                    <a:pt x="350" y="689"/>
                    <a:pt x="350" y="409"/>
                    <a:pt x="367" y="130"/>
                  </a:cubicBezTo>
                  <a:cubicBezTo>
                    <a:pt x="379" y="61"/>
                    <a:pt x="308" y="0"/>
                    <a:pt x="25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7"/>
            <p:cNvSpPr/>
            <p:nvPr/>
          </p:nvSpPr>
          <p:spPr>
            <a:xfrm rot="554399">
              <a:off x="7534231" y="2176437"/>
              <a:ext cx="48820" cy="359081"/>
            </a:xfrm>
            <a:custGeom>
              <a:avLst/>
              <a:gdLst/>
              <a:ahLst/>
              <a:cxnLst/>
              <a:rect l="l" t="t" r="r" b="b"/>
              <a:pathLst>
                <a:path w="1340" h="9856" extrusionOk="0">
                  <a:moveTo>
                    <a:pt x="1231" y="0"/>
                  </a:moveTo>
                  <a:cubicBezTo>
                    <a:pt x="1195" y="0"/>
                    <a:pt x="1161" y="21"/>
                    <a:pt x="1154" y="71"/>
                  </a:cubicBezTo>
                  <a:cubicBezTo>
                    <a:pt x="945" y="1679"/>
                    <a:pt x="735" y="3287"/>
                    <a:pt x="542" y="4896"/>
                  </a:cubicBezTo>
                  <a:cubicBezTo>
                    <a:pt x="333" y="6504"/>
                    <a:pt x="53" y="8130"/>
                    <a:pt x="1" y="9738"/>
                  </a:cubicBezTo>
                  <a:cubicBezTo>
                    <a:pt x="1" y="9797"/>
                    <a:pt x="64" y="9856"/>
                    <a:pt x="111" y="9856"/>
                  </a:cubicBezTo>
                  <a:cubicBezTo>
                    <a:pt x="133" y="9856"/>
                    <a:pt x="152" y="9842"/>
                    <a:pt x="158" y="9808"/>
                  </a:cubicBezTo>
                  <a:cubicBezTo>
                    <a:pt x="490" y="8252"/>
                    <a:pt x="595" y="6644"/>
                    <a:pt x="770" y="5088"/>
                  </a:cubicBezTo>
                  <a:cubicBezTo>
                    <a:pt x="962" y="3427"/>
                    <a:pt x="1137" y="1767"/>
                    <a:pt x="1329" y="106"/>
                  </a:cubicBezTo>
                  <a:cubicBezTo>
                    <a:pt x="1339" y="44"/>
                    <a:pt x="1282" y="0"/>
                    <a:pt x="123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7"/>
            <p:cNvSpPr/>
            <p:nvPr/>
          </p:nvSpPr>
          <p:spPr>
            <a:xfrm rot="554399">
              <a:off x="7049595" y="2057604"/>
              <a:ext cx="49075" cy="359263"/>
            </a:xfrm>
            <a:custGeom>
              <a:avLst/>
              <a:gdLst/>
              <a:ahLst/>
              <a:cxnLst/>
              <a:rect l="l" t="t" r="r" b="b"/>
              <a:pathLst>
                <a:path w="1347" h="9861" extrusionOk="0">
                  <a:moveTo>
                    <a:pt x="1243" y="0"/>
                  </a:moveTo>
                  <a:cubicBezTo>
                    <a:pt x="1209" y="0"/>
                    <a:pt x="1179" y="21"/>
                    <a:pt x="1172" y="71"/>
                  </a:cubicBezTo>
                  <a:cubicBezTo>
                    <a:pt x="962" y="1679"/>
                    <a:pt x="752" y="3305"/>
                    <a:pt x="543" y="4913"/>
                  </a:cubicBezTo>
                  <a:cubicBezTo>
                    <a:pt x="350" y="6504"/>
                    <a:pt x="53" y="8147"/>
                    <a:pt x="1" y="9756"/>
                  </a:cubicBezTo>
                  <a:cubicBezTo>
                    <a:pt x="1" y="9812"/>
                    <a:pt x="66" y="9861"/>
                    <a:pt x="117" y="9861"/>
                  </a:cubicBezTo>
                  <a:cubicBezTo>
                    <a:pt x="145" y="9861"/>
                    <a:pt x="169" y="9846"/>
                    <a:pt x="175" y="9808"/>
                  </a:cubicBezTo>
                  <a:cubicBezTo>
                    <a:pt x="508" y="8270"/>
                    <a:pt x="595" y="6661"/>
                    <a:pt x="787" y="5088"/>
                  </a:cubicBezTo>
                  <a:cubicBezTo>
                    <a:pt x="980" y="3427"/>
                    <a:pt x="1154" y="1767"/>
                    <a:pt x="1347" y="106"/>
                  </a:cubicBezTo>
                  <a:cubicBezTo>
                    <a:pt x="1347" y="44"/>
                    <a:pt x="1292" y="0"/>
                    <a:pt x="124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7"/>
            <p:cNvSpPr/>
            <p:nvPr/>
          </p:nvSpPr>
          <p:spPr>
            <a:xfrm rot="554399">
              <a:off x="7308946" y="1978333"/>
              <a:ext cx="93013" cy="474500"/>
            </a:xfrm>
            <a:custGeom>
              <a:avLst/>
              <a:gdLst/>
              <a:ahLst/>
              <a:cxnLst/>
              <a:rect l="l" t="t" r="r" b="b"/>
              <a:pathLst>
                <a:path w="2553" h="13024" extrusionOk="0">
                  <a:moveTo>
                    <a:pt x="2500" y="0"/>
                  </a:moveTo>
                  <a:cubicBezTo>
                    <a:pt x="2448" y="0"/>
                    <a:pt x="2413" y="35"/>
                    <a:pt x="2413" y="70"/>
                  </a:cubicBezTo>
                  <a:lnTo>
                    <a:pt x="2290" y="647"/>
                  </a:lnTo>
                  <a:cubicBezTo>
                    <a:pt x="2290" y="682"/>
                    <a:pt x="2325" y="717"/>
                    <a:pt x="2360" y="734"/>
                  </a:cubicBezTo>
                  <a:cubicBezTo>
                    <a:pt x="2395" y="734"/>
                    <a:pt x="2430" y="717"/>
                    <a:pt x="2448" y="665"/>
                  </a:cubicBezTo>
                  <a:lnTo>
                    <a:pt x="2552" y="88"/>
                  </a:lnTo>
                  <a:cubicBezTo>
                    <a:pt x="2552" y="53"/>
                    <a:pt x="2535" y="18"/>
                    <a:pt x="2500" y="0"/>
                  </a:cubicBezTo>
                  <a:close/>
                  <a:moveTo>
                    <a:pt x="2254" y="1149"/>
                  </a:moveTo>
                  <a:cubicBezTo>
                    <a:pt x="2226" y="1149"/>
                    <a:pt x="2200" y="1178"/>
                    <a:pt x="2185" y="1206"/>
                  </a:cubicBezTo>
                  <a:lnTo>
                    <a:pt x="2080" y="1783"/>
                  </a:lnTo>
                  <a:cubicBezTo>
                    <a:pt x="2080" y="1818"/>
                    <a:pt x="2098" y="1871"/>
                    <a:pt x="2150" y="1871"/>
                  </a:cubicBezTo>
                  <a:cubicBezTo>
                    <a:pt x="2157" y="1874"/>
                    <a:pt x="2163" y="1875"/>
                    <a:pt x="2170" y="1875"/>
                  </a:cubicBezTo>
                  <a:cubicBezTo>
                    <a:pt x="2198" y="1875"/>
                    <a:pt x="2224" y="1847"/>
                    <a:pt x="2238" y="1818"/>
                  </a:cubicBezTo>
                  <a:lnTo>
                    <a:pt x="2343" y="1241"/>
                  </a:lnTo>
                  <a:cubicBezTo>
                    <a:pt x="2343" y="1206"/>
                    <a:pt x="2325" y="1154"/>
                    <a:pt x="2273" y="1154"/>
                  </a:cubicBezTo>
                  <a:cubicBezTo>
                    <a:pt x="2266" y="1151"/>
                    <a:pt x="2260" y="1149"/>
                    <a:pt x="2254" y="1149"/>
                  </a:cubicBezTo>
                  <a:close/>
                  <a:moveTo>
                    <a:pt x="2063" y="2290"/>
                  </a:moveTo>
                  <a:cubicBezTo>
                    <a:pt x="2028" y="2290"/>
                    <a:pt x="1993" y="2325"/>
                    <a:pt x="1976" y="2360"/>
                  </a:cubicBezTo>
                  <a:lnTo>
                    <a:pt x="1871" y="2937"/>
                  </a:lnTo>
                  <a:cubicBezTo>
                    <a:pt x="1871" y="2972"/>
                    <a:pt x="1888" y="3007"/>
                    <a:pt x="1923" y="3025"/>
                  </a:cubicBezTo>
                  <a:cubicBezTo>
                    <a:pt x="1976" y="3025"/>
                    <a:pt x="2011" y="3007"/>
                    <a:pt x="2011" y="2955"/>
                  </a:cubicBezTo>
                  <a:lnTo>
                    <a:pt x="2133" y="2378"/>
                  </a:lnTo>
                  <a:cubicBezTo>
                    <a:pt x="2133" y="2343"/>
                    <a:pt x="2098" y="2308"/>
                    <a:pt x="2063" y="2290"/>
                  </a:cubicBezTo>
                  <a:close/>
                  <a:moveTo>
                    <a:pt x="1853" y="3444"/>
                  </a:moveTo>
                  <a:cubicBezTo>
                    <a:pt x="1818" y="3444"/>
                    <a:pt x="1766" y="3462"/>
                    <a:pt x="1766" y="3496"/>
                  </a:cubicBezTo>
                  <a:lnTo>
                    <a:pt x="1661" y="4073"/>
                  </a:lnTo>
                  <a:cubicBezTo>
                    <a:pt x="1643" y="4126"/>
                    <a:pt x="1678" y="4161"/>
                    <a:pt x="1713" y="4161"/>
                  </a:cubicBezTo>
                  <a:cubicBezTo>
                    <a:pt x="1723" y="4164"/>
                    <a:pt x="1732" y="4165"/>
                    <a:pt x="1740" y="4165"/>
                  </a:cubicBezTo>
                  <a:cubicBezTo>
                    <a:pt x="1777" y="4165"/>
                    <a:pt x="1801" y="4137"/>
                    <a:pt x="1801" y="4108"/>
                  </a:cubicBezTo>
                  <a:lnTo>
                    <a:pt x="1906" y="3531"/>
                  </a:lnTo>
                  <a:cubicBezTo>
                    <a:pt x="1923" y="3496"/>
                    <a:pt x="1888" y="3444"/>
                    <a:pt x="1853" y="3444"/>
                  </a:cubicBezTo>
                  <a:close/>
                  <a:moveTo>
                    <a:pt x="1616" y="4593"/>
                  </a:moveTo>
                  <a:cubicBezTo>
                    <a:pt x="1579" y="4593"/>
                    <a:pt x="1556" y="4622"/>
                    <a:pt x="1556" y="4650"/>
                  </a:cubicBezTo>
                  <a:lnTo>
                    <a:pt x="1451" y="5227"/>
                  </a:lnTo>
                  <a:cubicBezTo>
                    <a:pt x="1434" y="5262"/>
                    <a:pt x="1469" y="5297"/>
                    <a:pt x="1504" y="5315"/>
                  </a:cubicBezTo>
                  <a:cubicBezTo>
                    <a:pt x="1539" y="5315"/>
                    <a:pt x="1591" y="5297"/>
                    <a:pt x="1591" y="5245"/>
                  </a:cubicBezTo>
                  <a:lnTo>
                    <a:pt x="1696" y="4685"/>
                  </a:lnTo>
                  <a:cubicBezTo>
                    <a:pt x="1713" y="4633"/>
                    <a:pt x="1678" y="4598"/>
                    <a:pt x="1643" y="4598"/>
                  </a:cubicBezTo>
                  <a:cubicBezTo>
                    <a:pt x="1634" y="4595"/>
                    <a:pt x="1625" y="4593"/>
                    <a:pt x="1616" y="4593"/>
                  </a:cubicBezTo>
                  <a:close/>
                  <a:moveTo>
                    <a:pt x="1434" y="5734"/>
                  </a:moveTo>
                  <a:cubicBezTo>
                    <a:pt x="1381" y="5734"/>
                    <a:pt x="1346" y="5752"/>
                    <a:pt x="1346" y="5804"/>
                  </a:cubicBezTo>
                  <a:lnTo>
                    <a:pt x="1224" y="6363"/>
                  </a:lnTo>
                  <a:cubicBezTo>
                    <a:pt x="1224" y="6416"/>
                    <a:pt x="1259" y="6451"/>
                    <a:pt x="1294" y="6451"/>
                  </a:cubicBezTo>
                  <a:cubicBezTo>
                    <a:pt x="1300" y="6454"/>
                    <a:pt x="1307" y="6455"/>
                    <a:pt x="1313" y="6455"/>
                  </a:cubicBezTo>
                  <a:cubicBezTo>
                    <a:pt x="1341" y="6455"/>
                    <a:pt x="1367" y="6427"/>
                    <a:pt x="1381" y="6398"/>
                  </a:cubicBezTo>
                  <a:lnTo>
                    <a:pt x="1486" y="5822"/>
                  </a:lnTo>
                  <a:cubicBezTo>
                    <a:pt x="1486" y="5787"/>
                    <a:pt x="1469" y="5752"/>
                    <a:pt x="1434" y="5734"/>
                  </a:cubicBezTo>
                  <a:close/>
                  <a:moveTo>
                    <a:pt x="1187" y="6883"/>
                  </a:moveTo>
                  <a:cubicBezTo>
                    <a:pt x="1159" y="6883"/>
                    <a:pt x="1133" y="6912"/>
                    <a:pt x="1119" y="6940"/>
                  </a:cubicBezTo>
                  <a:lnTo>
                    <a:pt x="1014" y="7517"/>
                  </a:lnTo>
                  <a:cubicBezTo>
                    <a:pt x="1014" y="7552"/>
                    <a:pt x="1032" y="7587"/>
                    <a:pt x="1084" y="7605"/>
                  </a:cubicBezTo>
                  <a:cubicBezTo>
                    <a:pt x="1119" y="7605"/>
                    <a:pt x="1154" y="7587"/>
                    <a:pt x="1171" y="7535"/>
                  </a:cubicBezTo>
                  <a:lnTo>
                    <a:pt x="1276" y="6975"/>
                  </a:lnTo>
                  <a:cubicBezTo>
                    <a:pt x="1276" y="6923"/>
                    <a:pt x="1259" y="6888"/>
                    <a:pt x="1206" y="6888"/>
                  </a:cubicBezTo>
                  <a:cubicBezTo>
                    <a:pt x="1200" y="6885"/>
                    <a:pt x="1194" y="6883"/>
                    <a:pt x="1187" y="6883"/>
                  </a:cubicBezTo>
                  <a:close/>
                  <a:moveTo>
                    <a:pt x="997" y="8024"/>
                  </a:moveTo>
                  <a:cubicBezTo>
                    <a:pt x="962" y="8024"/>
                    <a:pt x="927" y="8042"/>
                    <a:pt x="909" y="8094"/>
                  </a:cubicBezTo>
                  <a:lnTo>
                    <a:pt x="804" y="8653"/>
                  </a:lnTo>
                  <a:cubicBezTo>
                    <a:pt x="804" y="8706"/>
                    <a:pt x="822" y="8741"/>
                    <a:pt x="857" y="8741"/>
                  </a:cubicBezTo>
                  <a:cubicBezTo>
                    <a:pt x="866" y="8744"/>
                    <a:pt x="875" y="8746"/>
                    <a:pt x="884" y="8746"/>
                  </a:cubicBezTo>
                  <a:cubicBezTo>
                    <a:pt x="921" y="8746"/>
                    <a:pt x="944" y="8717"/>
                    <a:pt x="944" y="8688"/>
                  </a:cubicBezTo>
                  <a:lnTo>
                    <a:pt x="1067" y="8112"/>
                  </a:lnTo>
                  <a:cubicBezTo>
                    <a:pt x="1067" y="8077"/>
                    <a:pt x="1032" y="8042"/>
                    <a:pt x="997" y="8024"/>
                  </a:cubicBezTo>
                  <a:close/>
                  <a:moveTo>
                    <a:pt x="766" y="9173"/>
                  </a:moveTo>
                  <a:cubicBezTo>
                    <a:pt x="734" y="9173"/>
                    <a:pt x="699" y="9202"/>
                    <a:pt x="699" y="9230"/>
                  </a:cubicBezTo>
                  <a:lnTo>
                    <a:pt x="595" y="9807"/>
                  </a:lnTo>
                  <a:cubicBezTo>
                    <a:pt x="577" y="9842"/>
                    <a:pt x="612" y="9895"/>
                    <a:pt x="647" y="9895"/>
                  </a:cubicBezTo>
                  <a:cubicBezTo>
                    <a:pt x="699" y="9895"/>
                    <a:pt x="734" y="9877"/>
                    <a:pt x="734" y="9825"/>
                  </a:cubicBezTo>
                  <a:lnTo>
                    <a:pt x="839" y="9265"/>
                  </a:lnTo>
                  <a:cubicBezTo>
                    <a:pt x="857" y="9213"/>
                    <a:pt x="822" y="9178"/>
                    <a:pt x="787" y="9178"/>
                  </a:cubicBezTo>
                  <a:cubicBezTo>
                    <a:pt x="780" y="9175"/>
                    <a:pt x="773" y="9173"/>
                    <a:pt x="766" y="9173"/>
                  </a:cubicBezTo>
                  <a:close/>
                  <a:moveTo>
                    <a:pt x="577" y="10314"/>
                  </a:moveTo>
                  <a:cubicBezTo>
                    <a:pt x="525" y="10314"/>
                    <a:pt x="490" y="10332"/>
                    <a:pt x="490" y="10384"/>
                  </a:cubicBezTo>
                  <a:lnTo>
                    <a:pt x="385" y="10944"/>
                  </a:lnTo>
                  <a:cubicBezTo>
                    <a:pt x="367" y="10996"/>
                    <a:pt x="402" y="11031"/>
                    <a:pt x="437" y="11031"/>
                  </a:cubicBezTo>
                  <a:cubicBezTo>
                    <a:pt x="444" y="11034"/>
                    <a:pt x="451" y="11036"/>
                    <a:pt x="458" y="11036"/>
                  </a:cubicBezTo>
                  <a:cubicBezTo>
                    <a:pt x="490" y="11036"/>
                    <a:pt x="525" y="11007"/>
                    <a:pt x="525" y="10978"/>
                  </a:cubicBezTo>
                  <a:lnTo>
                    <a:pt x="630" y="10402"/>
                  </a:lnTo>
                  <a:cubicBezTo>
                    <a:pt x="647" y="10367"/>
                    <a:pt x="612" y="10332"/>
                    <a:pt x="577" y="10314"/>
                  </a:cubicBezTo>
                  <a:close/>
                  <a:moveTo>
                    <a:pt x="331" y="11463"/>
                  </a:moveTo>
                  <a:cubicBezTo>
                    <a:pt x="303" y="11463"/>
                    <a:pt x="277" y="11492"/>
                    <a:pt x="262" y="11520"/>
                  </a:cubicBezTo>
                  <a:lnTo>
                    <a:pt x="158" y="12097"/>
                  </a:lnTo>
                  <a:cubicBezTo>
                    <a:pt x="158" y="12132"/>
                    <a:pt x="175" y="12185"/>
                    <a:pt x="227" y="12185"/>
                  </a:cubicBezTo>
                  <a:cubicBezTo>
                    <a:pt x="262" y="12185"/>
                    <a:pt x="297" y="12167"/>
                    <a:pt x="315" y="12132"/>
                  </a:cubicBezTo>
                  <a:lnTo>
                    <a:pt x="420" y="11555"/>
                  </a:lnTo>
                  <a:cubicBezTo>
                    <a:pt x="420" y="11503"/>
                    <a:pt x="402" y="11468"/>
                    <a:pt x="350" y="11468"/>
                  </a:cubicBezTo>
                  <a:cubicBezTo>
                    <a:pt x="343" y="11465"/>
                    <a:pt x="337" y="11463"/>
                    <a:pt x="331" y="11463"/>
                  </a:cubicBezTo>
                  <a:close/>
                  <a:moveTo>
                    <a:pt x="140" y="12604"/>
                  </a:moveTo>
                  <a:cubicBezTo>
                    <a:pt x="105" y="12604"/>
                    <a:pt x="70" y="12622"/>
                    <a:pt x="53" y="12674"/>
                  </a:cubicBezTo>
                  <a:lnTo>
                    <a:pt x="0" y="12919"/>
                  </a:lnTo>
                  <a:cubicBezTo>
                    <a:pt x="0" y="12971"/>
                    <a:pt x="35" y="13006"/>
                    <a:pt x="70" y="13024"/>
                  </a:cubicBezTo>
                  <a:cubicBezTo>
                    <a:pt x="105" y="13024"/>
                    <a:pt x="158" y="12989"/>
                    <a:pt x="158" y="12954"/>
                  </a:cubicBezTo>
                  <a:lnTo>
                    <a:pt x="210" y="12692"/>
                  </a:lnTo>
                  <a:cubicBezTo>
                    <a:pt x="210" y="12657"/>
                    <a:pt x="193" y="12622"/>
                    <a:pt x="140" y="12604"/>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7"/>
            <p:cNvSpPr/>
            <p:nvPr/>
          </p:nvSpPr>
          <p:spPr>
            <a:xfrm rot="554399">
              <a:off x="7013048" y="2449193"/>
              <a:ext cx="508273" cy="78367"/>
            </a:xfrm>
            <a:custGeom>
              <a:avLst/>
              <a:gdLst/>
              <a:ahLst/>
              <a:cxnLst/>
              <a:rect l="l" t="t" r="r" b="b"/>
              <a:pathLst>
                <a:path w="13951" h="2151" extrusionOk="0">
                  <a:moveTo>
                    <a:pt x="6486" y="0"/>
                  </a:moveTo>
                  <a:lnTo>
                    <a:pt x="5892" y="18"/>
                  </a:lnTo>
                  <a:cubicBezTo>
                    <a:pt x="5857" y="18"/>
                    <a:pt x="5822" y="53"/>
                    <a:pt x="5822" y="87"/>
                  </a:cubicBezTo>
                  <a:cubicBezTo>
                    <a:pt x="5822" y="140"/>
                    <a:pt x="5857" y="157"/>
                    <a:pt x="5909" y="157"/>
                  </a:cubicBezTo>
                  <a:lnTo>
                    <a:pt x="6486" y="140"/>
                  </a:lnTo>
                  <a:cubicBezTo>
                    <a:pt x="6521" y="140"/>
                    <a:pt x="6556" y="105"/>
                    <a:pt x="6556" y="70"/>
                  </a:cubicBezTo>
                  <a:cubicBezTo>
                    <a:pt x="6556" y="35"/>
                    <a:pt x="6521" y="0"/>
                    <a:pt x="6486" y="0"/>
                  </a:cubicBezTo>
                  <a:close/>
                  <a:moveTo>
                    <a:pt x="5315" y="35"/>
                  </a:moveTo>
                  <a:lnTo>
                    <a:pt x="4738" y="53"/>
                  </a:lnTo>
                  <a:cubicBezTo>
                    <a:pt x="4686" y="53"/>
                    <a:pt x="4651" y="87"/>
                    <a:pt x="4668" y="122"/>
                  </a:cubicBezTo>
                  <a:cubicBezTo>
                    <a:pt x="4668" y="175"/>
                    <a:pt x="4703" y="192"/>
                    <a:pt x="4738" y="192"/>
                  </a:cubicBezTo>
                  <a:lnTo>
                    <a:pt x="5315" y="175"/>
                  </a:lnTo>
                  <a:cubicBezTo>
                    <a:pt x="5367" y="175"/>
                    <a:pt x="5402" y="140"/>
                    <a:pt x="5385" y="105"/>
                  </a:cubicBezTo>
                  <a:cubicBezTo>
                    <a:pt x="5385" y="70"/>
                    <a:pt x="5350" y="35"/>
                    <a:pt x="5315" y="35"/>
                  </a:cubicBezTo>
                  <a:close/>
                  <a:moveTo>
                    <a:pt x="4144" y="70"/>
                  </a:moveTo>
                  <a:lnTo>
                    <a:pt x="3567" y="87"/>
                  </a:lnTo>
                  <a:cubicBezTo>
                    <a:pt x="3532" y="87"/>
                    <a:pt x="3497" y="122"/>
                    <a:pt x="3497" y="157"/>
                  </a:cubicBezTo>
                  <a:cubicBezTo>
                    <a:pt x="3497" y="210"/>
                    <a:pt x="3532" y="227"/>
                    <a:pt x="3567" y="227"/>
                  </a:cubicBezTo>
                  <a:lnTo>
                    <a:pt x="4161" y="210"/>
                  </a:lnTo>
                  <a:cubicBezTo>
                    <a:pt x="4196" y="210"/>
                    <a:pt x="4231" y="175"/>
                    <a:pt x="4231" y="140"/>
                  </a:cubicBezTo>
                  <a:cubicBezTo>
                    <a:pt x="4231" y="105"/>
                    <a:pt x="4196" y="70"/>
                    <a:pt x="4144" y="70"/>
                  </a:cubicBezTo>
                  <a:close/>
                  <a:moveTo>
                    <a:pt x="2990" y="105"/>
                  </a:moveTo>
                  <a:lnTo>
                    <a:pt x="2396" y="122"/>
                  </a:lnTo>
                  <a:cubicBezTo>
                    <a:pt x="2361" y="122"/>
                    <a:pt x="2326" y="157"/>
                    <a:pt x="2326" y="192"/>
                  </a:cubicBezTo>
                  <a:cubicBezTo>
                    <a:pt x="2326" y="245"/>
                    <a:pt x="2361" y="262"/>
                    <a:pt x="2413" y="262"/>
                  </a:cubicBezTo>
                  <a:lnTo>
                    <a:pt x="2990" y="245"/>
                  </a:lnTo>
                  <a:cubicBezTo>
                    <a:pt x="3025" y="245"/>
                    <a:pt x="3060" y="210"/>
                    <a:pt x="3060" y="175"/>
                  </a:cubicBezTo>
                  <a:cubicBezTo>
                    <a:pt x="3060" y="140"/>
                    <a:pt x="3025" y="105"/>
                    <a:pt x="2990" y="105"/>
                  </a:cubicBezTo>
                  <a:close/>
                  <a:moveTo>
                    <a:pt x="1819" y="140"/>
                  </a:moveTo>
                  <a:lnTo>
                    <a:pt x="1242" y="157"/>
                  </a:lnTo>
                  <a:cubicBezTo>
                    <a:pt x="1189" y="157"/>
                    <a:pt x="1172" y="192"/>
                    <a:pt x="1172" y="227"/>
                  </a:cubicBezTo>
                  <a:cubicBezTo>
                    <a:pt x="1172" y="280"/>
                    <a:pt x="1207" y="297"/>
                    <a:pt x="1242" y="297"/>
                  </a:cubicBezTo>
                  <a:lnTo>
                    <a:pt x="1819" y="280"/>
                  </a:lnTo>
                  <a:cubicBezTo>
                    <a:pt x="1871" y="280"/>
                    <a:pt x="1906" y="245"/>
                    <a:pt x="1906" y="210"/>
                  </a:cubicBezTo>
                  <a:cubicBezTo>
                    <a:pt x="1906" y="175"/>
                    <a:pt x="1871" y="140"/>
                    <a:pt x="1819" y="140"/>
                  </a:cubicBezTo>
                  <a:close/>
                  <a:moveTo>
                    <a:pt x="665" y="175"/>
                  </a:moveTo>
                  <a:lnTo>
                    <a:pt x="70" y="192"/>
                  </a:lnTo>
                  <a:cubicBezTo>
                    <a:pt x="36" y="192"/>
                    <a:pt x="1" y="227"/>
                    <a:pt x="1" y="262"/>
                  </a:cubicBezTo>
                  <a:cubicBezTo>
                    <a:pt x="1" y="315"/>
                    <a:pt x="36" y="332"/>
                    <a:pt x="70" y="332"/>
                  </a:cubicBezTo>
                  <a:lnTo>
                    <a:pt x="665" y="315"/>
                  </a:lnTo>
                  <a:cubicBezTo>
                    <a:pt x="700" y="315"/>
                    <a:pt x="735" y="280"/>
                    <a:pt x="735" y="245"/>
                  </a:cubicBezTo>
                  <a:cubicBezTo>
                    <a:pt x="735" y="210"/>
                    <a:pt x="700" y="175"/>
                    <a:pt x="665" y="175"/>
                  </a:cubicBezTo>
                  <a:close/>
                  <a:moveTo>
                    <a:pt x="7044" y="118"/>
                  </a:moveTo>
                  <a:cubicBezTo>
                    <a:pt x="7016" y="118"/>
                    <a:pt x="6990" y="146"/>
                    <a:pt x="6976" y="175"/>
                  </a:cubicBezTo>
                  <a:cubicBezTo>
                    <a:pt x="6958" y="210"/>
                    <a:pt x="6993" y="262"/>
                    <a:pt x="7028" y="262"/>
                  </a:cubicBezTo>
                  <a:lnTo>
                    <a:pt x="7587" y="420"/>
                  </a:lnTo>
                  <a:cubicBezTo>
                    <a:pt x="7596" y="424"/>
                    <a:pt x="7606" y="426"/>
                    <a:pt x="7616" y="426"/>
                  </a:cubicBezTo>
                  <a:cubicBezTo>
                    <a:pt x="7645" y="426"/>
                    <a:pt x="7675" y="407"/>
                    <a:pt x="7675" y="367"/>
                  </a:cubicBezTo>
                  <a:cubicBezTo>
                    <a:pt x="7692" y="332"/>
                    <a:pt x="7675" y="297"/>
                    <a:pt x="7622" y="280"/>
                  </a:cubicBezTo>
                  <a:lnTo>
                    <a:pt x="7063" y="122"/>
                  </a:lnTo>
                  <a:cubicBezTo>
                    <a:pt x="7057" y="119"/>
                    <a:pt x="7050" y="118"/>
                    <a:pt x="7044" y="118"/>
                  </a:cubicBezTo>
                  <a:close/>
                  <a:moveTo>
                    <a:pt x="8163" y="431"/>
                  </a:moveTo>
                  <a:cubicBezTo>
                    <a:pt x="8130" y="431"/>
                    <a:pt x="8108" y="450"/>
                    <a:pt x="8094" y="490"/>
                  </a:cubicBezTo>
                  <a:cubicBezTo>
                    <a:pt x="8094" y="525"/>
                    <a:pt x="8112" y="559"/>
                    <a:pt x="8147" y="577"/>
                  </a:cubicBezTo>
                  <a:lnTo>
                    <a:pt x="8706" y="734"/>
                  </a:lnTo>
                  <a:cubicBezTo>
                    <a:pt x="8716" y="738"/>
                    <a:pt x="8725" y="739"/>
                    <a:pt x="8733" y="739"/>
                  </a:cubicBezTo>
                  <a:cubicBezTo>
                    <a:pt x="8771" y="739"/>
                    <a:pt x="8797" y="710"/>
                    <a:pt x="8811" y="682"/>
                  </a:cubicBezTo>
                  <a:cubicBezTo>
                    <a:pt x="8811" y="647"/>
                    <a:pt x="8794" y="594"/>
                    <a:pt x="8759" y="594"/>
                  </a:cubicBezTo>
                  <a:lnTo>
                    <a:pt x="8199" y="437"/>
                  </a:lnTo>
                  <a:cubicBezTo>
                    <a:pt x="8186" y="433"/>
                    <a:pt x="8174" y="431"/>
                    <a:pt x="8163" y="431"/>
                  </a:cubicBezTo>
                  <a:close/>
                  <a:moveTo>
                    <a:pt x="9318" y="734"/>
                  </a:moveTo>
                  <a:cubicBezTo>
                    <a:pt x="9283" y="734"/>
                    <a:pt x="9231" y="752"/>
                    <a:pt x="9231" y="787"/>
                  </a:cubicBezTo>
                  <a:cubicBezTo>
                    <a:pt x="9213" y="839"/>
                    <a:pt x="9231" y="874"/>
                    <a:pt x="9283" y="892"/>
                  </a:cubicBezTo>
                  <a:lnTo>
                    <a:pt x="9843" y="1049"/>
                  </a:lnTo>
                  <a:cubicBezTo>
                    <a:pt x="9878" y="1049"/>
                    <a:pt x="9912" y="1031"/>
                    <a:pt x="9930" y="997"/>
                  </a:cubicBezTo>
                  <a:cubicBezTo>
                    <a:pt x="9947" y="944"/>
                    <a:pt x="9912" y="909"/>
                    <a:pt x="9878" y="892"/>
                  </a:cubicBezTo>
                  <a:lnTo>
                    <a:pt x="9318" y="734"/>
                  </a:lnTo>
                  <a:close/>
                  <a:moveTo>
                    <a:pt x="10437" y="1049"/>
                  </a:moveTo>
                  <a:cubicBezTo>
                    <a:pt x="10402" y="1049"/>
                    <a:pt x="10350" y="1066"/>
                    <a:pt x="10350" y="1101"/>
                  </a:cubicBezTo>
                  <a:cubicBezTo>
                    <a:pt x="10332" y="1136"/>
                    <a:pt x="10367" y="1189"/>
                    <a:pt x="10402" y="1189"/>
                  </a:cubicBezTo>
                  <a:lnTo>
                    <a:pt x="10961" y="1346"/>
                  </a:lnTo>
                  <a:cubicBezTo>
                    <a:pt x="10970" y="1351"/>
                    <a:pt x="10980" y="1353"/>
                    <a:pt x="10990" y="1353"/>
                  </a:cubicBezTo>
                  <a:cubicBezTo>
                    <a:pt x="11019" y="1353"/>
                    <a:pt x="11049" y="1333"/>
                    <a:pt x="11049" y="1294"/>
                  </a:cubicBezTo>
                  <a:cubicBezTo>
                    <a:pt x="11066" y="1259"/>
                    <a:pt x="11049" y="1224"/>
                    <a:pt x="10996" y="1206"/>
                  </a:cubicBezTo>
                  <a:lnTo>
                    <a:pt x="10437" y="1049"/>
                  </a:lnTo>
                  <a:close/>
                  <a:moveTo>
                    <a:pt x="11537" y="1359"/>
                  </a:moveTo>
                  <a:cubicBezTo>
                    <a:pt x="11509" y="1359"/>
                    <a:pt x="11483" y="1388"/>
                    <a:pt x="11468" y="1416"/>
                  </a:cubicBezTo>
                  <a:cubicBezTo>
                    <a:pt x="11451" y="1451"/>
                    <a:pt x="11486" y="1503"/>
                    <a:pt x="11521" y="1503"/>
                  </a:cubicBezTo>
                  <a:lnTo>
                    <a:pt x="12080" y="1661"/>
                  </a:lnTo>
                  <a:cubicBezTo>
                    <a:pt x="12090" y="1664"/>
                    <a:pt x="12099" y="1665"/>
                    <a:pt x="12107" y="1665"/>
                  </a:cubicBezTo>
                  <a:cubicBezTo>
                    <a:pt x="12145" y="1665"/>
                    <a:pt x="12171" y="1637"/>
                    <a:pt x="12185" y="1608"/>
                  </a:cubicBezTo>
                  <a:cubicBezTo>
                    <a:pt x="12185" y="1573"/>
                    <a:pt x="12168" y="1521"/>
                    <a:pt x="12133" y="1521"/>
                  </a:cubicBezTo>
                  <a:lnTo>
                    <a:pt x="11556" y="1364"/>
                  </a:lnTo>
                  <a:cubicBezTo>
                    <a:pt x="11549" y="1360"/>
                    <a:pt x="11543" y="1359"/>
                    <a:pt x="11537" y="1359"/>
                  </a:cubicBezTo>
                  <a:close/>
                  <a:moveTo>
                    <a:pt x="12656" y="1672"/>
                  </a:moveTo>
                  <a:cubicBezTo>
                    <a:pt x="12623" y="1672"/>
                    <a:pt x="12600" y="1691"/>
                    <a:pt x="12587" y="1731"/>
                  </a:cubicBezTo>
                  <a:cubicBezTo>
                    <a:pt x="12587" y="1766"/>
                    <a:pt x="12605" y="1801"/>
                    <a:pt x="12640" y="1818"/>
                  </a:cubicBezTo>
                  <a:lnTo>
                    <a:pt x="13216" y="1975"/>
                  </a:lnTo>
                  <a:cubicBezTo>
                    <a:pt x="13251" y="1975"/>
                    <a:pt x="13286" y="1958"/>
                    <a:pt x="13304" y="1923"/>
                  </a:cubicBezTo>
                  <a:cubicBezTo>
                    <a:pt x="13304" y="1871"/>
                    <a:pt x="13286" y="1836"/>
                    <a:pt x="13251" y="1818"/>
                  </a:cubicBezTo>
                  <a:lnTo>
                    <a:pt x="12692" y="1678"/>
                  </a:lnTo>
                  <a:cubicBezTo>
                    <a:pt x="12679" y="1674"/>
                    <a:pt x="12667" y="1672"/>
                    <a:pt x="12656" y="1672"/>
                  </a:cubicBezTo>
                  <a:close/>
                  <a:moveTo>
                    <a:pt x="13811" y="1975"/>
                  </a:moveTo>
                  <a:cubicBezTo>
                    <a:pt x="13776" y="1975"/>
                    <a:pt x="13723" y="1993"/>
                    <a:pt x="13723" y="2028"/>
                  </a:cubicBezTo>
                  <a:cubicBezTo>
                    <a:pt x="13706" y="2080"/>
                    <a:pt x="13723" y="2115"/>
                    <a:pt x="13776" y="2133"/>
                  </a:cubicBezTo>
                  <a:lnTo>
                    <a:pt x="13846" y="2150"/>
                  </a:lnTo>
                  <a:cubicBezTo>
                    <a:pt x="13881" y="2150"/>
                    <a:pt x="13933" y="2133"/>
                    <a:pt x="13933" y="2098"/>
                  </a:cubicBezTo>
                  <a:cubicBezTo>
                    <a:pt x="13951" y="2045"/>
                    <a:pt x="13933" y="2010"/>
                    <a:pt x="13881" y="1993"/>
                  </a:cubicBezTo>
                  <a:lnTo>
                    <a:pt x="13811" y="1975"/>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7"/>
            <p:cNvSpPr/>
            <p:nvPr/>
          </p:nvSpPr>
          <p:spPr>
            <a:xfrm rot="554399">
              <a:off x="7288052" y="2032765"/>
              <a:ext cx="76472" cy="65725"/>
            </a:xfrm>
            <a:custGeom>
              <a:avLst/>
              <a:gdLst/>
              <a:ahLst/>
              <a:cxnLst/>
              <a:rect l="l" t="t" r="r" b="b"/>
              <a:pathLst>
                <a:path w="2099" h="1804" extrusionOk="0">
                  <a:moveTo>
                    <a:pt x="1178" y="1"/>
                  </a:moveTo>
                  <a:cubicBezTo>
                    <a:pt x="1164" y="1"/>
                    <a:pt x="1150" y="7"/>
                    <a:pt x="1137" y="20"/>
                  </a:cubicBezTo>
                  <a:cubicBezTo>
                    <a:pt x="945" y="212"/>
                    <a:pt x="787" y="405"/>
                    <a:pt x="630" y="614"/>
                  </a:cubicBezTo>
                  <a:lnTo>
                    <a:pt x="403" y="877"/>
                  </a:lnTo>
                  <a:cubicBezTo>
                    <a:pt x="344" y="877"/>
                    <a:pt x="294" y="884"/>
                    <a:pt x="241" y="884"/>
                  </a:cubicBezTo>
                  <a:cubicBezTo>
                    <a:pt x="214" y="884"/>
                    <a:pt x="187" y="882"/>
                    <a:pt x="158" y="877"/>
                  </a:cubicBezTo>
                  <a:cubicBezTo>
                    <a:pt x="35" y="877"/>
                    <a:pt x="70" y="1104"/>
                    <a:pt x="175" y="1104"/>
                  </a:cubicBezTo>
                  <a:lnTo>
                    <a:pt x="245" y="1104"/>
                  </a:lnTo>
                  <a:cubicBezTo>
                    <a:pt x="210" y="1156"/>
                    <a:pt x="158" y="1209"/>
                    <a:pt x="123" y="1244"/>
                  </a:cubicBezTo>
                  <a:lnTo>
                    <a:pt x="70" y="1261"/>
                  </a:lnTo>
                  <a:lnTo>
                    <a:pt x="53" y="1279"/>
                  </a:lnTo>
                  <a:cubicBezTo>
                    <a:pt x="18" y="1296"/>
                    <a:pt x="1" y="1331"/>
                    <a:pt x="18" y="1383"/>
                  </a:cubicBezTo>
                  <a:lnTo>
                    <a:pt x="18" y="1401"/>
                  </a:lnTo>
                  <a:cubicBezTo>
                    <a:pt x="35" y="1471"/>
                    <a:pt x="88" y="1506"/>
                    <a:pt x="158" y="1506"/>
                  </a:cubicBezTo>
                  <a:cubicBezTo>
                    <a:pt x="315" y="1506"/>
                    <a:pt x="438" y="1296"/>
                    <a:pt x="542" y="1139"/>
                  </a:cubicBezTo>
                  <a:cubicBezTo>
                    <a:pt x="822" y="1156"/>
                    <a:pt x="1119" y="1191"/>
                    <a:pt x="1399" y="1191"/>
                  </a:cubicBezTo>
                  <a:cubicBezTo>
                    <a:pt x="1417" y="1366"/>
                    <a:pt x="1451" y="1523"/>
                    <a:pt x="1486" y="1698"/>
                  </a:cubicBezTo>
                  <a:cubicBezTo>
                    <a:pt x="1505" y="1763"/>
                    <a:pt x="1578" y="1803"/>
                    <a:pt x="1639" y="1803"/>
                  </a:cubicBezTo>
                  <a:cubicBezTo>
                    <a:pt x="1694" y="1803"/>
                    <a:pt x="1739" y="1772"/>
                    <a:pt x="1731" y="1698"/>
                  </a:cubicBezTo>
                  <a:cubicBezTo>
                    <a:pt x="1731" y="1523"/>
                    <a:pt x="1696" y="1366"/>
                    <a:pt x="1661" y="1191"/>
                  </a:cubicBezTo>
                  <a:cubicBezTo>
                    <a:pt x="1766" y="1191"/>
                    <a:pt x="1871" y="1191"/>
                    <a:pt x="1976" y="1174"/>
                  </a:cubicBezTo>
                  <a:cubicBezTo>
                    <a:pt x="2098" y="1156"/>
                    <a:pt x="2063" y="964"/>
                    <a:pt x="1941" y="946"/>
                  </a:cubicBezTo>
                  <a:cubicBezTo>
                    <a:pt x="1836" y="929"/>
                    <a:pt x="1731" y="911"/>
                    <a:pt x="1609" y="894"/>
                  </a:cubicBezTo>
                  <a:cubicBezTo>
                    <a:pt x="1556" y="649"/>
                    <a:pt x="1504" y="405"/>
                    <a:pt x="1451" y="160"/>
                  </a:cubicBezTo>
                  <a:cubicBezTo>
                    <a:pt x="1443" y="101"/>
                    <a:pt x="1398" y="70"/>
                    <a:pt x="1355" y="70"/>
                  </a:cubicBezTo>
                  <a:cubicBezTo>
                    <a:pt x="1310" y="70"/>
                    <a:pt x="1268" y="105"/>
                    <a:pt x="1277" y="177"/>
                  </a:cubicBezTo>
                  <a:cubicBezTo>
                    <a:pt x="1312" y="405"/>
                    <a:pt x="1329" y="649"/>
                    <a:pt x="1364" y="877"/>
                  </a:cubicBezTo>
                  <a:lnTo>
                    <a:pt x="717" y="877"/>
                  </a:lnTo>
                  <a:cubicBezTo>
                    <a:pt x="910" y="649"/>
                    <a:pt x="1102" y="405"/>
                    <a:pt x="1242" y="160"/>
                  </a:cubicBezTo>
                  <a:cubicBezTo>
                    <a:pt x="1284" y="103"/>
                    <a:pt x="1235" y="1"/>
                    <a:pt x="117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rot="554399">
              <a:off x="7582246" y="2369911"/>
              <a:ext cx="50095" cy="95745"/>
            </a:xfrm>
            <a:custGeom>
              <a:avLst/>
              <a:gdLst/>
              <a:ahLst/>
              <a:cxnLst/>
              <a:rect l="l" t="t" r="r" b="b"/>
              <a:pathLst>
                <a:path w="1375" h="2628" extrusionOk="0">
                  <a:moveTo>
                    <a:pt x="256" y="0"/>
                  </a:moveTo>
                  <a:cubicBezTo>
                    <a:pt x="218" y="0"/>
                    <a:pt x="183" y="25"/>
                    <a:pt x="176" y="84"/>
                  </a:cubicBezTo>
                  <a:cubicBezTo>
                    <a:pt x="176" y="399"/>
                    <a:pt x="158" y="713"/>
                    <a:pt x="141" y="1045"/>
                  </a:cubicBezTo>
                  <a:cubicBezTo>
                    <a:pt x="141" y="1203"/>
                    <a:pt x="141" y="1395"/>
                    <a:pt x="141" y="1587"/>
                  </a:cubicBezTo>
                  <a:cubicBezTo>
                    <a:pt x="53" y="1762"/>
                    <a:pt x="1" y="1972"/>
                    <a:pt x="1" y="2129"/>
                  </a:cubicBezTo>
                  <a:cubicBezTo>
                    <a:pt x="1" y="2200"/>
                    <a:pt x="89" y="2279"/>
                    <a:pt x="163" y="2279"/>
                  </a:cubicBezTo>
                  <a:cubicBezTo>
                    <a:pt x="197" y="2279"/>
                    <a:pt x="229" y="2262"/>
                    <a:pt x="246" y="2217"/>
                  </a:cubicBezTo>
                  <a:cubicBezTo>
                    <a:pt x="316" y="2077"/>
                    <a:pt x="333" y="1937"/>
                    <a:pt x="350" y="1780"/>
                  </a:cubicBezTo>
                  <a:cubicBezTo>
                    <a:pt x="368" y="1727"/>
                    <a:pt x="403" y="1692"/>
                    <a:pt x="420" y="1640"/>
                  </a:cubicBezTo>
                  <a:cubicBezTo>
                    <a:pt x="515" y="1608"/>
                    <a:pt x="595" y="1593"/>
                    <a:pt x="662" y="1593"/>
                  </a:cubicBezTo>
                  <a:cubicBezTo>
                    <a:pt x="817" y="1593"/>
                    <a:pt x="898" y="1678"/>
                    <a:pt x="910" y="1850"/>
                  </a:cubicBezTo>
                  <a:cubicBezTo>
                    <a:pt x="997" y="2042"/>
                    <a:pt x="1015" y="2322"/>
                    <a:pt x="1085" y="2514"/>
                  </a:cubicBezTo>
                  <a:cubicBezTo>
                    <a:pt x="1101" y="2589"/>
                    <a:pt x="1173" y="2628"/>
                    <a:pt x="1238" y="2628"/>
                  </a:cubicBezTo>
                  <a:cubicBezTo>
                    <a:pt x="1310" y="2628"/>
                    <a:pt x="1374" y="2580"/>
                    <a:pt x="1347" y="2479"/>
                  </a:cubicBezTo>
                  <a:cubicBezTo>
                    <a:pt x="1260" y="2129"/>
                    <a:pt x="1190" y="1220"/>
                    <a:pt x="683" y="1168"/>
                  </a:cubicBezTo>
                  <a:cubicBezTo>
                    <a:pt x="560" y="1168"/>
                    <a:pt x="455" y="1203"/>
                    <a:pt x="368" y="1273"/>
                  </a:cubicBezTo>
                  <a:cubicBezTo>
                    <a:pt x="368" y="888"/>
                    <a:pt x="368" y="503"/>
                    <a:pt x="368" y="119"/>
                  </a:cubicBezTo>
                  <a:cubicBezTo>
                    <a:pt x="368" y="48"/>
                    <a:pt x="309" y="0"/>
                    <a:pt x="256"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rot="554399">
              <a:off x="6944605" y="2727497"/>
              <a:ext cx="48456" cy="48310"/>
            </a:xfrm>
            <a:custGeom>
              <a:avLst/>
              <a:gdLst/>
              <a:ahLst/>
              <a:cxnLst/>
              <a:rect l="l" t="t" r="r" b="b"/>
              <a:pathLst>
                <a:path w="1330" h="1326" extrusionOk="0">
                  <a:moveTo>
                    <a:pt x="727" y="241"/>
                  </a:moveTo>
                  <a:cubicBezTo>
                    <a:pt x="759" y="241"/>
                    <a:pt x="786" y="262"/>
                    <a:pt x="805" y="318"/>
                  </a:cubicBezTo>
                  <a:cubicBezTo>
                    <a:pt x="822" y="370"/>
                    <a:pt x="822" y="458"/>
                    <a:pt x="787" y="528"/>
                  </a:cubicBezTo>
                  <a:cubicBezTo>
                    <a:pt x="648" y="667"/>
                    <a:pt x="473" y="755"/>
                    <a:pt x="280" y="807"/>
                  </a:cubicBezTo>
                  <a:cubicBezTo>
                    <a:pt x="263" y="632"/>
                    <a:pt x="420" y="458"/>
                    <a:pt x="543" y="353"/>
                  </a:cubicBezTo>
                  <a:cubicBezTo>
                    <a:pt x="599" y="308"/>
                    <a:pt x="670" y="241"/>
                    <a:pt x="727" y="241"/>
                  </a:cubicBezTo>
                  <a:close/>
                  <a:moveTo>
                    <a:pt x="690" y="0"/>
                  </a:moveTo>
                  <a:cubicBezTo>
                    <a:pt x="676" y="0"/>
                    <a:pt x="662" y="1"/>
                    <a:pt x="648" y="3"/>
                  </a:cubicBezTo>
                  <a:cubicBezTo>
                    <a:pt x="455" y="56"/>
                    <a:pt x="263" y="283"/>
                    <a:pt x="158" y="440"/>
                  </a:cubicBezTo>
                  <a:cubicBezTo>
                    <a:pt x="36" y="615"/>
                    <a:pt x="1" y="807"/>
                    <a:pt x="106" y="1000"/>
                  </a:cubicBezTo>
                  <a:cubicBezTo>
                    <a:pt x="132" y="1053"/>
                    <a:pt x="169" y="1076"/>
                    <a:pt x="216" y="1076"/>
                  </a:cubicBezTo>
                  <a:cubicBezTo>
                    <a:pt x="231" y="1076"/>
                    <a:pt x="246" y="1074"/>
                    <a:pt x="263" y="1069"/>
                  </a:cubicBezTo>
                  <a:cubicBezTo>
                    <a:pt x="525" y="1000"/>
                    <a:pt x="770" y="877"/>
                    <a:pt x="980" y="702"/>
                  </a:cubicBezTo>
                  <a:cubicBezTo>
                    <a:pt x="980" y="877"/>
                    <a:pt x="1015" y="1052"/>
                    <a:pt x="1067" y="1209"/>
                  </a:cubicBezTo>
                  <a:cubicBezTo>
                    <a:pt x="1084" y="1286"/>
                    <a:pt x="1151" y="1325"/>
                    <a:pt x="1211" y="1325"/>
                  </a:cubicBezTo>
                  <a:cubicBezTo>
                    <a:pt x="1274" y="1325"/>
                    <a:pt x="1330" y="1282"/>
                    <a:pt x="1312" y="1192"/>
                  </a:cubicBezTo>
                  <a:cubicBezTo>
                    <a:pt x="1242" y="947"/>
                    <a:pt x="1189" y="702"/>
                    <a:pt x="1207" y="440"/>
                  </a:cubicBezTo>
                  <a:cubicBezTo>
                    <a:pt x="1207" y="368"/>
                    <a:pt x="1142" y="313"/>
                    <a:pt x="1072" y="313"/>
                  </a:cubicBezTo>
                  <a:cubicBezTo>
                    <a:pt x="1040" y="313"/>
                    <a:pt x="1007" y="325"/>
                    <a:pt x="980" y="353"/>
                  </a:cubicBezTo>
                  <a:cubicBezTo>
                    <a:pt x="997" y="300"/>
                    <a:pt x="997" y="248"/>
                    <a:pt x="980" y="195"/>
                  </a:cubicBezTo>
                  <a:cubicBezTo>
                    <a:pt x="933" y="70"/>
                    <a:pt x="815" y="0"/>
                    <a:pt x="69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rot="554399">
              <a:off x="6991174" y="2692320"/>
              <a:ext cx="40149" cy="37380"/>
            </a:xfrm>
            <a:custGeom>
              <a:avLst/>
              <a:gdLst/>
              <a:ahLst/>
              <a:cxnLst/>
              <a:rect l="l" t="t" r="r" b="b"/>
              <a:pathLst>
                <a:path w="1102" h="1026" extrusionOk="0">
                  <a:moveTo>
                    <a:pt x="274" y="0"/>
                  </a:moveTo>
                  <a:cubicBezTo>
                    <a:pt x="270" y="0"/>
                    <a:pt x="266" y="1"/>
                    <a:pt x="263" y="5"/>
                  </a:cubicBezTo>
                  <a:cubicBezTo>
                    <a:pt x="210" y="22"/>
                    <a:pt x="193" y="75"/>
                    <a:pt x="175" y="127"/>
                  </a:cubicBezTo>
                  <a:cubicBezTo>
                    <a:pt x="175" y="162"/>
                    <a:pt x="210" y="197"/>
                    <a:pt x="245" y="215"/>
                  </a:cubicBezTo>
                  <a:cubicBezTo>
                    <a:pt x="258" y="227"/>
                    <a:pt x="349" y="239"/>
                    <a:pt x="401" y="239"/>
                  </a:cubicBezTo>
                  <a:cubicBezTo>
                    <a:pt x="423" y="239"/>
                    <a:pt x="438" y="237"/>
                    <a:pt x="438" y="232"/>
                  </a:cubicBezTo>
                  <a:lnTo>
                    <a:pt x="438" y="232"/>
                  </a:lnTo>
                  <a:cubicBezTo>
                    <a:pt x="490" y="302"/>
                    <a:pt x="403" y="407"/>
                    <a:pt x="368" y="442"/>
                  </a:cubicBezTo>
                  <a:cubicBezTo>
                    <a:pt x="228" y="564"/>
                    <a:pt x="88" y="634"/>
                    <a:pt x="18" y="809"/>
                  </a:cubicBezTo>
                  <a:cubicBezTo>
                    <a:pt x="1" y="879"/>
                    <a:pt x="53" y="949"/>
                    <a:pt x="123" y="966"/>
                  </a:cubicBezTo>
                  <a:cubicBezTo>
                    <a:pt x="292" y="989"/>
                    <a:pt x="498" y="1026"/>
                    <a:pt x="693" y="1026"/>
                  </a:cubicBezTo>
                  <a:cubicBezTo>
                    <a:pt x="800" y="1026"/>
                    <a:pt x="904" y="1015"/>
                    <a:pt x="997" y="984"/>
                  </a:cubicBezTo>
                  <a:cubicBezTo>
                    <a:pt x="1102" y="949"/>
                    <a:pt x="1049" y="809"/>
                    <a:pt x="962" y="791"/>
                  </a:cubicBezTo>
                  <a:cubicBezTo>
                    <a:pt x="840" y="774"/>
                    <a:pt x="717" y="774"/>
                    <a:pt x="577" y="774"/>
                  </a:cubicBezTo>
                  <a:lnTo>
                    <a:pt x="333" y="774"/>
                  </a:lnTo>
                  <a:cubicBezTo>
                    <a:pt x="403" y="704"/>
                    <a:pt x="490" y="652"/>
                    <a:pt x="542" y="599"/>
                  </a:cubicBezTo>
                  <a:cubicBezTo>
                    <a:pt x="612" y="529"/>
                    <a:pt x="647" y="424"/>
                    <a:pt x="647" y="319"/>
                  </a:cubicBezTo>
                  <a:cubicBezTo>
                    <a:pt x="647" y="232"/>
                    <a:pt x="630" y="145"/>
                    <a:pt x="560" y="75"/>
                  </a:cubicBezTo>
                  <a:cubicBezTo>
                    <a:pt x="525" y="57"/>
                    <a:pt x="490" y="40"/>
                    <a:pt x="438" y="22"/>
                  </a:cubicBezTo>
                  <a:cubicBezTo>
                    <a:pt x="420" y="22"/>
                    <a:pt x="368" y="40"/>
                    <a:pt x="333" y="40"/>
                  </a:cubicBezTo>
                  <a:cubicBezTo>
                    <a:pt x="319" y="26"/>
                    <a:pt x="293" y="0"/>
                    <a:pt x="274"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7"/>
            <p:cNvSpPr/>
            <p:nvPr/>
          </p:nvSpPr>
          <p:spPr>
            <a:xfrm rot="554399">
              <a:off x="7014982" y="2749208"/>
              <a:ext cx="39493" cy="35631"/>
            </a:xfrm>
            <a:custGeom>
              <a:avLst/>
              <a:gdLst/>
              <a:ahLst/>
              <a:cxnLst/>
              <a:rect l="l" t="t" r="r" b="b"/>
              <a:pathLst>
                <a:path w="1084" h="978" extrusionOk="0">
                  <a:moveTo>
                    <a:pt x="354" y="0"/>
                  </a:moveTo>
                  <a:cubicBezTo>
                    <a:pt x="319" y="0"/>
                    <a:pt x="289" y="27"/>
                    <a:pt x="297" y="88"/>
                  </a:cubicBezTo>
                  <a:cubicBezTo>
                    <a:pt x="315" y="228"/>
                    <a:pt x="332" y="385"/>
                    <a:pt x="332" y="525"/>
                  </a:cubicBezTo>
                  <a:cubicBezTo>
                    <a:pt x="332" y="560"/>
                    <a:pt x="332" y="612"/>
                    <a:pt x="332" y="647"/>
                  </a:cubicBezTo>
                  <a:cubicBezTo>
                    <a:pt x="262" y="647"/>
                    <a:pt x="192" y="665"/>
                    <a:pt x="105" y="665"/>
                  </a:cubicBezTo>
                  <a:cubicBezTo>
                    <a:pt x="0" y="682"/>
                    <a:pt x="35" y="857"/>
                    <a:pt x="140" y="857"/>
                  </a:cubicBezTo>
                  <a:cubicBezTo>
                    <a:pt x="210" y="839"/>
                    <a:pt x="280" y="839"/>
                    <a:pt x="350" y="839"/>
                  </a:cubicBezTo>
                  <a:lnTo>
                    <a:pt x="367" y="909"/>
                  </a:lnTo>
                  <a:cubicBezTo>
                    <a:pt x="376" y="955"/>
                    <a:pt x="415" y="977"/>
                    <a:pt x="452" y="977"/>
                  </a:cubicBezTo>
                  <a:cubicBezTo>
                    <a:pt x="485" y="977"/>
                    <a:pt x="516" y="960"/>
                    <a:pt x="525" y="927"/>
                  </a:cubicBezTo>
                  <a:cubicBezTo>
                    <a:pt x="542" y="892"/>
                    <a:pt x="542" y="857"/>
                    <a:pt x="560" y="822"/>
                  </a:cubicBezTo>
                  <a:lnTo>
                    <a:pt x="647" y="822"/>
                  </a:lnTo>
                  <a:cubicBezTo>
                    <a:pt x="687" y="822"/>
                    <a:pt x="728" y="823"/>
                    <a:pt x="769" y="823"/>
                  </a:cubicBezTo>
                  <a:cubicBezTo>
                    <a:pt x="872" y="823"/>
                    <a:pt x="974" y="814"/>
                    <a:pt x="1049" y="752"/>
                  </a:cubicBezTo>
                  <a:cubicBezTo>
                    <a:pt x="1084" y="717"/>
                    <a:pt x="1066" y="665"/>
                    <a:pt x="1032" y="647"/>
                  </a:cubicBezTo>
                  <a:cubicBezTo>
                    <a:pt x="968" y="615"/>
                    <a:pt x="905" y="605"/>
                    <a:pt x="841" y="605"/>
                  </a:cubicBezTo>
                  <a:cubicBezTo>
                    <a:pt x="765" y="605"/>
                    <a:pt x="688" y="620"/>
                    <a:pt x="612" y="630"/>
                  </a:cubicBezTo>
                  <a:lnTo>
                    <a:pt x="560" y="630"/>
                  </a:lnTo>
                  <a:cubicBezTo>
                    <a:pt x="542" y="437"/>
                    <a:pt x="490" y="228"/>
                    <a:pt x="437" y="70"/>
                  </a:cubicBezTo>
                  <a:cubicBezTo>
                    <a:pt x="428" y="27"/>
                    <a:pt x="389" y="0"/>
                    <a:pt x="354"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7"/>
            <p:cNvSpPr/>
            <p:nvPr/>
          </p:nvSpPr>
          <p:spPr>
            <a:xfrm rot="554399">
              <a:off x="7064452" y="2737321"/>
              <a:ext cx="41934" cy="78112"/>
            </a:xfrm>
            <a:custGeom>
              <a:avLst/>
              <a:gdLst/>
              <a:ahLst/>
              <a:cxnLst/>
              <a:rect l="l" t="t" r="r" b="b"/>
              <a:pathLst>
                <a:path w="1151" h="2144" extrusionOk="0">
                  <a:moveTo>
                    <a:pt x="166" y="1"/>
                  </a:moveTo>
                  <a:cubicBezTo>
                    <a:pt x="142" y="1"/>
                    <a:pt x="123" y="14"/>
                    <a:pt x="123" y="46"/>
                  </a:cubicBezTo>
                  <a:cubicBezTo>
                    <a:pt x="88" y="536"/>
                    <a:pt x="53" y="1043"/>
                    <a:pt x="0" y="1532"/>
                  </a:cubicBezTo>
                  <a:cubicBezTo>
                    <a:pt x="0" y="1603"/>
                    <a:pt x="81" y="1675"/>
                    <a:pt x="154" y="1675"/>
                  </a:cubicBezTo>
                  <a:cubicBezTo>
                    <a:pt x="189" y="1675"/>
                    <a:pt x="222" y="1659"/>
                    <a:pt x="245" y="1620"/>
                  </a:cubicBezTo>
                  <a:cubicBezTo>
                    <a:pt x="280" y="1532"/>
                    <a:pt x="332" y="1480"/>
                    <a:pt x="420" y="1427"/>
                  </a:cubicBezTo>
                  <a:cubicBezTo>
                    <a:pt x="468" y="1405"/>
                    <a:pt x="513" y="1394"/>
                    <a:pt x="553" y="1394"/>
                  </a:cubicBezTo>
                  <a:cubicBezTo>
                    <a:pt x="671" y="1394"/>
                    <a:pt x="752" y="1489"/>
                    <a:pt x="804" y="1672"/>
                  </a:cubicBezTo>
                  <a:cubicBezTo>
                    <a:pt x="794" y="1832"/>
                    <a:pt x="670" y="1866"/>
                    <a:pt x="533" y="1866"/>
                  </a:cubicBezTo>
                  <a:cubicBezTo>
                    <a:pt x="430" y="1866"/>
                    <a:pt x="320" y="1847"/>
                    <a:pt x="245" y="1847"/>
                  </a:cubicBezTo>
                  <a:cubicBezTo>
                    <a:pt x="238" y="1846"/>
                    <a:pt x="232" y="1845"/>
                    <a:pt x="227" y="1845"/>
                  </a:cubicBezTo>
                  <a:cubicBezTo>
                    <a:pt x="160" y="1845"/>
                    <a:pt x="178" y="1937"/>
                    <a:pt x="210" y="1969"/>
                  </a:cubicBezTo>
                  <a:cubicBezTo>
                    <a:pt x="331" y="2090"/>
                    <a:pt x="472" y="2143"/>
                    <a:pt x="605" y="2143"/>
                  </a:cubicBezTo>
                  <a:cubicBezTo>
                    <a:pt x="897" y="2143"/>
                    <a:pt x="1151" y="1887"/>
                    <a:pt x="1067" y="1515"/>
                  </a:cubicBezTo>
                  <a:cubicBezTo>
                    <a:pt x="998" y="1254"/>
                    <a:pt x="798" y="1140"/>
                    <a:pt x="589" y="1140"/>
                  </a:cubicBezTo>
                  <a:cubicBezTo>
                    <a:pt x="476" y="1140"/>
                    <a:pt x="361" y="1174"/>
                    <a:pt x="262" y="1235"/>
                  </a:cubicBezTo>
                  <a:cubicBezTo>
                    <a:pt x="245" y="850"/>
                    <a:pt x="245" y="466"/>
                    <a:pt x="245" y="81"/>
                  </a:cubicBezTo>
                  <a:cubicBezTo>
                    <a:pt x="256" y="37"/>
                    <a:pt x="205" y="1"/>
                    <a:pt x="166"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rot="554399">
              <a:off x="7139818" y="2743919"/>
              <a:ext cx="41424" cy="42736"/>
            </a:xfrm>
            <a:custGeom>
              <a:avLst/>
              <a:gdLst/>
              <a:ahLst/>
              <a:cxnLst/>
              <a:rect l="l" t="t" r="r" b="b"/>
              <a:pathLst>
                <a:path w="1137" h="1173" extrusionOk="0">
                  <a:moveTo>
                    <a:pt x="122" y="0"/>
                  </a:moveTo>
                  <a:cubicBezTo>
                    <a:pt x="17" y="0"/>
                    <a:pt x="52" y="140"/>
                    <a:pt x="140" y="157"/>
                  </a:cubicBezTo>
                  <a:cubicBezTo>
                    <a:pt x="385" y="175"/>
                    <a:pt x="192" y="542"/>
                    <a:pt x="140" y="629"/>
                  </a:cubicBezTo>
                  <a:cubicBezTo>
                    <a:pt x="70" y="752"/>
                    <a:pt x="35" y="857"/>
                    <a:pt x="17" y="996"/>
                  </a:cubicBezTo>
                  <a:cubicBezTo>
                    <a:pt x="0" y="1066"/>
                    <a:pt x="70" y="1136"/>
                    <a:pt x="140" y="1136"/>
                  </a:cubicBezTo>
                  <a:cubicBezTo>
                    <a:pt x="248" y="1158"/>
                    <a:pt x="363" y="1173"/>
                    <a:pt x="476" y="1173"/>
                  </a:cubicBezTo>
                  <a:cubicBezTo>
                    <a:pt x="546" y="1173"/>
                    <a:pt x="615" y="1167"/>
                    <a:pt x="682" y="1154"/>
                  </a:cubicBezTo>
                  <a:cubicBezTo>
                    <a:pt x="839" y="1136"/>
                    <a:pt x="1014" y="1119"/>
                    <a:pt x="1101" y="996"/>
                  </a:cubicBezTo>
                  <a:cubicBezTo>
                    <a:pt x="1136" y="927"/>
                    <a:pt x="1084" y="857"/>
                    <a:pt x="1031" y="822"/>
                  </a:cubicBezTo>
                  <a:cubicBezTo>
                    <a:pt x="1004" y="815"/>
                    <a:pt x="978" y="812"/>
                    <a:pt x="953" y="812"/>
                  </a:cubicBezTo>
                  <a:cubicBezTo>
                    <a:pt x="849" y="812"/>
                    <a:pt x="759" y="860"/>
                    <a:pt x="647" y="874"/>
                  </a:cubicBezTo>
                  <a:cubicBezTo>
                    <a:pt x="524" y="892"/>
                    <a:pt x="402" y="892"/>
                    <a:pt x="280" y="892"/>
                  </a:cubicBezTo>
                  <a:cubicBezTo>
                    <a:pt x="315" y="699"/>
                    <a:pt x="455" y="542"/>
                    <a:pt x="437" y="332"/>
                  </a:cubicBezTo>
                  <a:cubicBezTo>
                    <a:pt x="420" y="157"/>
                    <a:pt x="315" y="0"/>
                    <a:pt x="12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rot="554399">
              <a:off x="7150160" y="2799707"/>
              <a:ext cx="62446" cy="11731"/>
            </a:xfrm>
            <a:custGeom>
              <a:avLst/>
              <a:gdLst/>
              <a:ahLst/>
              <a:cxnLst/>
              <a:rect l="l" t="t" r="r" b="b"/>
              <a:pathLst>
                <a:path w="1714" h="322" extrusionOk="0">
                  <a:moveTo>
                    <a:pt x="1051" y="0"/>
                  </a:moveTo>
                  <a:cubicBezTo>
                    <a:pt x="753" y="0"/>
                    <a:pt x="445" y="32"/>
                    <a:pt x="158" y="43"/>
                  </a:cubicBezTo>
                  <a:cubicBezTo>
                    <a:pt x="1" y="61"/>
                    <a:pt x="70" y="271"/>
                    <a:pt x="210" y="271"/>
                  </a:cubicBezTo>
                  <a:cubicBezTo>
                    <a:pt x="489" y="282"/>
                    <a:pt x="796" y="321"/>
                    <a:pt x="1091" y="321"/>
                  </a:cubicBezTo>
                  <a:cubicBezTo>
                    <a:pt x="1259" y="321"/>
                    <a:pt x="1422" y="309"/>
                    <a:pt x="1574" y="271"/>
                  </a:cubicBezTo>
                  <a:cubicBezTo>
                    <a:pt x="1714" y="253"/>
                    <a:pt x="1679" y="78"/>
                    <a:pt x="1556" y="43"/>
                  </a:cubicBezTo>
                  <a:cubicBezTo>
                    <a:pt x="1395" y="11"/>
                    <a:pt x="1225" y="0"/>
                    <a:pt x="105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rot="554399">
              <a:off x="7144518" y="2814851"/>
              <a:ext cx="50714" cy="11731"/>
            </a:xfrm>
            <a:custGeom>
              <a:avLst/>
              <a:gdLst/>
              <a:ahLst/>
              <a:cxnLst/>
              <a:rect l="l" t="t" r="r" b="b"/>
              <a:pathLst>
                <a:path w="1392" h="322" extrusionOk="0">
                  <a:moveTo>
                    <a:pt x="1270" y="0"/>
                  </a:moveTo>
                  <a:cubicBezTo>
                    <a:pt x="1265" y="0"/>
                    <a:pt x="1260" y="1"/>
                    <a:pt x="1256" y="2"/>
                  </a:cubicBezTo>
                  <a:cubicBezTo>
                    <a:pt x="1081" y="2"/>
                    <a:pt x="924" y="54"/>
                    <a:pt x="766" y="72"/>
                  </a:cubicBezTo>
                  <a:cubicBezTo>
                    <a:pt x="710" y="77"/>
                    <a:pt x="654" y="79"/>
                    <a:pt x="598" y="79"/>
                  </a:cubicBezTo>
                  <a:cubicBezTo>
                    <a:pt x="444" y="79"/>
                    <a:pt x="291" y="63"/>
                    <a:pt x="137" y="37"/>
                  </a:cubicBezTo>
                  <a:cubicBezTo>
                    <a:pt x="126" y="34"/>
                    <a:pt x="117" y="33"/>
                    <a:pt x="108" y="33"/>
                  </a:cubicBezTo>
                  <a:cubicBezTo>
                    <a:pt x="0" y="33"/>
                    <a:pt x="24" y="214"/>
                    <a:pt x="137" y="247"/>
                  </a:cubicBezTo>
                  <a:cubicBezTo>
                    <a:pt x="310" y="288"/>
                    <a:pt x="510" y="321"/>
                    <a:pt x="709" y="321"/>
                  </a:cubicBezTo>
                  <a:cubicBezTo>
                    <a:pt x="931" y="321"/>
                    <a:pt x="1150" y="279"/>
                    <a:pt x="1326" y="159"/>
                  </a:cubicBezTo>
                  <a:cubicBezTo>
                    <a:pt x="1391" y="110"/>
                    <a:pt x="1334" y="0"/>
                    <a:pt x="127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7"/>
            <p:cNvSpPr/>
            <p:nvPr/>
          </p:nvSpPr>
          <p:spPr>
            <a:xfrm rot="554399">
              <a:off x="7223376" y="2796200"/>
              <a:ext cx="53811" cy="47290"/>
            </a:xfrm>
            <a:custGeom>
              <a:avLst/>
              <a:gdLst/>
              <a:ahLst/>
              <a:cxnLst/>
              <a:rect l="l" t="t" r="r" b="b"/>
              <a:pathLst>
                <a:path w="1477" h="1298" extrusionOk="0">
                  <a:moveTo>
                    <a:pt x="1119" y="1"/>
                  </a:moveTo>
                  <a:cubicBezTo>
                    <a:pt x="948" y="1"/>
                    <a:pt x="784" y="62"/>
                    <a:pt x="627" y="151"/>
                  </a:cubicBezTo>
                  <a:cubicBezTo>
                    <a:pt x="417" y="291"/>
                    <a:pt x="85" y="518"/>
                    <a:pt x="50" y="781"/>
                  </a:cubicBezTo>
                  <a:cubicBezTo>
                    <a:pt x="0" y="1131"/>
                    <a:pt x="288" y="1298"/>
                    <a:pt x="593" y="1298"/>
                  </a:cubicBezTo>
                  <a:cubicBezTo>
                    <a:pt x="820" y="1298"/>
                    <a:pt x="1057" y="1205"/>
                    <a:pt x="1169" y="1025"/>
                  </a:cubicBezTo>
                  <a:cubicBezTo>
                    <a:pt x="1204" y="973"/>
                    <a:pt x="1152" y="885"/>
                    <a:pt x="1082" y="885"/>
                  </a:cubicBezTo>
                  <a:cubicBezTo>
                    <a:pt x="942" y="903"/>
                    <a:pt x="819" y="990"/>
                    <a:pt x="662" y="1025"/>
                  </a:cubicBezTo>
                  <a:cubicBezTo>
                    <a:pt x="630" y="1031"/>
                    <a:pt x="594" y="1034"/>
                    <a:pt x="558" y="1034"/>
                  </a:cubicBezTo>
                  <a:cubicBezTo>
                    <a:pt x="477" y="1034"/>
                    <a:pt x="396" y="1016"/>
                    <a:pt x="347" y="955"/>
                  </a:cubicBezTo>
                  <a:cubicBezTo>
                    <a:pt x="260" y="816"/>
                    <a:pt x="417" y="676"/>
                    <a:pt x="487" y="606"/>
                  </a:cubicBezTo>
                  <a:cubicBezTo>
                    <a:pt x="681" y="412"/>
                    <a:pt x="937" y="181"/>
                    <a:pt x="1225" y="181"/>
                  </a:cubicBezTo>
                  <a:cubicBezTo>
                    <a:pt x="1275" y="181"/>
                    <a:pt x="1327" y="188"/>
                    <a:pt x="1379" y="204"/>
                  </a:cubicBezTo>
                  <a:cubicBezTo>
                    <a:pt x="1388" y="207"/>
                    <a:pt x="1396" y="209"/>
                    <a:pt x="1403" y="209"/>
                  </a:cubicBezTo>
                  <a:cubicBezTo>
                    <a:pt x="1469" y="209"/>
                    <a:pt x="1477" y="80"/>
                    <a:pt x="1414" y="64"/>
                  </a:cubicBezTo>
                  <a:cubicBezTo>
                    <a:pt x="1313" y="20"/>
                    <a:pt x="1215" y="1"/>
                    <a:pt x="1119"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7"/>
            <p:cNvSpPr/>
            <p:nvPr/>
          </p:nvSpPr>
          <p:spPr>
            <a:xfrm rot="554399">
              <a:off x="7321302" y="2774606"/>
              <a:ext cx="56726" cy="35813"/>
            </a:xfrm>
            <a:custGeom>
              <a:avLst/>
              <a:gdLst/>
              <a:ahLst/>
              <a:cxnLst/>
              <a:rect l="l" t="t" r="r" b="b"/>
              <a:pathLst>
                <a:path w="1557" h="983" extrusionOk="0">
                  <a:moveTo>
                    <a:pt x="128" y="0"/>
                  </a:moveTo>
                  <a:cubicBezTo>
                    <a:pt x="121" y="0"/>
                    <a:pt x="113" y="0"/>
                    <a:pt x="106" y="1"/>
                  </a:cubicBezTo>
                  <a:cubicBezTo>
                    <a:pt x="1" y="1"/>
                    <a:pt x="36" y="158"/>
                    <a:pt x="123" y="158"/>
                  </a:cubicBezTo>
                  <a:cubicBezTo>
                    <a:pt x="263" y="158"/>
                    <a:pt x="71" y="508"/>
                    <a:pt x="71" y="543"/>
                  </a:cubicBezTo>
                  <a:cubicBezTo>
                    <a:pt x="53" y="613"/>
                    <a:pt x="53" y="683"/>
                    <a:pt x="71" y="753"/>
                  </a:cubicBezTo>
                  <a:cubicBezTo>
                    <a:pt x="123" y="858"/>
                    <a:pt x="210" y="910"/>
                    <a:pt x="298" y="945"/>
                  </a:cubicBezTo>
                  <a:cubicBezTo>
                    <a:pt x="392" y="976"/>
                    <a:pt x="493" y="983"/>
                    <a:pt x="592" y="983"/>
                  </a:cubicBezTo>
                  <a:cubicBezTo>
                    <a:pt x="659" y="983"/>
                    <a:pt x="724" y="980"/>
                    <a:pt x="787" y="980"/>
                  </a:cubicBezTo>
                  <a:cubicBezTo>
                    <a:pt x="847" y="980"/>
                    <a:pt x="911" y="981"/>
                    <a:pt x="978" y="981"/>
                  </a:cubicBezTo>
                  <a:cubicBezTo>
                    <a:pt x="1143" y="981"/>
                    <a:pt x="1319" y="972"/>
                    <a:pt x="1469" y="910"/>
                  </a:cubicBezTo>
                  <a:cubicBezTo>
                    <a:pt x="1556" y="858"/>
                    <a:pt x="1522" y="718"/>
                    <a:pt x="1417" y="700"/>
                  </a:cubicBezTo>
                  <a:cubicBezTo>
                    <a:pt x="1345" y="684"/>
                    <a:pt x="1271" y="678"/>
                    <a:pt x="1196" y="678"/>
                  </a:cubicBezTo>
                  <a:cubicBezTo>
                    <a:pt x="1036" y="678"/>
                    <a:pt x="873" y="706"/>
                    <a:pt x="717" y="718"/>
                  </a:cubicBezTo>
                  <a:cubicBezTo>
                    <a:pt x="659" y="718"/>
                    <a:pt x="570" y="726"/>
                    <a:pt x="496" y="726"/>
                  </a:cubicBezTo>
                  <a:cubicBezTo>
                    <a:pt x="459" y="726"/>
                    <a:pt x="426" y="724"/>
                    <a:pt x="403" y="718"/>
                  </a:cubicBezTo>
                  <a:cubicBezTo>
                    <a:pt x="228" y="665"/>
                    <a:pt x="315" y="525"/>
                    <a:pt x="333" y="403"/>
                  </a:cubicBezTo>
                  <a:cubicBezTo>
                    <a:pt x="367" y="234"/>
                    <a:pt x="335" y="0"/>
                    <a:pt x="12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rot="554399">
              <a:off x="6933800" y="2869841"/>
              <a:ext cx="289822" cy="177792"/>
            </a:xfrm>
            <a:custGeom>
              <a:avLst/>
              <a:gdLst/>
              <a:ahLst/>
              <a:cxnLst/>
              <a:rect l="l" t="t" r="r" b="b"/>
              <a:pathLst>
                <a:path w="7955" h="4880" extrusionOk="0">
                  <a:moveTo>
                    <a:pt x="5944" y="3629"/>
                  </a:moveTo>
                  <a:cubicBezTo>
                    <a:pt x="6399" y="3926"/>
                    <a:pt x="6836" y="4223"/>
                    <a:pt x="7273" y="4573"/>
                  </a:cubicBezTo>
                  <a:cubicBezTo>
                    <a:pt x="6801" y="4573"/>
                    <a:pt x="6311" y="4573"/>
                    <a:pt x="5822" y="4556"/>
                  </a:cubicBezTo>
                  <a:cubicBezTo>
                    <a:pt x="5804" y="4451"/>
                    <a:pt x="5769" y="4363"/>
                    <a:pt x="5769" y="4258"/>
                  </a:cubicBezTo>
                  <a:cubicBezTo>
                    <a:pt x="5769" y="4049"/>
                    <a:pt x="5839" y="3856"/>
                    <a:pt x="5944" y="3664"/>
                  </a:cubicBezTo>
                  <a:lnTo>
                    <a:pt x="5944" y="3629"/>
                  </a:lnTo>
                  <a:close/>
                  <a:moveTo>
                    <a:pt x="522" y="0"/>
                  </a:moveTo>
                  <a:cubicBezTo>
                    <a:pt x="466" y="0"/>
                    <a:pt x="436" y="96"/>
                    <a:pt x="490" y="150"/>
                  </a:cubicBezTo>
                  <a:cubicBezTo>
                    <a:pt x="1399" y="1077"/>
                    <a:pt x="2518" y="1741"/>
                    <a:pt x="3672" y="2336"/>
                  </a:cubicBezTo>
                  <a:cubicBezTo>
                    <a:pt x="4406" y="2720"/>
                    <a:pt x="5123" y="3122"/>
                    <a:pt x="5822" y="3559"/>
                  </a:cubicBezTo>
                  <a:lnTo>
                    <a:pt x="5804" y="3559"/>
                  </a:lnTo>
                  <a:cubicBezTo>
                    <a:pt x="5647" y="3821"/>
                    <a:pt x="5542" y="4223"/>
                    <a:pt x="5612" y="4556"/>
                  </a:cubicBezTo>
                  <a:cubicBezTo>
                    <a:pt x="4476" y="4503"/>
                    <a:pt x="3357" y="4433"/>
                    <a:pt x="2221" y="4328"/>
                  </a:cubicBezTo>
                  <a:cubicBezTo>
                    <a:pt x="1801" y="4276"/>
                    <a:pt x="1382" y="4223"/>
                    <a:pt x="962" y="4171"/>
                  </a:cubicBezTo>
                  <a:cubicBezTo>
                    <a:pt x="403" y="4101"/>
                    <a:pt x="245" y="4101"/>
                    <a:pt x="245" y="3472"/>
                  </a:cubicBezTo>
                  <a:cubicBezTo>
                    <a:pt x="245" y="2440"/>
                    <a:pt x="228" y="1426"/>
                    <a:pt x="210" y="413"/>
                  </a:cubicBezTo>
                  <a:cubicBezTo>
                    <a:pt x="210" y="382"/>
                    <a:pt x="181" y="363"/>
                    <a:pt x="156" y="363"/>
                  </a:cubicBezTo>
                  <a:cubicBezTo>
                    <a:pt x="138" y="363"/>
                    <a:pt x="123" y="373"/>
                    <a:pt x="123" y="395"/>
                  </a:cubicBezTo>
                  <a:cubicBezTo>
                    <a:pt x="71" y="1654"/>
                    <a:pt x="36" y="2912"/>
                    <a:pt x="1" y="4154"/>
                  </a:cubicBezTo>
                  <a:cubicBezTo>
                    <a:pt x="1" y="4223"/>
                    <a:pt x="53" y="4293"/>
                    <a:pt x="123" y="4311"/>
                  </a:cubicBezTo>
                  <a:cubicBezTo>
                    <a:pt x="1993" y="4608"/>
                    <a:pt x="3864" y="4783"/>
                    <a:pt x="5752" y="4853"/>
                  </a:cubicBezTo>
                  <a:cubicBezTo>
                    <a:pt x="5769" y="4870"/>
                    <a:pt x="5791" y="4879"/>
                    <a:pt x="5813" y="4879"/>
                  </a:cubicBezTo>
                  <a:cubicBezTo>
                    <a:pt x="5835" y="4879"/>
                    <a:pt x="5857" y="4870"/>
                    <a:pt x="5874" y="4853"/>
                  </a:cubicBezTo>
                  <a:cubicBezTo>
                    <a:pt x="6504" y="4870"/>
                    <a:pt x="7133" y="4870"/>
                    <a:pt x="7762" y="4870"/>
                  </a:cubicBezTo>
                  <a:cubicBezTo>
                    <a:pt x="7955" y="4870"/>
                    <a:pt x="7850" y="4573"/>
                    <a:pt x="7675" y="4573"/>
                  </a:cubicBezTo>
                  <a:lnTo>
                    <a:pt x="7413" y="4573"/>
                  </a:lnTo>
                  <a:cubicBezTo>
                    <a:pt x="7465" y="4538"/>
                    <a:pt x="7483" y="4451"/>
                    <a:pt x="7430" y="4381"/>
                  </a:cubicBezTo>
                  <a:cubicBezTo>
                    <a:pt x="5542" y="2405"/>
                    <a:pt x="2553" y="1916"/>
                    <a:pt x="577" y="28"/>
                  </a:cubicBezTo>
                  <a:cubicBezTo>
                    <a:pt x="558" y="8"/>
                    <a:pt x="539" y="0"/>
                    <a:pt x="52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7"/>
            <p:cNvSpPr/>
            <p:nvPr/>
          </p:nvSpPr>
          <p:spPr>
            <a:xfrm rot="554399">
              <a:off x="7701608" y="2304032"/>
              <a:ext cx="429360" cy="361741"/>
            </a:xfrm>
            <a:custGeom>
              <a:avLst/>
              <a:gdLst/>
              <a:ahLst/>
              <a:cxnLst/>
              <a:rect l="l" t="t" r="r" b="b"/>
              <a:pathLst>
                <a:path w="11785" h="9929" extrusionOk="0">
                  <a:moveTo>
                    <a:pt x="3986" y="5044"/>
                  </a:moveTo>
                  <a:lnTo>
                    <a:pt x="3986" y="5044"/>
                  </a:lnTo>
                  <a:cubicBezTo>
                    <a:pt x="3968" y="5218"/>
                    <a:pt x="3951" y="5411"/>
                    <a:pt x="3933" y="5603"/>
                  </a:cubicBezTo>
                  <a:lnTo>
                    <a:pt x="3724" y="5585"/>
                  </a:lnTo>
                  <a:cubicBezTo>
                    <a:pt x="3811" y="5411"/>
                    <a:pt x="3899" y="5218"/>
                    <a:pt x="3986" y="5044"/>
                  </a:cubicBezTo>
                  <a:close/>
                  <a:moveTo>
                    <a:pt x="6004" y="2858"/>
                  </a:moveTo>
                  <a:cubicBezTo>
                    <a:pt x="6080" y="2858"/>
                    <a:pt x="6158" y="2874"/>
                    <a:pt x="6241" y="2911"/>
                  </a:cubicBezTo>
                  <a:cubicBezTo>
                    <a:pt x="6643" y="3068"/>
                    <a:pt x="6573" y="3628"/>
                    <a:pt x="6573" y="4012"/>
                  </a:cubicBezTo>
                  <a:cubicBezTo>
                    <a:pt x="6573" y="4449"/>
                    <a:pt x="6503" y="4886"/>
                    <a:pt x="6538" y="5323"/>
                  </a:cubicBezTo>
                  <a:cubicBezTo>
                    <a:pt x="6556" y="5498"/>
                    <a:pt x="6591" y="5638"/>
                    <a:pt x="6643" y="5795"/>
                  </a:cubicBezTo>
                  <a:cubicBezTo>
                    <a:pt x="6328" y="5778"/>
                    <a:pt x="6031" y="5760"/>
                    <a:pt x="5734" y="5725"/>
                  </a:cubicBezTo>
                  <a:cubicBezTo>
                    <a:pt x="5210" y="5690"/>
                    <a:pt x="4703" y="5655"/>
                    <a:pt x="4178" y="5620"/>
                  </a:cubicBezTo>
                  <a:cubicBezTo>
                    <a:pt x="4196" y="5323"/>
                    <a:pt x="4213" y="5026"/>
                    <a:pt x="4231" y="4746"/>
                  </a:cubicBezTo>
                  <a:cubicBezTo>
                    <a:pt x="4248" y="4659"/>
                    <a:pt x="4248" y="4589"/>
                    <a:pt x="4266" y="4502"/>
                  </a:cubicBezTo>
                  <a:cubicBezTo>
                    <a:pt x="4545" y="3977"/>
                    <a:pt x="4895" y="3488"/>
                    <a:pt x="5402" y="3138"/>
                  </a:cubicBezTo>
                  <a:cubicBezTo>
                    <a:pt x="5608" y="2984"/>
                    <a:pt x="5795" y="2858"/>
                    <a:pt x="6004" y="2858"/>
                  </a:cubicBezTo>
                  <a:close/>
                  <a:moveTo>
                    <a:pt x="7045" y="6110"/>
                  </a:moveTo>
                  <a:lnTo>
                    <a:pt x="7045" y="6110"/>
                  </a:lnTo>
                  <a:cubicBezTo>
                    <a:pt x="8146" y="6215"/>
                    <a:pt x="9248" y="6320"/>
                    <a:pt x="10349" y="6372"/>
                  </a:cubicBezTo>
                  <a:cubicBezTo>
                    <a:pt x="10139" y="6547"/>
                    <a:pt x="9947" y="6704"/>
                    <a:pt x="9737" y="6862"/>
                  </a:cubicBezTo>
                  <a:cubicBezTo>
                    <a:pt x="9499" y="7028"/>
                    <a:pt x="9211" y="7101"/>
                    <a:pt x="8910" y="7101"/>
                  </a:cubicBezTo>
                  <a:cubicBezTo>
                    <a:pt x="8198" y="7101"/>
                    <a:pt x="7414" y="6688"/>
                    <a:pt x="7045" y="6110"/>
                  </a:cubicBezTo>
                  <a:close/>
                  <a:moveTo>
                    <a:pt x="804" y="5603"/>
                  </a:moveTo>
                  <a:cubicBezTo>
                    <a:pt x="1206" y="5638"/>
                    <a:pt x="1626" y="5673"/>
                    <a:pt x="2028" y="5708"/>
                  </a:cubicBezTo>
                  <a:cubicBezTo>
                    <a:pt x="2500" y="5743"/>
                    <a:pt x="2955" y="5778"/>
                    <a:pt x="3427" y="5813"/>
                  </a:cubicBezTo>
                  <a:cubicBezTo>
                    <a:pt x="3234" y="6197"/>
                    <a:pt x="3007" y="6547"/>
                    <a:pt x="2710" y="6827"/>
                  </a:cubicBezTo>
                  <a:cubicBezTo>
                    <a:pt x="2460" y="7068"/>
                    <a:pt x="2121" y="7210"/>
                    <a:pt x="1797" y="7210"/>
                  </a:cubicBezTo>
                  <a:cubicBezTo>
                    <a:pt x="1419" y="7210"/>
                    <a:pt x="1061" y="7017"/>
                    <a:pt x="892" y="6564"/>
                  </a:cubicBezTo>
                  <a:cubicBezTo>
                    <a:pt x="787" y="6232"/>
                    <a:pt x="769" y="5918"/>
                    <a:pt x="804" y="5603"/>
                  </a:cubicBezTo>
                  <a:close/>
                  <a:moveTo>
                    <a:pt x="4174" y="0"/>
                  </a:moveTo>
                  <a:cubicBezTo>
                    <a:pt x="4135" y="0"/>
                    <a:pt x="4100" y="26"/>
                    <a:pt x="4108" y="79"/>
                  </a:cubicBezTo>
                  <a:cubicBezTo>
                    <a:pt x="4301" y="1582"/>
                    <a:pt x="4178" y="3103"/>
                    <a:pt x="4038" y="4606"/>
                  </a:cubicBezTo>
                  <a:cubicBezTo>
                    <a:pt x="4003" y="4641"/>
                    <a:pt x="3986" y="4676"/>
                    <a:pt x="3968" y="4711"/>
                  </a:cubicBezTo>
                  <a:cubicBezTo>
                    <a:pt x="3829" y="4991"/>
                    <a:pt x="3689" y="5288"/>
                    <a:pt x="3549" y="5568"/>
                  </a:cubicBezTo>
                  <a:cubicBezTo>
                    <a:pt x="3374" y="5568"/>
                    <a:pt x="3199" y="5550"/>
                    <a:pt x="3024" y="5533"/>
                  </a:cubicBezTo>
                  <a:cubicBezTo>
                    <a:pt x="2552" y="5498"/>
                    <a:pt x="2080" y="5463"/>
                    <a:pt x="1608" y="5446"/>
                  </a:cubicBezTo>
                  <a:cubicBezTo>
                    <a:pt x="1556" y="5437"/>
                    <a:pt x="1442" y="5437"/>
                    <a:pt x="1300" y="5437"/>
                  </a:cubicBezTo>
                  <a:cubicBezTo>
                    <a:pt x="1158" y="5437"/>
                    <a:pt x="988" y="5437"/>
                    <a:pt x="822" y="5428"/>
                  </a:cubicBezTo>
                  <a:cubicBezTo>
                    <a:pt x="874" y="5148"/>
                    <a:pt x="944" y="4869"/>
                    <a:pt x="1032" y="4606"/>
                  </a:cubicBezTo>
                  <a:cubicBezTo>
                    <a:pt x="1043" y="4548"/>
                    <a:pt x="984" y="4489"/>
                    <a:pt x="938" y="4489"/>
                  </a:cubicBezTo>
                  <a:cubicBezTo>
                    <a:pt x="916" y="4489"/>
                    <a:pt x="897" y="4502"/>
                    <a:pt x="892" y="4537"/>
                  </a:cubicBezTo>
                  <a:cubicBezTo>
                    <a:pt x="787" y="4816"/>
                    <a:pt x="699" y="5113"/>
                    <a:pt x="629" y="5411"/>
                  </a:cubicBezTo>
                  <a:cubicBezTo>
                    <a:pt x="420" y="5393"/>
                    <a:pt x="227" y="5376"/>
                    <a:pt x="192" y="5323"/>
                  </a:cubicBezTo>
                  <a:lnTo>
                    <a:pt x="192" y="5323"/>
                  </a:lnTo>
                  <a:cubicBezTo>
                    <a:pt x="205" y="5336"/>
                    <a:pt x="222" y="5341"/>
                    <a:pt x="237" y="5341"/>
                  </a:cubicBezTo>
                  <a:cubicBezTo>
                    <a:pt x="266" y="5341"/>
                    <a:pt x="291" y="5322"/>
                    <a:pt x="280" y="5288"/>
                  </a:cubicBezTo>
                  <a:lnTo>
                    <a:pt x="245" y="5236"/>
                  </a:lnTo>
                  <a:lnTo>
                    <a:pt x="192" y="5183"/>
                  </a:lnTo>
                  <a:cubicBezTo>
                    <a:pt x="88" y="5201"/>
                    <a:pt x="70" y="5201"/>
                    <a:pt x="18" y="5288"/>
                  </a:cubicBezTo>
                  <a:cubicBezTo>
                    <a:pt x="0" y="5323"/>
                    <a:pt x="0" y="5358"/>
                    <a:pt x="35" y="5376"/>
                  </a:cubicBezTo>
                  <a:cubicBezTo>
                    <a:pt x="192" y="5568"/>
                    <a:pt x="315" y="5550"/>
                    <a:pt x="595" y="5585"/>
                  </a:cubicBezTo>
                  <a:lnTo>
                    <a:pt x="612" y="5585"/>
                  </a:lnTo>
                  <a:cubicBezTo>
                    <a:pt x="542" y="6005"/>
                    <a:pt x="560" y="6425"/>
                    <a:pt x="787" y="6827"/>
                  </a:cubicBezTo>
                  <a:cubicBezTo>
                    <a:pt x="1019" y="7219"/>
                    <a:pt x="1409" y="7491"/>
                    <a:pt x="1845" y="7491"/>
                  </a:cubicBezTo>
                  <a:cubicBezTo>
                    <a:pt x="1934" y="7491"/>
                    <a:pt x="2024" y="7480"/>
                    <a:pt x="2115" y="7456"/>
                  </a:cubicBezTo>
                  <a:cubicBezTo>
                    <a:pt x="2850" y="7281"/>
                    <a:pt x="3287" y="6460"/>
                    <a:pt x="3601" y="5830"/>
                  </a:cubicBezTo>
                  <a:cubicBezTo>
                    <a:pt x="3706" y="5830"/>
                    <a:pt x="3811" y="5848"/>
                    <a:pt x="3916" y="5848"/>
                  </a:cubicBezTo>
                  <a:cubicBezTo>
                    <a:pt x="3794" y="7176"/>
                    <a:pt x="3689" y="8505"/>
                    <a:pt x="3829" y="9833"/>
                  </a:cubicBezTo>
                  <a:cubicBezTo>
                    <a:pt x="3829" y="9892"/>
                    <a:pt x="3883" y="9928"/>
                    <a:pt x="3934" y="9928"/>
                  </a:cubicBezTo>
                  <a:cubicBezTo>
                    <a:pt x="3974" y="9928"/>
                    <a:pt x="4013" y="9905"/>
                    <a:pt x="4021" y="9851"/>
                  </a:cubicBezTo>
                  <a:cubicBezTo>
                    <a:pt x="4108" y="8522"/>
                    <a:pt x="4108" y="7194"/>
                    <a:pt x="4161" y="5865"/>
                  </a:cubicBezTo>
                  <a:cubicBezTo>
                    <a:pt x="4545" y="5900"/>
                    <a:pt x="4912" y="5935"/>
                    <a:pt x="5297" y="5953"/>
                  </a:cubicBezTo>
                  <a:cubicBezTo>
                    <a:pt x="5786" y="6005"/>
                    <a:pt x="6276" y="6040"/>
                    <a:pt x="6765" y="6092"/>
                  </a:cubicBezTo>
                  <a:cubicBezTo>
                    <a:pt x="6940" y="6407"/>
                    <a:pt x="7185" y="6687"/>
                    <a:pt x="7517" y="6897"/>
                  </a:cubicBezTo>
                  <a:cubicBezTo>
                    <a:pt x="7916" y="7153"/>
                    <a:pt x="8547" y="7433"/>
                    <a:pt x="9089" y="7433"/>
                  </a:cubicBezTo>
                  <a:cubicBezTo>
                    <a:pt x="9212" y="7433"/>
                    <a:pt x="9330" y="7418"/>
                    <a:pt x="9440" y="7386"/>
                  </a:cubicBezTo>
                  <a:cubicBezTo>
                    <a:pt x="9807" y="7264"/>
                    <a:pt x="10104" y="6914"/>
                    <a:pt x="10384" y="6652"/>
                  </a:cubicBezTo>
                  <a:cubicBezTo>
                    <a:pt x="10489" y="6564"/>
                    <a:pt x="10576" y="6460"/>
                    <a:pt x="10681" y="6372"/>
                  </a:cubicBezTo>
                  <a:cubicBezTo>
                    <a:pt x="10804" y="6381"/>
                    <a:pt x="10930" y="6385"/>
                    <a:pt x="11057" y="6385"/>
                  </a:cubicBezTo>
                  <a:cubicBezTo>
                    <a:pt x="11184" y="6385"/>
                    <a:pt x="11311" y="6381"/>
                    <a:pt x="11433" y="6372"/>
                  </a:cubicBezTo>
                  <a:cubicBezTo>
                    <a:pt x="11555" y="6372"/>
                    <a:pt x="11520" y="6215"/>
                    <a:pt x="11433" y="6197"/>
                  </a:cubicBezTo>
                  <a:cubicBezTo>
                    <a:pt x="11258" y="6162"/>
                    <a:pt x="11101" y="6145"/>
                    <a:pt x="10943" y="6127"/>
                  </a:cubicBezTo>
                  <a:cubicBezTo>
                    <a:pt x="11206" y="5883"/>
                    <a:pt x="11468" y="5638"/>
                    <a:pt x="11713" y="5393"/>
                  </a:cubicBezTo>
                  <a:cubicBezTo>
                    <a:pt x="11785" y="5321"/>
                    <a:pt x="11714" y="5201"/>
                    <a:pt x="11638" y="5201"/>
                  </a:cubicBezTo>
                  <a:cubicBezTo>
                    <a:pt x="11622" y="5201"/>
                    <a:pt x="11605" y="5206"/>
                    <a:pt x="11590" y="5218"/>
                  </a:cubicBezTo>
                  <a:cubicBezTo>
                    <a:pt x="11276" y="5498"/>
                    <a:pt x="10961" y="5795"/>
                    <a:pt x="10646" y="6092"/>
                  </a:cubicBezTo>
                  <a:cubicBezTo>
                    <a:pt x="9405" y="5935"/>
                    <a:pt x="8146" y="5865"/>
                    <a:pt x="6888" y="5795"/>
                  </a:cubicBezTo>
                  <a:cubicBezTo>
                    <a:pt x="6591" y="5044"/>
                    <a:pt x="6888" y="4152"/>
                    <a:pt x="6730" y="3365"/>
                  </a:cubicBezTo>
                  <a:cubicBezTo>
                    <a:pt x="6678" y="3068"/>
                    <a:pt x="6573" y="2701"/>
                    <a:pt x="6241" y="2631"/>
                  </a:cubicBezTo>
                  <a:cubicBezTo>
                    <a:pt x="6206" y="2623"/>
                    <a:pt x="6169" y="2619"/>
                    <a:pt x="6131" y="2619"/>
                  </a:cubicBezTo>
                  <a:cubicBezTo>
                    <a:pt x="5759" y="2619"/>
                    <a:pt x="5290" y="2986"/>
                    <a:pt x="5052" y="3208"/>
                  </a:cubicBezTo>
                  <a:cubicBezTo>
                    <a:pt x="4738" y="3470"/>
                    <a:pt x="4510" y="3802"/>
                    <a:pt x="4283" y="4152"/>
                  </a:cubicBezTo>
                  <a:cubicBezTo>
                    <a:pt x="4388" y="2788"/>
                    <a:pt x="4458" y="1442"/>
                    <a:pt x="4266" y="79"/>
                  </a:cubicBezTo>
                  <a:cubicBezTo>
                    <a:pt x="4257" y="26"/>
                    <a:pt x="4213" y="0"/>
                    <a:pt x="4174"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rot="554399">
              <a:off x="5642733" y="1769653"/>
              <a:ext cx="836896" cy="80954"/>
            </a:xfrm>
            <a:custGeom>
              <a:avLst/>
              <a:gdLst/>
              <a:ahLst/>
              <a:cxnLst/>
              <a:rect l="l" t="t" r="r" b="b"/>
              <a:pathLst>
                <a:path w="22971" h="2222" extrusionOk="0">
                  <a:moveTo>
                    <a:pt x="105" y="0"/>
                  </a:moveTo>
                  <a:cubicBezTo>
                    <a:pt x="1" y="0"/>
                    <a:pt x="6" y="142"/>
                    <a:pt x="105" y="159"/>
                  </a:cubicBezTo>
                  <a:cubicBezTo>
                    <a:pt x="3881" y="578"/>
                    <a:pt x="7675" y="963"/>
                    <a:pt x="11468" y="1313"/>
                  </a:cubicBezTo>
                  <a:cubicBezTo>
                    <a:pt x="13339" y="1488"/>
                    <a:pt x="15209" y="1645"/>
                    <a:pt x="17080" y="1802"/>
                  </a:cubicBezTo>
                  <a:cubicBezTo>
                    <a:pt x="19003" y="1960"/>
                    <a:pt x="20943" y="2204"/>
                    <a:pt x="22866" y="2222"/>
                  </a:cubicBezTo>
                  <a:cubicBezTo>
                    <a:pt x="22971" y="2222"/>
                    <a:pt x="22936" y="2064"/>
                    <a:pt x="22849" y="2047"/>
                  </a:cubicBezTo>
                  <a:cubicBezTo>
                    <a:pt x="20943" y="1785"/>
                    <a:pt x="19003" y="1732"/>
                    <a:pt x="17080" y="1575"/>
                  </a:cubicBezTo>
                  <a:cubicBezTo>
                    <a:pt x="15209" y="1418"/>
                    <a:pt x="13339" y="1260"/>
                    <a:pt x="11468" y="1085"/>
                  </a:cubicBezTo>
                  <a:cubicBezTo>
                    <a:pt x="7692" y="753"/>
                    <a:pt x="3899" y="386"/>
                    <a:pt x="123" y="2"/>
                  </a:cubicBezTo>
                  <a:cubicBezTo>
                    <a:pt x="116" y="1"/>
                    <a:pt x="110" y="0"/>
                    <a:pt x="105"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rot="554399">
              <a:off x="5595742" y="1877718"/>
              <a:ext cx="813980" cy="99425"/>
            </a:xfrm>
            <a:custGeom>
              <a:avLst/>
              <a:gdLst/>
              <a:ahLst/>
              <a:cxnLst/>
              <a:rect l="l" t="t" r="r" b="b"/>
              <a:pathLst>
                <a:path w="22342" h="2729" extrusionOk="0">
                  <a:moveTo>
                    <a:pt x="125" y="0"/>
                  </a:moveTo>
                  <a:cubicBezTo>
                    <a:pt x="1" y="0"/>
                    <a:pt x="6" y="194"/>
                    <a:pt x="123" y="211"/>
                  </a:cubicBezTo>
                  <a:cubicBezTo>
                    <a:pt x="3777" y="753"/>
                    <a:pt x="7465" y="1103"/>
                    <a:pt x="11136" y="1505"/>
                  </a:cubicBezTo>
                  <a:cubicBezTo>
                    <a:pt x="12919" y="1714"/>
                    <a:pt x="14703" y="1907"/>
                    <a:pt x="16486" y="2116"/>
                  </a:cubicBezTo>
                  <a:cubicBezTo>
                    <a:pt x="18356" y="2326"/>
                    <a:pt x="20244" y="2641"/>
                    <a:pt x="22132" y="2728"/>
                  </a:cubicBezTo>
                  <a:cubicBezTo>
                    <a:pt x="22342" y="2728"/>
                    <a:pt x="22307" y="2431"/>
                    <a:pt x="22115" y="2396"/>
                  </a:cubicBezTo>
                  <a:cubicBezTo>
                    <a:pt x="20314" y="2064"/>
                    <a:pt x="18444" y="1977"/>
                    <a:pt x="16608" y="1767"/>
                  </a:cubicBezTo>
                  <a:cubicBezTo>
                    <a:pt x="14790" y="1557"/>
                    <a:pt x="12954" y="1365"/>
                    <a:pt x="11119" y="1155"/>
                  </a:cubicBezTo>
                  <a:cubicBezTo>
                    <a:pt x="7465" y="753"/>
                    <a:pt x="3812" y="263"/>
                    <a:pt x="141" y="1"/>
                  </a:cubicBezTo>
                  <a:cubicBezTo>
                    <a:pt x="135" y="1"/>
                    <a:pt x="130" y="0"/>
                    <a:pt x="125"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rot="554399">
              <a:off x="5575903" y="2019670"/>
              <a:ext cx="849648" cy="46415"/>
            </a:xfrm>
            <a:custGeom>
              <a:avLst/>
              <a:gdLst/>
              <a:ahLst/>
              <a:cxnLst/>
              <a:rect l="l" t="t" r="r" b="b"/>
              <a:pathLst>
                <a:path w="23321" h="1274" extrusionOk="0">
                  <a:moveTo>
                    <a:pt x="158" y="1"/>
                  </a:moveTo>
                  <a:cubicBezTo>
                    <a:pt x="1" y="1"/>
                    <a:pt x="18" y="228"/>
                    <a:pt x="158" y="245"/>
                  </a:cubicBezTo>
                  <a:cubicBezTo>
                    <a:pt x="4021" y="647"/>
                    <a:pt x="7920" y="840"/>
                    <a:pt x="11801" y="997"/>
                  </a:cubicBezTo>
                  <a:cubicBezTo>
                    <a:pt x="13706" y="1084"/>
                    <a:pt x="15629" y="1137"/>
                    <a:pt x="17552" y="1172"/>
                  </a:cubicBezTo>
                  <a:cubicBezTo>
                    <a:pt x="18496" y="1189"/>
                    <a:pt x="19458" y="1207"/>
                    <a:pt x="20419" y="1224"/>
                  </a:cubicBezTo>
                  <a:cubicBezTo>
                    <a:pt x="20947" y="1224"/>
                    <a:pt x="21512" y="1273"/>
                    <a:pt x="22064" y="1273"/>
                  </a:cubicBezTo>
                  <a:cubicBezTo>
                    <a:pt x="22442" y="1273"/>
                    <a:pt x="22815" y="1250"/>
                    <a:pt x="23164" y="1172"/>
                  </a:cubicBezTo>
                  <a:cubicBezTo>
                    <a:pt x="23321" y="1137"/>
                    <a:pt x="23268" y="927"/>
                    <a:pt x="23146" y="910"/>
                  </a:cubicBezTo>
                  <a:cubicBezTo>
                    <a:pt x="22747" y="834"/>
                    <a:pt x="22330" y="814"/>
                    <a:pt x="21907" y="814"/>
                  </a:cubicBezTo>
                  <a:cubicBezTo>
                    <a:pt x="21417" y="814"/>
                    <a:pt x="20921" y="841"/>
                    <a:pt x="20444" y="841"/>
                  </a:cubicBezTo>
                  <a:cubicBezTo>
                    <a:pt x="20377" y="841"/>
                    <a:pt x="20310" y="841"/>
                    <a:pt x="20244" y="840"/>
                  </a:cubicBezTo>
                  <a:cubicBezTo>
                    <a:pt x="19300" y="840"/>
                    <a:pt x="18339" y="822"/>
                    <a:pt x="17377" y="805"/>
                  </a:cubicBezTo>
                  <a:cubicBezTo>
                    <a:pt x="15454" y="770"/>
                    <a:pt x="13549" y="717"/>
                    <a:pt x="11626" y="630"/>
                  </a:cubicBezTo>
                  <a:cubicBezTo>
                    <a:pt x="7797" y="490"/>
                    <a:pt x="3987" y="210"/>
                    <a:pt x="15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 name="Google Shape;1065;p37"/>
          <p:cNvGrpSpPr/>
          <p:nvPr/>
        </p:nvGrpSpPr>
        <p:grpSpPr>
          <a:xfrm rot="-6220080">
            <a:off x="5519474" y="126700"/>
            <a:ext cx="1279690" cy="1377208"/>
            <a:chOff x="6193475" y="234655"/>
            <a:chExt cx="1279665" cy="1377181"/>
          </a:xfrm>
        </p:grpSpPr>
        <p:sp>
          <p:nvSpPr>
            <p:cNvPr id="1066" name="Google Shape;1066;p37"/>
            <p:cNvSpPr/>
            <p:nvPr/>
          </p:nvSpPr>
          <p:spPr>
            <a:xfrm rot="-3120564">
              <a:off x="6188355" y="691804"/>
              <a:ext cx="1345423" cy="462364"/>
            </a:xfrm>
            <a:custGeom>
              <a:avLst/>
              <a:gdLst/>
              <a:ahLst/>
              <a:cxnLst/>
              <a:rect l="l" t="t" r="r" b="b"/>
              <a:pathLst>
                <a:path w="33373" h="11469" extrusionOk="0">
                  <a:moveTo>
                    <a:pt x="1836" y="0"/>
                  </a:moveTo>
                  <a:cubicBezTo>
                    <a:pt x="1119" y="0"/>
                    <a:pt x="455" y="507"/>
                    <a:pt x="280" y="1242"/>
                  </a:cubicBezTo>
                  <a:lnTo>
                    <a:pt x="36" y="2360"/>
                  </a:lnTo>
                  <a:cubicBezTo>
                    <a:pt x="18" y="2483"/>
                    <a:pt x="1" y="2605"/>
                    <a:pt x="1" y="2710"/>
                  </a:cubicBezTo>
                  <a:cubicBezTo>
                    <a:pt x="1" y="3444"/>
                    <a:pt x="508" y="4109"/>
                    <a:pt x="1242" y="4266"/>
                  </a:cubicBezTo>
                  <a:lnTo>
                    <a:pt x="21048" y="8724"/>
                  </a:lnTo>
                  <a:cubicBezTo>
                    <a:pt x="21083" y="8741"/>
                    <a:pt x="21118" y="8759"/>
                    <a:pt x="21136" y="8794"/>
                  </a:cubicBezTo>
                  <a:cubicBezTo>
                    <a:pt x="21153" y="8828"/>
                    <a:pt x="21171" y="8863"/>
                    <a:pt x="21153" y="8898"/>
                  </a:cubicBezTo>
                  <a:lnTo>
                    <a:pt x="21136" y="8986"/>
                  </a:lnTo>
                  <a:cubicBezTo>
                    <a:pt x="21136" y="9003"/>
                    <a:pt x="21136" y="9038"/>
                    <a:pt x="21136" y="9073"/>
                  </a:cubicBezTo>
                  <a:cubicBezTo>
                    <a:pt x="21136" y="9248"/>
                    <a:pt x="21258" y="9405"/>
                    <a:pt x="21433" y="9440"/>
                  </a:cubicBezTo>
                  <a:lnTo>
                    <a:pt x="30086" y="11398"/>
                  </a:lnTo>
                  <a:cubicBezTo>
                    <a:pt x="30278" y="11433"/>
                    <a:pt x="30471" y="11468"/>
                    <a:pt x="30680" y="11468"/>
                  </a:cubicBezTo>
                  <a:cubicBezTo>
                    <a:pt x="31904" y="11468"/>
                    <a:pt x="33023" y="10612"/>
                    <a:pt x="33303" y="9353"/>
                  </a:cubicBezTo>
                  <a:cubicBezTo>
                    <a:pt x="33338" y="9161"/>
                    <a:pt x="33373" y="8951"/>
                    <a:pt x="33373" y="8759"/>
                  </a:cubicBezTo>
                  <a:cubicBezTo>
                    <a:pt x="33373" y="7535"/>
                    <a:pt x="32516" y="6416"/>
                    <a:pt x="31257" y="6136"/>
                  </a:cubicBezTo>
                  <a:lnTo>
                    <a:pt x="22622" y="4196"/>
                  </a:lnTo>
                  <a:cubicBezTo>
                    <a:pt x="22587" y="4178"/>
                    <a:pt x="22552" y="4178"/>
                    <a:pt x="22534" y="4178"/>
                  </a:cubicBezTo>
                  <a:cubicBezTo>
                    <a:pt x="22377" y="4178"/>
                    <a:pt x="22237" y="4266"/>
                    <a:pt x="22167" y="4423"/>
                  </a:cubicBezTo>
                  <a:cubicBezTo>
                    <a:pt x="22150" y="4476"/>
                    <a:pt x="22097" y="4511"/>
                    <a:pt x="22045" y="4511"/>
                  </a:cubicBezTo>
                  <a:lnTo>
                    <a:pt x="22010" y="4511"/>
                  </a:lnTo>
                  <a:lnTo>
                    <a:pt x="2186" y="35"/>
                  </a:lnTo>
                  <a:cubicBezTo>
                    <a:pt x="2081" y="18"/>
                    <a:pt x="1959" y="0"/>
                    <a:pt x="1836" y="0"/>
                  </a:cubicBez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rot="-3120564">
              <a:off x="6176498" y="680795"/>
              <a:ext cx="1368684" cy="484900"/>
            </a:xfrm>
            <a:custGeom>
              <a:avLst/>
              <a:gdLst/>
              <a:ahLst/>
              <a:cxnLst/>
              <a:rect l="l" t="t" r="r" b="b"/>
              <a:pathLst>
                <a:path w="33950" h="12028" extrusionOk="0">
                  <a:moveTo>
                    <a:pt x="2133" y="280"/>
                  </a:moveTo>
                  <a:cubicBezTo>
                    <a:pt x="2256" y="280"/>
                    <a:pt x="2378" y="298"/>
                    <a:pt x="2483" y="315"/>
                  </a:cubicBezTo>
                  <a:lnTo>
                    <a:pt x="22307" y="4791"/>
                  </a:lnTo>
                  <a:lnTo>
                    <a:pt x="22342" y="4791"/>
                  </a:lnTo>
                  <a:cubicBezTo>
                    <a:pt x="22394" y="4791"/>
                    <a:pt x="22447" y="4756"/>
                    <a:pt x="22464" y="4703"/>
                  </a:cubicBezTo>
                  <a:cubicBezTo>
                    <a:pt x="22534" y="4546"/>
                    <a:pt x="22674" y="4458"/>
                    <a:pt x="22831" y="4458"/>
                  </a:cubicBezTo>
                  <a:cubicBezTo>
                    <a:pt x="22849" y="4458"/>
                    <a:pt x="22884" y="4458"/>
                    <a:pt x="22919" y="4476"/>
                  </a:cubicBezTo>
                  <a:lnTo>
                    <a:pt x="31554" y="6416"/>
                  </a:lnTo>
                  <a:cubicBezTo>
                    <a:pt x="32813" y="6696"/>
                    <a:pt x="33670" y="7815"/>
                    <a:pt x="33670" y="9039"/>
                  </a:cubicBezTo>
                  <a:cubicBezTo>
                    <a:pt x="33670" y="9231"/>
                    <a:pt x="33635" y="9441"/>
                    <a:pt x="33600" y="9633"/>
                  </a:cubicBezTo>
                  <a:cubicBezTo>
                    <a:pt x="33320" y="10892"/>
                    <a:pt x="32201" y="11748"/>
                    <a:pt x="30977" y="11748"/>
                  </a:cubicBezTo>
                  <a:cubicBezTo>
                    <a:pt x="30768" y="11748"/>
                    <a:pt x="30575" y="11713"/>
                    <a:pt x="30383" y="11678"/>
                  </a:cubicBezTo>
                  <a:lnTo>
                    <a:pt x="21730" y="9720"/>
                  </a:lnTo>
                  <a:cubicBezTo>
                    <a:pt x="21555" y="9685"/>
                    <a:pt x="21433" y="9528"/>
                    <a:pt x="21433" y="9353"/>
                  </a:cubicBezTo>
                  <a:cubicBezTo>
                    <a:pt x="21433" y="9318"/>
                    <a:pt x="21433" y="9283"/>
                    <a:pt x="21433" y="9266"/>
                  </a:cubicBezTo>
                  <a:lnTo>
                    <a:pt x="21450" y="9178"/>
                  </a:lnTo>
                  <a:cubicBezTo>
                    <a:pt x="21468" y="9143"/>
                    <a:pt x="21450" y="9108"/>
                    <a:pt x="21433" y="9074"/>
                  </a:cubicBezTo>
                  <a:cubicBezTo>
                    <a:pt x="21415" y="9039"/>
                    <a:pt x="21380" y="9021"/>
                    <a:pt x="21345" y="9004"/>
                  </a:cubicBezTo>
                  <a:lnTo>
                    <a:pt x="1539" y="4546"/>
                  </a:lnTo>
                  <a:cubicBezTo>
                    <a:pt x="805" y="4389"/>
                    <a:pt x="298" y="3724"/>
                    <a:pt x="298" y="2990"/>
                  </a:cubicBezTo>
                  <a:cubicBezTo>
                    <a:pt x="298" y="2885"/>
                    <a:pt x="315" y="2763"/>
                    <a:pt x="333" y="2640"/>
                  </a:cubicBezTo>
                  <a:lnTo>
                    <a:pt x="577" y="1522"/>
                  </a:lnTo>
                  <a:cubicBezTo>
                    <a:pt x="752" y="787"/>
                    <a:pt x="1416" y="280"/>
                    <a:pt x="2133" y="280"/>
                  </a:cubicBezTo>
                  <a:close/>
                  <a:moveTo>
                    <a:pt x="2133" y="1"/>
                  </a:moveTo>
                  <a:cubicBezTo>
                    <a:pt x="1277" y="1"/>
                    <a:pt x="490" y="595"/>
                    <a:pt x="298" y="1469"/>
                  </a:cubicBezTo>
                  <a:lnTo>
                    <a:pt x="53" y="2570"/>
                  </a:lnTo>
                  <a:cubicBezTo>
                    <a:pt x="18" y="2710"/>
                    <a:pt x="0" y="2850"/>
                    <a:pt x="0" y="2990"/>
                  </a:cubicBezTo>
                  <a:cubicBezTo>
                    <a:pt x="0" y="3864"/>
                    <a:pt x="595" y="4633"/>
                    <a:pt x="1469" y="4826"/>
                  </a:cubicBezTo>
                  <a:lnTo>
                    <a:pt x="21135" y="9266"/>
                  </a:lnTo>
                  <a:cubicBezTo>
                    <a:pt x="21135" y="9283"/>
                    <a:pt x="21135" y="9318"/>
                    <a:pt x="21135" y="9353"/>
                  </a:cubicBezTo>
                  <a:cubicBezTo>
                    <a:pt x="21135" y="9668"/>
                    <a:pt x="21345" y="9948"/>
                    <a:pt x="21660" y="10018"/>
                  </a:cubicBezTo>
                  <a:lnTo>
                    <a:pt x="22936" y="10297"/>
                  </a:lnTo>
                  <a:lnTo>
                    <a:pt x="22971" y="10157"/>
                  </a:lnTo>
                  <a:cubicBezTo>
                    <a:pt x="22988" y="10087"/>
                    <a:pt x="23058" y="10052"/>
                    <a:pt x="23111" y="10052"/>
                  </a:cubicBezTo>
                  <a:lnTo>
                    <a:pt x="23146" y="10052"/>
                  </a:lnTo>
                  <a:lnTo>
                    <a:pt x="24195" y="10280"/>
                  </a:lnTo>
                  <a:cubicBezTo>
                    <a:pt x="24230" y="10297"/>
                    <a:pt x="24265" y="10315"/>
                    <a:pt x="24282" y="10350"/>
                  </a:cubicBezTo>
                  <a:cubicBezTo>
                    <a:pt x="24300" y="10385"/>
                    <a:pt x="24300" y="10420"/>
                    <a:pt x="24300" y="10455"/>
                  </a:cubicBezTo>
                  <a:lnTo>
                    <a:pt x="24265" y="10594"/>
                  </a:lnTo>
                  <a:lnTo>
                    <a:pt x="30313" y="11958"/>
                  </a:lnTo>
                  <a:cubicBezTo>
                    <a:pt x="30540" y="12010"/>
                    <a:pt x="30750" y="12028"/>
                    <a:pt x="30977" y="12028"/>
                  </a:cubicBezTo>
                  <a:cubicBezTo>
                    <a:pt x="32341" y="12028"/>
                    <a:pt x="33565" y="11084"/>
                    <a:pt x="33879" y="9703"/>
                  </a:cubicBezTo>
                  <a:cubicBezTo>
                    <a:pt x="33932" y="9476"/>
                    <a:pt x="33949" y="9266"/>
                    <a:pt x="33949" y="9039"/>
                  </a:cubicBezTo>
                  <a:cubicBezTo>
                    <a:pt x="33949" y="7675"/>
                    <a:pt x="33005" y="6451"/>
                    <a:pt x="31624" y="6137"/>
                  </a:cubicBezTo>
                  <a:lnTo>
                    <a:pt x="22971" y="4179"/>
                  </a:lnTo>
                  <a:cubicBezTo>
                    <a:pt x="22936" y="4179"/>
                    <a:pt x="22884" y="4161"/>
                    <a:pt x="22831" y="4161"/>
                  </a:cubicBezTo>
                  <a:cubicBezTo>
                    <a:pt x="22604" y="4161"/>
                    <a:pt x="22377" y="4284"/>
                    <a:pt x="22254" y="4476"/>
                  </a:cubicBezTo>
                  <a:lnTo>
                    <a:pt x="2553" y="36"/>
                  </a:lnTo>
                  <a:cubicBezTo>
                    <a:pt x="2413" y="1"/>
                    <a:pt x="2273" y="1"/>
                    <a:pt x="2133" y="1"/>
                  </a:cubicBez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rot="-3120564">
              <a:off x="6888723" y="900698"/>
              <a:ext cx="362994" cy="115621"/>
            </a:xfrm>
            <a:custGeom>
              <a:avLst/>
              <a:gdLst/>
              <a:ahLst/>
              <a:cxnLst/>
              <a:rect l="l" t="t" r="r" b="b"/>
              <a:pathLst>
                <a:path w="9004" h="2868" extrusionOk="0">
                  <a:moveTo>
                    <a:pt x="613" y="0"/>
                  </a:moveTo>
                  <a:cubicBezTo>
                    <a:pt x="333" y="0"/>
                    <a:pt x="71" y="193"/>
                    <a:pt x="18" y="472"/>
                  </a:cubicBezTo>
                  <a:cubicBezTo>
                    <a:pt x="1" y="525"/>
                    <a:pt x="1" y="577"/>
                    <a:pt x="1" y="612"/>
                  </a:cubicBezTo>
                  <a:cubicBezTo>
                    <a:pt x="1" y="892"/>
                    <a:pt x="193" y="1154"/>
                    <a:pt x="473" y="1224"/>
                  </a:cubicBezTo>
                  <a:lnTo>
                    <a:pt x="7675" y="2832"/>
                  </a:lnTo>
                  <a:cubicBezTo>
                    <a:pt x="7745" y="2850"/>
                    <a:pt x="7815" y="2867"/>
                    <a:pt x="7885" y="2867"/>
                  </a:cubicBezTo>
                  <a:cubicBezTo>
                    <a:pt x="8322" y="2867"/>
                    <a:pt x="8724" y="2553"/>
                    <a:pt x="8829" y="2098"/>
                  </a:cubicBezTo>
                  <a:lnTo>
                    <a:pt x="8916" y="1731"/>
                  </a:lnTo>
                  <a:cubicBezTo>
                    <a:pt x="8916" y="1714"/>
                    <a:pt x="8916" y="1714"/>
                    <a:pt x="8916" y="1696"/>
                  </a:cubicBezTo>
                  <a:lnTo>
                    <a:pt x="9004" y="1329"/>
                  </a:lnTo>
                  <a:lnTo>
                    <a:pt x="8252" y="1154"/>
                  </a:lnTo>
                  <a:lnTo>
                    <a:pt x="8165" y="1521"/>
                  </a:lnTo>
                  <a:cubicBezTo>
                    <a:pt x="8147" y="1574"/>
                    <a:pt x="8130" y="1609"/>
                    <a:pt x="8095" y="1626"/>
                  </a:cubicBezTo>
                  <a:cubicBezTo>
                    <a:pt x="8077" y="1644"/>
                    <a:pt x="8042" y="1644"/>
                    <a:pt x="8025" y="1644"/>
                  </a:cubicBezTo>
                  <a:lnTo>
                    <a:pt x="7990" y="1644"/>
                  </a:lnTo>
                  <a:lnTo>
                    <a:pt x="753" y="18"/>
                  </a:lnTo>
                  <a:cubicBezTo>
                    <a:pt x="700" y="0"/>
                    <a:pt x="665" y="0"/>
                    <a:pt x="613" y="0"/>
                  </a:cubicBez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rot="-3120564">
              <a:off x="6876325" y="888579"/>
              <a:ext cx="387666" cy="138842"/>
            </a:xfrm>
            <a:custGeom>
              <a:avLst/>
              <a:gdLst/>
              <a:ahLst/>
              <a:cxnLst/>
              <a:rect l="l" t="t" r="r" b="b"/>
              <a:pathLst>
                <a:path w="9616" h="3444" extrusionOk="0">
                  <a:moveTo>
                    <a:pt x="910" y="297"/>
                  </a:moveTo>
                  <a:cubicBezTo>
                    <a:pt x="962" y="297"/>
                    <a:pt x="997" y="297"/>
                    <a:pt x="1050" y="315"/>
                  </a:cubicBezTo>
                  <a:lnTo>
                    <a:pt x="8287" y="1941"/>
                  </a:lnTo>
                  <a:lnTo>
                    <a:pt x="8322" y="1941"/>
                  </a:lnTo>
                  <a:cubicBezTo>
                    <a:pt x="8339" y="1941"/>
                    <a:pt x="8374" y="1941"/>
                    <a:pt x="8392" y="1923"/>
                  </a:cubicBezTo>
                  <a:cubicBezTo>
                    <a:pt x="8427" y="1906"/>
                    <a:pt x="8444" y="1871"/>
                    <a:pt x="8462" y="1818"/>
                  </a:cubicBezTo>
                  <a:lnTo>
                    <a:pt x="8549" y="1451"/>
                  </a:lnTo>
                  <a:lnTo>
                    <a:pt x="9301" y="1626"/>
                  </a:lnTo>
                  <a:lnTo>
                    <a:pt x="9213" y="1993"/>
                  </a:lnTo>
                  <a:cubicBezTo>
                    <a:pt x="9213" y="2011"/>
                    <a:pt x="9213" y="2011"/>
                    <a:pt x="9213" y="2028"/>
                  </a:cubicBezTo>
                  <a:lnTo>
                    <a:pt x="9126" y="2395"/>
                  </a:lnTo>
                  <a:cubicBezTo>
                    <a:pt x="9021" y="2850"/>
                    <a:pt x="8619" y="3164"/>
                    <a:pt x="8182" y="3164"/>
                  </a:cubicBezTo>
                  <a:cubicBezTo>
                    <a:pt x="8112" y="3164"/>
                    <a:pt x="8042" y="3147"/>
                    <a:pt x="7972" y="3129"/>
                  </a:cubicBezTo>
                  <a:lnTo>
                    <a:pt x="770" y="1521"/>
                  </a:lnTo>
                  <a:cubicBezTo>
                    <a:pt x="490" y="1451"/>
                    <a:pt x="298" y="1189"/>
                    <a:pt x="298" y="909"/>
                  </a:cubicBezTo>
                  <a:cubicBezTo>
                    <a:pt x="298" y="874"/>
                    <a:pt x="298" y="822"/>
                    <a:pt x="315" y="769"/>
                  </a:cubicBezTo>
                  <a:cubicBezTo>
                    <a:pt x="368" y="490"/>
                    <a:pt x="630" y="297"/>
                    <a:pt x="910" y="297"/>
                  </a:cubicBezTo>
                  <a:close/>
                  <a:moveTo>
                    <a:pt x="910" y="0"/>
                  </a:moveTo>
                  <a:cubicBezTo>
                    <a:pt x="490" y="0"/>
                    <a:pt x="123" y="280"/>
                    <a:pt x="18" y="717"/>
                  </a:cubicBezTo>
                  <a:cubicBezTo>
                    <a:pt x="18" y="787"/>
                    <a:pt x="1" y="839"/>
                    <a:pt x="1" y="909"/>
                  </a:cubicBezTo>
                  <a:cubicBezTo>
                    <a:pt x="1" y="1329"/>
                    <a:pt x="298" y="1696"/>
                    <a:pt x="718" y="1801"/>
                  </a:cubicBezTo>
                  <a:lnTo>
                    <a:pt x="7902" y="3427"/>
                  </a:lnTo>
                  <a:cubicBezTo>
                    <a:pt x="7990" y="3444"/>
                    <a:pt x="8095" y="3444"/>
                    <a:pt x="8182" y="3444"/>
                  </a:cubicBezTo>
                  <a:cubicBezTo>
                    <a:pt x="8759" y="3444"/>
                    <a:pt x="9283" y="3059"/>
                    <a:pt x="9406" y="2465"/>
                  </a:cubicBezTo>
                  <a:lnTo>
                    <a:pt x="9493" y="2063"/>
                  </a:lnTo>
                  <a:cubicBezTo>
                    <a:pt x="9511" y="2046"/>
                    <a:pt x="9511" y="2046"/>
                    <a:pt x="9511" y="2028"/>
                  </a:cubicBezTo>
                  <a:lnTo>
                    <a:pt x="9581" y="1678"/>
                  </a:lnTo>
                  <a:lnTo>
                    <a:pt x="9616" y="1539"/>
                  </a:lnTo>
                  <a:cubicBezTo>
                    <a:pt x="9616" y="1504"/>
                    <a:pt x="9616" y="1469"/>
                    <a:pt x="9598" y="1434"/>
                  </a:cubicBezTo>
                  <a:cubicBezTo>
                    <a:pt x="9581" y="1399"/>
                    <a:pt x="9546" y="1381"/>
                    <a:pt x="9511" y="1364"/>
                  </a:cubicBezTo>
                  <a:lnTo>
                    <a:pt x="8462" y="1136"/>
                  </a:lnTo>
                  <a:lnTo>
                    <a:pt x="8427" y="1136"/>
                  </a:lnTo>
                  <a:cubicBezTo>
                    <a:pt x="8374" y="1136"/>
                    <a:pt x="8304" y="1171"/>
                    <a:pt x="8287" y="1241"/>
                  </a:cubicBezTo>
                  <a:lnTo>
                    <a:pt x="8252" y="1381"/>
                  </a:lnTo>
                  <a:lnTo>
                    <a:pt x="8200" y="1626"/>
                  </a:lnTo>
                  <a:lnTo>
                    <a:pt x="1120" y="18"/>
                  </a:lnTo>
                  <a:cubicBezTo>
                    <a:pt x="1050" y="0"/>
                    <a:pt x="980" y="0"/>
                    <a:pt x="910" y="0"/>
                  </a:cubicBez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rot="-3120564">
              <a:off x="6906541" y="476207"/>
              <a:ext cx="518044" cy="305139"/>
            </a:xfrm>
            <a:custGeom>
              <a:avLst/>
              <a:gdLst/>
              <a:ahLst/>
              <a:cxnLst/>
              <a:rect l="l" t="t" r="r" b="b"/>
              <a:pathLst>
                <a:path w="12850" h="7569" extrusionOk="0">
                  <a:moveTo>
                    <a:pt x="1596" y="0"/>
                  </a:moveTo>
                  <a:cubicBezTo>
                    <a:pt x="1356" y="0"/>
                    <a:pt x="1130" y="176"/>
                    <a:pt x="1084" y="417"/>
                  </a:cubicBezTo>
                  <a:lnTo>
                    <a:pt x="71" y="4910"/>
                  </a:lnTo>
                  <a:cubicBezTo>
                    <a:pt x="1" y="5207"/>
                    <a:pt x="175" y="5486"/>
                    <a:pt x="473" y="5556"/>
                  </a:cubicBezTo>
                  <a:lnTo>
                    <a:pt x="9108" y="7497"/>
                  </a:lnTo>
                  <a:cubicBezTo>
                    <a:pt x="9322" y="7545"/>
                    <a:pt x="9535" y="7569"/>
                    <a:pt x="9745" y="7569"/>
                  </a:cubicBezTo>
                  <a:cubicBezTo>
                    <a:pt x="11047" y="7569"/>
                    <a:pt x="12216" y="6674"/>
                    <a:pt x="12517" y="5364"/>
                  </a:cubicBezTo>
                  <a:cubicBezTo>
                    <a:pt x="12849" y="3826"/>
                    <a:pt x="11888" y="2305"/>
                    <a:pt x="10367" y="1955"/>
                  </a:cubicBezTo>
                  <a:lnTo>
                    <a:pt x="1714" y="15"/>
                  </a:lnTo>
                  <a:cubicBezTo>
                    <a:pt x="1675" y="5"/>
                    <a:pt x="1635" y="0"/>
                    <a:pt x="1596"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rot="-3120564">
              <a:off x="6904868" y="473678"/>
              <a:ext cx="516593" cy="317193"/>
            </a:xfrm>
            <a:custGeom>
              <a:avLst/>
              <a:gdLst/>
              <a:ahLst/>
              <a:cxnLst/>
              <a:rect l="l" t="t" r="r" b="b"/>
              <a:pathLst>
                <a:path w="12814" h="7868" extrusionOk="0">
                  <a:moveTo>
                    <a:pt x="1678" y="280"/>
                  </a:moveTo>
                  <a:cubicBezTo>
                    <a:pt x="1713" y="280"/>
                    <a:pt x="1748" y="298"/>
                    <a:pt x="1766" y="298"/>
                  </a:cubicBezTo>
                  <a:lnTo>
                    <a:pt x="10419" y="2238"/>
                  </a:lnTo>
                  <a:cubicBezTo>
                    <a:pt x="11678" y="2535"/>
                    <a:pt x="12517" y="3637"/>
                    <a:pt x="12517" y="4878"/>
                  </a:cubicBezTo>
                  <a:cubicBezTo>
                    <a:pt x="12517" y="5070"/>
                    <a:pt x="12499" y="5262"/>
                    <a:pt x="12447" y="5472"/>
                  </a:cubicBezTo>
                  <a:cubicBezTo>
                    <a:pt x="12167" y="6713"/>
                    <a:pt x="11066" y="7570"/>
                    <a:pt x="9825" y="7570"/>
                  </a:cubicBezTo>
                  <a:cubicBezTo>
                    <a:pt x="9632" y="7570"/>
                    <a:pt x="9440" y="7552"/>
                    <a:pt x="9230" y="7500"/>
                  </a:cubicBezTo>
                  <a:lnTo>
                    <a:pt x="595" y="5559"/>
                  </a:lnTo>
                  <a:cubicBezTo>
                    <a:pt x="402" y="5525"/>
                    <a:pt x="280" y="5350"/>
                    <a:pt x="280" y="5175"/>
                  </a:cubicBezTo>
                  <a:cubicBezTo>
                    <a:pt x="280" y="5157"/>
                    <a:pt x="280" y="5122"/>
                    <a:pt x="297" y="5087"/>
                  </a:cubicBezTo>
                  <a:lnTo>
                    <a:pt x="1311" y="595"/>
                  </a:lnTo>
                  <a:cubicBezTo>
                    <a:pt x="1346" y="403"/>
                    <a:pt x="1504" y="280"/>
                    <a:pt x="1678" y="280"/>
                  </a:cubicBezTo>
                  <a:close/>
                  <a:moveTo>
                    <a:pt x="1678" y="0"/>
                  </a:moveTo>
                  <a:cubicBezTo>
                    <a:pt x="1381" y="0"/>
                    <a:pt x="1102" y="210"/>
                    <a:pt x="1032" y="525"/>
                  </a:cubicBezTo>
                  <a:lnTo>
                    <a:pt x="18" y="5035"/>
                  </a:lnTo>
                  <a:cubicBezTo>
                    <a:pt x="0" y="5070"/>
                    <a:pt x="0" y="5122"/>
                    <a:pt x="0" y="5175"/>
                  </a:cubicBezTo>
                  <a:cubicBezTo>
                    <a:pt x="0" y="5490"/>
                    <a:pt x="210" y="5769"/>
                    <a:pt x="525" y="5839"/>
                  </a:cubicBezTo>
                  <a:lnTo>
                    <a:pt x="9178" y="7780"/>
                  </a:lnTo>
                  <a:cubicBezTo>
                    <a:pt x="9388" y="7832"/>
                    <a:pt x="9615" y="7867"/>
                    <a:pt x="9825" y="7867"/>
                  </a:cubicBezTo>
                  <a:cubicBezTo>
                    <a:pt x="11188" y="7867"/>
                    <a:pt x="12429" y="6923"/>
                    <a:pt x="12744" y="5525"/>
                  </a:cubicBezTo>
                  <a:cubicBezTo>
                    <a:pt x="12797" y="5315"/>
                    <a:pt x="12814" y="5087"/>
                    <a:pt x="12814" y="4878"/>
                  </a:cubicBezTo>
                  <a:cubicBezTo>
                    <a:pt x="12814" y="3514"/>
                    <a:pt x="11870" y="2273"/>
                    <a:pt x="10489" y="1958"/>
                  </a:cubicBezTo>
                  <a:lnTo>
                    <a:pt x="1836" y="18"/>
                  </a:lnTo>
                  <a:cubicBezTo>
                    <a:pt x="1783" y="0"/>
                    <a:pt x="1731" y="0"/>
                    <a:pt x="167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rot="-3120564">
              <a:off x="6834009" y="853276"/>
              <a:ext cx="403147" cy="148276"/>
            </a:xfrm>
            <a:custGeom>
              <a:avLst/>
              <a:gdLst/>
              <a:ahLst/>
              <a:cxnLst/>
              <a:rect l="l" t="t" r="r" b="b"/>
              <a:pathLst>
                <a:path w="10000" h="3678" extrusionOk="0">
                  <a:moveTo>
                    <a:pt x="962" y="0"/>
                  </a:moveTo>
                  <a:cubicBezTo>
                    <a:pt x="579" y="0"/>
                    <a:pt x="215" y="329"/>
                    <a:pt x="123" y="806"/>
                  </a:cubicBezTo>
                  <a:cubicBezTo>
                    <a:pt x="0" y="1330"/>
                    <a:pt x="245" y="1837"/>
                    <a:pt x="682" y="1942"/>
                  </a:cubicBezTo>
                  <a:lnTo>
                    <a:pt x="8269" y="3655"/>
                  </a:lnTo>
                  <a:cubicBezTo>
                    <a:pt x="8340" y="3670"/>
                    <a:pt x="8410" y="3678"/>
                    <a:pt x="8480" y="3678"/>
                  </a:cubicBezTo>
                  <a:cubicBezTo>
                    <a:pt x="9051" y="3678"/>
                    <a:pt x="9582" y="3187"/>
                    <a:pt x="9738" y="2501"/>
                  </a:cubicBezTo>
                  <a:lnTo>
                    <a:pt x="9860" y="1977"/>
                  </a:lnTo>
                  <a:lnTo>
                    <a:pt x="10000" y="1313"/>
                  </a:lnTo>
                  <a:lnTo>
                    <a:pt x="8916" y="1068"/>
                  </a:lnTo>
                  <a:lnTo>
                    <a:pt x="8759" y="1732"/>
                  </a:lnTo>
                  <a:lnTo>
                    <a:pt x="1119" y="19"/>
                  </a:lnTo>
                  <a:cubicBezTo>
                    <a:pt x="1067" y="6"/>
                    <a:pt x="1015" y="0"/>
                    <a:pt x="96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rot="-3120564">
              <a:off x="6830725" y="845482"/>
              <a:ext cx="411654" cy="160007"/>
            </a:xfrm>
            <a:custGeom>
              <a:avLst/>
              <a:gdLst/>
              <a:ahLst/>
              <a:cxnLst/>
              <a:rect l="l" t="t" r="r" b="b"/>
              <a:pathLst>
                <a:path w="10211" h="3969" extrusionOk="0">
                  <a:moveTo>
                    <a:pt x="1032" y="297"/>
                  </a:moveTo>
                  <a:cubicBezTo>
                    <a:pt x="1067" y="297"/>
                    <a:pt x="1102" y="297"/>
                    <a:pt x="1137" y="315"/>
                  </a:cubicBezTo>
                  <a:lnTo>
                    <a:pt x="8777" y="2028"/>
                  </a:lnTo>
                  <a:cubicBezTo>
                    <a:pt x="8787" y="2033"/>
                    <a:pt x="8799" y="2035"/>
                    <a:pt x="8811" y="2035"/>
                  </a:cubicBezTo>
                  <a:cubicBezTo>
                    <a:pt x="8839" y="2035"/>
                    <a:pt x="8869" y="2023"/>
                    <a:pt x="8881" y="2011"/>
                  </a:cubicBezTo>
                  <a:cubicBezTo>
                    <a:pt x="8916" y="1993"/>
                    <a:pt x="8951" y="1958"/>
                    <a:pt x="8951" y="1923"/>
                  </a:cubicBezTo>
                  <a:lnTo>
                    <a:pt x="9074" y="1399"/>
                  </a:lnTo>
                  <a:lnTo>
                    <a:pt x="9878" y="1574"/>
                  </a:lnTo>
                  <a:lnTo>
                    <a:pt x="9773" y="2098"/>
                  </a:lnTo>
                  <a:lnTo>
                    <a:pt x="9773" y="2098"/>
                  </a:lnTo>
                  <a:lnTo>
                    <a:pt x="9773" y="2098"/>
                  </a:lnTo>
                  <a:cubicBezTo>
                    <a:pt x="9768" y="2107"/>
                    <a:pt x="9766" y="2118"/>
                    <a:pt x="9766" y="2129"/>
                  </a:cubicBezTo>
                  <a:lnTo>
                    <a:pt x="9766" y="2129"/>
                  </a:lnTo>
                  <a:lnTo>
                    <a:pt x="9651" y="2622"/>
                  </a:lnTo>
                  <a:cubicBezTo>
                    <a:pt x="9581" y="2937"/>
                    <a:pt x="9423" y="3217"/>
                    <a:pt x="9214" y="3392"/>
                  </a:cubicBezTo>
                  <a:cubicBezTo>
                    <a:pt x="9021" y="3584"/>
                    <a:pt x="8777" y="3689"/>
                    <a:pt x="8549" y="3689"/>
                  </a:cubicBezTo>
                  <a:cubicBezTo>
                    <a:pt x="8479" y="3689"/>
                    <a:pt x="8427" y="3671"/>
                    <a:pt x="8357" y="3654"/>
                  </a:cubicBezTo>
                  <a:lnTo>
                    <a:pt x="770" y="1958"/>
                  </a:lnTo>
                  <a:cubicBezTo>
                    <a:pt x="630" y="1923"/>
                    <a:pt x="508" y="1836"/>
                    <a:pt x="421" y="1696"/>
                  </a:cubicBezTo>
                  <a:cubicBezTo>
                    <a:pt x="333" y="1574"/>
                    <a:pt x="281" y="1399"/>
                    <a:pt x="281" y="1224"/>
                  </a:cubicBezTo>
                  <a:cubicBezTo>
                    <a:pt x="281" y="1136"/>
                    <a:pt x="298" y="1067"/>
                    <a:pt x="316" y="979"/>
                  </a:cubicBezTo>
                  <a:cubicBezTo>
                    <a:pt x="351" y="769"/>
                    <a:pt x="455" y="595"/>
                    <a:pt x="595" y="490"/>
                  </a:cubicBezTo>
                  <a:cubicBezTo>
                    <a:pt x="718" y="367"/>
                    <a:pt x="875" y="297"/>
                    <a:pt x="1032" y="297"/>
                  </a:cubicBezTo>
                  <a:close/>
                  <a:moveTo>
                    <a:pt x="1032" y="0"/>
                  </a:moveTo>
                  <a:cubicBezTo>
                    <a:pt x="788" y="0"/>
                    <a:pt x="578" y="105"/>
                    <a:pt x="403" y="262"/>
                  </a:cubicBezTo>
                  <a:cubicBezTo>
                    <a:pt x="211" y="437"/>
                    <a:pt x="88" y="664"/>
                    <a:pt x="36" y="927"/>
                  </a:cubicBezTo>
                  <a:cubicBezTo>
                    <a:pt x="1" y="1014"/>
                    <a:pt x="1" y="1119"/>
                    <a:pt x="1" y="1224"/>
                  </a:cubicBezTo>
                  <a:cubicBezTo>
                    <a:pt x="1" y="1451"/>
                    <a:pt x="53" y="1678"/>
                    <a:pt x="176" y="1871"/>
                  </a:cubicBezTo>
                  <a:cubicBezTo>
                    <a:pt x="298" y="2046"/>
                    <a:pt x="490" y="2185"/>
                    <a:pt x="700" y="2238"/>
                  </a:cubicBezTo>
                  <a:lnTo>
                    <a:pt x="8305" y="3951"/>
                  </a:lnTo>
                  <a:cubicBezTo>
                    <a:pt x="8375" y="3968"/>
                    <a:pt x="8462" y="3968"/>
                    <a:pt x="8549" y="3968"/>
                  </a:cubicBezTo>
                  <a:cubicBezTo>
                    <a:pt x="8864" y="3968"/>
                    <a:pt x="9179" y="3829"/>
                    <a:pt x="9423" y="3601"/>
                  </a:cubicBezTo>
                  <a:cubicBezTo>
                    <a:pt x="9668" y="3374"/>
                    <a:pt x="9843" y="3059"/>
                    <a:pt x="9930" y="2692"/>
                  </a:cubicBezTo>
                  <a:lnTo>
                    <a:pt x="10053" y="2168"/>
                  </a:lnTo>
                  <a:cubicBezTo>
                    <a:pt x="10058" y="2158"/>
                    <a:pt x="10060" y="2146"/>
                    <a:pt x="10060" y="2133"/>
                  </a:cubicBezTo>
                  <a:lnTo>
                    <a:pt x="10060" y="2133"/>
                  </a:lnTo>
                  <a:lnTo>
                    <a:pt x="10193" y="1504"/>
                  </a:lnTo>
                  <a:cubicBezTo>
                    <a:pt x="10210" y="1416"/>
                    <a:pt x="10175" y="1346"/>
                    <a:pt x="10088" y="1329"/>
                  </a:cubicBezTo>
                  <a:lnTo>
                    <a:pt x="8986" y="1084"/>
                  </a:lnTo>
                  <a:cubicBezTo>
                    <a:pt x="8972" y="1077"/>
                    <a:pt x="8957" y="1073"/>
                    <a:pt x="8943" y="1073"/>
                  </a:cubicBezTo>
                  <a:cubicBezTo>
                    <a:pt x="8922" y="1073"/>
                    <a:pt x="8902" y="1081"/>
                    <a:pt x="8881" y="1102"/>
                  </a:cubicBezTo>
                  <a:cubicBezTo>
                    <a:pt x="8847" y="1119"/>
                    <a:pt x="8829" y="1154"/>
                    <a:pt x="8812" y="1189"/>
                  </a:cubicBezTo>
                  <a:lnTo>
                    <a:pt x="8707" y="1713"/>
                  </a:lnTo>
                  <a:lnTo>
                    <a:pt x="1207" y="18"/>
                  </a:lnTo>
                  <a:cubicBezTo>
                    <a:pt x="1155" y="18"/>
                    <a:pt x="1085" y="0"/>
                    <a:pt x="103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rot="-3120564">
              <a:off x="6186820" y="881263"/>
              <a:ext cx="927480" cy="368916"/>
            </a:xfrm>
            <a:custGeom>
              <a:avLst/>
              <a:gdLst/>
              <a:ahLst/>
              <a:cxnLst/>
              <a:rect l="l" t="t" r="r" b="b"/>
              <a:pathLst>
                <a:path w="23006" h="9151" extrusionOk="0">
                  <a:moveTo>
                    <a:pt x="2163" y="0"/>
                  </a:moveTo>
                  <a:cubicBezTo>
                    <a:pt x="1366" y="0"/>
                    <a:pt x="653" y="541"/>
                    <a:pt x="472" y="1354"/>
                  </a:cubicBezTo>
                  <a:lnTo>
                    <a:pt x="210" y="2473"/>
                  </a:lnTo>
                  <a:cubicBezTo>
                    <a:pt x="0" y="3400"/>
                    <a:pt x="594" y="4344"/>
                    <a:pt x="1538" y="4553"/>
                  </a:cubicBezTo>
                  <a:lnTo>
                    <a:pt x="21992" y="9151"/>
                  </a:lnTo>
                  <a:lnTo>
                    <a:pt x="23005" y="4641"/>
                  </a:lnTo>
                  <a:lnTo>
                    <a:pt x="2552" y="43"/>
                  </a:lnTo>
                  <a:cubicBezTo>
                    <a:pt x="2422" y="14"/>
                    <a:pt x="2291" y="0"/>
                    <a:pt x="216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rot="-3120564">
              <a:off x="6186189" y="872436"/>
              <a:ext cx="933124" cy="381091"/>
            </a:xfrm>
            <a:custGeom>
              <a:avLst/>
              <a:gdLst/>
              <a:ahLst/>
              <a:cxnLst/>
              <a:rect l="l" t="t" r="r" b="b"/>
              <a:pathLst>
                <a:path w="23146" h="9453" extrusionOk="0">
                  <a:moveTo>
                    <a:pt x="2151" y="298"/>
                  </a:moveTo>
                  <a:cubicBezTo>
                    <a:pt x="2256" y="298"/>
                    <a:pt x="2378" y="298"/>
                    <a:pt x="2500" y="333"/>
                  </a:cubicBezTo>
                  <a:lnTo>
                    <a:pt x="22814" y="4913"/>
                  </a:lnTo>
                  <a:lnTo>
                    <a:pt x="21869" y="9130"/>
                  </a:lnTo>
                  <a:lnTo>
                    <a:pt x="21869" y="9130"/>
                  </a:lnTo>
                  <a:lnTo>
                    <a:pt x="1539" y="4564"/>
                  </a:lnTo>
                  <a:cubicBezTo>
                    <a:pt x="805" y="4389"/>
                    <a:pt x="298" y="3724"/>
                    <a:pt x="298" y="3008"/>
                  </a:cubicBezTo>
                  <a:cubicBezTo>
                    <a:pt x="298" y="2885"/>
                    <a:pt x="315" y="2763"/>
                    <a:pt x="333" y="2658"/>
                  </a:cubicBezTo>
                  <a:lnTo>
                    <a:pt x="595" y="1539"/>
                  </a:lnTo>
                  <a:cubicBezTo>
                    <a:pt x="752" y="788"/>
                    <a:pt x="1416" y="298"/>
                    <a:pt x="2151" y="298"/>
                  </a:cubicBezTo>
                  <a:close/>
                  <a:moveTo>
                    <a:pt x="2151" y="1"/>
                  </a:moveTo>
                  <a:cubicBezTo>
                    <a:pt x="1277" y="1"/>
                    <a:pt x="507" y="595"/>
                    <a:pt x="298" y="1469"/>
                  </a:cubicBezTo>
                  <a:lnTo>
                    <a:pt x="53" y="2588"/>
                  </a:lnTo>
                  <a:cubicBezTo>
                    <a:pt x="18" y="2728"/>
                    <a:pt x="1" y="2868"/>
                    <a:pt x="1" y="3008"/>
                  </a:cubicBezTo>
                  <a:cubicBezTo>
                    <a:pt x="1" y="3864"/>
                    <a:pt x="612" y="4651"/>
                    <a:pt x="1486" y="4843"/>
                  </a:cubicBezTo>
                  <a:lnTo>
                    <a:pt x="21940" y="9441"/>
                  </a:lnTo>
                  <a:cubicBezTo>
                    <a:pt x="21961" y="9448"/>
                    <a:pt x="21980" y="9452"/>
                    <a:pt x="21997" y="9452"/>
                  </a:cubicBezTo>
                  <a:cubicBezTo>
                    <a:pt x="22021" y="9452"/>
                    <a:pt x="22041" y="9444"/>
                    <a:pt x="22062" y="9423"/>
                  </a:cubicBezTo>
                  <a:cubicBezTo>
                    <a:pt x="22097" y="9406"/>
                    <a:pt x="22114" y="9371"/>
                    <a:pt x="22114" y="9336"/>
                  </a:cubicBezTo>
                  <a:lnTo>
                    <a:pt x="23128" y="4826"/>
                  </a:lnTo>
                  <a:cubicBezTo>
                    <a:pt x="23146" y="4791"/>
                    <a:pt x="23146" y="4756"/>
                    <a:pt x="23111" y="4721"/>
                  </a:cubicBezTo>
                  <a:cubicBezTo>
                    <a:pt x="23093" y="4686"/>
                    <a:pt x="23058" y="4668"/>
                    <a:pt x="23023" y="4651"/>
                  </a:cubicBezTo>
                  <a:lnTo>
                    <a:pt x="2553" y="53"/>
                  </a:lnTo>
                  <a:cubicBezTo>
                    <a:pt x="2413" y="18"/>
                    <a:pt x="2291" y="1"/>
                    <a:pt x="2151"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rot="-3120564">
              <a:off x="6164856" y="849826"/>
              <a:ext cx="927521" cy="368916"/>
            </a:xfrm>
            <a:custGeom>
              <a:avLst/>
              <a:gdLst/>
              <a:ahLst/>
              <a:cxnLst/>
              <a:rect l="l" t="t" r="r" b="b"/>
              <a:pathLst>
                <a:path w="23007" h="9151" extrusionOk="0">
                  <a:moveTo>
                    <a:pt x="2164" y="0"/>
                  </a:moveTo>
                  <a:cubicBezTo>
                    <a:pt x="1366" y="0"/>
                    <a:pt x="653" y="541"/>
                    <a:pt x="473" y="1354"/>
                  </a:cubicBezTo>
                  <a:lnTo>
                    <a:pt x="210" y="2473"/>
                  </a:lnTo>
                  <a:cubicBezTo>
                    <a:pt x="1" y="3400"/>
                    <a:pt x="595" y="4344"/>
                    <a:pt x="1539" y="4553"/>
                  </a:cubicBezTo>
                  <a:lnTo>
                    <a:pt x="21992" y="9151"/>
                  </a:lnTo>
                  <a:lnTo>
                    <a:pt x="23006" y="4641"/>
                  </a:lnTo>
                  <a:lnTo>
                    <a:pt x="2553" y="43"/>
                  </a:lnTo>
                  <a:cubicBezTo>
                    <a:pt x="2422" y="14"/>
                    <a:pt x="2292" y="0"/>
                    <a:pt x="2164" y="0"/>
                  </a:cubicBezTo>
                  <a:close/>
                </a:path>
              </a:pathLst>
            </a:custGeom>
            <a:solidFill>
              <a:srgbClr val="E2E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rot="-3120564">
              <a:off x="6164353" y="840937"/>
              <a:ext cx="933124" cy="381333"/>
            </a:xfrm>
            <a:custGeom>
              <a:avLst/>
              <a:gdLst/>
              <a:ahLst/>
              <a:cxnLst/>
              <a:rect l="l" t="t" r="r" b="b"/>
              <a:pathLst>
                <a:path w="23146" h="9459" extrusionOk="0">
                  <a:moveTo>
                    <a:pt x="2150" y="298"/>
                  </a:moveTo>
                  <a:cubicBezTo>
                    <a:pt x="2255" y="298"/>
                    <a:pt x="2378" y="298"/>
                    <a:pt x="2500" y="333"/>
                  </a:cubicBezTo>
                  <a:lnTo>
                    <a:pt x="22813" y="4913"/>
                  </a:lnTo>
                  <a:lnTo>
                    <a:pt x="21869" y="9130"/>
                  </a:lnTo>
                  <a:lnTo>
                    <a:pt x="21869" y="9130"/>
                  </a:lnTo>
                  <a:lnTo>
                    <a:pt x="1539" y="4564"/>
                  </a:lnTo>
                  <a:cubicBezTo>
                    <a:pt x="804" y="4389"/>
                    <a:pt x="297" y="3724"/>
                    <a:pt x="297" y="3008"/>
                  </a:cubicBezTo>
                  <a:cubicBezTo>
                    <a:pt x="297" y="2885"/>
                    <a:pt x="315" y="2763"/>
                    <a:pt x="332" y="2658"/>
                  </a:cubicBezTo>
                  <a:lnTo>
                    <a:pt x="595" y="1539"/>
                  </a:lnTo>
                  <a:cubicBezTo>
                    <a:pt x="752" y="805"/>
                    <a:pt x="1416" y="298"/>
                    <a:pt x="2150" y="298"/>
                  </a:cubicBezTo>
                  <a:close/>
                  <a:moveTo>
                    <a:pt x="2150" y="1"/>
                  </a:moveTo>
                  <a:cubicBezTo>
                    <a:pt x="1276" y="1"/>
                    <a:pt x="507" y="595"/>
                    <a:pt x="297" y="1469"/>
                  </a:cubicBezTo>
                  <a:lnTo>
                    <a:pt x="53" y="2588"/>
                  </a:lnTo>
                  <a:cubicBezTo>
                    <a:pt x="18" y="2728"/>
                    <a:pt x="0" y="2868"/>
                    <a:pt x="0" y="3008"/>
                  </a:cubicBezTo>
                  <a:cubicBezTo>
                    <a:pt x="0" y="3864"/>
                    <a:pt x="612" y="4651"/>
                    <a:pt x="1486" y="4843"/>
                  </a:cubicBezTo>
                  <a:lnTo>
                    <a:pt x="21939" y="9458"/>
                  </a:lnTo>
                  <a:cubicBezTo>
                    <a:pt x="21992" y="9458"/>
                    <a:pt x="22027" y="9458"/>
                    <a:pt x="22062" y="9423"/>
                  </a:cubicBezTo>
                  <a:cubicBezTo>
                    <a:pt x="22097" y="9406"/>
                    <a:pt x="22114" y="9371"/>
                    <a:pt x="22114" y="9336"/>
                  </a:cubicBezTo>
                  <a:lnTo>
                    <a:pt x="23128" y="4826"/>
                  </a:lnTo>
                  <a:cubicBezTo>
                    <a:pt x="23146" y="4791"/>
                    <a:pt x="23146" y="4756"/>
                    <a:pt x="23111" y="4721"/>
                  </a:cubicBezTo>
                  <a:cubicBezTo>
                    <a:pt x="23093" y="4686"/>
                    <a:pt x="23058" y="4668"/>
                    <a:pt x="23023" y="4651"/>
                  </a:cubicBezTo>
                  <a:lnTo>
                    <a:pt x="2552" y="53"/>
                  </a:lnTo>
                  <a:cubicBezTo>
                    <a:pt x="2413" y="18"/>
                    <a:pt x="2273" y="1"/>
                    <a:pt x="215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rot="-3120564">
              <a:off x="6878429" y="451529"/>
              <a:ext cx="518004" cy="305179"/>
            </a:xfrm>
            <a:custGeom>
              <a:avLst/>
              <a:gdLst/>
              <a:ahLst/>
              <a:cxnLst/>
              <a:rect l="l" t="t" r="r" b="b"/>
              <a:pathLst>
                <a:path w="12849" h="7570" extrusionOk="0">
                  <a:moveTo>
                    <a:pt x="1590" y="1"/>
                  </a:moveTo>
                  <a:cubicBezTo>
                    <a:pt x="1342" y="1"/>
                    <a:pt x="1127" y="177"/>
                    <a:pt x="1066" y="417"/>
                  </a:cubicBezTo>
                  <a:lnTo>
                    <a:pt x="52" y="4928"/>
                  </a:lnTo>
                  <a:cubicBezTo>
                    <a:pt x="0" y="5207"/>
                    <a:pt x="175" y="5487"/>
                    <a:pt x="455" y="5557"/>
                  </a:cubicBezTo>
                  <a:lnTo>
                    <a:pt x="9108" y="7497"/>
                  </a:lnTo>
                  <a:cubicBezTo>
                    <a:pt x="9321" y="7546"/>
                    <a:pt x="9535" y="7569"/>
                    <a:pt x="9745" y="7569"/>
                  </a:cubicBezTo>
                  <a:cubicBezTo>
                    <a:pt x="11046" y="7569"/>
                    <a:pt x="12213" y="6674"/>
                    <a:pt x="12499" y="5365"/>
                  </a:cubicBezTo>
                  <a:cubicBezTo>
                    <a:pt x="12849" y="3826"/>
                    <a:pt x="11887" y="2305"/>
                    <a:pt x="10349" y="1956"/>
                  </a:cubicBezTo>
                  <a:lnTo>
                    <a:pt x="1713" y="15"/>
                  </a:lnTo>
                  <a:cubicBezTo>
                    <a:pt x="1672" y="5"/>
                    <a:pt x="1630" y="1"/>
                    <a:pt x="1590" y="1"/>
                  </a:cubicBezTo>
                  <a:close/>
                </a:path>
              </a:pathLst>
            </a:custGeom>
            <a:solidFill>
              <a:srgbClr val="E2E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7"/>
            <p:cNvSpPr/>
            <p:nvPr/>
          </p:nvSpPr>
          <p:spPr>
            <a:xfrm rot="-3120564">
              <a:off x="6876146" y="449278"/>
              <a:ext cx="517318" cy="317193"/>
            </a:xfrm>
            <a:custGeom>
              <a:avLst/>
              <a:gdLst/>
              <a:ahLst/>
              <a:cxnLst/>
              <a:rect l="l" t="t" r="r" b="b"/>
              <a:pathLst>
                <a:path w="12832" h="7868" extrusionOk="0">
                  <a:moveTo>
                    <a:pt x="1783" y="298"/>
                  </a:moveTo>
                  <a:lnTo>
                    <a:pt x="10437" y="2239"/>
                  </a:lnTo>
                  <a:cubicBezTo>
                    <a:pt x="11678" y="2536"/>
                    <a:pt x="12534" y="3637"/>
                    <a:pt x="12534" y="4878"/>
                  </a:cubicBezTo>
                  <a:cubicBezTo>
                    <a:pt x="12534" y="5071"/>
                    <a:pt x="12517" y="5263"/>
                    <a:pt x="12464" y="5473"/>
                  </a:cubicBezTo>
                  <a:cubicBezTo>
                    <a:pt x="12185" y="6714"/>
                    <a:pt x="11066" y="7570"/>
                    <a:pt x="9842" y="7570"/>
                  </a:cubicBezTo>
                  <a:cubicBezTo>
                    <a:pt x="9650" y="7570"/>
                    <a:pt x="9440" y="7553"/>
                    <a:pt x="9248" y="7500"/>
                  </a:cubicBezTo>
                  <a:lnTo>
                    <a:pt x="595" y="5560"/>
                  </a:lnTo>
                  <a:cubicBezTo>
                    <a:pt x="420" y="5525"/>
                    <a:pt x="297" y="5350"/>
                    <a:pt x="297" y="5175"/>
                  </a:cubicBezTo>
                  <a:cubicBezTo>
                    <a:pt x="297" y="5158"/>
                    <a:pt x="297" y="5123"/>
                    <a:pt x="315" y="5088"/>
                  </a:cubicBezTo>
                  <a:lnTo>
                    <a:pt x="1311" y="595"/>
                  </a:lnTo>
                  <a:cubicBezTo>
                    <a:pt x="1364" y="420"/>
                    <a:pt x="1521" y="298"/>
                    <a:pt x="1696" y="298"/>
                  </a:cubicBezTo>
                  <a:close/>
                  <a:moveTo>
                    <a:pt x="1696" y="1"/>
                  </a:moveTo>
                  <a:cubicBezTo>
                    <a:pt x="1381" y="1"/>
                    <a:pt x="1101" y="211"/>
                    <a:pt x="1032" y="525"/>
                  </a:cubicBezTo>
                  <a:lnTo>
                    <a:pt x="18" y="5036"/>
                  </a:lnTo>
                  <a:cubicBezTo>
                    <a:pt x="18" y="5088"/>
                    <a:pt x="0" y="5123"/>
                    <a:pt x="0" y="5175"/>
                  </a:cubicBezTo>
                  <a:cubicBezTo>
                    <a:pt x="0" y="5490"/>
                    <a:pt x="227" y="5770"/>
                    <a:pt x="542" y="5840"/>
                  </a:cubicBezTo>
                  <a:lnTo>
                    <a:pt x="9178" y="7798"/>
                  </a:lnTo>
                  <a:cubicBezTo>
                    <a:pt x="9405" y="7833"/>
                    <a:pt x="9615" y="7868"/>
                    <a:pt x="9842" y="7868"/>
                  </a:cubicBezTo>
                  <a:cubicBezTo>
                    <a:pt x="11206" y="7868"/>
                    <a:pt x="12429" y="6924"/>
                    <a:pt x="12744" y="5525"/>
                  </a:cubicBezTo>
                  <a:cubicBezTo>
                    <a:pt x="12796" y="5315"/>
                    <a:pt x="12831" y="5088"/>
                    <a:pt x="12831" y="4878"/>
                  </a:cubicBezTo>
                  <a:cubicBezTo>
                    <a:pt x="12831" y="3515"/>
                    <a:pt x="11887" y="2273"/>
                    <a:pt x="10489" y="1959"/>
                  </a:cubicBezTo>
                  <a:lnTo>
                    <a:pt x="1853" y="18"/>
                  </a:lnTo>
                  <a:cubicBezTo>
                    <a:pt x="1801" y="1"/>
                    <a:pt x="1748" y="1"/>
                    <a:pt x="1696"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7"/>
            <p:cNvSpPr/>
            <p:nvPr/>
          </p:nvSpPr>
          <p:spPr>
            <a:xfrm rot="-3120564">
              <a:off x="6825637" y="864127"/>
              <a:ext cx="378515" cy="127353"/>
            </a:xfrm>
            <a:custGeom>
              <a:avLst/>
              <a:gdLst/>
              <a:ahLst/>
              <a:cxnLst/>
              <a:rect l="l" t="t" r="r" b="b"/>
              <a:pathLst>
                <a:path w="9389" h="3159" extrusionOk="0">
                  <a:moveTo>
                    <a:pt x="833" y="1"/>
                  </a:moveTo>
                  <a:cubicBezTo>
                    <a:pt x="487" y="1"/>
                    <a:pt x="164" y="233"/>
                    <a:pt x="88" y="595"/>
                  </a:cubicBezTo>
                  <a:cubicBezTo>
                    <a:pt x="1" y="1015"/>
                    <a:pt x="246" y="1417"/>
                    <a:pt x="665" y="1504"/>
                  </a:cubicBezTo>
                  <a:lnTo>
                    <a:pt x="7850" y="3130"/>
                  </a:lnTo>
                  <a:cubicBezTo>
                    <a:pt x="7935" y="3149"/>
                    <a:pt x="8020" y="3159"/>
                    <a:pt x="8103" y="3159"/>
                  </a:cubicBezTo>
                  <a:cubicBezTo>
                    <a:pt x="8618" y="3159"/>
                    <a:pt x="9073" y="2802"/>
                    <a:pt x="9179" y="2291"/>
                  </a:cubicBezTo>
                  <a:lnTo>
                    <a:pt x="9284" y="1889"/>
                  </a:lnTo>
                  <a:lnTo>
                    <a:pt x="9388" y="1364"/>
                  </a:lnTo>
                  <a:lnTo>
                    <a:pt x="8357" y="1137"/>
                  </a:lnTo>
                  <a:lnTo>
                    <a:pt x="8235" y="1644"/>
                  </a:lnTo>
                  <a:lnTo>
                    <a:pt x="997" y="18"/>
                  </a:lnTo>
                  <a:cubicBezTo>
                    <a:pt x="943" y="6"/>
                    <a:pt x="888" y="1"/>
                    <a:pt x="833" y="1"/>
                  </a:cubicBezTo>
                  <a:close/>
                </a:path>
              </a:pathLst>
            </a:custGeom>
            <a:solidFill>
              <a:srgbClr val="E2E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rot="-3120564">
              <a:off x="6821683" y="857325"/>
              <a:ext cx="388352" cy="138883"/>
            </a:xfrm>
            <a:custGeom>
              <a:avLst/>
              <a:gdLst/>
              <a:ahLst/>
              <a:cxnLst/>
              <a:rect l="l" t="t" r="r" b="b"/>
              <a:pathLst>
                <a:path w="9633" h="3445" extrusionOk="0">
                  <a:moveTo>
                    <a:pt x="910" y="281"/>
                  </a:moveTo>
                  <a:cubicBezTo>
                    <a:pt x="962" y="281"/>
                    <a:pt x="1014" y="281"/>
                    <a:pt x="1049" y="298"/>
                  </a:cubicBezTo>
                  <a:lnTo>
                    <a:pt x="8287" y="1924"/>
                  </a:lnTo>
                  <a:cubicBezTo>
                    <a:pt x="8297" y="1929"/>
                    <a:pt x="8309" y="1931"/>
                    <a:pt x="8321" y="1931"/>
                  </a:cubicBezTo>
                  <a:cubicBezTo>
                    <a:pt x="8351" y="1931"/>
                    <a:pt x="8384" y="1919"/>
                    <a:pt x="8409" y="1906"/>
                  </a:cubicBezTo>
                  <a:cubicBezTo>
                    <a:pt x="8427" y="1889"/>
                    <a:pt x="8462" y="1854"/>
                    <a:pt x="8462" y="1819"/>
                  </a:cubicBezTo>
                  <a:lnTo>
                    <a:pt x="8549" y="1434"/>
                  </a:lnTo>
                  <a:lnTo>
                    <a:pt x="9301" y="1609"/>
                  </a:lnTo>
                  <a:lnTo>
                    <a:pt x="9213" y="1994"/>
                  </a:lnTo>
                  <a:cubicBezTo>
                    <a:pt x="9208" y="2014"/>
                    <a:pt x="9209" y="2035"/>
                    <a:pt x="9215" y="2055"/>
                  </a:cubicBezTo>
                  <a:lnTo>
                    <a:pt x="9215" y="2055"/>
                  </a:lnTo>
                  <a:lnTo>
                    <a:pt x="9126" y="2396"/>
                  </a:lnTo>
                  <a:cubicBezTo>
                    <a:pt x="9038" y="2850"/>
                    <a:pt x="8636" y="3147"/>
                    <a:pt x="8182" y="3147"/>
                  </a:cubicBezTo>
                  <a:cubicBezTo>
                    <a:pt x="8112" y="3147"/>
                    <a:pt x="8042" y="3147"/>
                    <a:pt x="7972" y="3130"/>
                  </a:cubicBezTo>
                  <a:lnTo>
                    <a:pt x="787" y="1504"/>
                  </a:lnTo>
                  <a:cubicBezTo>
                    <a:pt x="490" y="1434"/>
                    <a:pt x="298" y="1190"/>
                    <a:pt x="298" y="910"/>
                  </a:cubicBezTo>
                  <a:cubicBezTo>
                    <a:pt x="298" y="857"/>
                    <a:pt x="298" y="805"/>
                    <a:pt x="315" y="770"/>
                  </a:cubicBezTo>
                  <a:cubicBezTo>
                    <a:pt x="385" y="473"/>
                    <a:pt x="630" y="281"/>
                    <a:pt x="910" y="281"/>
                  </a:cubicBezTo>
                  <a:close/>
                  <a:moveTo>
                    <a:pt x="910" y="1"/>
                  </a:moveTo>
                  <a:cubicBezTo>
                    <a:pt x="507" y="1"/>
                    <a:pt x="123" y="281"/>
                    <a:pt x="35" y="700"/>
                  </a:cubicBezTo>
                  <a:cubicBezTo>
                    <a:pt x="18" y="770"/>
                    <a:pt x="1" y="840"/>
                    <a:pt x="1" y="910"/>
                  </a:cubicBezTo>
                  <a:cubicBezTo>
                    <a:pt x="1" y="1329"/>
                    <a:pt x="298" y="1697"/>
                    <a:pt x="717" y="1784"/>
                  </a:cubicBezTo>
                  <a:lnTo>
                    <a:pt x="7902" y="3410"/>
                  </a:lnTo>
                  <a:cubicBezTo>
                    <a:pt x="8007" y="3427"/>
                    <a:pt x="8094" y="3445"/>
                    <a:pt x="8182" y="3445"/>
                  </a:cubicBezTo>
                  <a:cubicBezTo>
                    <a:pt x="8759" y="3445"/>
                    <a:pt x="9283" y="3043"/>
                    <a:pt x="9423" y="2466"/>
                  </a:cubicBezTo>
                  <a:lnTo>
                    <a:pt x="9510" y="2046"/>
                  </a:lnTo>
                  <a:cubicBezTo>
                    <a:pt x="9511" y="2043"/>
                    <a:pt x="9512" y="2040"/>
                    <a:pt x="9512" y="2037"/>
                  </a:cubicBezTo>
                  <a:lnTo>
                    <a:pt x="9512" y="2037"/>
                  </a:lnTo>
                  <a:lnTo>
                    <a:pt x="9615" y="1539"/>
                  </a:lnTo>
                  <a:cubicBezTo>
                    <a:pt x="9633" y="1504"/>
                    <a:pt x="9615" y="1452"/>
                    <a:pt x="9598" y="1417"/>
                  </a:cubicBezTo>
                  <a:cubicBezTo>
                    <a:pt x="9580" y="1399"/>
                    <a:pt x="9545" y="1364"/>
                    <a:pt x="9510" y="1364"/>
                  </a:cubicBezTo>
                  <a:lnTo>
                    <a:pt x="8479" y="1120"/>
                  </a:lnTo>
                  <a:cubicBezTo>
                    <a:pt x="8468" y="1117"/>
                    <a:pt x="8457" y="1116"/>
                    <a:pt x="8446" y="1116"/>
                  </a:cubicBezTo>
                  <a:cubicBezTo>
                    <a:pt x="8374" y="1116"/>
                    <a:pt x="8319" y="1166"/>
                    <a:pt x="8304" y="1242"/>
                  </a:cubicBezTo>
                  <a:lnTo>
                    <a:pt x="8217" y="1609"/>
                  </a:lnTo>
                  <a:lnTo>
                    <a:pt x="1119" y="18"/>
                  </a:lnTo>
                  <a:cubicBezTo>
                    <a:pt x="1049" y="1"/>
                    <a:pt x="979" y="1"/>
                    <a:pt x="91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Shape 1333"/>
        <p:cNvGrpSpPr/>
        <p:nvPr/>
      </p:nvGrpSpPr>
      <p:grpSpPr>
        <a:xfrm>
          <a:off x="0" y="0"/>
          <a:ext cx="0" cy="0"/>
          <a:chOff x="0" y="0"/>
          <a:chExt cx="0" cy="0"/>
        </a:xfrm>
      </p:grpSpPr>
      <p:sp>
        <p:nvSpPr>
          <p:cNvPr id="1334" name="Google Shape;1334;p43"/>
          <p:cNvSpPr txBox="1">
            <a:spLocks noGrp="1"/>
          </p:cNvSpPr>
          <p:nvPr>
            <p:ph type="title"/>
          </p:nvPr>
        </p:nvSpPr>
        <p:spPr>
          <a:xfrm>
            <a:off x="3200400" y="1976000"/>
            <a:ext cx="5687700" cy="151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highlight>
                  <a:schemeClr val="accent1"/>
                </a:highlight>
              </a:rPr>
              <a:t>DERIVATION</a:t>
            </a:r>
            <a:endParaRPr dirty="0">
              <a:highlight>
                <a:schemeClr val="accent1"/>
              </a:highlight>
            </a:endParaRPr>
          </a:p>
        </p:txBody>
      </p:sp>
      <p:sp>
        <p:nvSpPr>
          <p:cNvPr id="1422" name="Google Shape;1422;p43"/>
          <p:cNvSpPr txBox="1">
            <a:spLocks noGrp="1"/>
          </p:cNvSpPr>
          <p:nvPr>
            <p:ph type="title" idx="2"/>
          </p:nvPr>
        </p:nvSpPr>
        <p:spPr>
          <a:xfrm>
            <a:off x="3200400" y="796200"/>
            <a:ext cx="2492400" cy="77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1423" name="Google Shape;1423;p43"/>
          <p:cNvSpPr/>
          <p:nvPr/>
        </p:nvSpPr>
        <p:spPr>
          <a:xfrm>
            <a:off x="3400425" y="1763575"/>
            <a:ext cx="847725" cy="146825"/>
          </a:xfrm>
          <a:custGeom>
            <a:avLst/>
            <a:gdLst/>
            <a:ahLst/>
            <a:cxnLst/>
            <a:rect l="l" t="t" r="r" b="b"/>
            <a:pathLst>
              <a:path w="33909" h="5873" extrusionOk="0">
                <a:moveTo>
                  <a:pt x="0" y="5873"/>
                </a:moveTo>
                <a:cubicBezTo>
                  <a:pt x="10624" y="1624"/>
                  <a:pt x="22582" y="-1079"/>
                  <a:pt x="33909" y="539"/>
                </a:cubicBezTo>
              </a:path>
            </a:pathLst>
          </a:custGeom>
          <a:noFill/>
          <a:ln w="19050" cap="flat" cmpd="sng">
            <a:solidFill>
              <a:schemeClr val="accent4"/>
            </a:solidFill>
            <a:prstDash val="dash"/>
            <a:round/>
            <a:headEnd type="none" w="med" len="med"/>
            <a:tailEnd type="none" w="med" len="med"/>
          </a:ln>
        </p:spPr>
      </p:sp>
      <p:sp>
        <p:nvSpPr>
          <p:cNvPr id="1424" name="Google Shape;1424;p43"/>
          <p:cNvSpPr/>
          <p:nvPr/>
        </p:nvSpPr>
        <p:spPr>
          <a:xfrm>
            <a:off x="3543300" y="1837800"/>
            <a:ext cx="847725" cy="146825"/>
          </a:xfrm>
          <a:custGeom>
            <a:avLst/>
            <a:gdLst/>
            <a:ahLst/>
            <a:cxnLst/>
            <a:rect l="l" t="t" r="r" b="b"/>
            <a:pathLst>
              <a:path w="33909" h="5873" extrusionOk="0">
                <a:moveTo>
                  <a:pt x="0" y="5873"/>
                </a:moveTo>
                <a:cubicBezTo>
                  <a:pt x="10624" y="1624"/>
                  <a:pt x="22582" y="-1079"/>
                  <a:pt x="33909" y="539"/>
                </a:cubicBezTo>
              </a:path>
            </a:pathLst>
          </a:custGeom>
          <a:noFill/>
          <a:ln w="19050" cap="flat" cmpd="sng">
            <a:solidFill>
              <a:schemeClr val="accent4"/>
            </a:solidFill>
            <a:prstDash val="dash"/>
            <a:round/>
            <a:headEnd type="none" w="med" len="med"/>
            <a:tailEnd type="none" w="med" len="med"/>
          </a:ln>
        </p:spPr>
      </p:sp>
      <p:grpSp>
        <p:nvGrpSpPr>
          <p:cNvPr id="1425" name="Google Shape;1425;p43"/>
          <p:cNvGrpSpPr/>
          <p:nvPr/>
        </p:nvGrpSpPr>
        <p:grpSpPr>
          <a:xfrm>
            <a:off x="6489770" y="3236442"/>
            <a:ext cx="1250766" cy="1268375"/>
            <a:chOff x="6866604" y="3415321"/>
            <a:chExt cx="485470" cy="492267"/>
          </a:xfrm>
        </p:grpSpPr>
        <p:sp>
          <p:nvSpPr>
            <p:cNvPr id="1426" name="Google Shape;1426;p43"/>
            <p:cNvSpPr/>
            <p:nvPr/>
          </p:nvSpPr>
          <p:spPr>
            <a:xfrm rot="-2088369">
              <a:off x="7002438" y="3710949"/>
              <a:ext cx="338847" cy="82397"/>
            </a:xfrm>
            <a:custGeom>
              <a:avLst/>
              <a:gdLst/>
              <a:ahLst/>
              <a:cxnLst/>
              <a:rect l="l" t="t" r="r" b="b"/>
              <a:pathLst>
                <a:path w="8270" h="2011" extrusionOk="0">
                  <a:moveTo>
                    <a:pt x="3671" y="0"/>
                  </a:moveTo>
                  <a:cubicBezTo>
                    <a:pt x="3602" y="0"/>
                    <a:pt x="3532" y="70"/>
                    <a:pt x="3532" y="158"/>
                  </a:cubicBezTo>
                  <a:cubicBezTo>
                    <a:pt x="3532" y="228"/>
                    <a:pt x="3602" y="298"/>
                    <a:pt x="3671" y="298"/>
                  </a:cubicBezTo>
                  <a:lnTo>
                    <a:pt x="4213" y="298"/>
                  </a:lnTo>
                  <a:cubicBezTo>
                    <a:pt x="4283" y="298"/>
                    <a:pt x="4353" y="245"/>
                    <a:pt x="4353" y="158"/>
                  </a:cubicBezTo>
                  <a:cubicBezTo>
                    <a:pt x="4353" y="88"/>
                    <a:pt x="4283" y="18"/>
                    <a:pt x="4213" y="18"/>
                  </a:cubicBezTo>
                  <a:cubicBezTo>
                    <a:pt x="4039" y="18"/>
                    <a:pt x="3846" y="18"/>
                    <a:pt x="3671" y="0"/>
                  </a:cubicBezTo>
                  <a:close/>
                  <a:moveTo>
                    <a:pt x="5000" y="18"/>
                  </a:moveTo>
                  <a:cubicBezTo>
                    <a:pt x="4930" y="18"/>
                    <a:pt x="4860" y="88"/>
                    <a:pt x="4860" y="158"/>
                  </a:cubicBezTo>
                  <a:cubicBezTo>
                    <a:pt x="4860" y="245"/>
                    <a:pt x="4930" y="298"/>
                    <a:pt x="5000" y="298"/>
                  </a:cubicBezTo>
                  <a:lnTo>
                    <a:pt x="5542" y="298"/>
                  </a:lnTo>
                  <a:cubicBezTo>
                    <a:pt x="5612" y="298"/>
                    <a:pt x="5682" y="245"/>
                    <a:pt x="5682" y="158"/>
                  </a:cubicBezTo>
                  <a:cubicBezTo>
                    <a:pt x="5682" y="70"/>
                    <a:pt x="5612" y="18"/>
                    <a:pt x="5542" y="18"/>
                  </a:cubicBezTo>
                  <a:close/>
                  <a:moveTo>
                    <a:pt x="6329" y="18"/>
                  </a:moveTo>
                  <a:cubicBezTo>
                    <a:pt x="6259" y="18"/>
                    <a:pt x="6189" y="70"/>
                    <a:pt x="6189" y="158"/>
                  </a:cubicBezTo>
                  <a:cubicBezTo>
                    <a:pt x="6189" y="245"/>
                    <a:pt x="6259" y="298"/>
                    <a:pt x="6329" y="298"/>
                  </a:cubicBezTo>
                  <a:lnTo>
                    <a:pt x="6853" y="298"/>
                  </a:lnTo>
                  <a:cubicBezTo>
                    <a:pt x="6940" y="298"/>
                    <a:pt x="7010" y="245"/>
                    <a:pt x="7010" y="158"/>
                  </a:cubicBezTo>
                  <a:cubicBezTo>
                    <a:pt x="7010" y="70"/>
                    <a:pt x="6940" y="18"/>
                    <a:pt x="6871" y="18"/>
                  </a:cubicBezTo>
                  <a:close/>
                  <a:moveTo>
                    <a:pt x="7657" y="18"/>
                  </a:moveTo>
                  <a:cubicBezTo>
                    <a:pt x="7587" y="18"/>
                    <a:pt x="7517" y="88"/>
                    <a:pt x="7517" y="158"/>
                  </a:cubicBezTo>
                  <a:cubicBezTo>
                    <a:pt x="7517" y="245"/>
                    <a:pt x="7570" y="315"/>
                    <a:pt x="7657" y="315"/>
                  </a:cubicBezTo>
                  <a:lnTo>
                    <a:pt x="8112" y="315"/>
                  </a:lnTo>
                  <a:cubicBezTo>
                    <a:pt x="8199" y="315"/>
                    <a:pt x="8252" y="263"/>
                    <a:pt x="8269" y="175"/>
                  </a:cubicBezTo>
                  <a:cubicBezTo>
                    <a:pt x="8269" y="105"/>
                    <a:pt x="8199" y="35"/>
                    <a:pt x="8112" y="35"/>
                  </a:cubicBezTo>
                  <a:cubicBezTo>
                    <a:pt x="7972" y="18"/>
                    <a:pt x="7815" y="18"/>
                    <a:pt x="7657" y="18"/>
                  </a:cubicBezTo>
                  <a:close/>
                  <a:moveTo>
                    <a:pt x="2906" y="97"/>
                  </a:moveTo>
                  <a:cubicBezTo>
                    <a:pt x="2881" y="97"/>
                    <a:pt x="2856" y="105"/>
                    <a:pt x="2832" y="123"/>
                  </a:cubicBezTo>
                  <a:cubicBezTo>
                    <a:pt x="2675" y="210"/>
                    <a:pt x="2535" y="298"/>
                    <a:pt x="2378" y="385"/>
                  </a:cubicBezTo>
                  <a:cubicBezTo>
                    <a:pt x="2308" y="420"/>
                    <a:pt x="2273" y="507"/>
                    <a:pt x="2325" y="577"/>
                  </a:cubicBezTo>
                  <a:cubicBezTo>
                    <a:pt x="2349" y="624"/>
                    <a:pt x="2395" y="655"/>
                    <a:pt x="2445" y="655"/>
                  </a:cubicBezTo>
                  <a:cubicBezTo>
                    <a:pt x="2469" y="655"/>
                    <a:pt x="2494" y="647"/>
                    <a:pt x="2518" y="630"/>
                  </a:cubicBezTo>
                  <a:cubicBezTo>
                    <a:pt x="2675" y="542"/>
                    <a:pt x="2832" y="455"/>
                    <a:pt x="2972" y="367"/>
                  </a:cubicBezTo>
                  <a:cubicBezTo>
                    <a:pt x="3042" y="333"/>
                    <a:pt x="3077" y="245"/>
                    <a:pt x="3042" y="175"/>
                  </a:cubicBezTo>
                  <a:cubicBezTo>
                    <a:pt x="3007" y="129"/>
                    <a:pt x="2957" y="97"/>
                    <a:pt x="2906" y="97"/>
                  </a:cubicBezTo>
                  <a:close/>
                  <a:moveTo>
                    <a:pt x="1756" y="770"/>
                  </a:moveTo>
                  <a:cubicBezTo>
                    <a:pt x="1729" y="770"/>
                    <a:pt x="1702" y="775"/>
                    <a:pt x="1679" y="787"/>
                  </a:cubicBezTo>
                  <a:cubicBezTo>
                    <a:pt x="1539" y="874"/>
                    <a:pt x="1381" y="962"/>
                    <a:pt x="1224" y="1067"/>
                  </a:cubicBezTo>
                  <a:cubicBezTo>
                    <a:pt x="1154" y="1102"/>
                    <a:pt x="1137" y="1189"/>
                    <a:pt x="1172" y="1259"/>
                  </a:cubicBezTo>
                  <a:cubicBezTo>
                    <a:pt x="1207" y="1306"/>
                    <a:pt x="1257" y="1329"/>
                    <a:pt x="1308" y="1329"/>
                  </a:cubicBezTo>
                  <a:cubicBezTo>
                    <a:pt x="1333" y="1329"/>
                    <a:pt x="1358" y="1323"/>
                    <a:pt x="1381" y="1311"/>
                  </a:cubicBezTo>
                  <a:cubicBezTo>
                    <a:pt x="1539" y="1224"/>
                    <a:pt x="1679" y="1119"/>
                    <a:pt x="1836" y="1032"/>
                  </a:cubicBezTo>
                  <a:cubicBezTo>
                    <a:pt x="1906" y="997"/>
                    <a:pt x="1923" y="909"/>
                    <a:pt x="1888" y="839"/>
                  </a:cubicBezTo>
                  <a:cubicBezTo>
                    <a:pt x="1865" y="793"/>
                    <a:pt x="1811" y="770"/>
                    <a:pt x="1756" y="770"/>
                  </a:cubicBezTo>
                  <a:close/>
                  <a:moveTo>
                    <a:pt x="616" y="1451"/>
                  </a:moveTo>
                  <a:cubicBezTo>
                    <a:pt x="591" y="1451"/>
                    <a:pt x="566" y="1457"/>
                    <a:pt x="542" y="1469"/>
                  </a:cubicBezTo>
                  <a:cubicBezTo>
                    <a:pt x="402" y="1556"/>
                    <a:pt x="245" y="1644"/>
                    <a:pt x="88" y="1749"/>
                  </a:cubicBezTo>
                  <a:cubicBezTo>
                    <a:pt x="18" y="1783"/>
                    <a:pt x="0" y="1871"/>
                    <a:pt x="35" y="1941"/>
                  </a:cubicBezTo>
                  <a:cubicBezTo>
                    <a:pt x="70" y="1987"/>
                    <a:pt x="121" y="2011"/>
                    <a:pt x="171" y="2011"/>
                  </a:cubicBezTo>
                  <a:cubicBezTo>
                    <a:pt x="197" y="2011"/>
                    <a:pt x="222" y="2005"/>
                    <a:pt x="245" y="1993"/>
                  </a:cubicBezTo>
                  <a:cubicBezTo>
                    <a:pt x="402" y="1906"/>
                    <a:pt x="542" y="1801"/>
                    <a:pt x="700" y="1714"/>
                  </a:cubicBezTo>
                  <a:cubicBezTo>
                    <a:pt x="770" y="1679"/>
                    <a:pt x="787" y="1591"/>
                    <a:pt x="752" y="1521"/>
                  </a:cubicBezTo>
                  <a:cubicBezTo>
                    <a:pt x="717" y="1475"/>
                    <a:pt x="667" y="1451"/>
                    <a:pt x="616" y="145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3"/>
            <p:cNvSpPr/>
            <p:nvPr/>
          </p:nvSpPr>
          <p:spPr>
            <a:xfrm rot="-2088369">
              <a:off x="7040201" y="3518314"/>
              <a:ext cx="34417" cy="250100"/>
            </a:xfrm>
            <a:custGeom>
              <a:avLst/>
              <a:gdLst/>
              <a:ahLst/>
              <a:cxnLst/>
              <a:rect l="l" t="t" r="r" b="b"/>
              <a:pathLst>
                <a:path w="840" h="6104" extrusionOk="0">
                  <a:moveTo>
                    <a:pt x="700" y="0"/>
                  </a:moveTo>
                  <a:cubicBezTo>
                    <a:pt x="612" y="0"/>
                    <a:pt x="542" y="53"/>
                    <a:pt x="542" y="140"/>
                  </a:cubicBezTo>
                  <a:cubicBezTo>
                    <a:pt x="525" y="315"/>
                    <a:pt x="507" y="490"/>
                    <a:pt x="490" y="664"/>
                  </a:cubicBezTo>
                  <a:cubicBezTo>
                    <a:pt x="490" y="752"/>
                    <a:pt x="542" y="822"/>
                    <a:pt x="630" y="822"/>
                  </a:cubicBezTo>
                  <a:cubicBezTo>
                    <a:pt x="700" y="822"/>
                    <a:pt x="769" y="769"/>
                    <a:pt x="787" y="699"/>
                  </a:cubicBezTo>
                  <a:cubicBezTo>
                    <a:pt x="804" y="507"/>
                    <a:pt x="822" y="332"/>
                    <a:pt x="839" y="157"/>
                  </a:cubicBezTo>
                  <a:cubicBezTo>
                    <a:pt x="839" y="88"/>
                    <a:pt x="769" y="18"/>
                    <a:pt x="700" y="0"/>
                  </a:cubicBezTo>
                  <a:close/>
                  <a:moveTo>
                    <a:pt x="555" y="1326"/>
                  </a:moveTo>
                  <a:cubicBezTo>
                    <a:pt x="493" y="1326"/>
                    <a:pt x="435" y="1389"/>
                    <a:pt x="420" y="1451"/>
                  </a:cubicBezTo>
                  <a:cubicBezTo>
                    <a:pt x="402" y="1626"/>
                    <a:pt x="385" y="1818"/>
                    <a:pt x="367" y="1993"/>
                  </a:cubicBezTo>
                  <a:cubicBezTo>
                    <a:pt x="367" y="2063"/>
                    <a:pt x="420" y="2133"/>
                    <a:pt x="507" y="2150"/>
                  </a:cubicBezTo>
                  <a:cubicBezTo>
                    <a:pt x="577" y="2150"/>
                    <a:pt x="665" y="2098"/>
                    <a:pt x="665" y="2010"/>
                  </a:cubicBezTo>
                  <a:cubicBezTo>
                    <a:pt x="682" y="1836"/>
                    <a:pt x="700" y="1661"/>
                    <a:pt x="717" y="1486"/>
                  </a:cubicBezTo>
                  <a:cubicBezTo>
                    <a:pt x="717" y="1399"/>
                    <a:pt x="665" y="1329"/>
                    <a:pt x="577" y="1329"/>
                  </a:cubicBezTo>
                  <a:cubicBezTo>
                    <a:pt x="570" y="1327"/>
                    <a:pt x="562" y="1326"/>
                    <a:pt x="555" y="1326"/>
                  </a:cubicBezTo>
                  <a:close/>
                  <a:moveTo>
                    <a:pt x="455" y="2640"/>
                  </a:moveTo>
                  <a:cubicBezTo>
                    <a:pt x="385" y="2640"/>
                    <a:pt x="315" y="2692"/>
                    <a:pt x="297" y="2780"/>
                  </a:cubicBezTo>
                  <a:cubicBezTo>
                    <a:pt x="280" y="2954"/>
                    <a:pt x="262" y="3129"/>
                    <a:pt x="245" y="3304"/>
                  </a:cubicBezTo>
                  <a:cubicBezTo>
                    <a:pt x="245" y="3391"/>
                    <a:pt x="297" y="3461"/>
                    <a:pt x="385" y="3461"/>
                  </a:cubicBezTo>
                  <a:cubicBezTo>
                    <a:pt x="392" y="3463"/>
                    <a:pt x="400" y="3464"/>
                    <a:pt x="407" y="3464"/>
                  </a:cubicBezTo>
                  <a:cubicBezTo>
                    <a:pt x="469" y="3464"/>
                    <a:pt x="527" y="3402"/>
                    <a:pt x="542" y="3339"/>
                  </a:cubicBezTo>
                  <a:cubicBezTo>
                    <a:pt x="560" y="3164"/>
                    <a:pt x="577" y="2989"/>
                    <a:pt x="595" y="2797"/>
                  </a:cubicBezTo>
                  <a:cubicBezTo>
                    <a:pt x="595" y="2727"/>
                    <a:pt x="542" y="2657"/>
                    <a:pt x="455" y="2640"/>
                  </a:cubicBezTo>
                  <a:close/>
                  <a:moveTo>
                    <a:pt x="305" y="3966"/>
                  </a:moveTo>
                  <a:cubicBezTo>
                    <a:pt x="231" y="3966"/>
                    <a:pt x="175" y="4028"/>
                    <a:pt x="175" y="4091"/>
                  </a:cubicBezTo>
                  <a:cubicBezTo>
                    <a:pt x="158" y="4266"/>
                    <a:pt x="140" y="4458"/>
                    <a:pt x="123" y="4633"/>
                  </a:cubicBezTo>
                  <a:cubicBezTo>
                    <a:pt x="123" y="4703"/>
                    <a:pt x="175" y="4773"/>
                    <a:pt x="262" y="4790"/>
                  </a:cubicBezTo>
                  <a:cubicBezTo>
                    <a:pt x="332" y="4790"/>
                    <a:pt x="402" y="4738"/>
                    <a:pt x="420" y="4650"/>
                  </a:cubicBezTo>
                  <a:cubicBezTo>
                    <a:pt x="437" y="4475"/>
                    <a:pt x="455" y="4301"/>
                    <a:pt x="472" y="4126"/>
                  </a:cubicBezTo>
                  <a:cubicBezTo>
                    <a:pt x="472" y="4038"/>
                    <a:pt x="420" y="3968"/>
                    <a:pt x="332" y="3968"/>
                  </a:cubicBezTo>
                  <a:cubicBezTo>
                    <a:pt x="323" y="3967"/>
                    <a:pt x="314" y="3966"/>
                    <a:pt x="305" y="3966"/>
                  </a:cubicBezTo>
                  <a:close/>
                  <a:moveTo>
                    <a:pt x="183" y="5294"/>
                  </a:moveTo>
                  <a:cubicBezTo>
                    <a:pt x="123" y="5294"/>
                    <a:pt x="68" y="5343"/>
                    <a:pt x="53" y="5419"/>
                  </a:cubicBezTo>
                  <a:cubicBezTo>
                    <a:pt x="35" y="5594"/>
                    <a:pt x="18" y="5769"/>
                    <a:pt x="0" y="5944"/>
                  </a:cubicBezTo>
                  <a:cubicBezTo>
                    <a:pt x="0" y="6031"/>
                    <a:pt x="70" y="6101"/>
                    <a:pt x="140" y="6101"/>
                  </a:cubicBezTo>
                  <a:cubicBezTo>
                    <a:pt x="149" y="6103"/>
                    <a:pt x="158" y="6104"/>
                    <a:pt x="167" y="6104"/>
                  </a:cubicBezTo>
                  <a:cubicBezTo>
                    <a:pt x="242" y="6104"/>
                    <a:pt x="297" y="6041"/>
                    <a:pt x="297" y="5979"/>
                  </a:cubicBezTo>
                  <a:cubicBezTo>
                    <a:pt x="315" y="5804"/>
                    <a:pt x="332" y="5629"/>
                    <a:pt x="350" y="5454"/>
                  </a:cubicBezTo>
                  <a:cubicBezTo>
                    <a:pt x="350" y="5367"/>
                    <a:pt x="297" y="5297"/>
                    <a:pt x="210" y="5297"/>
                  </a:cubicBezTo>
                  <a:cubicBezTo>
                    <a:pt x="201" y="5295"/>
                    <a:pt x="192" y="5294"/>
                    <a:pt x="183" y="529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3"/>
            <p:cNvSpPr/>
            <p:nvPr/>
          </p:nvSpPr>
          <p:spPr>
            <a:xfrm rot="-2088369">
              <a:off x="6945649" y="3496741"/>
              <a:ext cx="277961" cy="364087"/>
            </a:xfrm>
            <a:custGeom>
              <a:avLst/>
              <a:gdLst/>
              <a:ahLst/>
              <a:cxnLst/>
              <a:rect l="l" t="t" r="r" b="b"/>
              <a:pathLst>
                <a:path w="6784" h="8886" extrusionOk="0">
                  <a:moveTo>
                    <a:pt x="3559" y="539"/>
                  </a:moveTo>
                  <a:lnTo>
                    <a:pt x="3559" y="539"/>
                  </a:lnTo>
                  <a:cubicBezTo>
                    <a:pt x="4427" y="3124"/>
                    <a:pt x="5318" y="5746"/>
                    <a:pt x="6418" y="8578"/>
                  </a:cubicBezTo>
                  <a:lnTo>
                    <a:pt x="6418" y="8578"/>
                  </a:lnTo>
                  <a:cubicBezTo>
                    <a:pt x="4400" y="8333"/>
                    <a:pt x="2368" y="8103"/>
                    <a:pt x="350" y="7858"/>
                  </a:cubicBezTo>
                  <a:lnTo>
                    <a:pt x="350" y="7858"/>
                  </a:lnTo>
                  <a:cubicBezTo>
                    <a:pt x="1333" y="5195"/>
                    <a:pt x="2394" y="2845"/>
                    <a:pt x="3559" y="539"/>
                  </a:cubicBezTo>
                  <a:close/>
                  <a:moveTo>
                    <a:pt x="3573" y="0"/>
                  </a:moveTo>
                  <a:cubicBezTo>
                    <a:pt x="3526" y="0"/>
                    <a:pt x="3477" y="32"/>
                    <a:pt x="3462" y="75"/>
                  </a:cubicBezTo>
                  <a:cubicBezTo>
                    <a:pt x="2204" y="2540"/>
                    <a:pt x="1067" y="5075"/>
                    <a:pt x="18" y="7941"/>
                  </a:cubicBezTo>
                  <a:cubicBezTo>
                    <a:pt x="1" y="7976"/>
                    <a:pt x="1" y="8029"/>
                    <a:pt x="18" y="8064"/>
                  </a:cubicBezTo>
                  <a:cubicBezTo>
                    <a:pt x="53" y="8099"/>
                    <a:pt x="88" y="8134"/>
                    <a:pt x="141" y="8134"/>
                  </a:cubicBezTo>
                  <a:cubicBezTo>
                    <a:pt x="2291" y="8378"/>
                    <a:pt x="4459" y="8641"/>
                    <a:pt x="6626" y="8885"/>
                  </a:cubicBezTo>
                  <a:cubicBezTo>
                    <a:pt x="6661" y="8885"/>
                    <a:pt x="6714" y="8868"/>
                    <a:pt x="6749" y="8833"/>
                  </a:cubicBezTo>
                  <a:cubicBezTo>
                    <a:pt x="6784" y="8798"/>
                    <a:pt x="6784" y="8728"/>
                    <a:pt x="6766" y="8693"/>
                  </a:cubicBezTo>
                  <a:cubicBezTo>
                    <a:pt x="5577" y="5651"/>
                    <a:pt x="4651" y="2872"/>
                    <a:pt x="3724" y="92"/>
                  </a:cubicBezTo>
                  <a:cubicBezTo>
                    <a:pt x="3707" y="40"/>
                    <a:pt x="3654" y="5"/>
                    <a:pt x="3602" y="5"/>
                  </a:cubicBezTo>
                  <a:cubicBezTo>
                    <a:pt x="3593" y="2"/>
                    <a:pt x="3583" y="0"/>
                    <a:pt x="35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3"/>
            <p:cNvSpPr/>
            <p:nvPr/>
          </p:nvSpPr>
          <p:spPr>
            <a:xfrm rot="-2088369">
              <a:off x="7068011" y="3439152"/>
              <a:ext cx="197736" cy="364456"/>
            </a:xfrm>
            <a:custGeom>
              <a:avLst/>
              <a:gdLst/>
              <a:ahLst/>
              <a:cxnLst/>
              <a:rect l="l" t="t" r="r" b="b"/>
              <a:pathLst>
                <a:path w="4826" h="8895" extrusionOk="0">
                  <a:moveTo>
                    <a:pt x="158" y="1"/>
                  </a:moveTo>
                  <a:cubicBezTo>
                    <a:pt x="128" y="1"/>
                    <a:pt x="98" y="11"/>
                    <a:pt x="70" y="31"/>
                  </a:cubicBezTo>
                  <a:cubicBezTo>
                    <a:pt x="18" y="84"/>
                    <a:pt x="0" y="171"/>
                    <a:pt x="53" y="241"/>
                  </a:cubicBezTo>
                  <a:lnTo>
                    <a:pt x="4503" y="6312"/>
                  </a:lnTo>
                  <a:lnTo>
                    <a:pt x="4503" y="6312"/>
                  </a:lnTo>
                  <a:cubicBezTo>
                    <a:pt x="4057" y="7093"/>
                    <a:pt x="3534" y="7889"/>
                    <a:pt x="3077" y="8685"/>
                  </a:cubicBezTo>
                  <a:cubicBezTo>
                    <a:pt x="3042" y="8755"/>
                    <a:pt x="3059" y="8842"/>
                    <a:pt x="3129" y="8877"/>
                  </a:cubicBezTo>
                  <a:cubicBezTo>
                    <a:pt x="3153" y="8889"/>
                    <a:pt x="3178" y="8894"/>
                    <a:pt x="3203" y="8894"/>
                  </a:cubicBezTo>
                  <a:cubicBezTo>
                    <a:pt x="3254" y="8894"/>
                    <a:pt x="3304" y="8871"/>
                    <a:pt x="3339" y="8824"/>
                  </a:cubicBezTo>
                  <a:cubicBezTo>
                    <a:pt x="3794" y="8020"/>
                    <a:pt x="4336" y="7199"/>
                    <a:pt x="4790" y="6377"/>
                  </a:cubicBezTo>
                  <a:cubicBezTo>
                    <a:pt x="4825" y="6325"/>
                    <a:pt x="4825" y="6272"/>
                    <a:pt x="4790" y="6220"/>
                  </a:cubicBezTo>
                  <a:lnTo>
                    <a:pt x="280" y="66"/>
                  </a:lnTo>
                  <a:cubicBezTo>
                    <a:pt x="248" y="24"/>
                    <a:pt x="204" y="1"/>
                    <a:pt x="1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0" name="Google Shape;1430;p43"/>
          <p:cNvGrpSpPr/>
          <p:nvPr/>
        </p:nvGrpSpPr>
        <p:grpSpPr>
          <a:xfrm>
            <a:off x="4050400" y="864870"/>
            <a:ext cx="3759000" cy="2392200"/>
            <a:chOff x="4050400" y="864870"/>
            <a:chExt cx="3759000" cy="2392200"/>
          </a:xfrm>
        </p:grpSpPr>
        <p:sp>
          <p:nvSpPr>
            <p:cNvPr id="1431" name="Google Shape;1431;p43"/>
            <p:cNvSpPr/>
            <p:nvPr/>
          </p:nvSpPr>
          <p:spPr>
            <a:xfrm rot="381417">
              <a:off x="4539720" y="915050"/>
              <a:ext cx="417609" cy="381782"/>
            </a:xfrm>
            <a:custGeom>
              <a:avLst/>
              <a:gdLst/>
              <a:ahLst/>
              <a:cxnLst/>
              <a:rect l="l" t="t" r="r" b="b"/>
              <a:pathLst>
                <a:path w="17699" h="15265" extrusionOk="0">
                  <a:moveTo>
                    <a:pt x="8936" y="0"/>
                  </a:moveTo>
                  <a:cubicBezTo>
                    <a:pt x="7104" y="3663"/>
                    <a:pt x="5221" y="7335"/>
                    <a:pt x="2840" y="10668"/>
                  </a:cubicBezTo>
                  <a:cubicBezTo>
                    <a:pt x="1939" y="11929"/>
                    <a:pt x="-520" y="13091"/>
                    <a:pt x="173" y="14478"/>
                  </a:cubicBezTo>
                  <a:cubicBezTo>
                    <a:pt x="1027" y="16186"/>
                    <a:pt x="4016" y="14471"/>
                    <a:pt x="5888" y="14097"/>
                  </a:cubicBezTo>
                  <a:cubicBezTo>
                    <a:pt x="9767" y="13321"/>
                    <a:pt x="13744" y="12954"/>
                    <a:pt x="17699" y="12954"/>
                  </a:cubicBezTo>
                </a:path>
              </a:pathLst>
            </a:custGeom>
            <a:noFill/>
            <a:ln w="28575" cap="flat" cmpd="sng">
              <a:solidFill>
                <a:schemeClr val="dk1"/>
              </a:solidFill>
              <a:prstDash val="dash"/>
              <a:round/>
              <a:headEnd type="none" w="med" len="med"/>
              <a:tailEnd type="none" w="med" len="med"/>
            </a:ln>
          </p:spPr>
        </p:sp>
        <p:sp>
          <p:nvSpPr>
            <p:cNvPr id="1432" name="Google Shape;1432;p43"/>
            <p:cNvSpPr/>
            <p:nvPr/>
          </p:nvSpPr>
          <p:spPr>
            <a:xfrm>
              <a:off x="4050400" y="864870"/>
              <a:ext cx="3759000" cy="2392200"/>
            </a:xfrm>
            <a:prstGeom prst="arc">
              <a:avLst>
                <a:gd name="adj1" fmla="val 12973513"/>
                <a:gd name="adj2" fmla="val 1661112"/>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2837;p74">
            <a:extLst>
              <a:ext uri="{FF2B5EF4-FFF2-40B4-BE49-F238E27FC236}">
                <a16:creationId xmlns:a16="http://schemas.microsoft.com/office/drawing/2014/main" id="{BB97D407-795D-EC76-E419-44DB98228E46}"/>
              </a:ext>
            </a:extLst>
          </p:cNvPr>
          <p:cNvGrpSpPr/>
          <p:nvPr/>
        </p:nvGrpSpPr>
        <p:grpSpPr>
          <a:xfrm>
            <a:off x="616673" y="481441"/>
            <a:ext cx="2199283" cy="4283910"/>
            <a:chOff x="5671715" y="1193226"/>
            <a:chExt cx="579140" cy="932303"/>
          </a:xfrm>
        </p:grpSpPr>
        <p:sp>
          <p:nvSpPr>
            <p:cNvPr id="175" name="Google Shape;2838;p74">
              <a:extLst>
                <a:ext uri="{FF2B5EF4-FFF2-40B4-BE49-F238E27FC236}">
                  <a16:creationId xmlns:a16="http://schemas.microsoft.com/office/drawing/2014/main" id="{1259D4FB-B1AE-460D-D4D3-60D9F5F85BBC}"/>
                </a:ext>
              </a:extLst>
            </p:cNvPr>
            <p:cNvSpPr/>
            <p:nvPr/>
          </p:nvSpPr>
          <p:spPr>
            <a:xfrm>
              <a:off x="5671715" y="1229473"/>
              <a:ext cx="559420" cy="847519"/>
            </a:xfrm>
            <a:custGeom>
              <a:avLst/>
              <a:gdLst/>
              <a:ahLst/>
              <a:cxnLst/>
              <a:rect l="l" t="t" r="r" b="b"/>
              <a:pathLst>
                <a:path w="20804" h="31518" extrusionOk="0">
                  <a:moveTo>
                    <a:pt x="13077" y="7045"/>
                  </a:moveTo>
                  <a:cubicBezTo>
                    <a:pt x="13024" y="10804"/>
                    <a:pt x="12989" y="14562"/>
                    <a:pt x="12850" y="18129"/>
                  </a:cubicBezTo>
                  <a:cubicBezTo>
                    <a:pt x="11228" y="18343"/>
                    <a:pt x="9593" y="18450"/>
                    <a:pt x="7957" y="18450"/>
                  </a:cubicBezTo>
                  <a:cubicBezTo>
                    <a:pt x="7723" y="18450"/>
                    <a:pt x="7489" y="18448"/>
                    <a:pt x="7256" y="18443"/>
                  </a:cubicBezTo>
                  <a:cubicBezTo>
                    <a:pt x="8742" y="14370"/>
                    <a:pt x="10699" y="10454"/>
                    <a:pt x="13077" y="7045"/>
                  </a:cubicBezTo>
                  <a:close/>
                  <a:moveTo>
                    <a:pt x="20367" y="1"/>
                  </a:moveTo>
                  <a:lnTo>
                    <a:pt x="20367" y="1"/>
                  </a:lnTo>
                  <a:cubicBezTo>
                    <a:pt x="16835" y="210"/>
                    <a:pt x="13706" y="315"/>
                    <a:pt x="10612" y="577"/>
                  </a:cubicBezTo>
                  <a:cubicBezTo>
                    <a:pt x="6714" y="6136"/>
                    <a:pt x="3200" y="12185"/>
                    <a:pt x="123" y="18566"/>
                  </a:cubicBezTo>
                  <a:cubicBezTo>
                    <a:pt x="88" y="20524"/>
                    <a:pt x="53" y="22499"/>
                    <a:pt x="1" y="24492"/>
                  </a:cubicBezTo>
                  <a:cubicBezTo>
                    <a:pt x="1826" y="24646"/>
                    <a:pt x="3659" y="24726"/>
                    <a:pt x="5482" y="24726"/>
                  </a:cubicBezTo>
                  <a:cubicBezTo>
                    <a:pt x="8007" y="24726"/>
                    <a:pt x="10510" y="24572"/>
                    <a:pt x="12937" y="24247"/>
                  </a:cubicBezTo>
                  <a:lnTo>
                    <a:pt x="12937" y="24247"/>
                  </a:lnTo>
                  <a:cubicBezTo>
                    <a:pt x="12937" y="26467"/>
                    <a:pt x="12920" y="28687"/>
                    <a:pt x="12605" y="31222"/>
                  </a:cubicBezTo>
                  <a:cubicBezTo>
                    <a:pt x="13851" y="31417"/>
                    <a:pt x="15115" y="31517"/>
                    <a:pt x="16408" y="31517"/>
                  </a:cubicBezTo>
                  <a:cubicBezTo>
                    <a:pt x="17673" y="31517"/>
                    <a:pt x="18966" y="31421"/>
                    <a:pt x="20297" y="31222"/>
                  </a:cubicBezTo>
                  <a:cubicBezTo>
                    <a:pt x="20769" y="20821"/>
                    <a:pt x="20804" y="10402"/>
                    <a:pt x="20367" y="1"/>
                  </a:cubicBezTo>
                  <a:close/>
                </a:path>
              </a:pathLst>
            </a:custGeom>
            <a:solidFill>
              <a:schemeClr val="lt1"/>
            </a:solidFill>
            <a:ln w="9525" cap="flat" cmpd="sng">
              <a:solidFill>
                <a:schemeClr val="dk1"/>
              </a:solidFill>
              <a:prstDash val="solid"/>
              <a:round/>
              <a:headEnd type="none" w="sm" len="sm"/>
              <a:tailEnd type="none" w="sm" len="sm"/>
            </a:ln>
            <a:effectLst>
              <a:outerShdw dist="28575" dir="28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839;p74">
              <a:extLst>
                <a:ext uri="{FF2B5EF4-FFF2-40B4-BE49-F238E27FC236}">
                  <a16:creationId xmlns:a16="http://schemas.microsoft.com/office/drawing/2014/main" id="{DE58390C-6497-59CA-4490-B0E2E9D31BA8}"/>
                </a:ext>
              </a:extLst>
            </p:cNvPr>
            <p:cNvSpPr/>
            <p:nvPr/>
          </p:nvSpPr>
          <p:spPr>
            <a:xfrm>
              <a:off x="5978682" y="1207370"/>
              <a:ext cx="259973" cy="169595"/>
            </a:xfrm>
            <a:custGeom>
              <a:avLst/>
              <a:gdLst/>
              <a:ahLst/>
              <a:cxnLst/>
              <a:rect l="l" t="t" r="r" b="b"/>
              <a:pathLst>
                <a:path w="9668" h="6307" extrusionOk="0">
                  <a:moveTo>
                    <a:pt x="5364" y="1"/>
                  </a:moveTo>
                  <a:cubicBezTo>
                    <a:pt x="3656" y="1"/>
                    <a:pt x="1953" y="241"/>
                    <a:pt x="297" y="648"/>
                  </a:cubicBezTo>
                  <a:cubicBezTo>
                    <a:pt x="297" y="2291"/>
                    <a:pt x="88" y="4004"/>
                    <a:pt x="0" y="6102"/>
                  </a:cubicBezTo>
                  <a:cubicBezTo>
                    <a:pt x="1054" y="6239"/>
                    <a:pt x="2115" y="6307"/>
                    <a:pt x="3175" y="6307"/>
                  </a:cubicBezTo>
                  <a:cubicBezTo>
                    <a:pt x="5368" y="6307"/>
                    <a:pt x="7558" y="6015"/>
                    <a:pt x="9667" y="5438"/>
                  </a:cubicBezTo>
                  <a:cubicBezTo>
                    <a:pt x="9597" y="3864"/>
                    <a:pt x="9527" y="2186"/>
                    <a:pt x="9475" y="508"/>
                  </a:cubicBezTo>
                  <a:cubicBezTo>
                    <a:pt x="8118" y="157"/>
                    <a:pt x="6740" y="1"/>
                    <a:pt x="5364" y="1"/>
                  </a:cubicBezTo>
                  <a:close/>
                </a:path>
              </a:pathLst>
            </a:custGeom>
            <a:solidFill>
              <a:srgbClr val="F89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840;p74">
              <a:extLst>
                <a:ext uri="{FF2B5EF4-FFF2-40B4-BE49-F238E27FC236}">
                  <a16:creationId xmlns:a16="http://schemas.microsoft.com/office/drawing/2014/main" id="{D34DFFC8-9234-DCCB-284C-9E5B90B20817}"/>
                </a:ext>
              </a:extLst>
            </p:cNvPr>
            <p:cNvSpPr/>
            <p:nvPr/>
          </p:nvSpPr>
          <p:spPr>
            <a:xfrm>
              <a:off x="6009686" y="1193226"/>
              <a:ext cx="15085" cy="14655"/>
            </a:xfrm>
            <a:custGeom>
              <a:avLst/>
              <a:gdLst/>
              <a:ahLst/>
              <a:cxnLst/>
              <a:rect l="l" t="t" r="r" b="b"/>
              <a:pathLst>
                <a:path w="561" h="545" extrusionOk="0">
                  <a:moveTo>
                    <a:pt x="293" y="1"/>
                  </a:moveTo>
                  <a:cubicBezTo>
                    <a:pt x="283" y="1"/>
                    <a:pt x="273" y="1"/>
                    <a:pt x="263" y="2"/>
                  </a:cubicBezTo>
                  <a:cubicBezTo>
                    <a:pt x="123" y="2"/>
                    <a:pt x="1" y="142"/>
                    <a:pt x="18" y="282"/>
                  </a:cubicBezTo>
                  <a:cubicBezTo>
                    <a:pt x="18" y="440"/>
                    <a:pt x="141" y="544"/>
                    <a:pt x="298" y="544"/>
                  </a:cubicBezTo>
                  <a:cubicBezTo>
                    <a:pt x="455" y="527"/>
                    <a:pt x="560" y="405"/>
                    <a:pt x="560" y="247"/>
                  </a:cubicBezTo>
                  <a:cubicBezTo>
                    <a:pt x="544" y="116"/>
                    <a:pt x="436" y="1"/>
                    <a:pt x="293"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841;p74">
              <a:extLst>
                <a:ext uri="{FF2B5EF4-FFF2-40B4-BE49-F238E27FC236}">
                  <a16:creationId xmlns:a16="http://schemas.microsoft.com/office/drawing/2014/main" id="{5EEAA2AF-8B08-523F-C05F-EDC547DD207C}"/>
                </a:ext>
              </a:extLst>
            </p:cNvPr>
            <p:cNvSpPr/>
            <p:nvPr/>
          </p:nvSpPr>
          <p:spPr>
            <a:xfrm>
              <a:off x="5994655" y="1228021"/>
              <a:ext cx="15058" cy="14655"/>
            </a:xfrm>
            <a:custGeom>
              <a:avLst/>
              <a:gdLst/>
              <a:ahLst/>
              <a:cxnLst/>
              <a:rect l="l" t="t" r="r" b="b"/>
              <a:pathLst>
                <a:path w="560" h="545" extrusionOk="0">
                  <a:moveTo>
                    <a:pt x="293" y="0"/>
                  </a:moveTo>
                  <a:cubicBezTo>
                    <a:pt x="283" y="0"/>
                    <a:pt x="273" y="1"/>
                    <a:pt x="263" y="2"/>
                  </a:cubicBezTo>
                  <a:cubicBezTo>
                    <a:pt x="123" y="2"/>
                    <a:pt x="1" y="142"/>
                    <a:pt x="18" y="282"/>
                  </a:cubicBezTo>
                  <a:cubicBezTo>
                    <a:pt x="18" y="439"/>
                    <a:pt x="158" y="544"/>
                    <a:pt x="298" y="544"/>
                  </a:cubicBezTo>
                  <a:cubicBezTo>
                    <a:pt x="455" y="527"/>
                    <a:pt x="560" y="404"/>
                    <a:pt x="560" y="247"/>
                  </a:cubicBezTo>
                  <a:cubicBezTo>
                    <a:pt x="544" y="116"/>
                    <a:pt x="435" y="0"/>
                    <a:pt x="29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842;p74">
              <a:extLst>
                <a:ext uri="{FF2B5EF4-FFF2-40B4-BE49-F238E27FC236}">
                  <a16:creationId xmlns:a16="http://schemas.microsoft.com/office/drawing/2014/main" id="{7D5718E6-8044-C07C-767C-923DFBEFF970}"/>
                </a:ext>
              </a:extLst>
            </p:cNvPr>
            <p:cNvSpPr/>
            <p:nvPr/>
          </p:nvSpPr>
          <p:spPr>
            <a:xfrm>
              <a:off x="6028508" y="1226138"/>
              <a:ext cx="15058" cy="14655"/>
            </a:xfrm>
            <a:custGeom>
              <a:avLst/>
              <a:gdLst/>
              <a:ahLst/>
              <a:cxnLst/>
              <a:rect l="l" t="t" r="r" b="b"/>
              <a:pathLst>
                <a:path w="560" h="545" extrusionOk="0">
                  <a:moveTo>
                    <a:pt x="292" y="0"/>
                  </a:moveTo>
                  <a:cubicBezTo>
                    <a:pt x="282" y="0"/>
                    <a:pt x="273" y="1"/>
                    <a:pt x="262" y="2"/>
                  </a:cubicBezTo>
                  <a:cubicBezTo>
                    <a:pt x="123" y="2"/>
                    <a:pt x="0" y="125"/>
                    <a:pt x="18" y="282"/>
                  </a:cubicBezTo>
                  <a:cubicBezTo>
                    <a:pt x="18" y="439"/>
                    <a:pt x="158" y="544"/>
                    <a:pt x="297" y="544"/>
                  </a:cubicBezTo>
                  <a:cubicBezTo>
                    <a:pt x="455" y="527"/>
                    <a:pt x="560" y="404"/>
                    <a:pt x="560" y="247"/>
                  </a:cubicBezTo>
                  <a:cubicBezTo>
                    <a:pt x="543" y="116"/>
                    <a:pt x="435" y="0"/>
                    <a:pt x="29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843;p74">
              <a:extLst>
                <a:ext uri="{FF2B5EF4-FFF2-40B4-BE49-F238E27FC236}">
                  <a16:creationId xmlns:a16="http://schemas.microsoft.com/office/drawing/2014/main" id="{D9011019-1F34-ED3E-31CE-DCC22B27F4AF}"/>
                </a:ext>
              </a:extLst>
            </p:cNvPr>
            <p:cNvSpPr/>
            <p:nvPr/>
          </p:nvSpPr>
          <p:spPr>
            <a:xfrm>
              <a:off x="6062335" y="1223826"/>
              <a:ext cx="15085" cy="14655"/>
            </a:xfrm>
            <a:custGeom>
              <a:avLst/>
              <a:gdLst/>
              <a:ahLst/>
              <a:cxnLst/>
              <a:rect l="l" t="t" r="r" b="b"/>
              <a:pathLst>
                <a:path w="561" h="545" extrusionOk="0">
                  <a:moveTo>
                    <a:pt x="281" y="1"/>
                  </a:moveTo>
                  <a:cubicBezTo>
                    <a:pt x="123" y="18"/>
                    <a:pt x="1" y="141"/>
                    <a:pt x="18" y="298"/>
                  </a:cubicBezTo>
                  <a:cubicBezTo>
                    <a:pt x="18" y="429"/>
                    <a:pt x="141" y="544"/>
                    <a:pt x="271" y="544"/>
                  </a:cubicBezTo>
                  <a:cubicBezTo>
                    <a:pt x="280" y="544"/>
                    <a:pt x="289" y="544"/>
                    <a:pt x="298" y="543"/>
                  </a:cubicBezTo>
                  <a:cubicBezTo>
                    <a:pt x="455" y="543"/>
                    <a:pt x="560" y="403"/>
                    <a:pt x="560" y="263"/>
                  </a:cubicBezTo>
                  <a:cubicBezTo>
                    <a:pt x="543" y="106"/>
                    <a:pt x="420" y="1"/>
                    <a:pt x="281"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844;p74">
              <a:extLst>
                <a:ext uri="{FF2B5EF4-FFF2-40B4-BE49-F238E27FC236}">
                  <a16:creationId xmlns:a16="http://schemas.microsoft.com/office/drawing/2014/main" id="{354F52DF-11E3-6F33-4AF3-ABA932B14E0A}"/>
                </a:ext>
              </a:extLst>
            </p:cNvPr>
            <p:cNvSpPr/>
            <p:nvPr/>
          </p:nvSpPr>
          <p:spPr>
            <a:xfrm>
              <a:off x="6096188" y="1221917"/>
              <a:ext cx="15542" cy="14628"/>
            </a:xfrm>
            <a:custGeom>
              <a:avLst/>
              <a:gdLst/>
              <a:ahLst/>
              <a:cxnLst/>
              <a:rect l="l" t="t" r="r" b="b"/>
              <a:pathLst>
                <a:path w="578" h="544" extrusionOk="0">
                  <a:moveTo>
                    <a:pt x="307" y="0"/>
                  </a:moveTo>
                  <a:cubicBezTo>
                    <a:pt x="298" y="0"/>
                    <a:pt x="289" y="1"/>
                    <a:pt x="280" y="2"/>
                  </a:cubicBezTo>
                  <a:cubicBezTo>
                    <a:pt x="123" y="2"/>
                    <a:pt x="1" y="142"/>
                    <a:pt x="18" y="282"/>
                  </a:cubicBezTo>
                  <a:cubicBezTo>
                    <a:pt x="18" y="439"/>
                    <a:pt x="158" y="544"/>
                    <a:pt x="298" y="544"/>
                  </a:cubicBezTo>
                  <a:cubicBezTo>
                    <a:pt x="455" y="526"/>
                    <a:pt x="577" y="404"/>
                    <a:pt x="560" y="247"/>
                  </a:cubicBezTo>
                  <a:cubicBezTo>
                    <a:pt x="544" y="116"/>
                    <a:pt x="435" y="0"/>
                    <a:pt x="307"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845;p74">
              <a:extLst>
                <a:ext uri="{FF2B5EF4-FFF2-40B4-BE49-F238E27FC236}">
                  <a16:creationId xmlns:a16="http://schemas.microsoft.com/office/drawing/2014/main" id="{024A2962-963B-B0DF-5EF2-A5D35F5A0423}"/>
                </a:ext>
              </a:extLst>
            </p:cNvPr>
            <p:cNvSpPr/>
            <p:nvPr/>
          </p:nvSpPr>
          <p:spPr>
            <a:xfrm>
              <a:off x="6130042" y="1219604"/>
              <a:ext cx="15542" cy="15058"/>
            </a:xfrm>
            <a:custGeom>
              <a:avLst/>
              <a:gdLst/>
              <a:ahLst/>
              <a:cxnLst/>
              <a:rect l="l" t="t" r="r" b="b"/>
              <a:pathLst>
                <a:path w="578" h="560" extrusionOk="0">
                  <a:moveTo>
                    <a:pt x="280" y="0"/>
                  </a:moveTo>
                  <a:cubicBezTo>
                    <a:pt x="123" y="18"/>
                    <a:pt x="0" y="140"/>
                    <a:pt x="18" y="298"/>
                  </a:cubicBezTo>
                  <a:cubicBezTo>
                    <a:pt x="18" y="455"/>
                    <a:pt x="157" y="560"/>
                    <a:pt x="297" y="560"/>
                  </a:cubicBezTo>
                  <a:cubicBezTo>
                    <a:pt x="455" y="542"/>
                    <a:pt x="577" y="420"/>
                    <a:pt x="560" y="263"/>
                  </a:cubicBezTo>
                  <a:cubicBezTo>
                    <a:pt x="542" y="123"/>
                    <a:pt x="420" y="0"/>
                    <a:pt x="28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846;p74">
              <a:extLst>
                <a:ext uri="{FF2B5EF4-FFF2-40B4-BE49-F238E27FC236}">
                  <a16:creationId xmlns:a16="http://schemas.microsoft.com/office/drawing/2014/main" id="{D3AC74AF-9392-5B15-D7BE-3C744D33FFD2}"/>
                </a:ext>
              </a:extLst>
            </p:cNvPr>
            <p:cNvSpPr/>
            <p:nvPr/>
          </p:nvSpPr>
          <p:spPr>
            <a:xfrm>
              <a:off x="5975859" y="1195108"/>
              <a:ext cx="15058" cy="14682"/>
            </a:xfrm>
            <a:custGeom>
              <a:avLst/>
              <a:gdLst/>
              <a:ahLst/>
              <a:cxnLst/>
              <a:rect l="l" t="t" r="r" b="b"/>
              <a:pathLst>
                <a:path w="560" h="546" extrusionOk="0">
                  <a:moveTo>
                    <a:pt x="292" y="1"/>
                  </a:moveTo>
                  <a:cubicBezTo>
                    <a:pt x="283" y="1"/>
                    <a:pt x="273" y="1"/>
                    <a:pt x="262" y="2"/>
                  </a:cubicBezTo>
                  <a:cubicBezTo>
                    <a:pt x="123" y="20"/>
                    <a:pt x="0" y="142"/>
                    <a:pt x="18" y="282"/>
                  </a:cubicBezTo>
                  <a:cubicBezTo>
                    <a:pt x="18" y="429"/>
                    <a:pt x="125" y="546"/>
                    <a:pt x="268" y="546"/>
                  </a:cubicBezTo>
                  <a:cubicBezTo>
                    <a:pt x="277" y="546"/>
                    <a:pt x="287" y="545"/>
                    <a:pt x="297" y="544"/>
                  </a:cubicBezTo>
                  <a:cubicBezTo>
                    <a:pt x="455" y="544"/>
                    <a:pt x="560" y="404"/>
                    <a:pt x="560" y="265"/>
                  </a:cubicBezTo>
                  <a:cubicBezTo>
                    <a:pt x="543" y="117"/>
                    <a:pt x="435" y="1"/>
                    <a:pt x="292"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847;p74">
              <a:extLst>
                <a:ext uri="{FF2B5EF4-FFF2-40B4-BE49-F238E27FC236}">
                  <a16:creationId xmlns:a16="http://schemas.microsoft.com/office/drawing/2014/main" id="{9B7C143E-76C5-B472-8FA6-CF87D584911B}"/>
                </a:ext>
              </a:extLst>
            </p:cNvPr>
            <p:cNvSpPr/>
            <p:nvPr/>
          </p:nvSpPr>
          <p:spPr>
            <a:xfrm>
              <a:off x="6013934" y="1260933"/>
              <a:ext cx="15058" cy="14628"/>
            </a:xfrm>
            <a:custGeom>
              <a:avLst/>
              <a:gdLst/>
              <a:ahLst/>
              <a:cxnLst/>
              <a:rect l="l" t="t" r="r" b="b"/>
              <a:pathLst>
                <a:path w="560" h="544" extrusionOk="0">
                  <a:moveTo>
                    <a:pt x="289" y="0"/>
                  </a:moveTo>
                  <a:cubicBezTo>
                    <a:pt x="280" y="0"/>
                    <a:pt x="271" y="1"/>
                    <a:pt x="262" y="2"/>
                  </a:cubicBezTo>
                  <a:cubicBezTo>
                    <a:pt x="105" y="2"/>
                    <a:pt x="0" y="142"/>
                    <a:pt x="0" y="281"/>
                  </a:cubicBezTo>
                  <a:cubicBezTo>
                    <a:pt x="18" y="439"/>
                    <a:pt x="140" y="544"/>
                    <a:pt x="297" y="544"/>
                  </a:cubicBezTo>
                  <a:cubicBezTo>
                    <a:pt x="437" y="526"/>
                    <a:pt x="560" y="404"/>
                    <a:pt x="542" y="247"/>
                  </a:cubicBezTo>
                  <a:cubicBezTo>
                    <a:pt x="542" y="116"/>
                    <a:pt x="420" y="0"/>
                    <a:pt x="289"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848;p74">
              <a:extLst>
                <a:ext uri="{FF2B5EF4-FFF2-40B4-BE49-F238E27FC236}">
                  <a16:creationId xmlns:a16="http://schemas.microsoft.com/office/drawing/2014/main" id="{1311CFF6-575B-26B0-00A2-82278700E375}"/>
                </a:ext>
              </a:extLst>
            </p:cNvPr>
            <p:cNvSpPr/>
            <p:nvPr/>
          </p:nvSpPr>
          <p:spPr>
            <a:xfrm>
              <a:off x="6047761" y="1258620"/>
              <a:ext cx="15085" cy="14628"/>
            </a:xfrm>
            <a:custGeom>
              <a:avLst/>
              <a:gdLst/>
              <a:ahLst/>
              <a:cxnLst/>
              <a:rect l="l" t="t" r="r" b="b"/>
              <a:pathLst>
                <a:path w="561" h="544" extrusionOk="0">
                  <a:moveTo>
                    <a:pt x="263" y="0"/>
                  </a:moveTo>
                  <a:cubicBezTo>
                    <a:pt x="106" y="18"/>
                    <a:pt x="1" y="140"/>
                    <a:pt x="1" y="298"/>
                  </a:cubicBezTo>
                  <a:cubicBezTo>
                    <a:pt x="17" y="428"/>
                    <a:pt x="125" y="544"/>
                    <a:pt x="268" y="544"/>
                  </a:cubicBezTo>
                  <a:cubicBezTo>
                    <a:pt x="278" y="544"/>
                    <a:pt x="288" y="543"/>
                    <a:pt x="298" y="542"/>
                  </a:cubicBezTo>
                  <a:cubicBezTo>
                    <a:pt x="438" y="542"/>
                    <a:pt x="560" y="420"/>
                    <a:pt x="543" y="263"/>
                  </a:cubicBezTo>
                  <a:cubicBezTo>
                    <a:pt x="543" y="105"/>
                    <a:pt x="403" y="0"/>
                    <a:pt x="26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849;p74">
              <a:extLst>
                <a:ext uri="{FF2B5EF4-FFF2-40B4-BE49-F238E27FC236}">
                  <a16:creationId xmlns:a16="http://schemas.microsoft.com/office/drawing/2014/main" id="{8E01907B-B390-890E-DC6D-941ED11BFC48}"/>
                </a:ext>
              </a:extLst>
            </p:cNvPr>
            <p:cNvSpPr/>
            <p:nvPr/>
          </p:nvSpPr>
          <p:spPr>
            <a:xfrm>
              <a:off x="5965050" y="1297637"/>
              <a:ext cx="15058" cy="14628"/>
            </a:xfrm>
            <a:custGeom>
              <a:avLst/>
              <a:gdLst/>
              <a:ahLst/>
              <a:cxnLst/>
              <a:rect l="l" t="t" r="r" b="b"/>
              <a:pathLst>
                <a:path w="560" h="544" extrusionOk="0">
                  <a:moveTo>
                    <a:pt x="262" y="0"/>
                  </a:moveTo>
                  <a:cubicBezTo>
                    <a:pt x="123" y="18"/>
                    <a:pt x="0" y="140"/>
                    <a:pt x="18" y="298"/>
                  </a:cubicBezTo>
                  <a:cubicBezTo>
                    <a:pt x="18" y="428"/>
                    <a:pt x="125" y="544"/>
                    <a:pt x="267" y="544"/>
                  </a:cubicBezTo>
                  <a:cubicBezTo>
                    <a:pt x="277" y="544"/>
                    <a:pt x="287" y="543"/>
                    <a:pt x="297" y="542"/>
                  </a:cubicBezTo>
                  <a:cubicBezTo>
                    <a:pt x="455" y="542"/>
                    <a:pt x="560" y="402"/>
                    <a:pt x="560" y="263"/>
                  </a:cubicBezTo>
                  <a:cubicBezTo>
                    <a:pt x="542" y="105"/>
                    <a:pt x="420" y="0"/>
                    <a:pt x="26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850;p74">
              <a:extLst>
                <a:ext uri="{FF2B5EF4-FFF2-40B4-BE49-F238E27FC236}">
                  <a16:creationId xmlns:a16="http://schemas.microsoft.com/office/drawing/2014/main" id="{F7C517FB-A731-93AB-63BE-41149D35539A}"/>
                </a:ext>
              </a:extLst>
            </p:cNvPr>
            <p:cNvSpPr/>
            <p:nvPr/>
          </p:nvSpPr>
          <p:spPr>
            <a:xfrm>
              <a:off x="5998876" y="1295701"/>
              <a:ext cx="15085" cy="14655"/>
            </a:xfrm>
            <a:custGeom>
              <a:avLst/>
              <a:gdLst/>
              <a:ahLst/>
              <a:cxnLst/>
              <a:rect l="l" t="t" r="r" b="b"/>
              <a:pathLst>
                <a:path w="561" h="545" extrusionOk="0">
                  <a:moveTo>
                    <a:pt x="293" y="1"/>
                  </a:moveTo>
                  <a:cubicBezTo>
                    <a:pt x="283" y="1"/>
                    <a:pt x="273" y="1"/>
                    <a:pt x="263" y="2"/>
                  </a:cubicBezTo>
                  <a:cubicBezTo>
                    <a:pt x="123" y="2"/>
                    <a:pt x="1" y="142"/>
                    <a:pt x="18" y="282"/>
                  </a:cubicBezTo>
                  <a:cubicBezTo>
                    <a:pt x="18" y="439"/>
                    <a:pt x="141" y="544"/>
                    <a:pt x="298" y="544"/>
                  </a:cubicBezTo>
                  <a:cubicBezTo>
                    <a:pt x="455" y="527"/>
                    <a:pt x="560" y="404"/>
                    <a:pt x="560" y="247"/>
                  </a:cubicBezTo>
                  <a:cubicBezTo>
                    <a:pt x="544" y="116"/>
                    <a:pt x="436" y="1"/>
                    <a:pt x="293"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851;p74">
              <a:extLst>
                <a:ext uri="{FF2B5EF4-FFF2-40B4-BE49-F238E27FC236}">
                  <a16:creationId xmlns:a16="http://schemas.microsoft.com/office/drawing/2014/main" id="{24914FF4-B89B-C029-072C-41F549BA28AC}"/>
                </a:ext>
              </a:extLst>
            </p:cNvPr>
            <p:cNvSpPr/>
            <p:nvPr/>
          </p:nvSpPr>
          <p:spPr>
            <a:xfrm>
              <a:off x="6032730" y="1293818"/>
              <a:ext cx="15058" cy="14655"/>
            </a:xfrm>
            <a:custGeom>
              <a:avLst/>
              <a:gdLst/>
              <a:ahLst/>
              <a:cxnLst/>
              <a:rect l="l" t="t" r="r" b="b"/>
              <a:pathLst>
                <a:path w="560" h="545" extrusionOk="0">
                  <a:moveTo>
                    <a:pt x="293" y="1"/>
                  </a:moveTo>
                  <a:cubicBezTo>
                    <a:pt x="283" y="1"/>
                    <a:pt x="273" y="1"/>
                    <a:pt x="263" y="2"/>
                  </a:cubicBezTo>
                  <a:cubicBezTo>
                    <a:pt x="123" y="2"/>
                    <a:pt x="1" y="125"/>
                    <a:pt x="18" y="282"/>
                  </a:cubicBezTo>
                  <a:cubicBezTo>
                    <a:pt x="18" y="440"/>
                    <a:pt x="140" y="544"/>
                    <a:pt x="298" y="544"/>
                  </a:cubicBezTo>
                  <a:cubicBezTo>
                    <a:pt x="455" y="527"/>
                    <a:pt x="560" y="405"/>
                    <a:pt x="560" y="247"/>
                  </a:cubicBezTo>
                  <a:cubicBezTo>
                    <a:pt x="544" y="116"/>
                    <a:pt x="435" y="1"/>
                    <a:pt x="293"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852;p74">
              <a:extLst>
                <a:ext uri="{FF2B5EF4-FFF2-40B4-BE49-F238E27FC236}">
                  <a16:creationId xmlns:a16="http://schemas.microsoft.com/office/drawing/2014/main" id="{3C76EF8A-892B-E677-C4D3-72D582C777D0}"/>
                </a:ext>
              </a:extLst>
            </p:cNvPr>
            <p:cNvSpPr/>
            <p:nvPr/>
          </p:nvSpPr>
          <p:spPr>
            <a:xfrm>
              <a:off x="6066583" y="1291533"/>
              <a:ext cx="15058" cy="14628"/>
            </a:xfrm>
            <a:custGeom>
              <a:avLst/>
              <a:gdLst/>
              <a:ahLst/>
              <a:cxnLst/>
              <a:rect l="l" t="t" r="r" b="b"/>
              <a:pathLst>
                <a:path w="560" h="544" extrusionOk="0">
                  <a:moveTo>
                    <a:pt x="262" y="0"/>
                  </a:moveTo>
                  <a:cubicBezTo>
                    <a:pt x="123" y="18"/>
                    <a:pt x="0" y="140"/>
                    <a:pt x="18" y="297"/>
                  </a:cubicBezTo>
                  <a:cubicBezTo>
                    <a:pt x="18" y="428"/>
                    <a:pt x="125" y="544"/>
                    <a:pt x="267" y="544"/>
                  </a:cubicBezTo>
                  <a:cubicBezTo>
                    <a:pt x="277" y="544"/>
                    <a:pt x="287" y="543"/>
                    <a:pt x="297" y="542"/>
                  </a:cubicBezTo>
                  <a:cubicBezTo>
                    <a:pt x="455" y="542"/>
                    <a:pt x="560" y="402"/>
                    <a:pt x="560" y="262"/>
                  </a:cubicBezTo>
                  <a:cubicBezTo>
                    <a:pt x="542" y="105"/>
                    <a:pt x="420" y="0"/>
                    <a:pt x="26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853;p74">
              <a:extLst>
                <a:ext uri="{FF2B5EF4-FFF2-40B4-BE49-F238E27FC236}">
                  <a16:creationId xmlns:a16="http://schemas.microsoft.com/office/drawing/2014/main" id="{13AF8211-0914-440F-74BC-C64BCFECD93D}"/>
                </a:ext>
              </a:extLst>
            </p:cNvPr>
            <p:cNvSpPr/>
            <p:nvPr/>
          </p:nvSpPr>
          <p:spPr>
            <a:xfrm>
              <a:off x="6100410" y="1289597"/>
              <a:ext cx="15085" cy="14655"/>
            </a:xfrm>
            <a:custGeom>
              <a:avLst/>
              <a:gdLst/>
              <a:ahLst/>
              <a:cxnLst/>
              <a:rect l="l" t="t" r="r" b="b"/>
              <a:pathLst>
                <a:path w="561" h="545" extrusionOk="0">
                  <a:moveTo>
                    <a:pt x="293" y="0"/>
                  </a:moveTo>
                  <a:cubicBezTo>
                    <a:pt x="283" y="0"/>
                    <a:pt x="273" y="1"/>
                    <a:pt x="263" y="2"/>
                  </a:cubicBezTo>
                  <a:cubicBezTo>
                    <a:pt x="123" y="2"/>
                    <a:pt x="1" y="142"/>
                    <a:pt x="18" y="282"/>
                  </a:cubicBezTo>
                  <a:cubicBezTo>
                    <a:pt x="18" y="439"/>
                    <a:pt x="158" y="544"/>
                    <a:pt x="298" y="544"/>
                  </a:cubicBezTo>
                  <a:cubicBezTo>
                    <a:pt x="455" y="527"/>
                    <a:pt x="560" y="404"/>
                    <a:pt x="560" y="247"/>
                  </a:cubicBezTo>
                  <a:cubicBezTo>
                    <a:pt x="544" y="116"/>
                    <a:pt x="436" y="0"/>
                    <a:pt x="29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854;p74">
              <a:extLst>
                <a:ext uri="{FF2B5EF4-FFF2-40B4-BE49-F238E27FC236}">
                  <a16:creationId xmlns:a16="http://schemas.microsoft.com/office/drawing/2014/main" id="{6155E4A7-7E48-2B22-2B17-199BE823F47C}"/>
                </a:ext>
              </a:extLst>
            </p:cNvPr>
            <p:cNvSpPr/>
            <p:nvPr/>
          </p:nvSpPr>
          <p:spPr>
            <a:xfrm>
              <a:off x="6134263" y="1287715"/>
              <a:ext cx="15058" cy="14655"/>
            </a:xfrm>
            <a:custGeom>
              <a:avLst/>
              <a:gdLst/>
              <a:ahLst/>
              <a:cxnLst/>
              <a:rect l="l" t="t" r="r" b="b"/>
              <a:pathLst>
                <a:path w="560" h="545" extrusionOk="0">
                  <a:moveTo>
                    <a:pt x="293" y="1"/>
                  </a:moveTo>
                  <a:cubicBezTo>
                    <a:pt x="283" y="1"/>
                    <a:pt x="273" y="1"/>
                    <a:pt x="263" y="2"/>
                  </a:cubicBezTo>
                  <a:cubicBezTo>
                    <a:pt x="123" y="2"/>
                    <a:pt x="0" y="125"/>
                    <a:pt x="18" y="282"/>
                  </a:cubicBezTo>
                  <a:cubicBezTo>
                    <a:pt x="18" y="439"/>
                    <a:pt x="158" y="544"/>
                    <a:pt x="298" y="544"/>
                  </a:cubicBezTo>
                  <a:cubicBezTo>
                    <a:pt x="455" y="527"/>
                    <a:pt x="560" y="404"/>
                    <a:pt x="560" y="247"/>
                  </a:cubicBezTo>
                  <a:cubicBezTo>
                    <a:pt x="544" y="116"/>
                    <a:pt x="435" y="1"/>
                    <a:pt x="293"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855;p74">
              <a:extLst>
                <a:ext uri="{FF2B5EF4-FFF2-40B4-BE49-F238E27FC236}">
                  <a16:creationId xmlns:a16="http://schemas.microsoft.com/office/drawing/2014/main" id="{B9B04702-4F6E-8B6E-204B-95714B5BAFF1}"/>
                </a:ext>
              </a:extLst>
            </p:cNvPr>
            <p:cNvSpPr/>
            <p:nvPr/>
          </p:nvSpPr>
          <p:spPr>
            <a:xfrm>
              <a:off x="5980081" y="1262842"/>
              <a:ext cx="15058" cy="14655"/>
            </a:xfrm>
            <a:custGeom>
              <a:avLst/>
              <a:gdLst/>
              <a:ahLst/>
              <a:cxnLst/>
              <a:rect l="l" t="t" r="r" b="b"/>
              <a:pathLst>
                <a:path w="560" h="545" extrusionOk="0">
                  <a:moveTo>
                    <a:pt x="263" y="1"/>
                  </a:moveTo>
                  <a:cubicBezTo>
                    <a:pt x="105" y="18"/>
                    <a:pt x="1" y="141"/>
                    <a:pt x="1" y="298"/>
                  </a:cubicBezTo>
                  <a:cubicBezTo>
                    <a:pt x="17" y="429"/>
                    <a:pt x="125" y="544"/>
                    <a:pt x="268" y="544"/>
                  </a:cubicBezTo>
                  <a:cubicBezTo>
                    <a:pt x="278" y="544"/>
                    <a:pt x="288" y="544"/>
                    <a:pt x="298" y="543"/>
                  </a:cubicBezTo>
                  <a:cubicBezTo>
                    <a:pt x="438" y="543"/>
                    <a:pt x="560" y="403"/>
                    <a:pt x="543" y="263"/>
                  </a:cubicBezTo>
                  <a:cubicBezTo>
                    <a:pt x="543" y="106"/>
                    <a:pt x="403" y="1"/>
                    <a:pt x="263"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856;p74">
              <a:extLst>
                <a:ext uri="{FF2B5EF4-FFF2-40B4-BE49-F238E27FC236}">
                  <a16:creationId xmlns:a16="http://schemas.microsoft.com/office/drawing/2014/main" id="{1ABE2E95-FAEA-0061-395A-91DA129E7F41}"/>
                </a:ext>
              </a:extLst>
            </p:cNvPr>
            <p:cNvSpPr/>
            <p:nvPr/>
          </p:nvSpPr>
          <p:spPr>
            <a:xfrm>
              <a:off x="6081614" y="1256738"/>
              <a:ext cx="15058" cy="14655"/>
            </a:xfrm>
            <a:custGeom>
              <a:avLst/>
              <a:gdLst/>
              <a:ahLst/>
              <a:cxnLst/>
              <a:rect l="l" t="t" r="r" b="b"/>
              <a:pathLst>
                <a:path w="560" h="545" extrusionOk="0">
                  <a:moveTo>
                    <a:pt x="263" y="0"/>
                  </a:moveTo>
                  <a:cubicBezTo>
                    <a:pt x="105" y="18"/>
                    <a:pt x="1" y="140"/>
                    <a:pt x="1" y="280"/>
                  </a:cubicBezTo>
                  <a:cubicBezTo>
                    <a:pt x="17" y="427"/>
                    <a:pt x="125" y="544"/>
                    <a:pt x="268" y="544"/>
                  </a:cubicBezTo>
                  <a:cubicBezTo>
                    <a:pt x="278" y="544"/>
                    <a:pt x="288" y="543"/>
                    <a:pt x="298" y="542"/>
                  </a:cubicBezTo>
                  <a:cubicBezTo>
                    <a:pt x="438" y="542"/>
                    <a:pt x="560" y="403"/>
                    <a:pt x="543" y="263"/>
                  </a:cubicBezTo>
                  <a:cubicBezTo>
                    <a:pt x="543" y="105"/>
                    <a:pt x="403" y="0"/>
                    <a:pt x="26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857;p74">
              <a:extLst>
                <a:ext uri="{FF2B5EF4-FFF2-40B4-BE49-F238E27FC236}">
                  <a16:creationId xmlns:a16="http://schemas.microsoft.com/office/drawing/2014/main" id="{F9143FE7-6A15-D59D-3E78-D596EF8E34AB}"/>
                </a:ext>
              </a:extLst>
            </p:cNvPr>
            <p:cNvSpPr/>
            <p:nvPr/>
          </p:nvSpPr>
          <p:spPr>
            <a:xfrm>
              <a:off x="6115468" y="1254802"/>
              <a:ext cx="15058" cy="14655"/>
            </a:xfrm>
            <a:custGeom>
              <a:avLst/>
              <a:gdLst/>
              <a:ahLst/>
              <a:cxnLst/>
              <a:rect l="l" t="t" r="r" b="b"/>
              <a:pathLst>
                <a:path w="560" h="545" extrusionOk="0">
                  <a:moveTo>
                    <a:pt x="289" y="1"/>
                  </a:moveTo>
                  <a:cubicBezTo>
                    <a:pt x="280" y="1"/>
                    <a:pt x="271" y="1"/>
                    <a:pt x="262" y="3"/>
                  </a:cubicBezTo>
                  <a:cubicBezTo>
                    <a:pt x="105" y="3"/>
                    <a:pt x="0" y="142"/>
                    <a:pt x="0" y="282"/>
                  </a:cubicBezTo>
                  <a:cubicBezTo>
                    <a:pt x="18" y="440"/>
                    <a:pt x="140" y="544"/>
                    <a:pt x="297" y="544"/>
                  </a:cubicBezTo>
                  <a:cubicBezTo>
                    <a:pt x="437" y="527"/>
                    <a:pt x="560" y="405"/>
                    <a:pt x="542" y="247"/>
                  </a:cubicBezTo>
                  <a:cubicBezTo>
                    <a:pt x="542" y="116"/>
                    <a:pt x="420" y="1"/>
                    <a:pt x="289"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858;p74">
              <a:extLst>
                <a:ext uri="{FF2B5EF4-FFF2-40B4-BE49-F238E27FC236}">
                  <a16:creationId xmlns:a16="http://schemas.microsoft.com/office/drawing/2014/main" id="{B8F5FE12-103A-1E4C-6E17-DB06E481D2A8}"/>
                </a:ext>
              </a:extLst>
            </p:cNvPr>
            <p:cNvSpPr/>
            <p:nvPr/>
          </p:nvSpPr>
          <p:spPr>
            <a:xfrm>
              <a:off x="6149294" y="1252517"/>
              <a:ext cx="15085" cy="14628"/>
            </a:xfrm>
            <a:custGeom>
              <a:avLst/>
              <a:gdLst/>
              <a:ahLst/>
              <a:cxnLst/>
              <a:rect l="l" t="t" r="r" b="b"/>
              <a:pathLst>
                <a:path w="561" h="544" extrusionOk="0">
                  <a:moveTo>
                    <a:pt x="263" y="0"/>
                  </a:moveTo>
                  <a:cubicBezTo>
                    <a:pt x="106" y="18"/>
                    <a:pt x="1" y="140"/>
                    <a:pt x="1" y="297"/>
                  </a:cubicBezTo>
                  <a:cubicBezTo>
                    <a:pt x="17" y="428"/>
                    <a:pt x="125" y="544"/>
                    <a:pt x="268" y="544"/>
                  </a:cubicBezTo>
                  <a:cubicBezTo>
                    <a:pt x="278" y="544"/>
                    <a:pt x="288" y="543"/>
                    <a:pt x="298" y="542"/>
                  </a:cubicBezTo>
                  <a:cubicBezTo>
                    <a:pt x="438" y="542"/>
                    <a:pt x="560" y="420"/>
                    <a:pt x="543" y="262"/>
                  </a:cubicBezTo>
                  <a:cubicBezTo>
                    <a:pt x="543" y="105"/>
                    <a:pt x="403" y="0"/>
                    <a:pt x="26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859;p74">
              <a:extLst>
                <a:ext uri="{FF2B5EF4-FFF2-40B4-BE49-F238E27FC236}">
                  <a16:creationId xmlns:a16="http://schemas.microsoft.com/office/drawing/2014/main" id="{B8591F66-A7A7-8E17-9074-8CF212F1A4F4}"/>
                </a:ext>
              </a:extLst>
            </p:cNvPr>
            <p:cNvSpPr/>
            <p:nvPr/>
          </p:nvSpPr>
          <p:spPr>
            <a:xfrm>
              <a:off x="6017699" y="1328613"/>
              <a:ext cx="15058" cy="14628"/>
            </a:xfrm>
            <a:custGeom>
              <a:avLst/>
              <a:gdLst/>
              <a:ahLst/>
              <a:cxnLst/>
              <a:rect l="l" t="t" r="r" b="b"/>
              <a:pathLst>
                <a:path w="560" h="544" extrusionOk="0">
                  <a:moveTo>
                    <a:pt x="292" y="0"/>
                  </a:moveTo>
                  <a:cubicBezTo>
                    <a:pt x="282" y="0"/>
                    <a:pt x="272" y="1"/>
                    <a:pt x="262" y="2"/>
                  </a:cubicBezTo>
                  <a:cubicBezTo>
                    <a:pt x="122" y="2"/>
                    <a:pt x="0" y="142"/>
                    <a:pt x="18" y="282"/>
                  </a:cubicBezTo>
                  <a:cubicBezTo>
                    <a:pt x="18" y="439"/>
                    <a:pt x="157" y="544"/>
                    <a:pt x="297" y="544"/>
                  </a:cubicBezTo>
                  <a:cubicBezTo>
                    <a:pt x="455" y="527"/>
                    <a:pt x="560" y="404"/>
                    <a:pt x="560" y="247"/>
                  </a:cubicBezTo>
                  <a:cubicBezTo>
                    <a:pt x="543" y="116"/>
                    <a:pt x="435" y="0"/>
                    <a:pt x="29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860;p74">
              <a:extLst>
                <a:ext uri="{FF2B5EF4-FFF2-40B4-BE49-F238E27FC236}">
                  <a16:creationId xmlns:a16="http://schemas.microsoft.com/office/drawing/2014/main" id="{2F74E08D-728A-F45F-2FCB-C8ADA6D17F4B}"/>
                </a:ext>
              </a:extLst>
            </p:cNvPr>
            <p:cNvSpPr/>
            <p:nvPr/>
          </p:nvSpPr>
          <p:spPr>
            <a:xfrm>
              <a:off x="6051525" y="1326300"/>
              <a:ext cx="15542" cy="14655"/>
            </a:xfrm>
            <a:custGeom>
              <a:avLst/>
              <a:gdLst/>
              <a:ahLst/>
              <a:cxnLst/>
              <a:rect l="l" t="t" r="r" b="b"/>
              <a:pathLst>
                <a:path w="578" h="545" extrusionOk="0">
                  <a:moveTo>
                    <a:pt x="280" y="1"/>
                  </a:moveTo>
                  <a:cubicBezTo>
                    <a:pt x="123" y="18"/>
                    <a:pt x="1" y="141"/>
                    <a:pt x="18" y="298"/>
                  </a:cubicBezTo>
                  <a:cubicBezTo>
                    <a:pt x="18" y="429"/>
                    <a:pt x="141" y="544"/>
                    <a:pt x="271" y="544"/>
                  </a:cubicBezTo>
                  <a:cubicBezTo>
                    <a:pt x="280" y="544"/>
                    <a:pt x="289" y="544"/>
                    <a:pt x="298" y="543"/>
                  </a:cubicBezTo>
                  <a:cubicBezTo>
                    <a:pt x="455" y="543"/>
                    <a:pt x="578" y="420"/>
                    <a:pt x="560" y="263"/>
                  </a:cubicBezTo>
                  <a:cubicBezTo>
                    <a:pt x="543" y="106"/>
                    <a:pt x="420" y="1"/>
                    <a:pt x="28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861;p74">
              <a:extLst>
                <a:ext uri="{FF2B5EF4-FFF2-40B4-BE49-F238E27FC236}">
                  <a16:creationId xmlns:a16="http://schemas.microsoft.com/office/drawing/2014/main" id="{32CE71B5-E2CA-1609-BA0B-924BCA1F66A8}"/>
                </a:ext>
              </a:extLst>
            </p:cNvPr>
            <p:cNvSpPr/>
            <p:nvPr/>
          </p:nvSpPr>
          <p:spPr>
            <a:xfrm>
              <a:off x="5969271" y="1365317"/>
              <a:ext cx="15058" cy="14655"/>
            </a:xfrm>
            <a:custGeom>
              <a:avLst/>
              <a:gdLst/>
              <a:ahLst/>
              <a:cxnLst/>
              <a:rect l="l" t="t" r="r" b="b"/>
              <a:pathLst>
                <a:path w="560" h="545" extrusionOk="0">
                  <a:moveTo>
                    <a:pt x="263" y="1"/>
                  </a:moveTo>
                  <a:cubicBezTo>
                    <a:pt x="105" y="18"/>
                    <a:pt x="1" y="140"/>
                    <a:pt x="1" y="298"/>
                  </a:cubicBezTo>
                  <a:cubicBezTo>
                    <a:pt x="17" y="429"/>
                    <a:pt x="125" y="544"/>
                    <a:pt x="268" y="544"/>
                  </a:cubicBezTo>
                  <a:cubicBezTo>
                    <a:pt x="278" y="544"/>
                    <a:pt x="288" y="544"/>
                    <a:pt x="298" y="543"/>
                  </a:cubicBezTo>
                  <a:cubicBezTo>
                    <a:pt x="438" y="543"/>
                    <a:pt x="560" y="403"/>
                    <a:pt x="542" y="263"/>
                  </a:cubicBezTo>
                  <a:cubicBezTo>
                    <a:pt x="542" y="106"/>
                    <a:pt x="403" y="1"/>
                    <a:pt x="263"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862;p74">
              <a:extLst>
                <a:ext uri="{FF2B5EF4-FFF2-40B4-BE49-F238E27FC236}">
                  <a16:creationId xmlns:a16="http://schemas.microsoft.com/office/drawing/2014/main" id="{70E5A3EF-3DB9-83DB-4C0E-446D5445DC7A}"/>
                </a:ext>
              </a:extLst>
            </p:cNvPr>
            <p:cNvSpPr/>
            <p:nvPr/>
          </p:nvSpPr>
          <p:spPr>
            <a:xfrm>
              <a:off x="6003125" y="1363407"/>
              <a:ext cx="15058" cy="14682"/>
            </a:xfrm>
            <a:custGeom>
              <a:avLst/>
              <a:gdLst/>
              <a:ahLst/>
              <a:cxnLst/>
              <a:rect l="l" t="t" r="r" b="b"/>
              <a:pathLst>
                <a:path w="560" h="546" extrusionOk="0">
                  <a:moveTo>
                    <a:pt x="289" y="0"/>
                  </a:moveTo>
                  <a:cubicBezTo>
                    <a:pt x="280" y="0"/>
                    <a:pt x="271" y="1"/>
                    <a:pt x="262" y="2"/>
                  </a:cubicBezTo>
                  <a:cubicBezTo>
                    <a:pt x="105" y="2"/>
                    <a:pt x="0" y="142"/>
                    <a:pt x="0" y="281"/>
                  </a:cubicBezTo>
                  <a:cubicBezTo>
                    <a:pt x="17" y="429"/>
                    <a:pt x="125" y="545"/>
                    <a:pt x="268" y="545"/>
                  </a:cubicBezTo>
                  <a:cubicBezTo>
                    <a:pt x="277" y="545"/>
                    <a:pt x="287" y="545"/>
                    <a:pt x="297" y="544"/>
                  </a:cubicBezTo>
                  <a:cubicBezTo>
                    <a:pt x="437" y="526"/>
                    <a:pt x="560" y="404"/>
                    <a:pt x="542" y="264"/>
                  </a:cubicBezTo>
                  <a:cubicBezTo>
                    <a:pt x="542" y="117"/>
                    <a:pt x="420" y="0"/>
                    <a:pt x="289"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863;p74">
              <a:extLst>
                <a:ext uri="{FF2B5EF4-FFF2-40B4-BE49-F238E27FC236}">
                  <a16:creationId xmlns:a16="http://schemas.microsoft.com/office/drawing/2014/main" id="{377453E0-7849-FE06-8459-5D6F3312D7CE}"/>
                </a:ext>
              </a:extLst>
            </p:cNvPr>
            <p:cNvSpPr/>
            <p:nvPr/>
          </p:nvSpPr>
          <p:spPr>
            <a:xfrm>
              <a:off x="6036951" y="1361525"/>
              <a:ext cx="15085" cy="14628"/>
            </a:xfrm>
            <a:custGeom>
              <a:avLst/>
              <a:gdLst/>
              <a:ahLst/>
              <a:cxnLst/>
              <a:rect l="l" t="t" r="r" b="b"/>
              <a:pathLst>
                <a:path w="561" h="544" extrusionOk="0">
                  <a:moveTo>
                    <a:pt x="290" y="0"/>
                  </a:moveTo>
                  <a:cubicBezTo>
                    <a:pt x="281" y="0"/>
                    <a:pt x="272" y="1"/>
                    <a:pt x="263" y="2"/>
                  </a:cubicBezTo>
                  <a:cubicBezTo>
                    <a:pt x="106" y="2"/>
                    <a:pt x="1" y="124"/>
                    <a:pt x="1" y="281"/>
                  </a:cubicBezTo>
                  <a:cubicBezTo>
                    <a:pt x="18" y="439"/>
                    <a:pt x="141" y="544"/>
                    <a:pt x="298" y="544"/>
                  </a:cubicBezTo>
                  <a:cubicBezTo>
                    <a:pt x="438" y="526"/>
                    <a:pt x="560" y="404"/>
                    <a:pt x="543" y="247"/>
                  </a:cubicBezTo>
                  <a:cubicBezTo>
                    <a:pt x="543" y="116"/>
                    <a:pt x="420" y="0"/>
                    <a:pt x="29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864;p74">
              <a:extLst>
                <a:ext uri="{FF2B5EF4-FFF2-40B4-BE49-F238E27FC236}">
                  <a16:creationId xmlns:a16="http://schemas.microsoft.com/office/drawing/2014/main" id="{E84591D2-AFC6-A911-DFE4-D47015863621}"/>
                </a:ext>
              </a:extLst>
            </p:cNvPr>
            <p:cNvSpPr/>
            <p:nvPr/>
          </p:nvSpPr>
          <p:spPr>
            <a:xfrm>
              <a:off x="6070805" y="1359213"/>
              <a:ext cx="15058" cy="14628"/>
            </a:xfrm>
            <a:custGeom>
              <a:avLst/>
              <a:gdLst/>
              <a:ahLst/>
              <a:cxnLst/>
              <a:rect l="l" t="t" r="r" b="b"/>
              <a:pathLst>
                <a:path w="560" h="544" extrusionOk="0">
                  <a:moveTo>
                    <a:pt x="263" y="0"/>
                  </a:moveTo>
                  <a:cubicBezTo>
                    <a:pt x="105" y="18"/>
                    <a:pt x="1" y="140"/>
                    <a:pt x="1" y="298"/>
                  </a:cubicBezTo>
                  <a:cubicBezTo>
                    <a:pt x="17" y="428"/>
                    <a:pt x="125" y="544"/>
                    <a:pt x="268" y="544"/>
                  </a:cubicBezTo>
                  <a:cubicBezTo>
                    <a:pt x="278" y="544"/>
                    <a:pt x="288" y="543"/>
                    <a:pt x="298" y="542"/>
                  </a:cubicBezTo>
                  <a:cubicBezTo>
                    <a:pt x="438" y="542"/>
                    <a:pt x="560" y="402"/>
                    <a:pt x="542" y="263"/>
                  </a:cubicBezTo>
                  <a:cubicBezTo>
                    <a:pt x="542" y="105"/>
                    <a:pt x="403" y="0"/>
                    <a:pt x="26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865;p74">
              <a:extLst>
                <a:ext uri="{FF2B5EF4-FFF2-40B4-BE49-F238E27FC236}">
                  <a16:creationId xmlns:a16="http://schemas.microsoft.com/office/drawing/2014/main" id="{D1382484-E6CF-092F-4211-2A3C041294E5}"/>
                </a:ext>
              </a:extLst>
            </p:cNvPr>
            <p:cNvSpPr/>
            <p:nvPr/>
          </p:nvSpPr>
          <p:spPr>
            <a:xfrm>
              <a:off x="6104658" y="1357277"/>
              <a:ext cx="15058" cy="14709"/>
            </a:xfrm>
            <a:custGeom>
              <a:avLst/>
              <a:gdLst/>
              <a:ahLst/>
              <a:cxnLst/>
              <a:rect l="l" t="t" r="r" b="b"/>
              <a:pathLst>
                <a:path w="560" h="547" extrusionOk="0">
                  <a:moveTo>
                    <a:pt x="289" y="1"/>
                  </a:moveTo>
                  <a:cubicBezTo>
                    <a:pt x="280" y="1"/>
                    <a:pt x="271" y="1"/>
                    <a:pt x="262" y="2"/>
                  </a:cubicBezTo>
                  <a:cubicBezTo>
                    <a:pt x="105" y="2"/>
                    <a:pt x="0" y="142"/>
                    <a:pt x="0" y="282"/>
                  </a:cubicBezTo>
                  <a:cubicBezTo>
                    <a:pt x="17" y="429"/>
                    <a:pt x="125" y="546"/>
                    <a:pt x="268" y="546"/>
                  </a:cubicBezTo>
                  <a:cubicBezTo>
                    <a:pt x="277" y="546"/>
                    <a:pt x="287" y="545"/>
                    <a:pt x="297" y="544"/>
                  </a:cubicBezTo>
                  <a:cubicBezTo>
                    <a:pt x="437" y="527"/>
                    <a:pt x="560" y="405"/>
                    <a:pt x="542" y="265"/>
                  </a:cubicBezTo>
                  <a:cubicBezTo>
                    <a:pt x="542" y="117"/>
                    <a:pt x="420" y="1"/>
                    <a:pt x="289"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866;p74">
              <a:extLst>
                <a:ext uri="{FF2B5EF4-FFF2-40B4-BE49-F238E27FC236}">
                  <a16:creationId xmlns:a16="http://schemas.microsoft.com/office/drawing/2014/main" id="{B3995688-1AAC-F867-356E-7F8F952FC06B}"/>
                </a:ext>
              </a:extLst>
            </p:cNvPr>
            <p:cNvSpPr/>
            <p:nvPr/>
          </p:nvSpPr>
          <p:spPr>
            <a:xfrm>
              <a:off x="6138485" y="1355395"/>
              <a:ext cx="15085" cy="14655"/>
            </a:xfrm>
            <a:custGeom>
              <a:avLst/>
              <a:gdLst/>
              <a:ahLst/>
              <a:cxnLst/>
              <a:rect l="l" t="t" r="r" b="b"/>
              <a:pathLst>
                <a:path w="561" h="545" extrusionOk="0">
                  <a:moveTo>
                    <a:pt x="290" y="1"/>
                  </a:moveTo>
                  <a:cubicBezTo>
                    <a:pt x="281" y="1"/>
                    <a:pt x="272" y="1"/>
                    <a:pt x="263" y="3"/>
                  </a:cubicBezTo>
                  <a:cubicBezTo>
                    <a:pt x="106" y="3"/>
                    <a:pt x="1" y="125"/>
                    <a:pt x="1" y="282"/>
                  </a:cubicBezTo>
                  <a:cubicBezTo>
                    <a:pt x="18" y="440"/>
                    <a:pt x="141" y="544"/>
                    <a:pt x="298" y="544"/>
                  </a:cubicBezTo>
                  <a:cubicBezTo>
                    <a:pt x="438" y="527"/>
                    <a:pt x="560" y="405"/>
                    <a:pt x="543" y="247"/>
                  </a:cubicBezTo>
                  <a:cubicBezTo>
                    <a:pt x="543" y="116"/>
                    <a:pt x="420" y="1"/>
                    <a:pt x="29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867;p74">
              <a:extLst>
                <a:ext uri="{FF2B5EF4-FFF2-40B4-BE49-F238E27FC236}">
                  <a16:creationId xmlns:a16="http://schemas.microsoft.com/office/drawing/2014/main" id="{441289C4-3298-BE5B-C305-BCE79F1289FA}"/>
                </a:ext>
              </a:extLst>
            </p:cNvPr>
            <p:cNvSpPr/>
            <p:nvPr/>
          </p:nvSpPr>
          <p:spPr>
            <a:xfrm>
              <a:off x="5983845" y="1330549"/>
              <a:ext cx="15058" cy="14628"/>
            </a:xfrm>
            <a:custGeom>
              <a:avLst/>
              <a:gdLst/>
              <a:ahLst/>
              <a:cxnLst/>
              <a:rect l="l" t="t" r="r" b="b"/>
              <a:pathLst>
                <a:path w="560" h="544" extrusionOk="0">
                  <a:moveTo>
                    <a:pt x="263" y="0"/>
                  </a:moveTo>
                  <a:cubicBezTo>
                    <a:pt x="123" y="17"/>
                    <a:pt x="0" y="140"/>
                    <a:pt x="18" y="297"/>
                  </a:cubicBezTo>
                  <a:cubicBezTo>
                    <a:pt x="18" y="428"/>
                    <a:pt x="140" y="544"/>
                    <a:pt x="271" y="544"/>
                  </a:cubicBezTo>
                  <a:cubicBezTo>
                    <a:pt x="280" y="544"/>
                    <a:pt x="289" y="543"/>
                    <a:pt x="298" y="542"/>
                  </a:cubicBezTo>
                  <a:cubicBezTo>
                    <a:pt x="455" y="542"/>
                    <a:pt x="560" y="402"/>
                    <a:pt x="560" y="262"/>
                  </a:cubicBezTo>
                  <a:cubicBezTo>
                    <a:pt x="542" y="105"/>
                    <a:pt x="420" y="0"/>
                    <a:pt x="26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868;p74">
              <a:extLst>
                <a:ext uri="{FF2B5EF4-FFF2-40B4-BE49-F238E27FC236}">
                  <a16:creationId xmlns:a16="http://schemas.microsoft.com/office/drawing/2014/main" id="{A5E6B962-EA81-0DED-8115-A430527904B5}"/>
                </a:ext>
              </a:extLst>
            </p:cNvPr>
            <p:cNvSpPr/>
            <p:nvPr/>
          </p:nvSpPr>
          <p:spPr>
            <a:xfrm>
              <a:off x="6085379" y="1324418"/>
              <a:ext cx="15542" cy="14655"/>
            </a:xfrm>
            <a:custGeom>
              <a:avLst/>
              <a:gdLst/>
              <a:ahLst/>
              <a:cxnLst/>
              <a:rect l="l" t="t" r="r" b="b"/>
              <a:pathLst>
                <a:path w="578" h="545" extrusionOk="0">
                  <a:moveTo>
                    <a:pt x="280" y="1"/>
                  </a:moveTo>
                  <a:cubicBezTo>
                    <a:pt x="123" y="18"/>
                    <a:pt x="0" y="141"/>
                    <a:pt x="18" y="298"/>
                  </a:cubicBezTo>
                  <a:cubicBezTo>
                    <a:pt x="18" y="429"/>
                    <a:pt x="140" y="544"/>
                    <a:pt x="271" y="544"/>
                  </a:cubicBezTo>
                  <a:cubicBezTo>
                    <a:pt x="280" y="544"/>
                    <a:pt x="289" y="544"/>
                    <a:pt x="298" y="543"/>
                  </a:cubicBezTo>
                  <a:cubicBezTo>
                    <a:pt x="455" y="543"/>
                    <a:pt x="577" y="403"/>
                    <a:pt x="560" y="263"/>
                  </a:cubicBezTo>
                  <a:cubicBezTo>
                    <a:pt x="542" y="106"/>
                    <a:pt x="420" y="1"/>
                    <a:pt x="28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869;p74">
              <a:extLst>
                <a:ext uri="{FF2B5EF4-FFF2-40B4-BE49-F238E27FC236}">
                  <a16:creationId xmlns:a16="http://schemas.microsoft.com/office/drawing/2014/main" id="{9A72FF68-0C38-C613-D30E-C1B1C1728202}"/>
                </a:ext>
              </a:extLst>
            </p:cNvPr>
            <p:cNvSpPr/>
            <p:nvPr/>
          </p:nvSpPr>
          <p:spPr>
            <a:xfrm>
              <a:off x="6119232" y="1322509"/>
              <a:ext cx="15516" cy="14628"/>
            </a:xfrm>
            <a:custGeom>
              <a:avLst/>
              <a:gdLst/>
              <a:ahLst/>
              <a:cxnLst/>
              <a:rect l="l" t="t" r="r" b="b"/>
              <a:pathLst>
                <a:path w="577" h="544" extrusionOk="0">
                  <a:moveTo>
                    <a:pt x="307" y="0"/>
                  </a:moveTo>
                  <a:cubicBezTo>
                    <a:pt x="298" y="0"/>
                    <a:pt x="289" y="1"/>
                    <a:pt x="280" y="2"/>
                  </a:cubicBezTo>
                  <a:cubicBezTo>
                    <a:pt x="122" y="2"/>
                    <a:pt x="0" y="142"/>
                    <a:pt x="18" y="282"/>
                  </a:cubicBezTo>
                  <a:cubicBezTo>
                    <a:pt x="18" y="439"/>
                    <a:pt x="157" y="544"/>
                    <a:pt x="297" y="544"/>
                  </a:cubicBezTo>
                  <a:cubicBezTo>
                    <a:pt x="455" y="526"/>
                    <a:pt x="577" y="404"/>
                    <a:pt x="559" y="247"/>
                  </a:cubicBezTo>
                  <a:cubicBezTo>
                    <a:pt x="559" y="116"/>
                    <a:pt x="437" y="0"/>
                    <a:pt x="307"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870;p74">
              <a:extLst>
                <a:ext uri="{FF2B5EF4-FFF2-40B4-BE49-F238E27FC236}">
                  <a16:creationId xmlns:a16="http://schemas.microsoft.com/office/drawing/2014/main" id="{A0FA563B-985F-C422-0A2E-2F196944239C}"/>
                </a:ext>
              </a:extLst>
            </p:cNvPr>
            <p:cNvSpPr/>
            <p:nvPr/>
          </p:nvSpPr>
          <p:spPr>
            <a:xfrm>
              <a:off x="6153059" y="1320197"/>
              <a:ext cx="15542" cy="14655"/>
            </a:xfrm>
            <a:custGeom>
              <a:avLst/>
              <a:gdLst/>
              <a:ahLst/>
              <a:cxnLst/>
              <a:rect l="l" t="t" r="r" b="b"/>
              <a:pathLst>
                <a:path w="578" h="545" extrusionOk="0">
                  <a:moveTo>
                    <a:pt x="280" y="0"/>
                  </a:moveTo>
                  <a:cubicBezTo>
                    <a:pt x="123" y="18"/>
                    <a:pt x="1" y="140"/>
                    <a:pt x="18" y="298"/>
                  </a:cubicBezTo>
                  <a:cubicBezTo>
                    <a:pt x="35" y="428"/>
                    <a:pt x="143" y="544"/>
                    <a:pt x="271" y="544"/>
                  </a:cubicBezTo>
                  <a:cubicBezTo>
                    <a:pt x="280" y="544"/>
                    <a:pt x="289" y="543"/>
                    <a:pt x="298" y="542"/>
                  </a:cubicBezTo>
                  <a:cubicBezTo>
                    <a:pt x="455" y="542"/>
                    <a:pt x="578" y="420"/>
                    <a:pt x="560" y="263"/>
                  </a:cubicBezTo>
                  <a:cubicBezTo>
                    <a:pt x="560" y="105"/>
                    <a:pt x="420" y="0"/>
                    <a:pt x="28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871;p74">
              <a:extLst>
                <a:ext uri="{FF2B5EF4-FFF2-40B4-BE49-F238E27FC236}">
                  <a16:creationId xmlns:a16="http://schemas.microsoft.com/office/drawing/2014/main" id="{139E298D-B86A-D56E-DFCF-7BF7B50975C1}"/>
                </a:ext>
              </a:extLst>
            </p:cNvPr>
            <p:cNvSpPr/>
            <p:nvPr/>
          </p:nvSpPr>
          <p:spPr>
            <a:xfrm>
              <a:off x="6163868" y="1217722"/>
              <a:ext cx="15542" cy="14655"/>
            </a:xfrm>
            <a:custGeom>
              <a:avLst/>
              <a:gdLst/>
              <a:ahLst/>
              <a:cxnLst/>
              <a:rect l="l" t="t" r="r" b="b"/>
              <a:pathLst>
                <a:path w="578" h="545" extrusionOk="0">
                  <a:moveTo>
                    <a:pt x="281" y="1"/>
                  </a:moveTo>
                  <a:cubicBezTo>
                    <a:pt x="123" y="18"/>
                    <a:pt x="1" y="140"/>
                    <a:pt x="18" y="298"/>
                  </a:cubicBezTo>
                  <a:cubicBezTo>
                    <a:pt x="35" y="429"/>
                    <a:pt x="143" y="544"/>
                    <a:pt x="271" y="544"/>
                  </a:cubicBezTo>
                  <a:cubicBezTo>
                    <a:pt x="280" y="544"/>
                    <a:pt x="289" y="544"/>
                    <a:pt x="298" y="542"/>
                  </a:cubicBezTo>
                  <a:cubicBezTo>
                    <a:pt x="455" y="542"/>
                    <a:pt x="578" y="403"/>
                    <a:pt x="560" y="263"/>
                  </a:cubicBezTo>
                  <a:cubicBezTo>
                    <a:pt x="560" y="105"/>
                    <a:pt x="420" y="1"/>
                    <a:pt x="281"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872;p74">
              <a:extLst>
                <a:ext uri="{FF2B5EF4-FFF2-40B4-BE49-F238E27FC236}">
                  <a16:creationId xmlns:a16="http://schemas.microsoft.com/office/drawing/2014/main" id="{5EB38A23-F4E3-53C1-B88A-5711F5E8BDA2}"/>
                </a:ext>
              </a:extLst>
            </p:cNvPr>
            <p:cNvSpPr/>
            <p:nvPr/>
          </p:nvSpPr>
          <p:spPr>
            <a:xfrm>
              <a:off x="6168117" y="1285402"/>
              <a:ext cx="15058" cy="14655"/>
            </a:xfrm>
            <a:custGeom>
              <a:avLst/>
              <a:gdLst/>
              <a:ahLst/>
              <a:cxnLst/>
              <a:rect l="l" t="t" r="r" b="b"/>
              <a:pathLst>
                <a:path w="560" h="545" extrusionOk="0">
                  <a:moveTo>
                    <a:pt x="262" y="1"/>
                  </a:moveTo>
                  <a:cubicBezTo>
                    <a:pt x="123" y="18"/>
                    <a:pt x="0" y="141"/>
                    <a:pt x="18" y="298"/>
                  </a:cubicBezTo>
                  <a:cubicBezTo>
                    <a:pt x="18" y="429"/>
                    <a:pt x="140" y="544"/>
                    <a:pt x="270" y="544"/>
                  </a:cubicBezTo>
                  <a:cubicBezTo>
                    <a:pt x="279" y="544"/>
                    <a:pt x="288" y="544"/>
                    <a:pt x="297" y="543"/>
                  </a:cubicBezTo>
                  <a:cubicBezTo>
                    <a:pt x="455" y="543"/>
                    <a:pt x="560" y="403"/>
                    <a:pt x="560" y="263"/>
                  </a:cubicBezTo>
                  <a:cubicBezTo>
                    <a:pt x="542" y="106"/>
                    <a:pt x="420" y="1"/>
                    <a:pt x="262"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873;p74">
              <a:extLst>
                <a:ext uri="{FF2B5EF4-FFF2-40B4-BE49-F238E27FC236}">
                  <a16:creationId xmlns:a16="http://schemas.microsoft.com/office/drawing/2014/main" id="{D0DC2EE1-90AB-AD51-D947-F221A48554FE}"/>
                </a:ext>
              </a:extLst>
            </p:cNvPr>
            <p:cNvSpPr/>
            <p:nvPr/>
          </p:nvSpPr>
          <p:spPr>
            <a:xfrm>
              <a:off x="6149294" y="1252517"/>
              <a:ext cx="15085" cy="14628"/>
            </a:xfrm>
            <a:custGeom>
              <a:avLst/>
              <a:gdLst/>
              <a:ahLst/>
              <a:cxnLst/>
              <a:rect l="l" t="t" r="r" b="b"/>
              <a:pathLst>
                <a:path w="561" h="544" extrusionOk="0">
                  <a:moveTo>
                    <a:pt x="263" y="0"/>
                  </a:moveTo>
                  <a:cubicBezTo>
                    <a:pt x="106" y="18"/>
                    <a:pt x="1" y="140"/>
                    <a:pt x="1" y="297"/>
                  </a:cubicBezTo>
                  <a:cubicBezTo>
                    <a:pt x="17" y="428"/>
                    <a:pt x="125" y="544"/>
                    <a:pt x="268" y="544"/>
                  </a:cubicBezTo>
                  <a:cubicBezTo>
                    <a:pt x="278" y="544"/>
                    <a:pt x="288" y="543"/>
                    <a:pt x="298" y="542"/>
                  </a:cubicBezTo>
                  <a:cubicBezTo>
                    <a:pt x="438" y="542"/>
                    <a:pt x="560" y="420"/>
                    <a:pt x="543" y="262"/>
                  </a:cubicBezTo>
                  <a:cubicBezTo>
                    <a:pt x="543" y="105"/>
                    <a:pt x="403" y="0"/>
                    <a:pt x="26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874;p74">
              <a:extLst>
                <a:ext uri="{FF2B5EF4-FFF2-40B4-BE49-F238E27FC236}">
                  <a16:creationId xmlns:a16="http://schemas.microsoft.com/office/drawing/2014/main" id="{AD355D4B-E292-A2A3-9C03-6A8AA2DF26F1}"/>
                </a:ext>
              </a:extLst>
            </p:cNvPr>
            <p:cNvSpPr/>
            <p:nvPr/>
          </p:nvSpPr>
          <p:spPr>
            <a:xfrm>
              <a:off x="6183148" y="1250581"/>
              <a:ext cx="15058" cy="14682"/>
            </a:xfrm>
            <a:custGeom>
              <a:avLst/>
              <a:gdLst/>
              <a:ahLst/>
              <a:cxnLst/>
              <a:rect l="l" t="t" r="r" b="b"/>
              <a:pathLst>
                <a:path w="560" h="546" extrusionOk="0">
                  <a:moveTo>
                    <a:pt x="293" y="1"/>
                  </a:moveTo>
                  <a:cubicBezTo>
                    <a:pt x="283" y="1"/>
                    <a:pt x="273" y="1"/>
                    <a:pt x="263" y="2"/>
                  </a:cubicBezTo>
                  <a:cubicBezTo>
                    <a:pt x="105" y="20"/>
                    <a:pt x="1" y="142"/>
                    <a:pt x="1" y="282"/>
                  </a:cubicBezTo>
                  <a:cubicBezTo>
                    <a:pt x="17" y="429"/>
                    <a:pt x="125" y="546"/>
                    <a:pt x="268" y="546"/>
                  </a:cubicBezTo>
                  <a:cubicBezTo>
                    <a:pt x="278" y="546"/>
                    <a:pt x="288" y="545"/>
                    <a:pt x="298" y="544"/>
                  </a:cubicBezTo>
                  <a:cubicBezTo>
                    <a:pt x="438" y="544"/>
                    <a:pt x="560" y="404"/>
                    <a:pt x="542" y="264"/>
                  </a:cubicBezTo>
                  <a:cubicBezTo>
                    <a:pt x="542" y="117"/>
                    <a:pt x="435" y="1"/>
                    <a:pt x="293"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875;p74">
              <a:extLst>
                <a:ext uri="{FF2B5EF4-FFF2-40B4-BE49-F238E27FC236}">
                  <a16:creationId xmlns:a16="http://schemas.microsoft.com/office/drawing/2014/main" id="{5BC79D43-DACF-3730-6DF4-742E679EDACD}"/>
                </a:ext>
              </a:extLst>
            </p:cNvPr>
            <p:cNvSpPr/>
            <p:nvPr/>
          </p:nvSpPr>
          <p:spPr>
            <a:xfrm>
              <a:off x="6172338" y="1353109"/>
              <a:ext cx="15058" cy="14628"/>
            </a:xfrm>
            <a:custGeom>
              <a:avLst/>
              <a:gdLst/>
              <a:ahLst/>
              <a:cxnLst/>
              <a:rect l="l" t="t" r="r" b="b"/>
              <a:pathLst>
                <a:path w="560" h="544" extrusionOk="0">
                  <a:moveTo>
                    <a:pt x="263" y="0"/>
                  </a:moveTo>
                  <a:cubicBezTo>
                    <a:pt x="105" y="18"/>
                    <a:pt x="0" y="140"/>
                    <a:pt x="0" y="297"/>
                  </a:cubicBezTo>
                  <a:cubicBezTo>
                    <a:pt x="17" y="428"/>
                    <a:pt x="125" y="544"/>
                    <a:pt x="268" y="544"/>
                  </a:cubicBezTo>
                  <a:cubicBezTo>
                    <a:pt x="278" y="544"/>
                    <a:pt x="288" y="543"/>
                    <a:pt x="298" y="542"/>
                  </a:cubicBezTo>
                  <a:cubicBezTo>
                    <a:pt x="438" y="542"/>
                    <a:pt x="560" y="402"/>
                    <a:pt x="542" y="262"/>
                  </a:cubicBezTo>
                  <a:cubicBezTo>
                    <a:pt x="542" y="105"/>
                    <a:pt x="420" y="0"/>
                    <a:pt x="26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876;p74">
              <a:extLst>
                <a:ext uri="{FF2B5EF4-FFF2-40B4-BE49-F238E27FC236}">
                  <a16:creationId xmlns:a16="http://schemas.microsoft.com/office/drawing/2014/main" id="{4F0B3B56-7818-FD31-9C88-877EE9C9CC23}"/>
                </a:ext>
              </a:extLst>
            </p:cNvPr>
            <p:cNvSpPr/>
            <p:nvPr/>
          </p:nvSpPr>
          <p:spPr>
            <a:xfrm>
              <a:off x="6153059" y="1320197"/>
              <a:ext cx="15542" cy="14655"/>
            </a:xfrm>
            <a:custGeom>
              <a:avLst/>
              <a:gdLst/>
              <a:ahLst/>
              <a:cxnLst/>
              <a:rect l="l" t="t" r="r" b="b"/>
              <a:pathLst>
                <a:path w="578" h="545" extrusionOk="0">
                  <a:moveTo>
                    <a:pt x="280" y="0"/>
                  </a:moveTo>
                  <a:cubicBezTo>
                    <a:pt x="123" y="18"/>
                    <a:pt x="1" y="140"/>
                    <a:pt x="18" y="298"/>
                  </a:cubicBezTo>
                  <a:cubicBezTo>
                    <a:pt x="35" y="428"/>
                    <a:pt x="143" y="544"/>
                    <a:pt x="271" y="544"/>
                  </a:cubicBezTo>
                  <a:cubicBezTo>
                    <a:pt x="280" y="544"/>
                    <a:pt x="289" y="543"/>
                    <a:pt x="298" y="542"/>
                  </a:cubicBezTo>
                  <a:cubicBezTo>
                    <a:pt x="455" y="542"/>
                    <a:pt x="578" y="420"/>
                    <a:pt x="560" y="263"/>
                  </a:cubicBezTo>
                  <a:cubicBezTo>
                    <a:pt x="560" y="105"/>
                    <a:pt x="420" y="0"/>
                    <a:pt x="28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877;p74">
              <a:extLst>
                <a:ext uri="{FF2B5EF4-FFF2-40B4-BE49-F238E27FC236}">
                  <a16:creationId xmlns:a16="http://schemas.microsoft.com/office/drawing/2014/main" id="{B80944C9-5180-DBB6-67E1-3FEC25E78E9B}"/>
                </a:ext>
              </a:extLst>
            </p:cNvPr>
            <p:cNvSpPr/>
            <p:nvPr/>
          </p:nvSpPr>
          <p:spPr>
            <a:xfrm>
              <a:off x="6187370" y="1318314"/>
              <a:ext cx="15085" cy="14655"/>
            </a:xfrm>
            <a:custGeom>
              <a:avLst/>
              <a:gdLst/>
              <a:ahLst/>
              <a:cxnLst/>
              <a:rect l="l" t="t" r="r" b="b"/>
              <a:pathLst>
                <a:path w="561" h="545" extrusionOk="0">
                  <a:moveTo>
                    <a:pt x="263" y="0"/>
                  </a:moveTo>
                  <a:cubicBezTo>
                    <a:pt x="106" y="18"/>
                    <a:pt x="1" y="140"/>
                    <a:pt x="1" y="298"/>
                  </a:cubicBezTo>
                  <a:cubicBezTo>
                    <a:pt x="17" y="429"/>
                    <a:pt x="125" y="544"/>
                    <a:pt x="254" y="544"/>
                  </a:cubicBezTo>
                  <a:cubicBezTo>
                    <a:pt x="263" y="544"/>
                    <a:pt x="272" y="544"/>
                    <a:pt x="281" y="542"/>
                  </a:cubicBezTo>
                  <a:cubicBezTo>
                    <a:pt x="438" y="542"/>
                    <a:pt x="560" y="403"/>
                    <a:pt x="543" y="263"/>
                  </a:cubicBezTo>
                  <a:cubicBezTo>
                    <a:pt x="543" y="105"/>
                    <a:pt x="403" y="0"/>
                    <a:pt x="26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878;p74">
              <a:extLst>
                <a:ext uri="{FF2B5EF4-FFF2-40B4-BE49-F238E27FC236}">
                  <a16:creationId xmlns:a16="http://schemas.microsoft.com/office/drawing/2014/main" id="{694D0161-8EC2-A251-B56A-612D624C8BC7}"/>
                </a:ext>
              </a:extLst>
            </p:cNvPr>
            <p:cNvSpPr/>
            <p:nvPr/>
          </p:nvSpPr>
          <p:spPr>
            <a:xfrm>
              <a:off x="6198179" y="1215786"/>
              <a:ext cx="15085" cy="14655"/>
            </a:xfrm>
            <a:custGeom>
              <a:avLst/>
              <a:gdLst/>
              <a:ahLst/>
              <a:cxnLst/>
              <a:rect l="l" t="t" r="r" b="b"/>
              <a:pathLst>
                <a:path w="561" h="545" extrusionOk="0">
                  <a:moveTo>
                    <a:pt x="290" y="1"/>
                  </a:moveTo>
                  <a:cubicBezTo>
                    <a:pt x="281" y="1"/>
                    <a:pt x="272" y="1"/>
                    <a:pt x="263" y="3"/>
                  </a:cubicBezTo>
                  <a:cubicBezTo>
                    <a:pt x="106" y="3"/>
                    <a:pt x="1" y="142"/>
                    <a:pt x="1" y="282"/>
                  </a:cubicBezTo>
                  <a:cubicBezTo>
                    <a:pt x="18" y="440"/>
                    <a:pt x="141" y="544"/>
                    <a:pt x="281" y="544"/>
                  </a:cubicBezTo>
                  <a:cubicBezTo>
                    <a:pt x="438" y="527"/>
                    <a:pt x="560" y="405"/>
                    <a:pt x="543" y="247"/>
                  </a:cubicBezTo>
                  <a:cubicBezTo>
                    <a:pt x="543" y="116"/>
                    <a:pt x="420" y="1"/>
                    <a:pt x="29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879;p74">
              <a:extLst>
                <a:ext uri="{FF2B5EF4-FFF2-40B4-BE49-F238E27FC236}">
                  <a16:creationId xmlns:a16="http://schemas.microsoft.com/office/drawing/2014/main" id="{DD790BFE-7F4C-C4BB-91B9-46AEE7C0D7A8}"/>
                </a:ext>
              </a:extLst>
            </p:cNvPr>
            <p:cNvSpPr/>
            <p:nvPr/>
          </p:nvSpPr>
          <p:spPr>
            <a:xfrm>
              <a:off x="6201943" y="1283493"/>
              <a:ext cx="15085" cy="14628"/>
            </a:xfrm>
            <a:custGeom>
              <a:avLst/>
              <a:gdLst/>
              <a:ahLst/>
              <a:cxnLst/>
              <a:rect l="l" t="t" r="r" b="b"/>
              <a:pathLst>
                <a:path w="561" h="544" extrusionOk="0">
                  <a:moveTo>
                    <a:pt x="293" y="0"/>
                  </a:moveTo>
                  <a:cubicBezTo>
                    <a:pt x="283" y="0"/>
                    <a:pt x="273" y="1"/>
                    <a:pt x="263" y="2"/>
                  </a:cubicBezTo>
                  <a:cubicBezTo>
                    <a:pt x="123" y="2"/>
                    <a:pt x="1" y="142"/>
                    <a:pt x="18" y="282"/>
                  </a:cubicBezTo>
                  <a:cubicBezTo>
                    <a:pt x="18" y="439"/>
                    <a:pt x="158" y="544"/>
                    <a:pt x="298" y="544"/>
                  </a:cubicBezTo>
                  <a:cubicBezTo>
                    <a:pt x="455" y="526"/>
                    <a:pt x="560" y="404"/>
                    <a:pt x="560" y="247"/>
                  </a:cubicBezTo>
                  <a:cubicBezTo>
                    <a:pt x="544" y="116"/>
                    <a:pt x="436" y="0"/>
                    <a:pt x="29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880;p74">
              <a:extLst>
                <a:ext uri="{FF2B5EF4-FFF2-40B4-BE49-F238E27FC236}">
                  <a16:creationId xmlns:a16="http://schemas.microsoft.com/office/drawing/2014/main" id="{257A4F1F-590B-4B44-2FAF-0C2AA959CF6F}"/>
                </a:ext>
              </a:extLst>
            </p:cNvPr>
            <p:cNvSpPr/>
            <p:nvPr/>
          </p:nvSpPr>
          <p:spPr>
            <a:xfrm>
              <a:off x="6217001" y="1248698"/>
              <a:ext cx="15058" cy="14655"/>
            </a:xfrm>
            <a:custGeom>
              <a:avLst/>
              <a:gdLst/>
              <a:ahLst/>
              <a:cxnLst/>
              <a:rect l="l" t="t" r="r" b="b"/>
              <a:pathLst>
                <a:path w="560" h="545" extrusionOk="0">
                  <a:moveTo>
                    <a:pt x="292" y="1"/>
                  </a:moveTo>
                  <a:cubicBezTo>
                    <a:pt x="283" y="1"/>
                    <a:pt x="273" y="1"/>
                    <a:pt x="262" y="2"/>
                  </a:cubicBezTo>
                  <a:cubicBezTo>
                    <a:pt x="105" y="2"/>
                    <a:pt x="0" y="142"/>
                    <a:pt x="0" y="282"/>
                  </a:cubicBezTo>
                  <a:cubicBezTo>
                    <a:pt x="18" y="439"/>
                    <a:pt x="140" y="544"/>
                    <a:pt x="297" y="544"/>
                  </a:cubicBezTo>
                  <a:cubicBezTo>
                    <a:pt x="437" y="527"/>
                    <a:pt x="560" y="404"/>
                    <a:pt x="542" y="247"/>
                  </a:cubicBezTo>
                  <a:cubicBezTo>
                    <a:pt x="542" y="116"/>
                    <a:pt x="435" y="1"/>
                    <a:pt x="292"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881;p74">
              <a:extLst>
                <a:ext uri="{FF2B5EF4-FFF2-40B4-BE49-F238E27FC236}">
                  <a16:creationId xmlns:a16="http://schemas.microsoft.com/office/drawing/2014/main" id="{DFF6F60F-7E6E-02C0-271D-8374933E87A8}"/>
                </a:ext>
              </a:extLst>
            </p:cNvPr>
            <p:cNvSpPr/>
            <p:nvPr/>
          </p:nvSpPr>
          <p:spPr>
            <a:xfrm>
              <a:off x="6206192" y="1351173"/>
              <a:ext cx="15058" cy="14655"/>
            </a:xfrm>
            <a:custGeom>
              <a:avLst/>
              <a:gdLst/>
              <a:ahLst/>
              <a:cxnLst/>
              <a:rect l="l" t="t" r="r" b="b"/>
              <a:pathLst>
                <a:path w="560" h="545" extrusionOk="0">
                  <a:moveTo>
                    <a:pt x="292" y="1"/>
                  </a:moveTo>
                  <a:cubicBezTo>
                    <a:pt x="282" y="1"/>
                    <a:pt x="272" y="1"/>
                    <a:pt x="262" y="2"/>
                  </a:cubicBezTo>
                  <a:cubicBezTo>
                    <a:pt x="105" y="2"/>
                    <a:pt x="0" y="142"/>
                    <a:pt x="0" y="282"/>
                  </a:cubicBezTo>
                  <a:cubicBezTo>
                    <a:pt x="18" y="439"/>
                    <a:pt x="140" y="544"/>
                    <a:pt x="297" y="544"/>
                  </a:cubicBezTo>
                  <a:cubicBezTo>
                    <a:pt x="437" y="527"/>
                    <a:pt x="560" y="404"/>
                    <a:pt x="542" y="247"/>
                  </a:cubicBezTo>
                  <a:cubicBezTo>
                    <a:pt x="542" y="116"/>
                    <a:pt x="435" y="1"/>
                    <a:pt x="292"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882;p74">
              <a:extLst>
                <a:ext uri="{FF2B5EF4-FFF2-40B4-BE49-F238E27FC236}">
                  <a16:creationId xmlns:a16="http://schemas.microsoft.com/office/drawing/2014/main" id="{1ACB73BD-17E8-C790-DF7F-8B6D507349E8}"/>
                </a:ext>
              </a:extLst>
            </p:cNvPr>
            <p:cNvSpPr/>
            <p:nvPr/>
          </p:nvSpPr>
          <p:spPr>
            <a:xfrm>
              <a:off x="6221223" y="1316378"/>
              <a:ext cx="15058" cy="14655"/>
            </a:xfrm>
            <a:custGeom>
              <a:avLst/>
              <a:gdLst/>
              <a:ahLst/>
              <a:cxnLst/>
              <a:rect l="l" t="t" r="r" b="b"/>
              <a:pathLst>
                <a:path w="560" h="545" extrusionOk="0">
                  <a:moveTo>
                    <a:pt x="290" y="1"/>
                  </a:moveTo>
                  <a:cubicBezTo>
                    <a:pt x="281" y="1"/>
                    <a:pt x="272" y="1"/>
                    <a:pt x="263" y="3"/>
                  </a:cubicBezTo>
                  <a:cubicBezTo>
                    <a:pt x="105" y="3"/>
                    <a:pt x="1" y="142"/>
                    <a:pt x="1" y="282"/>
                  </a:cubicBezTo>
                  <a:cubicBezTo>
                    <a:pt x="18" y="440"/>
                    <a:pt x="140" y="544"/>
                    <a:pt x="298" y="544"/>
                  </a:cubicBezTo>
                  <a:cubicBezTo>
                    <a:pt x="438" y="527"/>
                    <a:pt x="560" y="405"/>
                    <a:pt x="542" y="247"/>
                  </a:cubicBezTo>
                  <a:cubicBezTo>
                    <a:pt x="542" y="116"/>
                    <a:pt x="420" y="1"/>
                    <a:pt x="29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883;p74">
              <a:extLst>
                <a:ext uri="{FF2B5EF4-FFF2-40B4-BE49-F238E27FC236}">
                  <a16:creationId xmlns:a16="http://schemas.microsoft.com/office/drawing/2014/main" id="{3C6A42F5-31EB-C1BE-9AC7-C57B63B0EC76}"/>
                </a:ext>
              </a:extLst>
            </p:cNvPr>
            <p:cNvSpPr/>
            <p:nvPr/>
          </p:nvSpPr>
          <p:spPr>
            <a:xfrm>
              <a:off x="6232032" y="1213500"/>
              <a:ext cx="15058" cy="15058"/>
            </a:xfrm>
            <a:custGeom>
              <a:avLst/>
              <a:gdLst/>
              <a:ahLst/>
              <a:cxnLst/>
              <a:rect l="l" t="t" r="r" b="b"/>
              <a:pathLst>
                <a:path w="560" h="560" extrusionOk="0">
                  <a:moveTo>
                    <a:pt x="263" y="0"/>
                  </a:moveTo>
                  <a:cubicBezTo>
                    <a:pt x="105" y="18"/>
                    <a:pt x="1" y="140"/>
                    <a:pt x="1" y="297"/>
                  </a:cubicBezTo>
                  <a:cubicBezTo>
                    <a:pt x="18" y="455"/>
                    <a:pt x="140" y="560"/>
                    <a:pt x="298" y="560"/>
                  </a:cubicBezTo>
                  <a:cubicBezTo>
                    <a:pt x="438" y="542"/>
                    <a:pt x="560" y="420"/>
                    <a:pt x="543" y="262"/>
                  </a:cubicBezTo>
                  <a:cubicBezTo>
                    <a:pt x="543" y="105"/>
                    <a:pt x="403" y="0"/>
                    <a:pt x="26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884;p74">
              <a:extLst>
                <a:ext uri="{FF2B5EF4-FFF2-40B4-BE49-F238E27FC236}">
                  <a16:creationId xmlns:a16="http://schemas.microsoft.com/office/drawing/2014/main" id="{1F7D1318-A20A-1FBD-BCEF-693E3A27E5EA}"/>
                </a:ext>
              </a:extLst>
            </p:cNvPr>
            <p:cNvSpPr/>
            <p:nvPr/>
          </p:nvSpPr>
          <p:spPr>
            <a:xfrm>
              <a:off x="6235797" y="1281611"/>
              <a:ext cx="15058" cy="14628"/>
            </a:xfrm>
            <a:custGeom>
              <a:avLst/>
              <a:gdLst/>
              <a:ahLst/>
              <a:cxnLst/>
              <a:rect l="l" t="t" r="r" b="b"/>
              <a:pathLst>
                <a:path w="560" h="544" extrusionOk="0">
                  <a:moveTo>
                    <a:pt x="293" y="0"/>
                  </a:moveTo>
                  <a:cubicBezTo>
                    <a:pt x="283" y="0"/>
                    <a:pt x="273" y="1"/>
                    <a:pt x="263" y="2"/>
                  </a:cubicBezTo>
                  <a:cubicBezTo>
                    <a:pt x="123" y="2"/>
                    <a:pt x="0" y="124"/>
                    <a:pt x="18" y="282"/>
                  </a:cubicBezTo>
                  <a:cubicBezTo>
                    <a:pt x="18" y="439"/>
                    <a:pt x="158" y="544"/>
                    <a:pt x="298" y="544"/>
                  </a:cubicBezTo>
                  <a:cubicBezTo>
                    <a:pt x="455" y="526"/>
                    <a:pt x="560" y="404"/>
                    <a:pt x="560" y="247"/>
                  </a:cubicBezTo>
                  <a:cubicBezTo>
                    <a:pt x="544" y="116"/>
                    <a:pt x="435" y="0"/>
                    <a:pt x="29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885;p74">
              <a:extLst>
                <a:ext uri="{FF2B5EF4-FFF2-40B4-BE49-F238E27FC236}">
                  <a16:creationId xmlns:a16="http://schemas.microsoft.com/office/drawing/2014/main" id="{16899CC1-928C-A314-A1CE-056195A82271}"/>
                </a:ext>
              </a:extLst>
            </p:cNvPr>
            <p:cNvSpPr/>
            <p:nvPr/>
          </p:nvSpPr>
          <p:spPr>
            <a:xfrm>
              <a:off x="6034128" y="1863573"/>
              <a:ext cx="136843" cy="184761"/>
            </a:xfrm>
            <a:custGeom>
              <a:avLst/>
              <a:gdLst/>
              <a:ahLst/>
              <a:cxnLst/>
              <a:rect l="l" t="t" r="r" b="b"/>
              <a:pathLst>
                <a:path w="5089" h="6871" extrusionOk="0">
                  <a:moveTo>
                    <a:pt x="4931" y="1"/>
                  </a:moveTo>
                  <a:cubicBezTo>
                    <a:pt x="4861" y="1"/>
                    <a:pt x="4791" y="71"/>
                    <a:pt x="4791" y="141"/>
                  </a:cubicBezTo>
                  <a:lnTo>
                    <a:pt x="4791" y="6404"/>
                  </a:lnTo>
                  <a:lnTo>
                    <a:pt x="4791" y="6404"/>
                  </a:lnTo>
                  <a:cubicBezTo>
                    <a:pt x="3247" y="6455"/>
                    <a:pt x="1702" y="6523"/>
                    <a:pt x="158" y="6574"/>
                  </a:cubicBezTo>
                  <a:cubicBezTo>
                    <a:pt x="71" y="6574"/>
                    <a:pt x="1" y="6644"/>
                    <a:pt x="18" y="6731"/>
                  </a:cubicBezTo>
                  <a:cubicBezTo>
                    <a:pt x="18" y="6801"/>
                    <a:pt x="88" y="6871"/>
                    <a:pt x="158" y="6871"/>
                  </a:cubicBezTo>
                  <a:cubicBezTo>
                    <a:pt x="1749" y="6801"/>
                    <a:pt x="3340" y="6749"/>
                    <a:pt x="4948" y="6679"/>
                  </a:cubicBezTo>
                  <a:cubicBezTo>
                    <a:pt x="5018" y="6679"/>
                    <a:pt x="5088" y="6609"/>
                    <a:pt x="5088" y="6539"/>
                  </a:cubicBezTo>
                  <a:lnTo>
                    <a:pt x="5088" y="141"/>
                  </a:lnTo>
                  <a:cubicBezTo>
                    <a:pt x="5088" y="71"/>
                    <a:pt x="5018" y="1"/>
                    <a:pt x="4931"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886;p74">
              <a:extLst>
                <a:ext uri="{FF2B5EF4-FFF2-40B4-BE49-F238E27FC236}">
                  <a16:creationId xmlns:a16="http://schemas.microsoft.com/office/drawing/2014/main" id="{2E181C03-0904-A803-F7DD-D6436199F7F8}"/>
                </a:ext>
              </a:extLst>
            </p:cNvPr>
            <p:cNvSpPr/>
            <p:nvPr/>
          </p:nvSpPr>
          <p:spPr>
            <a:xfrm>
              <a:off x="6102776" y="1968306"/>
              <a:ext cx="68193" cy="77228"/>
            </a:xfrm>
            <a:custGeom>
              <a:avLst/>
              <a:gdLst/>
              <a:ahLst/>
              <a:cxnLst/>
              <a:rect l="l" t="t" r="r" b="b"/>
              <a:pathLst>
                <a:path w="2536" h="2872" extrusionOk="0">
                  <a:moveTo>
                    <a:pt x="2393" y="1"/>
                  </a:moveTo>
                  <a:cubicBezTo>
                    <a:pt x="2383" y="1"/>
                    <a:pt x="2372" y="2"/>
                    <a:pt x="2360" y="4"/>
                  </a:cubicBezTo>
                  <a:cubicBezTo>
                    <a:pt x="1713" y="109"/>
                    <a:pt x="1137" y="459"/>
                    <a:pt x="717" y="948"/>
                  </a:cubicBezTo>
                  <a:cubicBezTo>
                    <a:pt x="297" y="1455"/>
                    <a:pt x="18" y="2084"/>
                    <a:pt x="18" y="2731"/>
                  </a:cubicBezTo>
                  <a:cubicBezTo>
                    <a:pt x="0" y="2801"/>
                    <a:pt x="70" y="2871"/>
                    <a:pt x="158" y="2871"/>
                  </a:cubicBezTo>
                  <a:cubicBezTo>
                    <a:pt x="227" y="2871"/>
                    <a:pt x="297" y="2819"/>
                    <a:pt x="297" y="2731"/>
                  </a:cubicBezTo>
                  <a:cubicBezTo>
                    <a:pt x="315" y="2154"/>
                    <a:pt x="560" y="1595"/>
                    <a:pt x="927" y="1140"/>
                  </a:cubicBezTo>
                  <a:cubicBezTo>
                    <a:pt x="1311" y="703"/>
                    <a:pt x="1836" y="371"/>
                    <a:pt x="2413" y="284"/>
                  </a:cubicBezTo>
                  <a:cubicBezTo>
                    <a:pt x="2483" y="284"/>
                    <a:pt x="2535" y="196"/>
                    <a:pt x="2535" y="126"/>
                  </a:cubicBezTo>
                  <a:cubicBezTo>
                    <a:pt x="2520" y="50"/>
                    <a:pt x="2465" y="1"/>
                    <a:pt x="2393"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887;p74">
              <a:extLst>
                <a:ext uri="{FF2B5EF4-FFF2-40B4-BE49-F238E27FC236}">
                  <a16:creationId xmlns:a16="http://schemas.microsoft.com/office/drawing/2014/main" id="{601B5C0A-3AA8-50D5-E7D8-622319FD19D6}"/>
                </a:ext>
              </a:extLst>
            </p:cNvPr>
            <p:cNvSpPr/>
            <p:nvPr/>
          </p:nvSpPr>
          <p:spPr>
            <a:xfrm>
              <a:off x="6128160" y="2004122"/>
              <a:ext cx="25868" cy="26352"/>
            </a:xfrm>
            <a:custGeom>
              <a:avLst/>
              <a:gdLst/>
              <a:ahLst/>
              <a:cxnLst/>
              <a:rect l="l" t="t" r="r" b="b"/>
              <a:pathLst>
                <a:path w="962" h="980" extrusionOk="0">
                  <a:moveTo>
                    <a:pt x="525" y="298"/>
                  </a:moveTo>
                  <a:cubicBezTo>
                    <a:pt x="595" y="315"/>
                    <a:pt x="612" y="350"/>
                    <a:pt x="630" y="368"/>
                  </a:cubicBezTo>
                  <a:cubicBezTo>
                    <a:pt x="665" y="403"/>
                    <a:pt x="665" y="438"/>
                    <a:pt x="665" y="473"/>
                  </a:cubicBezTo>
                  <a:cubicBezTo>
                    <a:pt x="665" y="560"/>
                    <a:pt x="630" y="647"/>
                    <a:pt x="577" y="665"/>
                  </a:cubicBezTo>
                  <a:cubicBezTo>
                    <a:pt x="560" y="682"/>
                    <a:pt x="542" y="682"/>
                    <a:pt x="507" y="682"/>
                  </a:cubicBezTo>
                  <a:cubicBezTo>
                    <a:pt x="455" y="682"/>
                    <a:pt x="402" y="665"/>
                    <a:pt x="350" y="630"/>
                  </a:cubicBezTo>
                  <a:cubicBezTo>
                    <a:pt x="315" y="595"/>
                    <a:pt x="297" y="560"/>
                    <a:pt x="280" y="525"/>
                  </a:cubicBezTo>
                  <a:lnTo>
                    <a:pt x="280" y="508"/>
                  </a:lnTo>
                  <a:cubicBezTo>
                    <a:pt x="280" y="455"/>
                    <a:pt x="315" y="403"/>
                    <a:pt x="350" y="368"/>
                  </a:cubicBezTo>
                  <a:cubicBezTo>
                    <a:pt x="385" y="315"/>
                    <a:pt x="455" y="298"/>
                    <a:pt x="490" y="298"/>
                  </a:cubicBezTo>
                  <a:close/>
                  <a:moveTo>
                    <a:pt x="490" y="1"/>
                  </a:moveTo>
                  <a:cubicBezTo>
                    <a:pt x="367" y="1"/>
                    <a:pt x="245" y="71"/>
                    <a:pt x="140" y="158"/>
                  </a:cubicBezTo>
                  <a:cubicBezTo>
                    <a:pt x="53" y="245"/>
                    <a:pt x="0" y="368"/>
                    <a:pt x="0" y="508"/>
                  </a:cubicBezTo>
                  <a:lnTo>
                    <a:pt x="0" y="560"/>
                  </a:lnTo>
                  <a:cubicBezTo>
                    <a:pt x="18" y="700"/>
                    <a:pt x="88" y="805"/>
                    <a:pt x="175" y="875"/>
                  </a:cubicBezTo>
                  <a:cubicBezTo>
                    <a:pt x="280" y="927"/>
                    <a:pt x="385" y="980"/>
                    <a:pt x="507" y="980"/>
                  </a:cubicBezTo>
                  <a:cubicBezTo>
                    <a:pt x="577" y="980"/>
                    <a:pt x="665" y="962"/>
                    <a:pt x="734" y="910"/>
                  </a:cubicBezTo>
                  <a:cubicBezTo>
                    <a:pt x="892" y="822"/>
                    <a:pt x="962" y="647"/>
                    <a:pt x="962" y="473"/>
                  </a:cubicBezTo>
                  <a:cubicBezTo>
                    <a:pt x="962" y="385"/>
                    <a:pt x="927" y="280"/>
                    <a:pt x="874" y="210"/>
                  </a:cubicBezTo>
                  <a:cubicBezTo>
                    <a:pt x="822" y="123"/>
                    <a:pt x="717" y="53"/>
                    <a:pt x="612" y="18"/>
                  </a:cubicBezTo>
                  <a:cubicBezTo>
                    <a:pt x="560" y="18"/>
                    <a:pt x="525" y="1"/>
                    <a:pt x="49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 name="Google Shape;2888;p74">
              <a:extLst>
                <a:ext uri="{FF2B5EF4-FFF2-40B4-BE49-F238E27FC236}">
                  <a16:creationId xmlns:a16="http://schemas.microsoft.com/office/drawing/2014/main" id="{78523332-6750-D268-7887-C16C67C47293}"/>
                </a:ext>
              </a:extLst>
            </p:cNvPr>
            <p:cNvGrpSpPr/>
            <p:nvPr/>
          </p:nvGrpSpPr>
          <p:grpSpPr>
            <a:xfrm>
              <a:off x="5752724" y="1977903"/>
              <a:ext cx="162200" cy="147626"/>
              <a:chOff x="4779800" y="3121700"/>
              <a:chExt cx="150800" cy="137250"/>
            </a:xfrm>
          </p:grpSpPr>
          <p:sp>
            <p:nvSpPr>
              <p:cNvPr id="226" name="Google Shape;2889;p74">
                <a:extLst>
                  <a:ext uri="{FF2B5EF4-FFF2-40B4-BE49-F238E27FC236}">
                    <a16:creationId xmlns:a16="http://schemas.microsoft.com/office/drawing/2014/main" id="{110B2AF6-D7D4-4DF8-1AA9-6AFCA485DDCB}"/>
                  </a:ext>
                </a:extLst>
              </p:cNvPr>
              <p:cNvSpPr/>
              <p:nvPr/>
            </p:nvSpPr>
            <p:spPr>
              <a:xfrm>
                <a:off x="4806475" y="3207375"/>
                <a:ext cx="51150" cy="51575"/>
              </a:xfrm>
              <a:custGeom>
                <a:avLst/>
                <a:gdLst/>
                <a:ahLst/>
                <a:cxnLst/>
                <a:rect l="l" t="t" r="r" b="b"/>
                <a:pathLst>
                  <a:path w="2046" h="2063" extrusionOk="0">
                    <a:moveTo>
                      <a:pt x="1014" y="297"/>
                    </a:moveTo>
                    <a:cubicBezTo>
                      <a:pt x="1171" y="297"/>
                      <a:pt x="1329" y="350"/>
                      <a:pt x="1468" y="437"/>
                    </a:cubicBezTo>
                    <a:cubicBezTo>
                      <a:pt x="1661" y="594"/>
                      <a:pt x="1766" y="804"/>
                      <a:pt x="1766" y="1031"/>
                    </a:cubicBezTo>
                    <a:cubicBezTo>
                      <a:pt x="1766" y="1189"/>
                      <a:pt x="1713" y="1346"/>
                      <a:pt x="1608" y="1468"/>
                    </a:cubicBezTo>
                    <a:cubicBezTo>
                      <a:pt x="1468" y="1661"/>
                      <a:pt x="1241" y="1766"/>
                      <a:pt x="1014" y="1766"/>
                    </a:cubicBezTo>
                    <a:cubicBezTo>
                      <a:pt x="857" y="1766"/>
                      <a:pt x="717" y="1713"/>
                      <a:pt x="577" y="1608"/>
                    </a:cubicBezTo>
                    <a:cubicBezTo>
                      <a:pt x="385" y="1468"/>
                      <a:pt x="280" y="1259"/>
                      <a:pt x="280" y="1031"/>
                    </a:cubicBezTo>
                    <a:cubicBezTo>
                      <a:pt x="280" y="874"/>
                      <a:pt x="332" y="717"/>
                      <a:pt x="437" y="577"/>
                    </a:cubicBezTo>
                    <a:cubicBezTo>
                      <a:pt x="577" y="385"/>
                      <a:pt x="804" y="297"/>
                      <a:pt x="1014" y="297"/>
                    </a:cubicBezTo>
                    <a:close/>
                    <a:moveTo>
                      <a:pt x="1014" y="0"/>
                    </a:moveTo>
                    <a:cubicBezTo>
                      <a:pt x="717" y="0"/>
                      <a:pt x="402" y="140"/>
                      <a:pt x="210" y="402"/>
                    </a:cubicBezTo>
                    <a:cubicBezTo>
                      <a:pt x="70" y="594"/>
                      <a:pt x="0" y="804"/>
                      <a:pt x="0" y="1031"/>
                    </a:cubicBezTo>
                    <a:cubicBezTo>
                      <a:pt x="0" y="1346"/>
                      <a:pt x="140" y="1643"/>
                      <a:pt x="402" y="1853"/>
                    </a:cubicBezTo>
                    <a:cubicBezTo>
                      <a:pt x="577" y="1993"/>
                      <a:pt x="804" y="2063"/>
                      <a:pt x="1014" y="2063"/>
                    </a:cubicBezTo>
                    <a:cubicBezTo>
                      <a:pt x="1329" y="2063"/>
                      <a:pt x="1643" y="1923"/>
                      <a:pt x="1836" y="1661"/>
                    </a:cubicBezTo>
                    <a:cubicBezTo>
                      <a:pt x="1975" y="1468"/>
                      <a:pt x="2045" y="1241"/>
                      <a:pt x="2045" y="1031"/>
                    </a:cubicBezTo>
                    <a:cubicBezTo>
                      <a:pt x="2045" y="717"/>
                      <a:pt x="1905" y="420"/>
                      <a:pt x="1643" y="210"/>
                    </a:cubicBezTo>
                    <a:cubicBezTo>
                      <a:pt x="1451" y="70"/>
                      <a:pt x="1241" y="0"/>
                      <a:pt x="1014"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890;p74">
                <a:extLst>
                  <a:ext uri="{FF2B5EF4-FFF2-40B4-BE49-F238E27FC236}">
                    <a16:creationId xmlns:a16="http://schemas.microsoft.com/office/drawing/2014/main" id="{721ABE2A-F296-6D9A-88D2-E0FF4CB19FC3}"/>
                  </a:ext>
                </a:extLst>
              </p:cNvPr>
              <p:cNvSpPr/>
              <p:nvPr/>
            </p:nvSpPr>
            <p:spPr>
              <a:xfrm>
                <a:off x="4779800" y="3121700"/>
                <a:ext cx="54650" cy="54225"/>
              </a:xfrm>
              <a:custGeom>
                <a:avLst/>
                <a:gdLst/>
                <a:ahLst/>
                <a:cxnLst/>
                <a:rect l="l" t="t" r="r" b="b"/>
                <a:pathLst>
                  <a:path w="2186" h="2169" extrusionOk="0">
                    <a:moveTo>
                      <a:pt x="1084" y="280"/>
                    </a:moveTo>
                    <a:cubicBezTo>
                      <a:pt x="1259" y="280"/>
                      <a:pt x="1434" y="333"/>
                      <a:pt x="1574" y="455"/>
                    </a:cubicBezTo>
                    <a:cubicBezTo>
                      <a:pt x="1784" y="613"/>
                      <a:pt x="1889" y="840"/>
                      <a:pt x="1889" y="1085"/>
                    </a:cubicBezTo>
                    <a:cubicBezTo>
                      <a:pt x="1889" y="1259"/>
                      <a:pt x="1836" y="1417"/>
                      <a:pt x="1731" y="1574"/>
                    </a:cubicBezTo>
                    <a:cubicBezTo>
                      <a:pt x="1574" y="1784"/>
                      <a:pt x="1329" y="1889"/>
                      <a:pt x="1084" y="1889"/>
                    </a:cubicBezTo>
                    <a:cubicBezTo>
                      <a:pt x="927" y="1889"/>
                      <a:pt x="752" y="1836"/>
                      <a:pt x="612" y="1714"/>
                    </a:cubicBezTo>
                    <a:cubicBezTo>
                      <a:pt x="403" y="1557"/>
                      <a:pt x="298" y="1329"/>
                      <a:pt x="298" y="1085"/>
                    </a:cubicBezTo>
                    <a:cubicBezTo>
                      <a:pt x="298" y="910"/>
                      <a:pt x="350" y="752"/>
                      <a:pt x="455" y="595"/>
                    </a:cubicBezTo>
                    <a:cubicBezTo>
                      <a:pt x="612" y="385"/>
                      <a:pt x="857" y="280"/>
                      <a:pt x="1084" y="280"/>
                    </a:cubicBezTo>
                    <a:close/>
                    <a:moveTo>
                      <a:pt x="1084" y="1"/>
                    </a:moveTo>
                    <a:cubicBezTo>
                      <a:pt x="770" y="1"/>
                      <a:pt x="438" y="141"/>
                      <a:pt x="228" y="420"/>
                    </a:cubicBezTo>
                    <a:cubicBezTo>
                      <a:pt x="71" y="613"/>
                      <a:pt x="1" y="857"/>
                      <a:pt x="1" y="1085"/>
                    </a:cubicBezTo>
                    <a:cubicBezTo>
                      <a:pt x="1" y="1417"/>
                      <a:pt x="140" y="1731"/>
                      <a:pt x="438" y="1959"/>
                    </a:cubicBezTo>
                    <a:cubicBezTo>
                      <a:pt x="630" y="2098"/>
                      <a:pt x="857" y="2168"/>
                      <a:pt x="1084" y="2168"/>
                    </a:cubicBezTo>
                    <a:cubicBezTo>
                      <a:pt x="1417" y="2168"/>
                      <a:pt x="1749" y="2029"/>
                      <a:pt x="1959" y="1749"/>
                    </a:cubicBezTo>
                    <a:cubicBezTo>
                      <a:pt x="2116" y="1557"/>
                      <a:pt x="2186" y="1312"/>
                      <a:pt x="2186" y="1085"/>
                    </a:cubicBezTo>
                    <a:cubicBezTo>
                      <a:pt x="2186" y="752"/>
                      <a:pt x="2028" y="438"/>
                      <a:pt x="1749" y="211"/>
                    </a:cubicBezTo>
                    <a:cubicBezTo>
                      <a:pt x="1556" y="71"/>
                      <a:pt x="1329" y="1"/>
                      <a:pt x="1084"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891;p74">
                <a:extLst>
                  <a:ext uri="{FF2B5EF4-FFF2-40B4-BE49-F238E27FC236}">
                    <a16:creationId xmlns:a16="http://schemas.microsoft.com/office/drawing/2014/main" id="{684341D0-9710-498F-C085-C052E2C79536}"/>
                  </a:ext>
                </a:extLst>
              </p:cNvPr>
              <p:cNvSpPr/>
              <p:nvPr/>
            </p:nvSpPr>
            <p:spPr>
              <a:xfrm>
                <a:off x="4879000" y="3147925"/>
                <a:ext cx="51600" cy="51600"/>
              </a:xfrm>
              <a:custGeom>
                <a:avLst/>
                <a:gdLst/>
                <a:ahLst/>
                <a:cxnLst/>
                <a:rect l="l" t="t" r="r" b="b"/>
                <a:pathLst>
                  <a:path w="2064" h="2064" extrusionOk="0">
                    <a:moveTo>
                      <a:pt x="1032" y="298"/>
                    </a:moveTo>
                    <a:cubicBezTo>
                      <a:pt x="1190" y="298"/>
                      <a:pt x="1347" y="350"/>
                      <a:pt x="1487" y="438"/>
                    </a:cubicBezTo>
                    <a:cubicBezTo>
                      <a:pt x="1679" y="595"/>
                      <a:pt x="1767" y="805"/>
                      <a:pt x="1767" y="1032"/>
                    </a:cubicBezTo>
                    <a:cubicBezTo>
                      <a:pt x="1767" y="1189"/>
                      <a:pt x="1732" y="1347"/>
                      <a:pt x="1627" y="1487"/>
                    </a:cubicBezTo>
                    <a:cubicBezTo>
                      <a:pt x="1469" y="1661"/>
                      <a:pt x="1260" y="1766"/>
                      <a:pt x="1032" y="1766"/>
                    </a:cubicBezTo>
                    <a:cubicBezTo>
                      <a:pt x="875" y="1766"/>
                      <a:pt x="718" y="1714"/>
                      <a:pt x="595" y="1626"/>
                    </a:cubicBezTo>
                    <a:cubicBezTo>
                      <a:pt x="403" y="1469"/>
                      <a:pt x="298" y="1259"/>
                      <a:pt x="298" y="1032"/>
                    </a:cubicBezTo>
                    <a:cubicBezTo>
                      <a:pt x="298" y="875"/>
                      <a:pt x="351" y="717"/>
                      <a:pt x="455" y="595"/>
                    </a:cubicBezTo>
                    <a:cubicBezTo>
                      <a:pt x="595" y="403"/>
                      <a:pt x="805" y="298"/>
                      <a:pt x="1032" y="298"/>
                    </a:cubicBezTo>
                    <a:close/>
                    <a:moveTo>
                      <a:pt x="1032" y="1"/>
                    </a:moveTo>
                    <a:cubicBezTo>
                      <a:pt x="735" y="1"/>
                      <a:pt x="420" y="140"/>
                      <a:pt x="211" y="403"/>
                    </a:cubicBezTo>
                    <a:cubicBezTo>
                      <a:pt x="71" y="595"/>
                      <a:pt x="1" y="822"/>
                      <a:pt x="1" y="1032"/>
                    </a:cubicBezTo>
                    <a:cubicBezTo>
                      <a:pt x="1" y="1347"/>
                      <a:pt x="141" y="1644"/>
                      <a:pt x="420" y="1854"/>
                    </a:cubicBezTo>
                    <a:cubicBezTo>
                      <a:pt x="595" y="1993"/>
                      <a:pt x="823" y="2063"/>
                      <a:pt x="1032" y="2063"/>
                    </a:cubicBezTo>
                    <a:cubicBezTo>
                      <a:pt x="1347" y="2063"/>
                      <a:pt x="1644" y="1924"/>
                      <a:pt x="1854" y="1661"/>
                    </a:cubicBezTo>
                    <a:cubicBezTo>
                      <a:pt x="1994" y="1469"/>
                      <a:pt x="2064" y="1242"/>
                      <a:pt x="2064" y="1032"/>
                    </a:cubicBezTo>
                    <a:cubicBezTo>
                      <a:pt x="2064" y="717"/>
                      <a:pt x="1924" y="420"/>
                      <a:pt x="1662" y="210"/>
                    </a:cubicBezTo>
                    <a:cubicBezTo>
                      <a:pt x="1469" y="71"/>
                      <a:pt x="1260" y="1"/>
                      <a:pt x="1032"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892;p74">
                <a:extLst>
                  <a:ext uri="{FF2B5EF4-FFF2-40B4-BE49-F238E27FC236}">
                    <a16:creationId xmlns:a16="http://schemas.microsoft.com/office/drawing/2014/main" id="{AD126DCE-63C2-136B-B027-DE0E124C1F10}"/>
                  </a:ext>
                </a:extLst>
              </p:cNvPr>
              <p:cNvSpPr/>
              <p:nvPr/>
            </p:nvSpPr>
            <p:spPr>
              <a:xfrm>
                <a:off x="4813900" y="3147850"/>
                <a:ext cx="73450" cy="24225"/>
              </a:xfrm>
              <a:custGeom>
                <a:avLst/>
                <a:gdLst/>
                <a:ahLst/>
                <a:cxnLst/>
                <a:rect l="l" t="t" r="r" b="b"/>
                <a:pathLst>
                  <a:path w="2938" h="969" extrusionOk="0">
                    <a:moveTo>
                      <a:pt x="164" y="0"/>
                    </a:moveTo>
                    <a:cubicBezTo>
                      <a:pt x="101" y="0"/>
                      <a:pt x="33" y="48"/>
                      <a:pt x="18" y="109"/>
                    </a:cubicBezTo>
                    <a:cubicBezTo>
                      <a:pt x="0" y="196"/>
                      <a:pt x="53" y="266"/>
                      <a:pt x="123" y="283"/>
                    </a:cubicBezTo>
                    <a:lnTo>
                      <a:pt x="2745" y="965"/>
                    </a:lnTo>
                    <a:cubicBezTo>
                      <a:pt x="2756" y="967"/>
                      <a:pt x="2767" y="968"/>
                      <a:pt x="2778" y="968"/>
                    </a:cubicBezTo>
                    <a:cubicBezTo>
                      <a:pt x="2850" y="968"/>
                      <a:pt x="2904" y="921"/>
                      <a:pt x="2920" y="860"/>
                    </a:cubicBezTo>
                    <a:cubicBezTo>
                      <a:pt x="2937" y="773"/>
                      <a:pt x="2902" y="703"/>
                      <a:pt x="2815" y="668"/>
                    </a:cubicBezTo>
                    <a:lnTo>
                      <a:pt x="192" y="4"/>
                    </a:lnTo>
                    <a:cubicBezTo>
                      <a:pt x="183" y="1"/>
                      <a:pt x="174" y="0"/>
                      <a:pt x="164"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893;p74">
                <a:extLst>
                  <a:ext uri="{FF2B5EF4-FFF2-40B4-BE49-F238E27FC236}">
                    <a16:creationId xmlns:a16="http://schemas.microsoft.com/office/drawing/2014/main" id="{3F6DA1DE-8029-C249-D0EC-64ECFE2FAB39}"/>
                  </a:ext>
                </a:extLst>
              </p:cNvPr>
              <p:cNvSpPr/>
              <p:nvPr/>
            </p:nvSpPr>
            <p:spPr>
              <a:xfrm>
                <a:off x="4844925" y="3175575"/>
                <a:ext cx="57275" cy="47250"/>
              </a:xfrm>
              <a:custGeom>
                <a:avLst/>
                <a:gdLst/>
                <a:ahLst/>
                <a:cxnLst/>
                <a:rect l="l" t="t" r="r" b="b"/>
                <a:pathLst>
                  <a:path w="2291" h="1890" extrusionOk="0">
                    <a:moveTo>
                      <a:pt x="2116" y="0"/>
                    </a:moveTo>
                    <a:cubicBezTo>
                      <a:pt x="2086" y="0"/>
                      <a:pt x="2056" y="10"/>
                      <a:pt x="2028" y="31"/>
                    </a:cubicBezTo>
                    <a:lnTo>
                      <a:pt x="70" y="1639"/>
                    </a:lnTo>
                    <a:cubicBezTo>
                      <a:pt x="18" y="1674"/>
                      <a:pt x="0" y="1779"/>
                      <a:pt x="53" y="1831"/>
                    </a:cubicBezTo>
                    <a:cubicBezTo>
                      <a:pt x="84" y="1872"/>
                      <a:pt x="126" y="1889"/>
                      <a:pt x="170" y="1889"/>
                    </a:cubicBezTo>
                    <a:cubicBezTo>
                      <a:pt x="202" y="1889"/>
                      <a:pt x="234" y="1881"/>
                      <a:pt x="263" y="1866"/>
                    </a:cubicBezTo>
                    <a:lnTo>
                      <a:pt x="2220" y="258"/>
                    </a:lnTo>
                    <a:cubicBezTo>
                      <a:pt x="2273" y="206"/>
                      <a:pt x="2290" y="118"/>
                      <a:pt x="2238" y="66"/>
                    </a:cubicBezTo>
                    <a:cubicBezTo>
                      <a:pt x="2206" y="24"/>
                      <a:pt x="2162" y="0"/>
                      <a:pt x="2116"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088837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Shape 1989"/>
        <p:cNvGrpSpPr/>
        <p:nvPr/>
      </p:nvGrpSpPr>
      <p:grpSpPr>
        <a:xfrm>
          <a:off x="0" y="0"/>
          <a:ext cx="0" cy="0"/>
          <a:chOff x="0" y="0"/>
          <a:chExt cx="0" cy="0"/>
        </a:xfrm>
      </p:grpSpPr>
      <p:sp>
        <p:nvSpPr>
          <p:cNvPr id="1990" name="Google Shape;1990;p60"/>
          <p:cNvSpPr txBox="1">
            <a:spLocks noGrp="1"/>
          </p:cNvSpPr>
          <p:nvPr>
            <p:ph type="title"/>
          </p:nvPr>
        </p:nvSpPr>
        <p:spPr>
          <a:xfrm>
            <a:off x="720000" y="387100"/>
            <a:ext cx="3293400" cy="37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DERIVATION </a:t>
            </a:r>
            <a:r>
              <a:rPr lang="en" dirty="0">
                <a:solidFill>
                  <a:schemeClr val="accent3"/>
                </a:solidFill>
              </a:rPr>
              <a:t/>
            </a:r>
            <a:br>
              <a:rPr lang="en" dirty="0">
                <a:solidFill>
                  <a:schemeClr val="accent3"/>
                </a:solidFill>
              </a:rPr>
            </a:br>
            <a:r>
              <a:rPr lang="en" dirty="0">
                <a:solidFill>
                  <a:schemeClr val="accent3"/>
                </a:solidFill>
              </a:rPr>
              <a:t>PART I</a:t>
            </a:r>
            <a:endParaRPr dirty="0">
              <a:solidFill>
                <a:schemeClr val="accent3"/>
              </a:solidFill>
            </a:endParaRPr>
          </a:p>
        </p:txBody>
      </p:sp>
      <mc:AlternateContent xmlns:mc="http://schemas.openxmlformats.org/markup-compatibility/2006" xmlns:a14="http://schemas.microsoft.com/office/drawing/2010/main">
        <mc:Choice Requires="a14">
          <p:sp>
            <p:nvSpPr>
              <p:cNvPr id="1996" name="Google Shape;1996;p60"/>
              <p:cNvSpPr txBox="1">
                <a:spLocks noGrp="1"/>
              </p:cNvSpPr>
              <p:nvPr>
                <p:ph type="title" idx="5"/>
              </p:nvPr>
            </p:nvSpPr>
            <p:spPr>
              <a:xfrm rot="348706">
                <a:off x="4398887" y="612984"/>
                <a:ext cx="3984537" cy="4762733"/>
              </a:xfrm>
              <a:prstGeom prst="rect">
                <a:avLst/>
              </a:prstGeom>
              <a:solidFill>
                <a:schemeClr val="accent2">
                  <a:lumMod val="75000"/>
                </a:schemeClr>
              </a:solidFill>
            </p:spPr>
            <p:txBody>
              <a:bodyPr spcFirstLastPara="1" wrap="square" lIns="91425" tIns="91425" rIns="91425" bIns="91425" anchor="ctr" anchorCtr="0">
                <a:noAutofit/>
              </a:bodyPr>
              <a:lstStyle/>
              <a:p>
                <a:pPr lvl="0" algn="ctr"/>
                <a:r>
                  <a:rPr lang="en-US" sz="1600" dirty="0">
                    <a:solidFill>
                      <a:srgbClr val="FFC000"/>
                    </a:solidFill>
                    <a:latin typeface="Comic Sans MS" panose="030F0702030302020204" pitchFamily="66" charset="0"/>
                  </a:rPr>
                  <a:t>According to Newton’s law of cooling, </a:t>
                </a:r>
                <a:br>
                  <a:rPr lang="en-US" sz="1600" dirty="0">
                    <a:solidFill>
                      <a:srgbClr val="FFC000"/>
                    </a:solidFill>
                    <a:latin typeface="Comic Sans MS" panose="030F0702030302020204" pitchFamily="66" charset="0"/>
                  </a:rPr>
                </a:br>
                <a:r>
                  <a:rPr lang="en-US" sz="1600" dirty="0">
                    <a:solidFill>
                      <a:srgbClr val="FFC000"/>
                    </a:solidFill>
                    <a:latin typeface="Comic Sans MS" panose="030F0702030302020204" pitchFamily="66" charset="0"/>
                  </a:rPr>
                  <a:t/>
                </a:r>
                <a:br>
                  <a:rPr lang="en-US" sz="1600" dirty="0">
                    <a:solidFill>
                      <a:srgbClr val="FFC000"/>
                    </a:solidFill>
                    <a:latin typeface="Comic Sans MS" panose="030F0702030302020204" pitchFamily="66" charset="0"/>
                  </a:rPr>
                </a:br>
                <a:r>
                  <a:rPr lang="en-US" sz="1600" dirty="0">
                    <a:solidFill>
                      <a:srgbClr val="FFC000"/>
                    </a:solidFill>
                    <a:latin typeface="Comic Sans MS" panose="030F0702030302020204" pitchFamily="66" charset="0"/>
                  </a:rPr>
                  <a:t>   </a:t>
                </a:r>
                <a14:m>
                  <m:oMath xmlns:m="http://schemas.openxmlformats.org/officeDocument/2006/math">
                    <m:f>
                      <m:fPr>
                        <m:ctrlPr>
                          <a:rPr lang="fr-FR" sz="1600" i="1" dirty="0" smtClean="0">
                            <a:solidFill>
                              <a:srgbClr val="FFC000"/>
                            </a:solidFill>
                            <a:latin typeface="Cambria Math" panose="02040503050406030204" pitchFamily="18" charset="0"/>
                          </a:rPr>
                        </m:ctrlPr>
                      </m:fPr>
                      <m:num>
                        <m:r>
                          <a:rPr lang="fr-FR" sz="1600" i="1" dirty="0" smtClean="0">
                            <a:solidFill>
                              <a:srgbClr val="FFC000"/>
                            </a:solidFill>
                            <a:latin typeface="Cambria Math" panose="02040503050406030204" pitchFamily="18" charset="0"/>
                          </a:rPr>
                          <m:t>𝑑</m:t>
                        </m:r>
                        <m:r>
                          <a:rPr lang="en-US" sz="1600" b="1" i="1" dirty="0" smtClean="0">
                            <a:solidFill>
                              <a:srgbClr val="FFC000"/>
                            </a:solidFill>
                            <a:latin typeface="Cambria Math" panose="02040503050406030204" pitchFamily="18" charset="0"/>
                          </a:rPr>
                          <m:t>𝑻</m:t>
                        </m:r>
                      </m:num>
                      <m:den>
                        <m:r>
                          <a:rPr lang="fr-FR" sz="1600" i="1" dirty="0" smtClean="0">
                            <a:solidFill>
                              <a:srgbClr val="FFC000"/>
                            </a:solidFill>
                            <a:latin typeface="Cambria Math" panose="02040503050406030204" pitchFamily="18" charset="0"/>
                          </a:rPr>
                          <m:t>𝑑</m:t>
                        </m:r>
                        <m:r>
                          <a:rPr lang="en-US" sz="1600" b="1" i="1" dirty="0" smtClean="0">
                            <a:solidFill>
                              <a:srgbClr val="FFC000"/>
                            </a:solidFill>
                            <a:latin typeface="Cambria Math" panose="02040503050406030204" pitchFamily="18" charset="0"/>
                          </a:rPr>
                          <m:t>𝒕</m:t>
                        </m:r>
                      </m:den>
                    </m:f>
                    <m:r>
                      <a:rPr lang="en-US" sz="1600" b="1" i="1" dirty="0" smtClean="0">
                        <a:solidFill>
                          <a:srgbClr val="FFC000"/>
                        </a:solidFill>
                        <a:latin typeface="Cambria Math" panose="02040503050406030204" pitchFamily="18" charset="0"/>
                      </a:rPr>
                      <m:t> </m:t>
                    </m:r>
                  </m:oMath>
                </a14:m>
                <a:r>
                  <a:rPr lang="fr-FR" sz="1600" dirty="0">
                    <a:solidFill>
                      <a:srgbClr val="FFC000"/>
                    </a:solidFill>
                    <a:latin typeface="Comic Sans MS" panose="030F0702030302020204" pitchFamily="66" charset="0"/>
                  </a:rPr>
                  <a:t> ∝ </a:t>
                </a:r>
                <a:r>
                  <a:rPr lang="fr-FR" sz="1600" dirty="0">
                    <a:solidFill>
                      <a:srgbClr val="FFC000"/>
                    </a:solidFill>
                    <a:latin typeface="Cambria Math" panose="02040503050406030204" pitchFamily="18" charset="0"/>
                    <a:ea typeface="Cambria Math" panose="02040503050406030204" pitchFamily="18" charset="0"/>
                  </a:rPr>
                  <a:t>(T–Ts) </a:t>
                </a:r>
                <a:br>
                  <a:rPr lang="fr-FR" sz="1600" dirty="0">
                    <a:solidFill>
                      <a:srgbClr val="FFC000"/>
                    </a:solidFill>
                    <a:latin typeface="Cambria Math" panose="02040503050406030204" pitchFamily="18" charset="0"/>
                    <a:ea typeface="Cambria Math" panose="02040503050406030204" pitchFamily="18" charset="0"/>
                  </a:rPr>
                </a:br>
                <a:r>
                  <a:rPr lang="fr-FR" sz="300" dirty="0">
                    <a:solidFill>
                      <a:srgbClr val="FFC000"/>
                    </a:solidFill>
                    <a:latin typeface="Cambria Math" panose="02040503050406030204" pitchFamily="18" charset="0"/>
                    <a:ea typeface="Cambria Math" panose="02040503050406030204" pitchFamily="18" charset="0"/>
                  </a:rPr>
                  <a:t> </a:t>
                </a:r>
                <a:r>
                  <a:rPr lang="fr-FR" sz="1600" dirty="0">
                    <a:solidFill>
                      <a:srgbClr val="FFC000"/>
                    </a:solidFill>
                    <a:latin typeface="Cambria Math" panose="02040503050406030204" pitchFamily="18" charset="0"/>
                    <a:ea typeface="Cambria Math" panose="02040503050406030204" pitchFamily="18" charset="0"/>
                  </a:rPr>
                  <a:t/>
                </a:r>
                <a:br>
                  <a:rPr lang="fr-FR" sz="1600" dirty="0">
                    <a:solidFill>
                      <a:srgbClr val="FFC000"/>
                    </a:solidFill>
                    <a:latin typeface="Cambria Math" panose="02040503050406030204" pitchFamily="18" charset="0"/>
                    <a:ea typeface="Cambria Math" panose="02040503050406030204" pitchFamily="18" charset="0"/>
                  </a:rPr>
                </a:br>
                <a:r>
                  <a:rPr lang="fr-FR" sz="1600" dirty="0">
                    <a:solidFill>
                      <a:srgbClr val="FFC000"/>
                    </a:solidFill>
                    <a:latin typeface="Cambria Math" panose="02040503050406030204" pitchFamily="18" charset="0"/>
                    <a:ea typeface="Cambria Math" panose="02040503050406030204" pitchFamily="18" charset="0"/>
                  </a:rPr>
                  <a:t>⇒</a:t>
                </a:r>
                <a:r>
                  <a:rPr lang="fr-FR" sz="1600" dirty="0">
                    <a:solidFill>
                      <a:srgbClr val="FFC000"/>
                    </a:solidFill>
                  </a:rPr>
                  <a:t> </a:t>
                </a:r>
                <a14:m>
                  <m:oMath xmlns:m="http://schemas.openxmlformats.org/officeDocument/2006/math">
                    <m:f>
                      <m:fPr>
                        <m:ctrlPr>
                          <a:rPr lang="fr-FR" sz="1600" i="1" dirty="0">
                            <a:solidFill>
                              <a:srgbClr val="FFC000"/>
                            </a:solidFill>
                            <a:latin typeface="Cambria Math" panose="02040503050406030204" pitchFamily="18" charset="0"/>
                          </a:rPr>
                        </m:ctrlPr>
                      </m:fPr>
                      <m:num>
                        <m:r>
                          <a:rPr lang="fr-FR" sz="1600" i="1" dirty="0">
                            <a:solidFill>
                              <a:srgbClr val="FFC000"/>
                            </a:solidFill>
                            <a:latin typeface="Cambria Math" panose="02040503050406030204" pitchFamily="18" charset="0"/>
                          </a:rPr>
                          <m:t>𝑑</m:t>
                        </m:r>
                        <m:r>
                          <a:rPr lang="en-US" sz="1600" i="1" dirty="0">
                            <a:solidFill>
                              <a:srgbClr val="FFC000"/>
                            </a:solidFill>
                            <a:latin typeface="Cambria Math" panose="02040503050406030204" pitchFamily="18" charset="0"/>
                          </a:rPr>
                          <m:t>𝑻</m:t>
                        </m:r>
                      </m:num>
                      <m:den>
                        <m:r>
                          <a:rPr lang="fr-FR" sz="1600" i="1" dirty="0">
                            <a:solidFill>
                              <a:srgbClr val="FFC000"/>
                            </a:solidFill>
                            <a:latin typeface="Cambria Math" panose="02040503050406030204" pitchFamily="18" charset="0"/>
                          </a:rPr>
                          <m:t>𝑑</m:t>
                        </m:r>
                        <m:r>
                          <a:rPr lang="en-US" sz="1600" i="1" dirty="0">
                            <a:solidFill>
                              <a:srgbClr val="FFC000"/>
                            </a:solidFill>
                            <a:latin typeface="Cambria Math" panose="02040503050406030204" pitchFamily="18" charset="0"/>
                          </a:rPr>
                          <m:t>𝒕</m:t>
                        </m:r>
                      </m:den>
                    </m:f>
                    <m:r>
                      <a:rPr lang="en-US" sz="1600" i="1" dirty="0">
                        <a:solidFill>
                          <a:srgbClr val="FFC000"/>
                        </a:solidFill>
                        <a:latin typeface="Cambria Math" panose="02040503050406030204" pitchFamily="18" charset="0"/>
                      </a:rPr>
                      <m:t> </m:t>
                    </m:r>
                  </m:oMath>
                </a14:m>
                <a:r>
                  <a:rPr lang="fr-FR" sz="1600" dirty="0">
                    <a:solidFill>
                      <a:srgbClr val="FFC000"/>
                    </a:solidFill>
                    <a:latin typeface="Cambria Math" panose="02040503050406030204" pitchFamily="18" charset="0"/>
                    <a:ea typeface="Cambria Math" panose="02040503050406030204" pitchFamily="18" charset="0"/>
                  </a:rPr>
                  <a:t>=−k(T–Ts) </a:t>
                </a:r>
                <a:r>
                  <a:rPr lang="fr-FR" sz="1600" dirty="0">
                    <a:solidFill>
                      <a:srgbClr val="FFC000"/>
                    </a:solidFill>
                    <a:latin typeface="Comic Sans MS" panose="030F0702030302020204" pitchFamily="66" charset="0"/>
                  </a:rPr>
                  <a:t/>
                </a:r>
                <a:br>
                  <a:rPr lang="fr-FR" sz="1600" dirty="0">
                    <a:solidFill>
                      <a:srgbClr val="FFC000"/>
                    </a:solidFill>
                    <a:latin typeface="Comic Sans MS" panose="030F0702030302020204" pitchFamily="66" charset="0"/>
                  </a:rPr>
                </a:br>
                <a:r>
                  <a:rPr lang="en-US" sz="1600" dirty="0">
                    <a:solidFill>
                      <a:srgbClr val="FFC000"/>
                    </a:solidFill>
                    <a:latin typeface="Comic Sans MS" panose="030F0702030302020204" pitchFamily="66" charset="0"/>
                  </a:rPr>
                  <a:t/>
                </a:r>
                <a:br>
                  <a:rPr lang="en-US" sz="1600" dirty="0">
                    <a:solidFill>
                      <a:srgbClr val="FFC000"/>
                    </a:solidFill>
                    <a:latin typeface="Comic Sans MS" panose="030F0702030302020204" pitchFamily="66" charset="0"/>
                  </a:rPr>
                </a:br>
                <a:r>
                  <a:rPr lang="en-US" sz="1600" dirty="0">
                    <a:solidFill>
                      <a:srgbClr val="FFC000"/>
                    </a:solidFill>
                    <a:latin typeface="Comic Sans MS" panose="030F0702030302020204" pitchFamily="66" charset="0"/>
                  </a:rPr>
                  <a:t>The negative on the RHS implies that the rate of temperature change decreases.</a:t>
                </a:r>
                <a:br>
                  <a:rPr lang="en-US" sz="1600" dirty="0">
                    <a:solidFill>
                      <a:srgbClr val="FFC000"/>
                    </a:solidFill>
                    <a:latin typeface="Comic Sans MS" panose="030F0702030302020204" pitchFamily="66" charset="0"/>
                  </a:rPr>
                </a:br>
                <a:r>
                  <a:rPr lang="en-US" sz="1600" dirty="0">
                    <a:solidFill>
                      <a:srgbClr val="FFC000"/>
                    </a:solidFill>
                    <a:latin typeface="Comic Sans MS" panose="030F0702030302020204" pitchFamily="66" charset="0"/>
                  </a:rPr>
                  <a:t>Let T</a:t>
                </a:r>
                <a:r>
                  <a:rPr lang="en-US" sz="1600" baseline="-25000" dirty="0">
                    <a:solidFill>
                      <a:srgbClr val="FFC000"/>
                    </a:solidFill>
                    <a:latin typeface="Comic Sans MS" panose="030F0702030302020204" pitchFamily="66" charset="0"/>
                  </a:rPr>
                  <a:t>f</a:t>
                </a:r>
                <a:r>
                  <a:rPr lang="en-US" sz="1600" dirty="0">
                    <a:solidFill>
                      <a:srgbClr val="FFC000"/>
                    </a:solidFill>
                    <a:latin typeface="Comic Sans MS" panose="030F0702030302020204" pitchFamily="66" charset="0"/>
                  </a:rPr>
                  <a:t> is the temperature at time t and T</a:t>
                </a:r>
                <a:r>
                  <a:rPr lang="en-US" sz="1600" baseline="-25000" dirty="0">
                    <a:solidFill>
                      <a:srgbClr val="FFC000"/>
                    </a:solidFill>
                    <a:latin typeface="Comic Sans MS" panose="030F0702030302020204" pitchFamily="66" charset="0"/>
                  </a:rPr>
                  <a:t>0</a:t>
                </a:r>
                <a:r>
                  <a:rPr lang="en-US" sz="1600" dirty="0">
                    <a:solidFill>
                      <a:srgbClr val="FFC000"/>
                    </a:solidFill>
                    <a:latin typeface="Comic Sans MS" panose="030F0702030302020204" pitchFamily="66" charset="0"/>
                  </a:rPr>
                  <a:t> is the temperature at the beginning.</a:t>
                </a:r>
                <a:endParaRPr sz="1600" dirty="0">
                  <a:solidFill>
                    <a:srgbClr val="FFC000"/>
                  </a:solidFill>
                  <a:latin typeface="Comic Sans MS" panose="030F0702030302020204" pitchFamily="66" charset="0"/>
                </a:endParaRPr>
              </a:p>
            </p:txBody>
          </p:sp>
        </mc:Choice>
        <mc:Fallback xmlns="">
          <p:sp>
            <p:nvSpPr>
              <p:cNvPr id="1996" name="Google Shape;1996;p60"/>
              <p:cNvSpPr txBox="1">
                <a:spLocks noGrp="1" noRot="1" noChangeAspect="1" noMove="1" noResize="1" noEditPoints="1" noAdjustHandles="1" noChangeArrowheads="1" noChangeShapeType="1" noTextEdit="1"/>
              </p:cNvSpPr>
              <p:nvPr>
                <p:ph type="title" idx="5"/>
              </p:nvPr>
            </p:nvSpPr>
            <p:spPr>
              <a:xfrm rot="348706">
                <a:off x="4398887" y="612984"/>
                <a:ext cx="3984537" cy="4762733"/>
              </a:xfrm>
              <a:prstGeom prst="rect">
                <a:avLst/>
              </a:prstGeom>
              <a:blipFill>
                <a:blip r:embed="rId3"/>
                <a:stretch>
                  <a:fillRect/>
                </a:stretch>
              </a:blipFill>
            </p:spPr>
            <p:txBody>
              <a:bodyPr/>
              <a:lstStyle/>
              <a:p>
                <a:r>
                  <a:rPr lang="en-US">
                    <a:noFill/>
                  </a:rPr>
                  <a:t> </a:t>
                </a:r>
              </a:p>
            </p:txBody>
          </p:sp>
        </mc:Fallback>
      </mc:AlternateContent>
      <p:grpSp>
        <p:nvGrpSpPr>
          <p:cNvPr id="1998" name="Google Shape;1998;p60"/>
          <p:cNvGrpSpPr/>
          <p:nvPr/>
        </p:nvGrpSpPr>
        <p:grpSpPr>
          <a:xfrm>
            <a:off x="1450069" y="2049446"/>
            <a:ext cx="2881820" cy="1522488"/>
            <a:chOff x="1008650" y="1489775"/>
            <a:chExt cx="851350" cy="449775"/>
          </a:xfrm>
        </p:grpSpPr>
        <p:sp>
          <p:nvSpPr>
            <p:cNvPr id="1999" name="Google Shape;1999;p60"/>
            <p:cNvSpPr/>
            <p:nvPr/>
          </p:nvSpPr>
          <p:spPr>
            <a:xfrm>
              <a:off x="1446550" y="1522600"/>
              <a:ext cx="406025" cy="344400"/>
            </a:xfrm>
            <a:custGeom>
              <a:avLst/>
              <a:gdLst/>
              <a:ahLst/>
              <a:cxnLst/>
              <a:rect l="l" t="t" r="r" b="b"/>
              <a:pathLst>
                <a:path w="16241" h="13776" extrusionOk="0">
                  <a:moveTo>
                    <a:pt x="15874" y="1"/>
                  </a:moveTo>
                  <a:lnTo>
                    <a:pt x="15874" y="1"/>
                  </a:lnTo>
                  <a:cubicBezTo>
                    <a:pt x="15926" y="176"/>
                    <a:pt x="15943" y="333"/>
                    <a:pt x="15943" y="490"/>
                  </a:cubicBezTo>
                  <a:cubicBezTo>
                    <a:pt x="15943" y="892"/>
                    <a:pt x="15804" y="1277"/>
                    <a:pt x="15489" y="1522"/>
                  </a:cubicBezTo>
                  <a:lnTo>
                    <a:pt x="15227" y="1731"/>
                  </a:lnTo>
                  <a:cubicBezTo>
                    <a:pt x="15227" y="1749"/>
                    <a:pt x="15227" y="1766"/>
                    <a:pt x="15209" y="1784"/>
                  </a:cubicBezTo>
                  <a:lnTo>
                    <a:pt x="13986" y="6469"/>
                  </a:lnTo>
                  <a:cubicBezTo>
                    <a:pt x="13968" y="6521"/>
                    <a:pt x="13933" y="6556"/>
                    <a:pt x="13881" y="6574"/>
                  </a:cubicBezTo>
                  <a:lnTo>
                    <a:pt x="13846" y="6574"/>
                  </a:lnTo>
                  <a:cubicBezTo>
                    <a:pt x="13811" y="6574"/>
                    <a:pt x="13758" y="6556"/>
                    <a:pt x="13741" y="6521"/>
                  </a:cubicBezTo>
                  <a:lnTo>
                    <a:pt x="9038" y="508"/>
                  </a:lnTo>
                  <a:lnTo>
                    <a:pt x="158" y="7413"/>
                  </a:lnTo>
                  <a:cubicBezTo>
                    <a:pt x="53" y="7483"/>
                    <a:pt x="0" y="7623"/>
                    <a:pt x="0" y="7745"/>
                  </a:cubicBezTo>
                  <a:cubicBezTo>
                    <a:pt x="0" y="7797"/>
                    <a:pt x="18" y="7867"/>
                    <a:pt x="35" y="7920"/>
                  </a:cubicBezTo>
                  <a:lnTo>
                    <a:pt x="175" y="8217"/>
                  </a:lnTo>
                  <a:cubicBezTo>
                    <a:pt x="1119" y="10385"/>
                    <a:pt x="2623" y="12273"/>
                    <a:pt x="4511" y="13689"/>
                  </a:cubicBezTo>
                  <a:cubicBezTo>
                    <a:pt x="4598" y="13758"/>
                    <a:pt x="4685" y="13776"/>
                    <a:pt x="4773" y="13776"/>
                  </a:cubicBezTo>
                  <a:cubicBezTo>
                    <a:pt x="4860" y="13776"/>
                    <a:pt x="4965" y="13758"/>
                    <a:pt x="5035" y="13689"/>
                  </a:cubicBezTo>
                  <a:lnTo>
                    <a:pt x="13986" y="6731"/>
                  </a:lnTo>
                  <a:lnTo>
                    <a:pt x="15436" y="2116"/>
                  </a:lnTo>
                  <a:cubicBezTo>
                    <a:pt x="15419" y="2064"/>
                    <a:pt x="15436" y="2011"/>
                    <a:pt x="15489" y="1976"/>
                  </a:cubicBezTo>
                  <a:lnTo>
                    <a:pt x="15786" y="1731"/>
                  </a:lnTo>
                  <a:cubicBezTo>
                    <a:pt x="16083" y="1504"/>
                    <a:pt x="16241" y="1172"/>
                    <a:pt x="16241" y="840"/>
                  </a:cubicBezTo>
                  <a:cubicBezTo>
                    <a:pt x="16241" y="595"/>
                    <a:pt x="16153" y="350"/>
                    <a:pt x="15996" y="141"/>
                  </a:cubicBezTo>
                  <a:cubicBezTo>
                    <a:pt x="15961" y="88"/>
                    <a:pt x="15908" y="36"/>
                    <a:pt x="15874" y="1"/>
                  </a:cubicBezTo>
                  <a:close/>
                </a:path>
              </a:pathLst>
            </a:custGeom>
            <a:solidFill>
              <a:srgbClr val="8698B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0" name="Google Shape;2000;p60"/>
            <p:cNvSpPr/>
            <p:nvPr/>
          </p:nvSpPr>
          <p:spPr>
            <a:xfrm>
              <a:off x="1438675" y="1509925"/>
              <a:ext cx="421325" cy="364950"/>
            </a:xfrm>
            <a:custGeom>
              <a:avLst/>
              <a:gdLst/>
              <a:ahLst/>
              <a:cxnLst/>
              <a:rect l="l" t="t" r="r" b="b"/>
              <a:pathLst>
                <a:path w="16853" h="14598" extrusionOk="0">
                  <a:moveTo>
                    <a:pt x="15944" y="1"/>
                  </a:moveTo>
                  <a:lnTo>
                    <a:pt x="15944" y="1"/>
                  </a:lnTo>
                  <a:cubicBezTo>
                    <a:pt x="16049" y="158"/>
                    <a:pt x="16136" y="333"/>
                    <a:pt x="16189" y="508"/>
                  </a:cubicBezTo>
                  <a:cubicBezTo>
                    <a:pt x="16223" y="543"/>
                    <a:pt x="16276" y="595"/>
                    <a:pt x="16311" y="648"/>
                  </a:cubicBezTo>
                  <a:cubicBezTo>
                    <a:pt x="16468" y="857"/>
                    <a:pt x="16556" y="1102"/>
                    <a:pt x="16556" y="1347"/>
                  </a:cubicBezTo>
                  <a:cubicBezTo>
                    <a:pt x="16556" y="1679"/>
                    <a:pt x="16398" y="2011"/>
                    <a:pt x="16101" y="2238"/>
                  </a:cubicBezTo>
                  <a:lnTo>
                    <a:pt x="15804" y="2483"/>
                  </a:lnTo>
                  <a:cubicBezTo>
                    <a:pt x="15751" y="2518"/>
                    <a:pt x="15734" y="2571"/>
                    <a:pt x="15751" y="2623"/>
                  </a:cubicBezTo>
                  <a:lnTo>
                    <a:pt x="14301" y="7238"/>
                  </a:lnTo>
                  <a:lnTo>
                    <a:pt x="5350" y="14196"/>
                  </a:lnTo>
                  <a:cubicBezTo>
                    <a:pt x="5280" y="14265"/>
                    <a:pt x="5175" y="14283"/>
                    <a:pt x="5088" y="14283"/>
                  </a:cubicBezTo>
                  <a:cubicBezTo>
                    <a:pt x="5000" y="14283"/>
                    <a:pt x="4913" y="14265"/>
                    <a:pt x="4826" y="14196"/>
                  </a:cubicBezTo>
                  <a:cubicBezTo>
                    <a:pt x="2938" y="12780"/>
                    <a:pt x="1434" y="10892"/>
                    <a:pt x="490" y="8724"/>
                  </a:cubicBezTo>
                  <a:lnTo>
                    <a:pt x="350" y="8427"/>
                  </a:lnTo>
                  <a:cubicBezTo>
                    <a:pt x="333" y="8374"/>
                    <a:pt x="315" y="8304"/>
                    <a:pt x="315" y="8252"/>
                  </a:cubicBezTo>
                  <a:cubicBezTo>
                    <a:pt x="315" y="8130"/>
                    <a:pt x="368" y="7990"/>
                    <a:pt x="473" y="7920"/>
                  </a:cubicBezTo>
                  <a:lnTo>
                    <a:pt x="9353" y="1015"/>
                  </a:lnTo>
                  <a:lnTo>
                    <a:pt x="9161" y="770"/>
                  </a:lnTo>
                  <a:lnTo>
                    <a:pt x="298" y="7675"/>
                  </a:lnTo>
                  <a:cubicBezTo>
                    <a:pt x="106" y="7815"/>
                    <a:pt x="1" y="8025"/>
                    <a:pt x="1" y="8252"/>
                  </a:cubicBezTo>
                  <a:cubicBezTo>
                    <a:pt x="1" y="8357"/>
                    <a:pt x="36" y="8444"/>
                    <a:pt x="71" y="8549"/>
                  </a:cubicBezTo>
                  <a:lnTo>
                    <a:pt x="193" y="8846"/>
                  </a:lnTo>
                  <a:cubicBezTo>
                    <a:pt x="1172" y="11066"/>
                    <a:pt x="2710" y="12989"/>
                    <a:pt x="4651" y="14440"/>
                  </a:cubicBezTo>
                  <a:cubicBezTo>
                    <a:pt x="4773" y="14545"/>
                    <a:pt x="4931" y="14598"/>
                    <a:pt x="5088" y="14598"/>
                  </a:cubicBezTo>
                  <a:cubicBezTo>
                    <a:pt x="5245" y="14598"/>
                    <a:pt x="5403" y="14545"/>
                    <a:pt x="5542" y="14440"/>
                  </a:cubicBezTo>
                  <a:lnTo>
                    <a:pt x="14440" y="7535"/>
                  </a:lnTo>
                  <a:cubicBezTo>
                    <a:pt x="14510" y="7518"/>
                    <a:pt x="14545" y="7483"/>
                    <a:pt x="14563" y="7430"/>
                  </a:cubicBezTo>
                  <a:lnTo>
                    <a:pt x="16066" y="2658"/>
                  </a:lnTo>
                  <a:lnTo>
                    <a:pt x="16293" y="2483"/>
                  </a:lnTo>
                  <a:cubicBezTo>
                    <a:pt x="16660" y="2203"/>
                    <a:pt x="16853" y="1766"/>
                    <a:pt x="16853" y="1347"/>
                  </a:cubicBezTo>
                  <a:cubicBezTo>
                    <a:pt x="16853" y="1032"/>
                    <a:pt x="16748" y="717"/>
                    <a:pt x="16556" y="455"/>
                  </a:cubicBezTo>
                  <a:cubicBezTo>
                    <a:pt x="16381" y="246"/>
                    <a:pt x="16171" y="88"/>
                    <a:pt x="15944" y="1"/>
                  </a:cubicBezTo>
                  <a:close/>
                </a:path>
              </a:pathLst>
            </a:custGeom>
            <a:solidFill>
              <a:srgbClr val="8698B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1" name="Google Shape;2001;p60"/>
            <p:cNvSpPr/>
            <p:nvPr/>
          </p:nvSpPr>
          <p:spPr>
            <a:xfrm>
              <a:off x="1443925" y="1517800"/>
              <a:ext cx="348775" cy="336375"/>
            </a:xfrm>
            <a:custGeom>
              <a:avLst/>
              <a:gdLst/>
              <a:ahLst/>
              <a:cxnLst/>
              <a:rect l="l" t="t" r="r" b="b"/>
              <a:pathLst>
                <a:path w="13951" h="13455" extrusionOk="0">
                  <a:moveTo>
                    <a:pt x="8654" y="0"/>
                  </a:moveTo>
                  <a:lnTo>
                    <a:pt x="263" y="6713"/>
                  </a:lnTo>
                  <a:cubicBezTo>
                    <a:pt x="53" y="6871"/>
                    <a:pt x="1" y="7150"/>
                    <a:pt x="123" y="7395"/>
                  </a:cubicBezTo>
                  <a:lnTo>
                    <a:pt x="263" y="7692"/>
                  </a:lnTo>
                  <a:cubicBezTo>
                    <a:pt x="1312" y="9912"/>
                    <a:pt x="2902" y="11835"/>
                    <a:pt x="4843" y="13321"/>
                  </a:cubicBezTo>
                  <a:cubicBezTo>
                    <a:pt x="4951" y="13411"/>
                    <a:pt x="5077" y="13455"/>
                    <a:pt x="5200" y="13455"/>
                  </a:cubicBezTo>
                  <a:cubicBezTo>
                    <a:pt x="5317" y="13455"/>
                    <a:pt x="5431" y="13415"/>
                    <a:pt x="5525" y="13339"/>
                  </a:cubicBezTo>
                  <a:lnTo>
                    <a:pt x="13951" y="6626"/>
                  </a:lnTo>
                  <a:lnTo>
                    <a:pt x="8654" y="0"/>
                  </a:ln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2" name="Google Shape;2002;p60"/>
            <p:cNvSpPr/>
            <p:nvPr/>
          </p:nvSpPr>
          <p:spPr>
            <a:xfrm>
              <a:off x="1441750" y="1514375"/>
              <a:ext cx="354450" cy="343450"/>
            </a:xfrm>
            <a:custGeom>
              <a:avLst/>
              <a:gdLst/>
              <a:ahLst/>
              <a:cxnLst/>
              <a:rect l="l" t="t" r="r" b="b"/>
              <a:pathLst>
                <a:path w="14178" h="13738" extrusionOk="0">
                  <a:moveTo>
                    <a:pt x="8723" y="347"/>
                  </a:moveTo>
                  <a:lnTo>
                    <a:pt x="13828" y="6745"/>
                  </a:lnTo>
                  <a:lnTo>
                    <a:pt x="5524" y="13353"/>
                  </a:lnTo>
                  <a:cubicBezTo>
                    <a:pt x="5454" y="13406"/>
                    <a:pt x="5384" y="13441"/>
                    <a:pt x="5297" y="13441"/>
                  </a:cubicBezTo>
                  <a:cubicBezTo>
                    <a:pt x="5192" y="13441"/>
                    <a:pt x="5105" y="13406"/>
                    <a:pt x="5017" y="13353"/>
                  </a:cubicBezTo>
                  <a:cubicBezTo>
                    <a:pt x="3094" y="11885"/>
                    <a:pt x="1521" y="9962"/>
                    <a:pt x="490" y="7777"/>
                  </a:cubicBezTo>
                  <a:lnTo>
                    <a:pt x="332" y="7462"/>
                  </a:lnTo>
                  <a:cubicBezTo>
                    <a:pt x="315" y="7410"/>
                    <a:pt x="297" y="7340"/>
                    <a:pt x="297" y="7270"/>
                  </a:cubicBezTo>
                  <a:cubicBezTo>
                    <a:pt x="297" y="7147"/>
                    <a:pt x="350" y="7043"/>
                    <a:pt x="437" y="6973"/>
                  </a:cubicBezTo>
                  <a:lnTo>
                    <a:pt x="8723" y="347"/>
                  </a:lnTo>
                  <a:close/>
                  <a:moveTo>
                    <a:pt x="8747" y="1"/>
                  </a:moveTo>
                  <a:cubicBezTo>
                    <a:pt x="8715" y="1"/>
                    <a:pt x="8683" y="11"/>
                    <a:pt x="8653" y="33"/>
                  </a:cubicBezTo>
                  <a:lnTo>
                    <a:pt x="245" y="6728"/>
                  </a:lnTo>
                  <a:cubicBezTo>
                    <a:pt x="88" y="6868"/>
                    <a:pt x="0" y="7060"/>
                    <a:pt x="0" y="7270"/>
                  </a:cubicBezTo>
                  <a:cubicBezTo>
                    <a:pt x="0" y="7375"/>
                    <a:pt x="18" y="7497"/>
                    <a:pt x="70" y="7602"/>
                  </a:cubicBezTo>
                  <a:lnTo>
                    <a:pt x="210" y="7899"/>
                  </a:lnTo>
                  <a:cubicBezTo>
                    <a:pt x="1276" y="10119"/>
                    <a:pt x="2867" y="12077"/>
                    <a:pt x="4842" y="13581"/>
                  </a:cubicBezTo>
                  <a:cubicBezTo>
                    <a:pt x="4982" y="13685"/>
                    <a:pt x="5140" y="13738"/>
                    <a:pt x="5297" y="13738"/>
                  </a:cubicBezTo>
                  <a:cubicBezTo>
                    <a:pt x="5437" y="13738"/>
                    <a:pt x="5594" y="13685"/>
                    <a:pt x="5717" y="13598"/>
                  </a:cubicBezTo>
                  <a:lnTo>
                    <a:pt x="14125" y="6885"/>
                  </a:lnTo>
                  <a:cubicBezTo>
                    <a:pt x="14143" y="6850"/>
                    <a:pt x="14178" y="6815"/>
                    <a:pt x="14178" y="6780"/>
                  </a:cubicBezTo>
                  <a:cubicBezTo>
                    <a:pt x="14178" y="6745"/>
                    <a:pt x="14160" y="6710"/>
                    <a:pt x="14143" y="6675"/>
                  </a:cubicBezTo>
                  <a:lnTo>
                    <a:pt x="8863" y="50"/>
                  </a:lnTo>
                  <a:cubicBezTo>
                    <a:pt x="8833" y="20"/>
                    <a:pt x="8790" y="1"/>
                    <a:pt x="8747" y="1"/>
                  </a:cubicBez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3" name="Google Shape;2003;p60"/>
            <p:cNvSpPr/>
            <p:nvPr/>
          </p:nvSpPr>
          <p:spPr>
            <a:xfrm>
              <a:off x="1443050" y="1513000"/>
              <a:ext cx="338725" cy="323975"/>
            </a:xfrm>
            <a:custGeom>
              <a:avLst/>
              <a:gdLst/>
              <a:ahLst/>
              <a:cxnLst/>
              <a:rect l="l" t="t" r="r" b="b"/>
              <a:pathLst>
                <a:path w="13549" h="12959" extrusionOk="0">
                  <a:moveTo>
                    <a:pt x="8671" y="0"/>
                  </a:moveTo>
                  <a:lnTo>
                    <a:pt x="263" y="6713"/>
                  </a:lnTo>
                  <a:cubicBezTo>
                    <a:pt x="71" y="6870"/>
                    <a:pt x="1" y="7132"/>
                    <a:pt x="105" y="7360"/>
                  </a:cubicBezTo>
                  <a:lnTo>
                    <a:pt x="228" y="7657"/>
                  </a:lnTo>
                  <a:cubicBezTo>
                    <a:pt x="1172" y="9720"/>
                    <a:pt x="2640" y="11503"/>
                    <a:pt x="4476" y="12849"/>
                  </a:cubicBezTo>
                  <a:cubicBezTo>
                    <a:pt x="4567" y="12923"/>
                    <a:pt x="4677" y="12958"/>
                    <a:pt x="4788" y="12958"/>
                  </a:cubicBezTo>
                  <a:cubicBezTo>
                    <a:pt x="4913" y="12958"/>
                    <a:pt x="5039" y="12914"/>
                    <a:pt x="5140" y="12831"/>
                  </a:cubicBezTo>
                  <a:lnTo>
                    <a:pt x="13549" y="6136"/>
                  </a:lnTo>
                  <a:lnTo>
                    <a:pt x="8671" y="0"/>
                  </a:lnTo>
                  <a:close/>
                </a:path>
              </a:pathLst>
            </a:custGeom>
            <a:solidFill>
              <a:srgbClr val="E2EE6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4" name="Google Shape;2004;p60"/>
            <p:cNvSpPr/>
            <p:nvPr/>
          </p:nvSpPr>
          <p:spPr>
            <a:xfrm>
              <a:off x="1440875" y="1509575"/>
              <a:ext cx="344825" cy="331225"/>
            </a:xfrm>
            <a:custGeom>
              <a:avLst/>
              <a:gdLst/>
              <a:ahLst/>
              <a:cxnLst/>
              <a:rect l="l" t="t" r="r" b="b"/>
              <a:pathLst>
                <a:path w="13793" h="13249" extrusionOk="0">
                  <a:moveTo>
                    <a:pt x="8741" y="347"/>
                  </a:moveTo>
                  <a:lnTo>
                    <a:pt x="13443" y="6238"/>
                  </a:lnTo>
                  <a:lnTo>
                    <a:pt x="5140" y="12864"/>
                  </a:lnTo>
                  <a:cubicBezTo>
                    <a:pt x="5070" y="12916"/>
                    <a:pt x="4965" y="12951"/>
                    <a:pt x="4877" y="12951"/>
                  </a:cubicBezTo>
                  <a:cubicBezTo>
                    <a:pt x="4808" y="12951"/>
                    <a:pt x="4720" y="12916"/>
                    <a:pt x="4650" y="12864"/>
                  </a:cubicBezTo>
                  <a:cubicBezTo>
                    <a:pt x="2832" y="11535"/>
                    <a:pt x="1381" y="9769"/>
                    <a:pt x="455" y="7724"/>
                  </a:cubicBezTo>
                  <a:lnTo>
                    <a:pt x="332" y="7444"/>
                  </a:lnTo>
                  <a:cubicBezTo>
                    <a:pt x="297" y="7392"/>
                    <a:pt x="297" y="7339"/>
                    <a:pt x="297" y="7269"/>
                  </a:cubicBezTo>
                  <a:cubicBezTo>
                    <a:pt x="297" y="7165"/>
                    <a:pt x="350" y="7042"/>
                    <a:pt x="437" y="6955"/>
                  </a:cubicBezTo>
                  <a:lnTo>
                    <a:pt x="8741" y="347"/>
                  </a:lnTo>
                  <a:close/>
                  <a:moveTo>
                    <a:pt x="8755" y="1"/>
                  </a:moveTo>
                  <a:cubicBezTo>
                    <a:pt x="8724" y="1"/>
                    <a:pt x="8693" y="10"/>
                    <a:pt x="8671" y="32"/>
                  </a:cubicBezTo>
                  <a:lnTo>
                    <a:pt x="262" y="6728"/>
                  </a:lnTo>
                  <a:cubicBezTo>
                    <a:pt x="88" y="6867"/>
                    <a:pt x="0" y="7077"/>
                    <a:pt x="0" y="7269"/>
                  </a:cubicBezTo>
                  <a:cubicBezTo>
                    <a:pt x="0" y="7374"/>
                    <a:pt x="18" y="7479"/>
                    <a:pt x="53" y="7567"/>
                  </a:cubicBezTo>
                  <a:lnTo>
                    <a:pt x="192" y="7846"/>
                  </a:lnTo>
                  <a:cubicBezTo>
                    <a:pt x="1136" y="9944"/>
                    <a:pt x="2622" y="11745"/>
                    <a:pt x="4475" y="13108"/>
                  </a:cubicBezTo>
                  <a:cubicBezTo>
                    <a:pt x="4598" y="13196"/>
                    <a:pt x="4738" y="13248"/>
                    <a:pt x="4877" y="13248"/>
                  </a:cubicBezTo>
                  <a:cubicBezTo>
                    <a:pt x="5035" y="13248"/>
                    <a:pt x="5192" y="13196"/>
                    <a:pt x="5315" y="13091"/>
                  </a:cubicBezTo>
                  <a:lnTo>
                    <a:pt x="13723" y="6378"/>
                  </a:lnTo>
                  <a:cubicBezTo>
                    <a:pt x="13758" y="6360"/>
                    <a:pt x="13775" y="6326"/>
                    <a:pt x="13775" y="6273"/>
                  </a:cubicBezTo>
                  <a:cubicBezTo>
                    <a:pt x="13793" y="6238"/>
                    <a:pt x="13775" y="6203"/>
                    <a:pt x="13758" y="6168"/>
                  </a:cubicBezTo>
                  <a:lnTo>
                    <a:pt x="8863" y="50"/>
                  </a:lnTo>
                  <a:cubicBezTo>
                    <a:pt x="8843" y="19"/>
                    <a:pt x="8799" y="1"/>
                    <a:pt x="8755" y="1"/>
                  </a:cubicBez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5" name="Google Shape;2005;p60"/>
            <p:cNvSpPr/>
            <p:nvPr/>
          </p:nvSpPr>
          <p:spPr>
            <a:xfrm>
              <a:off x="1659375" y="1505125"/>
              <a:ext cx="163925" cy="178325"/>
            </a:xfrm>
            <a:custGeom>
              <a:avLst/>
              <a:gdLst/>
              <a:ahLst/>
              <a:cxnLst/>
              <a:rect l="l" t="t" r="r" b="b"/>
              <a:pathLst>
                <a:path w="6557" h="7133" extrusionOk="0">
                  <a:moveTo>
                    <a:pt x="4721" y="0"/>
                  </a:moveTo>
                  <a:lnTo>
                    <a:pt x="1" y="315"/>
                  </a:lnTo>
                  <a:lnTo>
                    <a:pt x="5333" y="7133"/>
                  </a:lnTo>
                  <a:lnTo>
                    <a:pt x="6556" y="2448"/>
                  </a:lnTo>
                  <a:lnTo>
                    <a:pt x="4721" y="0"/>
                  </a:lnTo>
                  <a:close/>
                </a:path>
              </a:pathLst>
            </a:custGeom>
            <a:solidFill>
              <a:srgbClr val="C5E9B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6" name="Google Shape;2006;p60"/>
            <p:cNvSpPr/>
            <p:nvPr/>
          </p:nvSpPr>
          <p:spPr>
            <a:xfrm>
              <a:off x="1655900" y="1501200"/>
              <a:ext cx="171325" cy="185925"/>
            </a:xfrm>
            <a:custGeom>
              <a:avLst/>
              <a:gdLst/>
              <a:ahLst/>
              <a:cxnLst/>
              <a:rect l="l" t="t" r="r" b="b"/>
              <a:pathLst>
                <a:path w="6853" h="7437" extrusionOk="0">
                  <a:moveTo>
                    <a:pt x="4790" y="297"/>
                  </a:moveTo>
                  <a:lnTo>
                    <a:pt x="6538" y="2640"/>
                  </a:lnTo>
                  <a:lnTo>
                    <a:pt x="5408" y="6964"/>
                  </a:lnTo>
                  <a:lnTo>
                    <a:pt x="437" y="595"/>
                  </a:lnTo>
                  <a:lnTo>
                    <a:pt x="4790" y="297"/>
                  </a:lnTo>
                  <a:close/>
                  <a:moveTo>
                    <a:pt x="4860" y="0"/>
                  </a:moveTo>
                  <a:lnTo>
                    <a:pt x="140" y="332"/>
                  </a:lnTo>
                  <a:cubicBezTo>
                    <a:pt x="87" y="332"/>
                    <a:pt x="35" y="367"/>
                    <a:pt x="17" y="402"/>
                  </a:cubicBezTo>
                  <a:cubicBezTo>
                    <a:pt x="0" y="455"/>
                    <a:pt x="0" y="525"/>
                    <a:pt x="35" y="560"/>
                  </a:cubicBezTo>
                  <a:lnTo>
                    <a:pt x="5367" y="7377"/>
                  </a:lnTo>
                  <a:cubicBezTo>
                    <a:pt x="5393" y="7417"/>
                    <a:pt x="5429" y="7436"/>
                    <a:pt x="5468" y="7436"/>
                  </a:cubicBezTo>
                  <a:cubicBezTo>
                    <a:pt x="5480" y="7436"/>
                    <a:pt x="5494" y="7434"/>
                    <a:pt x="5507" y="7430"/>
                  </a:cubicBezTo>
                  <a:cubicBezTo>
                    <a:pt x="5559" y="7412"/>
                    <a:pt x="5594" y="7377"/>
                    <a:pt x="5612" y="7325"/>
                  </a:cubicBezTo>
                  <a:lnTo>
                    <a:pt x="6835" y="2640"/>
                  </a:lnTo>
                  <a:cubicBezTo>
                    <a:pt x="6853" y="2605"/>
                    <a:pt x="6853" y="2552"/>
                    <a:pt x="6818" y="2517"/>
                  </a:cubicBezTo>
                  <a:lnTo>
                    <a:pt x="4982" y="70"/>
                  </a:lnTo>
                  <a:cubicBezTo>
                    <a:pt x="4947" y="35"/>
                    <a:pt x="4912" y="0"/>
                    <a:pt x="4860" y="0"/>
                  </a:cubicBez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7" name="Google Shape;2007;p60"/>
            <p:cNvSpPr/>
            <p:nvPr/>
          </p:nvSpPr>
          <p:spPr>
            <a:xfrm>
              <a:off x="1776075" y="1555825"/>
              <a:ext cx="43300" cy="120200"/>
            </a:xfrm>
            <a:custGeom>
              <a:avLst/>
              <a:gdLst/>
              <a:ahLst/>
              <a:cxnLst/>
              <a:rect l="l" t="t" r="r" b="b"/>
              <a:pathLst>
                <a:path w="1732" h="4808" extrusionOk="0">
                  <a:moveTo>
                    <a:pt x="1399" y="0"/>
                  </a:moveTo>
                  <a:lnTo>
                    <a:pt x="0" y="4021"/>
                  </a:lnTo>
                  <a:lnTo>
                    <a:pt x="612" y="4808"/>
                  </a:lnTo>
                  <a:lnTo>
                    <a:pt x="1731" y="455"/>
                  </a:lnTo>
                  <a:lnTo>
                    <a:pt x="1399" y="0"/>
                  </a:lnTo>
                  <a:close/>
                </a:path>
              </a:pathLst>
            </a:custGeom>
            <a:solidFill>
              <a:srgbClr val="3DBD9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8" name="Google Shape;2008;p60"/>
            <p:cNvSpPr/>
            <p:nvPr/>
          </p:nvSpPr>
          <p:spPr>
            <a:xfrm>
              <a:off x="1776500" y="1493750"/>
              <a:ext cx="68200" cy="69525"/>
            </a:xfrm>
            <a:custGeom>
              <a:avLst/>
              <a:gdLst/>
              <a:ahLst/>
              <a:cxnLst/>
              <a:rect l="l" t="t" r="r" b="b"/>
              <a:pathLst>
                <a:path w="2728" h="2781" extrusionOk="0">
                  <a:moveTo>
                    <a:pt x="1006" y="0"/>
                  </a:moveTo>
                  <a:cubicBezTo>
                    <a:pt x="760" y="0"/>
                    <a:pt x="525" y="74"/>
                    <a:pt x="333" y="228"/>
                  </a:cubicBezTo>
                  <a:lnTo>
                    <a:pt x="36" y="455"/>
                  </a:lnTo>
                  <a:cubicBezTo>
                    <a:pt x="1" y="490"/>
                    <a:pt x="1906" y="2780"/>
                    <a:pt x="1906" y="2780"/>
                  </a:cubicBezTo>
                  <a:lnTo>
                    <a:pt x="2186" y="2553"/>
                  </a:lnTo>
                  <a:cubicBezTo>
                    <a:pt x="2710" y="2134"/>
                    <a:pt x="2728" y="1260"/>
                    <a:pt x="2221" y="630"/>
                  </a:cubicBezTo>
                  <a:cubicBezTo>
                    <a:pt x="1889" y="221"/>
                    <a:pt x="1431" y="0"/>
                    <a:pt x="1006" y="0"/>
                  </a:cubicBezTo>
                  <a:close/>
                </a:path>
              </a:pathLst>
            </a:custGeom>
            <a:solidFill>
              <a:srgbClr val="E2EE6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9" name="Google Shape;2009;p60"/>
            <p:cNvSpPr/>
            <p:nvPr/>
          </p:nvSpPr>
          <p:spPr>
            <a:xfrm>
              <a:off x="1773450" y="1489775"/>
              <a:ext cx="71700" cy="77500"/>
            </a:xfrm>
            <a:custGeom>
              <a:avLst/>
              <a:gdLst/>
              <a:ahLst/>
              <a:cxnLst/>
              <a:rect l="l" t="t" r="r" b="b"/>
              <a:pathLst>
                <a:path w="2868" h="3100" extrusionOk="0">
                  <a:moveTo>
                    <a:pt x="1119" y="317"/>
                  </a:moveTo>
                  <a:cubicBezTo>
                    <a:pt x="1504" y="317"/>
                    <a:pt x="1906" y="510"/>
                    <a:pt x="2203" y="877"/>
                  </a:cubicBezTo>
                  <a:cubicBezTo>
                    <a:pt x="2448" y="1174"/>
                    <a:pt x="2553" y="1506"/>
                    <a:pt x="2553" y="1803"/>
                  </a:cubicBezTo>
                  <a:cubicBezTo>
                    <a:pt x="2553" y="2135"/>
                    <a:pt x="2430" y="2415"/>
                    <a:pt x="2203" y="2590"/>
                  </a:cubicBezTo>
                  <a:lnTo>
                    <a:pt x="2048" y="2716"/>
                  </a:lnTo>
                  <a:lnTo>
                    <a:pt x="2048" y="2716"/>
                  </a:lnTo>
                  <a:cubicBezTo>
                    <a:pt x="1998" y="2656"/>
                    <a:pt x="1931" y="2577"/>
                    <a:pt x="1854" y="2485"/>
                  </a:cubicBezTo>
                  <a:cubicBezTo>
                    <a:pt x="1591" y="2170"/>
                    <a:pt x="1207" y="1698"/>
                    <a:pt x="875" y="1296"/>
                  </a:cubicBezTo>
                  <a:cubicBezTo>
                    <a:pt x="717" y="1086"/>
                    <a:pt x="560" y="894"/>
                    <a:pt x="455" y="772"/>
                  </a:cubicBezTo>
                  <a:cubicBezTo>
                    <a:pt x="422" y="728"/>
                    <a:pt x="396" y="683"/>
                    <a:pt x="372" y="648"/>
                  </a:cubicBezTo>
                  <a:lnTo>
                    <a:pt x="372" y="648"/>
                  </a:lnTo>
                  <a:lnTo>
                    <a:pt x="542" y="510"/>
                  </a:lnTo>
                  <a:cubicBezTo>
                    <a:pt x="717" y="387"/>
                    <a:pt x="910" y="317"/>
                    <a:pt x="1119" y="317"/>
                  </a:cubicBezTo>
                  <a:close/>
                  <a:moveTo>
                    <a:pt x="1050" y="0"/>
                  </a:moveTo>
                  <a:cubicBezTo>
                    <a:pt x="796" y="0"/>
                    <a:pt x="558" y="89"/>
                    <a:pt x="350" y="265"/>
                  </a:cubicBezTo>
                  <a:lnTo>
                    <a:pt x="70" y="492"/>
                  </a:lnTo>
                  <a:cubicBezTo>
                    <a:pt x="35" y="510"/>
                    <a:pt x="18" y="527"/>
                    <a:pt x="18" y="562"/>
                  </a:cubicBezTo>
                  <a:lnTo>
                    <a:pt x="0" y="614"/>
                  </a:lnTo>
                  <a:cubicBezTo>
                    <a:pt x="0" y="649"/>
                    <a:pt x="0" y="667"/>
                    <a:pt x="18" y="667"/>
                  </a:cubicBezTo>
                  <a:cubicBezTo>
                    <a:pt x="35" y="719"/>
                    <a:pt x="35" y="737"/>
                    <a:pt x="53" y="754"/>
                  </a:cubicBezTo>
                  <a:cubicBezTo>
                    <a:pt x="123" y="859"/>
                    <a:pt x="280" y="1052"/>
                    <a:pt x="455" y="1279"/>
                  </a:cubicBezTo>
                  <a:cubicBezTo>
                    <a:pt x="1014" y="1978"/>
                    <a:pt x="1906" y="3044"/>
                    <a:pt x="1906" y="3044"/>
                  </a:cubicBezTo>
                  <a:cubicBezTo>
                    <a:pt x="1934" y="3082"/>
                    <a:pt x="1972" y="3099"/>
                    <a:pt x="2012" y="3099"/>
                  </a:cubicBezTo>
                  <a:cubicBezTo>
                    <a:pt x="2047" y="3099"/>
                    <a:pt x="2083" y="3086"/>
                    <a:pt x="2116" y="3062"/>
                  </a:cubicBezTo>
                  <a:lnTo>
                    <a:pt x="2413" y="2835"/>
                  </a:lnTo>
                  <a:cubicBezTo>
                    <a:pt x="2728" y="2590"/>
                    <a:pt x="2867" y="2205"/>
                    <a:pt x="2867" y="1803"/>
                  </a:cubicBezTo>
                  <a:cubicBezTo>
                    <a:pt x="2867" y="1436"/>
                    <a:pt x="2728" y="1034"/>
                    <a:pt x="2465" y="684"/>
                  </a:cubicBezTo>
                  <a:cubicBezTo>
                    <a:pt x="2116" y="247"/>
                    <a:pt x="1609" y="3"/>
                    <a:pt x="1119" y="3"/>
                  </a:cubicBezTo>
                  <a:cubicBezTo>
                    <a:pt x="1096" y="1"/>
                    <a:pt x="1073" y="0"/>
                    <a:pt x="1050" y="0"/>
                  </a:cubicBez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0" name="Google Shape;2010;p60"/>
            <p:cNvSpPr/>
            <p:nvPr/>
          </p:nvSpPr>
          <p:spPr>
            <a:xfrm>
              <a:off x="1813225" y="1519550"/>
              <a:ext cx="24050" cy="38050"/>
            </a:xfrm>
            <a:custGeom>
              <a:avLst/>
              <a:gdLst/>
              <a:ahLst/>
              <a:cxnLst/>
              <a:rect l="l" t="t" r="r" b="b"/>
              <a:pathLst>
                <a:path w="962" h="1522" extrusionOk="0">
                  <a:moveTo>
                    <a:pt x="822" y="0"/>
                  </a:moveTo>
                  <a:lnTo>
                    <a:pt x="0" y="962"/>
                  </a:lnTo>
                  <a:cubicBezTo>
                    <a:pt x="88" y="1084"/>
                    <a:pt x="193" y="1207"/>
                    <a:pt x="263" y="1294"/>
                  </a:cubicBezTo>
                  <a:cubicBezTo>
                    <a:pt x="332" y="1381"/>
                    <a:pt x="402" y="1469"/>
                    <a:pt x="455" y="1521"/>
                  </a:cubicBezTo>
                  <a:lnTo>
                    <a:pt x="612" y="1399"/>
                  </a:lnTo>
                  <a:cubicBezTo>
                    <a:pt x="839" y="1224"/>
                    <a:pt x="962" y="944"/>
                    <a:pt x="962" y="612"/>
                  </a:cubicBezTo>
                  <a:cubicBezTo>
                    <a:pt x="962" y="525"/>
                    <a:pt x="944" y="420"/>
                    <a:pt x="927" y="332"/>
                  </a:cubicBezTo>
                  <a:cubicBezTo>
                    <a:pt x="909" y="228"/>
                    <a:pt x="874" y="123"/>
                    <a:pt x="822" y="0"/>
                  </a:cubicBezTo>
                  <a:close/>
                </a:path>
              </a:pathLst>
            </a:custGeom>
            <a:solidFill>
              <a:srgbClr val="80A36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1" name="Google Shape;2011;p60"/>
            <p:cNvSpPr/>
            <p:nvPr/>
          </p:nvSpPr>
          <p:spPr>
            <a:xfrm>
              <a:off x="1813225" y="1527850"/>
              <a:ext cx="28875" cy="29750"/>
            </a:xfrm>
            <a:custGeom>
              <a:avLst/>
              <a:gdLst/>
              <a:ahLst/>
              <a:cxnLst/>
              <a:rect l="l" t="t" r="r" b="b"/>
              <a:pathLst>
                <a:path w="1155" h="1190" extrusionOk="0">
                  <a:moveTo>
                    <a:pt x="0" y="630"/>
                  </a:moveTo>
                  <a:lnTo>
                    <a:pt x="0" y="630"/>
                  </a:lnTo>
                  <a:cubicBezTo>
                    <a:pt x="88" y="752"/>
                    <a:pt x="193" y="875"/>
                    <a:pt x="263" y="962"/>
                  </a:cubicBezTo>
                  <a:cubicBezTo>
                    <a:pt x="332" y="1049"/>
                    <a:pt x="402" y="1137"/>
                    <a:pt x="455" y="1189"/>
                  </a:cubicBezTo>
                  <a:lnTo>
                    <a:pt x="0" y="630"/>
                  </a:lnTo>
                  <a:close/>
                  <a:moveTo>
                    <a:pt x="927" y="0"/>
                  </a:moveTo>
                  <a:lnTo>
                    <a:pt x="927" y="0"/>
                  </a:lnTo>
                  <a:cubicBezTo>
                    <a:pt x="944" y="88"/>
                    <a:pt x="962" y="193"/>
                    <a:pt x="962" y="280"/>
                  </a:cubicBezTo>
                  <a:cubicBezTo>
                    <a:pt x="962" y="612"/>
                    <a:pt x="839" y="892"/>
                    <a:pt x="612" y="1067"/>
                  </a:cubicBezTo>
                  <a:lnTo>
                    <a:pt x="455" y="1189"/>
                  </a:lnTo>
                  <a:cubicBezTo>
                    <a:pt x="455" y="1189"/>
                    <a:pt x="1154" y="875"/>
                    <a:pt x="927" y="0"/>
                  </a:cubicBezTo>
                  <a:close/>
                </a:path>
              </a:pathLst>
            </a:custGeom>
            <a:solidFill>
              <a:srgbClr val="3941A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2" name="Google Shape;2012;p60"/>
            <p:cNvSpPr/>
            <p:nvPr/>
          </p:nvSpPr>
          <p:spPr>
            <a:xfrm>
              <a:off x="1489875" y="1550850"/>
              <a:ext cx="168500" cy="133275"/>
            </a:xfrm>
            <a:custGeom>
              <a:avLst/>
              <a:gdLst/>
              <a:ahLst/>
              <a:cxnLst/>
              <a:rect l="l" t="t" r="r" b="b"/>
              <a:pathLst>
                <a:path w="6740" h="5331" extrusionOk="0">
                  <a:moveTo>
                    <a:pt x="6268" y="1"/>
                  </a:moveTo>
                  <a:cubicBezTo>
                    <a:pt x="6216" y="1"/>
                    <a:pt x="6164" y="18"/>
                    <a:pt x="6117" y="59"/>
                  </a:cubicBezTo>
                  <a:cubicBezTo>
                    <a:pt x="4246" y="1685"/>
                    <a:pt x="2043" y="2961"/>
                    <a:pt x="260" y="4675"/>
                  </a:cubicBezTo>
                  <a:cubicBezTo>
                    <a:pt x="1" y="4919"/>
                    <a:pt x="217" y="5331"/>
                    <a:pt x="506" y="5331"/>
                  </a:cubicBezTo>
                  <a:cubicBezTo>
                    <a:pt x="568" y="5331"/>
                    <a:pt x="633" y="5312"/>
                    <a:pt x="697" y="5269"/>
                  </a:cubicBezTo>
                  <a:cubicBezTo>
                    <a:pt x="2743" y="3975"/>
                    <a:pt x="4858" y="2297"/>
                    <a:pt x="6554" y="566"/>
                  </a:cubicBezTo>
                  <a:cubicBezTo>
                    <a:pt x="6740" y="366"/>
                    <a:pt x="6503" y="1"/>
                    <a:pt x="62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3" name="Google Shape;2013;p60"/>
            <p:cNvSpPr/>
            <p:nvPr/>
          </p:nvSpPr>
          <p:spPr>
            <a:xfrm>
              <a:off x="1693325" y="1518200"/>
              <a:ext cx="88025" cy="25450"/>
            </a:xfrm>
            <a:custGeom>
              <a:avLst/>
              <a:gdLst/>
              <a:ahLst/>
              <a:cxnLst/>
              <a:rect l="l" t="t" r="r" b="b"/>
              <a:pathLst>
                <a:path w="3521" h="1018" extrusionOk="0">
                  <a:moveTo>
                    <a:pt x="2780" y="1"/>
                  </a:moveTo>
                  <a:cubicBezTo>
                    <a:pt x="2025" y="1"/>
                    <a:pt x="1228" y="164"/>
                    <a:pt x="478" y="264"/>
                  </a:cubicBezTo>
                  <a:cubicBezTo>
                    <a:pt x="0" y="315"/>
                    <a:pt x="173" y="1017"/>
                    <a:pt x="588" y="1017"/>
                  </a:cubicBezTo>
                  <a:cubicBezTo>
                    <a:pt x="598" y="1017"/>
                    <a:pt x="608" y="1017"/>
                    <a:pt x="618" y="1016"/>
                  </a:cubicBezTo>
                  <a:cubicBezTo>
                    <a:pt x="1440" y="928"/>
                    <a:pt x="2314" y="928"/>
                    <a:pt x="3101" y="701"/>
                  </a:cubicBezTo>
                  <a:cubicBezTo>
                    <a:pt x="3520" y="596"/>
                    <a:pt x="3223" y="19"/>
                    <a:pt x="2891" y="2"/>
                  </a:cubicBezTo>
                  <a:cubicBezTo>
                    <a:pt x="2854" y="1"/>
                    <a:pt x="2817" y="1"/>
                    <a:pt x="278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4" name="Google Shape;2014;p60"/>
            <p:cNvSpPr/>
            <p:nvPr/>
          </p:nvSpPr>
          <p:spPr>
            <a:xfrm>
              <a:off x="1015625" y="1791375"/>
              <a:ext cx="42425" cy="114100"/>
            </a:xfrm>
            <a:custGeom>
              <a:avLst/>
              <a:gdLst/>
              <a:ahLst/>
              <a:cxnLst/>
              <a:rect l="l" t="t" r="r" b="b"/>
              <a:pathLst>
                <a:path w="1697" h="4564" extrusionOk="0">
                  <a:moveTo>
                    <a:pt x="525" y="1"/>
                  </a:moveTo>
                  <a:lnTo>
                    <a:pt x="88" y="1714"/>
                  </a:lnTo>
                  <a:cubicBezTo>
                    <a:pt x="36" y="1924"/>
                    <a:pt x="1" y="2116"/>
                    <a:pt x="1" y="2308"/>
                  </a:cubicBezTo>
                  <a:cubicBezTo>
                    <a:pt x="1" y="3340"/>
                    <a:pt x="683" y="4266"/>
                    <a:pt x="1697" y="4563"/>
                  </a:cubicBezTo>
                  <a:lnTo>
                    <a:pt x="525" y="1"/>
                  </a:lnTo>
                  <a:close/>
                </a:path>
              </a:pathLst>
            </a:custGeom>
            <a:solidFill>
              <a:srgbClr val="517FC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5" name="Google Shape;2015;p60"/>
            <p:cNvSpPr/>
            <p:nvPr/>
          </p:nvSpPr>
          <p:spPr>
            <a:xfrm>
              <a:off x="1032675" y="1758175"/>
              <a:ext cx="44600" cy="152550"/>
            </a:xfrm>
            <a:custGeom>
              <a:avLst/>
              <a:gdLst/>
              <a:ahLst/>
              <a:cxnLst/>
              <a:rect l="l" t="t" r="r" b="b"/>
              <a:pathLst>
                <a:path w="1784" h="6102" extrusionOk="0">
                  <a:moveTo>
                    <a:pt x="228" y="0"/>
                  </a:moveTo>
                  <a:cubicBezTo>
                    <a:pt x="175" y="105"/>
                    <a:pt x="140" y="210"/>
                    <a:pt x="106" y="332"/>
                  </a:cubicBezTo>
                  <a:lnTo>
                    <a:pt x="1" y="752"/>
                  </a:lnTo>
                  <a:lnTo>
                    <a:pt x="1329" y="5979"/>
                  </a:lnTo>
                  <a:lnTo>
                    <a:pt x="1784" y="6101"/>
                  </a:lnTo>
                  <a:lnTo>
                    <a:pt x="228" y="0"/>
                  </a:lnTo>
                  <a:close/>
                </a:path>
              </a:pathLst>
            </a:custGeom>
            <a:solidFill>
              <a:srgbClr val="3A51A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6" name="Google Shape;2016;p60"/>
            <p:cNvSpPr/>
            <p:nvPr/>
          </p:nvSpPr>
          <p:spPr>
            <a:xfrm>
              <a:off x="1028750" y="1776950"/>
              <a:ext cx="37175" cy="130700"/>
            </a:xfrm>
            <a:custGeom>
              <a:avLst/>
              <a:gdLst/>
              <a:ahLst/>
              <a:cxnLst/>
              <a:rect l="l" t="t" r="r" b="b"/>
              <a:pathLst>
                <a:path w="1487" h="5228" extrusionOk="0">
                  <a:moveTo>
                    <a:pt x="158" y="1"/>
                  </a:moveTo>
                  <a:lnTo>
                    <a:pt x="0" y="578"/>
                  </a:lnTo>
                  <a:lnTo>
                    <a:pt x="1172" y="5140"/>
                  </a:lnTo>
                  <a:cubicBezTo>
                    <a:pt x="1189" y="5158"/>
                    <a:pt x="1224" y="5158"/>
                    <a:pt x="1241" y="5158"/>
                  </a:cubicBezTo>
                  <a:lnTo>
                    <a:pt x="1486" y="5228"/>
                  </a:lnTo>
                  <a:lnTo>
                    <a:pt x="158" y="1"/>
                  </a:lnTo>
                  <a:close/>
                </a:path>
              </a:pathLst>
            </a:custGeom>
            <a:solidFill>
              <a:srgbClr val="3A51A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7" name="Google Shape;2017;p60"/>
            <p:cNvSpPr/>
            <p:nvPr/>
          </p:nvSpPr>
          <p:spPr>
            <a:xfrm>
              <a:off x="1043175" y="1690425"/>
              <a:ext cx="266600" cy="242150"/>
            </a:xfrm>
            <a:custGeom>
              <a:avLst/>
              <a:gdLst/>
              <a:ahLst/>
              <a:cxnLst/>
              <a:rect l="l" t="t" r="r" b="b"/>
              <a:pathLst>
                <a:path w="10664" h="9686" extrusionOk="0">
                  <a:moveTo>
                    <a:pt x="4860" y="1"/>
                  </a:moveTo>
                  <a:cubicBezTo>
                    <a:pt x="4423" y="1"/>
                    <a:pt x="4038" y="280"/>
                    <a:pt x="3916" y="717"/>
                  </a:cubicBezTo>
                  <a:lnTo>
                    <a:pt x="3829" y="1102"/>
                  </a:lnTo>
                  <a:cubicBezTo>
                    <a:pt x="3829" y="1102"/>
                    <a:pt x="3829" y="1119"/>
                    <a:pt x="3829" y="1119"/>
                  </a:cubicBezTo>
                  <a:lnTo>
                    <a:pt x="3724" y="1521"/>
                  </a:lnTo>
                  <a:cubicBezTo>
                    <a:pt x="3706" y="1556"/>
                    <a:pt x="3689" y="1574"/>
                    <a:pt x="3654" y="1609"/>
                  </a:cubicBezTo>
                  <a:cubicBezTo>
                    <a:pt x="3636" y="1609"/>
                    <a:pt x="3601" y="1626"/>
                    <a:pt x="3584" y="1626"/>
                  </a:cubicBezTo>
                  <a:cubicBezTo>
                    <a:pt x="3566" y="1626"/>
                    <a:pt x="3549" y="1626"/>
                    <a:pt x="3549" y="1609"/>
                  </a:cubicBezTo>
                  <a:lnTo>
                    <a:pt x="2552" y="1364"/>
                  </a:lnTo>
                  <a:cubicBezTo>
                    <a:pt x="2360" y="1312"/>
                    <a:pt x="2150" y="1277"/>
                    <a:pt x="1958" y="1277"/>
                  </a:cubicBezTo>
                  <a:cubicBezTo>
                    <a:pt x="1171" y="1277"/>
                    <a:pt x="437" y="1679"/>
                    <a:pt x="0" y="2326"/>
                  </a:cubicBezTo>
                  <a:lnTo>
                    <a:pt x="1678" y="8881"/>
                  </a:lnTo>
                  <a:lnTo>
                    <a:pt x="4668" y="9668"/>
                  </a:lnTo>
                  <a:cubicBezTo>
                    <a:pt x="4720" y="9685"/>
                    <a:pt x="4773" y="9685"/>
                    <a:pt x="4825" y="9685"/>
                  </a:cubicBezTo>
                  <a:cubicBezTo>
                    <a:pt x="5122" y="9685"/>
                    <a:pt x="5384" y="9493"/>
                    <a:pt x="5472" y="9196"/>
                  </a:cubicBezTo>
                  <a:lnTo>
                    <a:pt x="6975" y="3374"/>
                  </a:lnTo>
                  <a:cubicBezTo>
                    <a:pt x="6993" y="3304"/>
                    <a:pt x="7010" y="3235"/>
                    <a:pt x="7010" y="3165"/>
                  </a:cubicBezTo>
                  <a:cubicBezTo>
                    <a:pt x="7010" y="2798"/>
                    <a:pt x="6765" y="2448"/>
                    <a:pt x="6381" y="2361"/>
                  </a:cubicBezTo>
                  <a:lnTo>
                    <a:pt x="4580" y="1889"/>
                  </a:lnTo>
                  <a:cubicBezTo>
                    <a:pt x="4545" y="1871"/>
                    <a:pt x="4510" y="1854"/>
                    <a:pt x="4493" y="1819"/>
                  </a:cubicBezTo>
                  <a:cubicBezTo>
                    <a:pt x="4475" y="1784"/>
                    <a:pt x="4458" y="1749"/>
                    <a:pt x="4475" y="1714"/>
                  </a:cubicBezTo>
                  <a:lnTo>
                    <a:pt x="4580" y="1329"/>
                  </a:lnTo>
                  <a:cubicBezTo>
                    <a:pt x="4598" y="1259"/>
                    <a:pt x="4650" y="1207"/>
                    <a:pt x="4720" y="1207"/>
                  </a:cubicBezTo>
                  <a:cubicBezTo>
                    <a:pt x="4720" y="1207"/>
                    <a:pt x="4738" y="1224"/>
                    <a:pt x="4755" y="1224"/>
                  </a:cubicBezTo>
                  <a:lnTo>
                    <a:pt x="9877" y="2553"/>
                  </a:lnTo>
                  <a:cubicBezTo>
                    <a:pt x="9930" y="2570"/>
                    <a:pt x="9982" y="2570"/>
                    <a:pt x="10034" y="2570"/>
                  </a:cubicBezTo>
                  <a:cubicBezTo>
                    <a:pt x="10314" y="2570"/>
                    <a:pt x="10559" y="2395"/>
                    <a:pt x="10646" y="2116"/>
                  </a:cubicBezTo>
                  <a:cubicBezTo>
                    <a:pt x="10646" y="2063"/>
                    <a:pt x="10664" y="2011"/>
                    <a:pt x="10664" y="1958"/>
                  </a:cubicBezTo>
                  <a:cubicBezTo>
                    <a:pt x="10664" y="1679"/>
                    <a:pt x="10471" y="1417"/>
                    <a:pt x="10192" y="1347"/>
                  </a:cubicBezTo>
                  <a:lnTo>
                    <a:pt x="5105" y="35"/>
                  </a:lnTo>
                  <a:cubicBezTo>
                    <a:pt x="5017" y="1"/>
                    <a:pt x="4947" y="1"/>
                    <a:pt x="4860" y="1"/>
                  </a:cubicBezTo>
                  <a:close/>
                </a:path>
              </a:pathLst>
            </a:custGeom>
            <a:solidFill>
              <a:srgbClr val="8698B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8" name="Google Shape;2018;p60"/>
            <p:cNvSpPr/>
            <p:nvPr/>
          </p:nvSpPr>
          <p:spPr>
            <a:xfrm>
              <a:off x="1038350" y="1748550"/>
              <a:ext cx="46800" cy="163925"/>
            </a:xfrm>
            <a:custGeom>
              <a:avLst/>
              <a:gdLst/>
              <a:ahLst/>
              <a:cxnLst/>
              <a:rect l="l" t="t" r="r" b="b"/>
              <a:pathLst>
                <a:path w="1872" h="6557" extrusionOk="0">
                  <a:moveTo>
                    <a:pt x="193" y="1"/>
                  </a:moveTo>
                  <a:cubicBezTo>
                    <a:pt x="123" y="123"/>
                    <a:pt x="53" y="245"/>
                    <a:pt x="1" y="385"/>
                  </a:cubicBezTo>
                  <a:lnTo>
                    <a:pt x="1557" y="6486"/>
                  </a:lnTo>
                  <a:lnTo>
                    <a:pt x="1871" y="6556"/>
                  </a:lnTo>
                  <a:lnTo>
                    <a:pt x="193" y="1"/>
                  </a:lnTo>
                  <a:close/>
                </a:path>
              </a:pathLst>
            </a:custGeom>
            <a:solidFill>
              <a:srgbClr val="3941A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9" name="Google Shape;2019;p60"/>
            <p:cNvSpPr/>
            <p:nvPr/>
          </p:nvSpPr>
          <p:spPr>
            <a:xfrm>
              <a:off x="1008650" y="1776950"/>
              <a:ext cx="51575" cy="136375"/>
            </a:xfrm>
            <a:custGeom>
              <a:avLst/>
              <a:gdLst/>
              <a:ahLst/>
              <a:cxnLst/>
              <a:rect l="l" t="t" r="r" b="b"/>
              <a:pathLst>
                <a:path w="2063" h="5455" extrusionOk="0">
                  <a:moveTo>
                    <a:pt x="664" y="1"/>
                  </a:moveTo>
                  <a:lnTo>
                    <a:pt x="88" y="2221"/>
                  </a:lnTo>
                  <a:cubicBezTo>
                    <a:pt x="35" y="2448"/>
                    <a:pt x="0" y="2675"/>
                    <a:pt x="0" y="2885"/>
                  </a:cubicBezTo>
                  <a:cubicBezTo>
                    <a:pt x="0" y="4056"/>
                    <a:pt x="787" y="5123"/>
                    <a:pt x="1976" y="5438"/>
                  </a:cubicBezTo>
                  <a:lnTo>
                    <a:pt x="2063" y="5455"/>
                  </a:lnTo>
                  <a:lnTo>
                    <a:pt x="1976" y="5140"/>
                  </a:lnTo>
                  <a:cubicBezTo>
                    <a:pt x="962" y="4843"/>
                    <a:pt x="280" y="3917"/>
                    <a:pt x="280" y="2885"/>
                  </a:cubicBezTo>
                  <a:cubicBezTo>
                    <a:pt x="280" y="2693"/>
                    <a:pt x="315" y="2501"/>
                    <a:pt x="367" y="2291"/>
                  </a:cubicBezTo>
                  <a:lnTo>
                    <a:pt x="804" y="578"/>
                  </a:lnTo>
                  <a:lnTo>
                    <a:pt x="664" y="1"/>
                  </a:lnTo>
                  <a:close/>
                </a:path>
              </a:pathLst>
            </a:custGeom>
            <a:solidFill>
              <a:srgbClr val="517FC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0" name="Google Shape;2020;p60"/>
            <p:cNvSpPr/>
            <p:nvPr/>
          </p:nvSpPr>
          <p:spPr>
            <a:xfrm>
              <a:off x="1029175" y="1747675"/>
              <a:ext cx="49850" cy="170900"/>
            </a:xfrm>
            <a:custGeom>
              <a:avLst/>
              <a:gdLst/>
              <a:ahLst/>
              <a:cxnLst/>
              <a:rect l="l" t="t" r="r" b="b"/>
              <a:pathLst>
                <a:path w="1994" h="6836" extrusionOk="0">
                  <a:moveTo>
                    <a:pt x="263" y="1"/>
                  </a:moveTo>
                  <a:cubicBezTo>
                    <a:pt x="141" y="175"/>
                    <a:pt x="53" y="385"/>
                    <a:pt x="1" y="595"/>
                  </a:cubicBezTo>
                  <a:lnTo>
                    <a:pt x="141" y="1172"/>
                  </a:lnTo>
                  <a:lnTo>
                    <a:pt x="246" y="752"/>
                  </a:lnTo>
                  <a:cubicBezTo>
                    <a:pt x="280" y="630"/>
                    <a:pt x="315" y="525"/>
                    <a:pt x="368" y="420"/>
                  </a:cubicBezTo>
                  <a:lnTo>
                    <a:pt x="263" y="1"/>
                  </a:lnTo>
                  <a:close/>
                  <a:moveTo>
                    <a:pt x="1469" y="6399"/>
                  </a:moveTo>
                  <a:lnTo>
                    <a:pt x="1557" y="6713"/>
                  </a:lnTo>
                  <a:lnTo>
                    <a:pt x="1994" y="6836"/>
                  </a:lnTo>
                  <a:lnTo>
                    <a:pt x="1924" y="6521"/>
                  </a:lnTo>
                  <a:lnTo>
                    <a:pt x="1469" y="6399"/>
                  </a:lnTo>
                  <a:close/>
                </a:path>
              </a:pathLst>
            </a:custGeom>
            <a:solidFill>
              <a:srgbClr val="517FC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1" name="Google Shape;2021;p60"/>
            <p:cNvSpPr/>
            <p:nvPr/>
          </p:nvSpPr>
          <p:spPr>
            <a:xfrm>
              <a:off x="1025250" y="1762525"/>
              <a:ext cx="42850" cy="153000"/>
            </a:xfrm>
            <a:custGeom>
              <a:avLst/>
              <a:gdLst/>
              <a:ahLst/>
              <a:cxnLst/>
              <a:rect l="l" t="t" r="r" b="b"/>
              <a:pathLst>
                <a:path w="1714" h="6120" extrusionOk="0">
                  <a:moveTo>
                    <a:pt x="158" y="1"/>
                  </a:moveTo>
                  <a:cubicBezTo>
                    <a:pt x="140" y="36"/>
                    <a:pt x="140" y="53"/>
                    <a:pt x="123" y="88"/>
                  </a:cubicBezTo>
                  <a:lnTo>
                    <a:pt x="0" y="578"/>
                  </a:lnTo>
                  <a:lnTo>
                    <a:pt x="140" y="1155"/>
                  </a:lnTo>
                  <a:lnTo>
                    <a:pt x="298" y="578"/>
                  </a:lnTo>
                  <a:lnTo>
                    <a:pt x="158" y="1"/>
                  </a:lnTo>
                  <a:close/>
                  <a:moveTo>
                    <a:pt x="1312" y="5717"/>
                  </a:moveTo>
                  <a:lnTo>
                    <a:pt x="1399" y="6032"/>
                  </a:lnTo>
                  <a:lnTo>
                    <a:pt x="1714" y="6119"/>
                  </a:lnTo>
                  <a:lnTo>
                    <a:pt x="1626" y="5805"/>
                  </a:lnTo>
                  <a:lnTo>
                    <a:pt x="1381" y="5735"/>
                  </a:lnTo>
                  <a:cubicBezTo>
                    <a:pt x="1364" y="5735"/>
                    <a:pt x="1329" y="5735"/>
                    <a:pt x="1312" y="5717"/>
                  </a:cubicBezTo>
                  <a:close/>
                </a:path>
              </a:pathLst>
            </a:custGeom>
            <a:solidFill>
              <a:srgbClr val="517FC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2" name="Google Shape;2022;p60"/>
            <p:cNvSpPr/>
            <p:nvPr/>
          </p:nvSpPr>
          <p:spPr>
            <a:xfrm>
              <a:off x="1040975" y="1683000"/>
              <a:ext cx="275800" cy="256550"/>
            </a:xfrm>
            <a:custGeom>
              <a:avLst/>
              <a:gdLst/>
              <a:ahLst/>
              <a:cxnLst/>
              <a:rect l="l" t="t" r="r" b="b"/>
              <a:pathLst>
                <a:path w="11032" h="10262" extrusionOk="0">
                  <a:moveTo>
                    <a:pt x="4948" y="0"/>
                  </a:moveTo>
                  <a:cubicBezTo>
                    <a:pt x="4389" y="0"/>
                    <a:pt x="3882" y="385"/>
                    <a:pt x="3724" y="944"/>
                  </a:cubicBezTo>
                  <a:lnTo>
                    <a:pt x="3637" y="1346"/>
                  </a:lnTo>
                  <a:cubicBezTo>
                    <a:pt x="3619" y="1364"/>
                    <a:pt x="3619" y="1364"/>
                    <a:pt x="3619" y="1381"/>
                  </a:cubicBezTo>
                  <a:lnTo>
                    <a:pt x="3567" y="1591"/>
                  </a:lnTo>
                  <a:lnTo>
                    <a:pt x="2710" y="1381"/>
                  </a:lnTo>
                  <a:cubicBezTo>
                    <a:pt x="2501" y="1311"/>
                    <a:pt x="2273" y="1294"/>
                    <a:pt x="2046" y="1294"/>
                  </a:cubicBezTo>
                  <a:cubicBezTo>
                    <a:pt x="1242" y="1294"/>
                    <a:pt x="508" y="1661"/>
                    <a:pt x="1" y="2273"/>
                  </a:cubicBezTo>
                  <a:lnTo>
                    <a:pt x="88" y="2623"/>
                  </a:lnTo>
                  <a:cubicBezTo>
                    <a:pt x="525" y="1976"/>
                    <a:pt x="1259" y="1574"/>
                    <a:pt x="2046" y="1574"/>
                  </a:cubicBezTo>
                  <a:cubicBezTo>
                    <a:pt x="2238" y="1574"/>
                    <a:pt x="2448" y="1609"/>
                    <a:pt x="2640" y="1661"/>
                  </a:cubicBezTo>
                  <a:lnTo>
                    <a:pt x="3637" y="1906"/>
                  </a:lnTo>
                  <a:cubicBezTo>
                    <a:pt x="3637" y="1923"/>
                    <a:pt x="3654" y="1923"/>
                    <a:pt x="3672" y="1923"/>
                  </a:cubicBezTo>
                  <a:cubicBezTo>
                    <a:pt x="3689" y="1923"/>
                    <a:pt x="3724" y="1906"/>
                    <a:pt x="3742" y="1906"/>
                  </a:cubicBezTo>
                  <a:cubicBezTo>
                    <a:pt x="3777" y="1871"/>
                    <a:pt x="3794" y="1853"/>
                    <a:pt x="3812" y="1818"/>
                  </a:cubicBezTo>
                  <a:lnTo>
                    <a:pt x="3917" y="1416"/>
                  </a:lnTo>
                  <a:cubicBezTo>
                    <a:pt x="3917" y="1416"/>
                    <a:pt x="3917" y="1399"/>
                    <a:pt x="3917" y="1399"/>
                  </a:cubicBezTo>
                  <a:lnTo>
                    <a:pt x="4004" y="1014"/>
                  </a:lnTo>
                  <a:cubicBezTo>
                    <a:pt x="4126" y="577"/>
                    <a:pt x="4511" y="298"/>
                    <a:pt x="4948" y="298"/>
                  </a:cubicBezTo>
                  <a:cubicBezTo>
                    <a:pt x="5035" y="298"/>
                    <a:pt x="5105" y="298"/>
                    <a:pt x="5193" y="332"/>
                  </a:cubicBezTo>
                  <a:lnTo>
                    <a:pt x="10280" y="1644"/>
                  </a:lnTo>
                  <a:cubicBezTo>
                    <a:pt x="10559" y="1714"/>
                    <a:pt x="10752" y="1976"/>
                    <a:pt x="10752" y="2255"/>
                  </a:cubicBezTo>
                  <a:cubicBezTo>
                    <a:pt x="10752" y="2308"/>
                    <a:pt x="10734" y="2360"/>
                    <a:pt x="10734" y="2413"/>
                  </a:cubicBezTo>
                  <a:cubicBezTo>
                    <a:pt x="10647" y="2692"/>
                    <a:pt x="10402" y="2867"/>
                    <a:pt x="10122" y="2867"/>
                  </a:cubicBezTo>
                  <a:cubicBezTo>
                    <a:pt x="10070" y="2867"/>
                    <a:pt x="10018" y="2867"/>
                    <a:pt x="9965" y="2850"/>
                  </a:cubicBezTo>
                  <a:lnTo>
                    <a:pt x="4843" y="1521"/>
                  </a:lnTo>
                  <a:cubicBezTo>
                    <a:pt x="4826" y="1521"/>
                    <a:pt x="4808" y="1504"/>
                    <a:pt x="4808" y="1504"/>
                  </a:cubicBezTo>
                  <a:cubicBezTo>
                    <a:pt x="4738" y="1504"/>
                    <a:pt x="4686" y="1556"/>
                    <a:pt x="4668" y="1626"/>
                  </a:cubicBezTo>
                  <a:lnTo>
                    <a:pt x="4563" y="2011"/>
                  </a:lnTo>
                  <a:cubicBezTo>
                    <a:pt x="4546" y="2046"/>
                    <a:pt x="4563" y="2081"/>
                    <a:pt x="4581" y="2116"/>
                  </a:cubicBezTo>
                  <a:cubicBezTo>
                    <a:pt x="4598" y="2151"/>
                    <a:pt x="4633" y="2168"/>
                    <a:pt x="4668" y="2186"/>
                  </a:cubicBezTo>
                  <a:lnTo>
                    <a:pt x="6469" y="2658"/>
                  </a:lnTo>
                  <a:cubicBezTo>
                    <a:pt x="6853" y="2745"/>
                    <a:pt x="7098" y="3095"/>
                    <a:pt x="7098" y="3462"/>
                  </a:cubicBezTo>
                  <a:cubicBezTo>
                    <a:pt x="7098" y="3532"/>
                    <a:pt x="7081" y="3601"/>
                    <a:pt x="7063" y="3671"/>
                  </a:cubicBezTo>
                  <a:lnTo>
                    <a:pt x="5560" y="9493"/>
                  </a:lnTo>
                  <a:cubicBezTo>
                    <a:pt x="5472" y="9790"/>
                    <a:pt x="5210" y="9982"/>
                    <a:pt x="4913" y="9982"/>
                  </a:cubicBezTo>
                  <a:cubicBezTo>
                    <a:pt x="4861" y="9982"/>
                    <a:pt x="4808" y="9982"/>
                    <a:pt x="4756" y="9965"/>
                  </a:cubicBezTo>
                  <a:lnTo>
                    <a:pt x="1766" y="9178"/>
                  </a:lnTo>
                  <a:lnTo>
                    <a:pt x="1854" y="9493"/>
                  </a:lnTo>
                  <a:lnTo>
                    <a:pt x="4686" y="10244"/>
                  </a:lnTo>
                  <a:cubicBezTo>
                    <a:pt x="4756" y="10262"/>
                    <a:pt x="4843" y="10262"/>
                    <a:pt x="4913" y="10262"/>
                  </a:cubicBezTo>
                  <a:cubicBezTo>
                    <a:pt x="5333" y="10262"/>
                    <a:pt x="5717" y="9982"/>
                    <a:pt x="5840" y="9563"/>
                  </a:cubicBezTo>
                  <a:lnTo>
                    <a:pt x="7343" y="3741"/>
                  </a:lnTo>
                  <a:cubicBezTo>
                    <a:pt x="7378" y="3654"/>
                    <a:pt x="7378" y="3549"/>
                    <a:pt x="7378" y="3462"/>
                  </a:cubicBezTo>
                  <a:cubicBezTo>
                    <a:pt x="7378" y="2955"/>
                    <a:pt x="7046" y="2500"/>
                    <a:pt x="6539" y="2378"/>
                  </a:cubicBezTo>
                  <a:lnTo>
                    <a:pt x="4878" y="1941"/>
                  </a:lnTo>
                  <a:lnTo>
                    <a:pt x="4896" y="1836"/>
                  </a:lnTo>
                  <a:lnTo>
                    <a:pt x="9895" y="3130"/>
                  </a:lnTo>
                  <a:cubicBezTo>
                    <a:pt x="9983" y="3147"/>
                    <a:pt x="10053" y="3164"/>
                    <a:pt x="10122" y="3164"/>
                  </a:cubicBezTo>
                  <a:cubicBezTo>
                    <a:pt x="10525" y="3164"/>
                    <a:pt x="10892" y="2885"/>
                    <a:pt x="10997" y="2483"/>
                  </a:cubicBezTo>
                  <a:cubicBezTo>
                    <a:pt x="11031" y="2395"/>
                    <a:pt x="11031" y="2325"/>
                    <a:pt x="11031" y="2255"/>
                  </a:cubicBezTo>
                  <a:cubicBezTo>
                    <a:pt x="11031" y="1853"/>
                    <a:pt x="10769" y="1486"/>
                    <a:pt x="10350" y="1364"/>
                  </a:cubicBezTo>
                  <a:lnTo>
                    <a:pt x="5263" y="53"/>
                  </a:lnTo>
                  <a:cubicBezTo>
                    <a:pt x="5158" y="18"/>
                    <a:pt x="5053" y="0"/>
                    <a:pt x="4948" y="0"/>
                  </a:cubicBezTo>
                  <a:close/>
                </a:path>
              </a:pathLst>
            </a:custGeom>
            <a:solidFill>
              <a:srgbClr val="8698B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3" name="Google Shape;2023;p60"/>
            <p:cNvSpPr/>
            <p:nvPr/>
          </p:nvSpPr>
          <p:spPr>
            <a:xfrm>
              <a:off x="1035725" y="1739800"/>
              <a:ext cx="51600" cy="180525"/>
            </a:xfrm>
            <a:custGeom>
              <a:avLst/>
              <a:gdLst/>
              <a:ahLst/>
              <a:cxnLst/>
              <a:rect l="l" t="t" r="r" b="b"/>
              <a:pathLst>
                <a:path w="2064" h="7221" extrusionOk="0">
                  <a:moveTo>
                    <a:pt x="211" y="1"/>
                  </a:moveTo>
                  <a:cubicBezTo>
                    <a:pt x="141" y="88"/>
                    <a:pt x="53" y="193"/>
                    <a:pt x="1" y="316"/>
                  </a:cubicBezTo>
                  <a:lnTo>
                    <a:pt x="106" y="735"/>
                  </a:lnTo>
                  <a:cubicBezTo>
                    <a:pt x="158" y="595"/>
                    <a:pt x="228" y="473"/>
                    <a:pt x="298" y="351"/>
                  </a:cubicBezTo>
                  <a:lnTo>
                    <a:pt x="211" y="1"/>
                  </a:lnTo>
                  <a:close/>
                  <a:moveTo>
                    <a:pt x="1662" y="6836"/>
                  </a:moveTo>
                  <a:lnTo>
                    <a:pt x="1732" y="7151"/>
                  </a:lnTo>
                  <a:lnTo>
                    <a:pt x="2064" y="7221"/>
                  </a:lnTo>
                  <a:lnTo>
                    <a:pt x="1976" y="6906"/>
                  </a:lnTo>
                  <a:lnTo>
                    <a:pt x="1662" y="6836"/>
                  </a:lnTo>
                  <a:close/>
                </a:path>
              </a:pathLst>
            </a:custGeom>
            <a:solidFill>
              <a:srgbClr val="517FC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4" name="Google Shape;2024;p60"/>
            <p:cNvSpPr/>
            <p:nvPr/>
          </p:nvSpPr>
          <p:spPr>
            <a:xfrm>
              <a:off x="1127525" y="1662675"/>
              <a:ext cx="185325" cy="78550"/>
            </a:xfrm>
            <a:custGeom>
              <a:avLst/>
              <a:gdLst/>
              <a:ahLst/>
              <a:cxnLst/>
              <a:rect l="l" t="t" r="r" b="b"/>
              <a:pathLst>
                <a:path w="7413" h="3142" extrusionOk="0">
                  <a:moveTo>
                    <a:pt x="1454" y="1"/>
                  </a:moveTo>
                  <a:cubicBezTo>
                    <a:pt x="933" y="1"/>
                    <a:pt x="433" y="412"/>
                    <a:pt x="280" y="1023"/>
                  </a:cubicBezTo>
                  <a:lnTo>
                    <a:pt x="157" y="1513"/>
                  </a:lnTo>
                  <a:lnTo>
                    <a:pt x="0" y="2124"/>
                  </a:lnTo>
                  <a:lnTo>
                    <a:pt x="1031" y="2387"/>
                  </a:lnTo>
                  <a:lnTo>
                    <a:pt x="1189" y="1775"/>
                  </a:lnTo>
                  <a:lnTo>
                    <a:pt x="6311" y="3121"/>
                  </a:lnTo>
                  <a:cubicBezTo>
                    <a:pt x="6365" y="3135"/>
                    <a:pt x="6420" y="3141"/>
                    <a:pt x="6475" y="3141"/>
                  </a:cubicBezTo>
                  <a:cubicBezTo>
                    <a:pt x="6839" y="3141"/>
                    <a:pt x="7183" y="2848"/>
                    <a:pt x="7290" y="2422"/>
                  </a:cubicBezTo>
                  <a:cubicBezTo>
                    <a:pt x="7412" y="1950"/>
                    <a:pt x="7185" y="1460"/>
                    <a:pt x="6783" y="1355"/>
                  </a:cubicBezTo>
                  <a:lnTo>
                    <a:pt x="1678" y="27"/>
                  </a:lnTo>
                  <a:cubicBezTo>
                    <a:pt x="1604" y="9"/>
                    <a:pt x="1529" y="1"/>
                    <a:pt x="1454" y="1"/>
                  </a:cubicBez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5" name="Google Shape;2025;p60"/>
            <p:cNvSpPr/>
            <p:nvPr/>
          </p:nvSpPr>
          <p:spPr>
            <a:xfrm>
              <a:off x="1123150" y="1658525"/>
              <a:ext cx="191450" cy="86550"/>
            </a:xfrm>
            <a:custGeom>
              <a:avLst/>
              <a:gdLst/>
              <a:ahLst/>
              <a:cxnLst/>
              <a:rect l="l" t="t" r="r" b="b"/>
              <a:pathLst>
                <a:path w="7658" h="3462" extrusionOk="0">
                  <a:moveTo>
                    <a:pt x="1626" y="333"/>
                  </a:moveTo>
                  <a:cubicBezTo>
                    <a:pt x="1696" y="333"/>
                    <a:pt x="1748" y="333"/>
                    <a:pt x="1818" y="350"/>
                  </a:cubicBezTo>
                  <a:lnTo>
                    <a:pt x="6905" y="1679"/>
                  </a:lnTo>
                  <a:cubicBezTo>
                    <a:pt x="7028" y="1714"/>
                    <a:pt x="7133" y="1783"/>
                    <a:pt x="7220" y="1906"/>
                  </a:cubicBezTo>
                  <a:cubicBezTo>
                    <a:pt x="7290" y="2011"/>
                    <a:pt x="7342" y="2168"/>
                    <a:pt x="7342" y="2325"/>
                  </a:cubicBezTo>
                  <a:cubicBezTo>
                    <a:pt x="7342" y="2395"/>
                    <a:pt x="7325" y="2483"/>
                    <a:pt x="7307" y="2553"/>
                  </a:cubicBezTo>
                  <a:cubicBezTo>
                    <a:pt x="7220" y="2920"/>
                    <a:pt x="6923" y="3147"/>
                    <a:pt x="6661" y="3147"/>
                  </a:cubicBezTo>
                  <a:cubicBezTo>
                    <a:pt x="6608" y="3147"/>
                    <a:pt x="6573" y="3130"/>
                    <a:pt x="6538" y="3130"/>
                  </a:cubicBezTo>
                  <a:lnTo>
                    <a:pt x="1399" y="1783"/>
                  </a:lnTo>
                  <a:cubicBezTo>
                    <a:pt x="1387" y="1781"/>
                    <a:pt x="1376" y="1780"/>
                    <a:pt x="1365" y="1780"/>
                  </a:cubicBezTo>
                  <a:cubicBezTo>
                    <a:pt x="1290" y="1780"/>
                    <a:pt x="1222" y="1830"/>
                    <a:pt x="1206" y="1906"/>
                  </a:cubicBezTo>
                  <a:lnTo>
                    <a:pt x="1084" y="2360"/>
                  </a:lnTo>
                  <a:lnTo>
                    <a:pt x="367" y="2168"/>
                  </a:lnTo>
                  <a:lnTo>
                    <a:pt x="490" y="1714"/>
                  </a:lnTo>
                  <a:lnTo>
                    <a:pt x="612" y="1242"/>
                  </a:lnTo>
                  <a:cubicBezTo>
                    <a:pt x="752" y="682"/>
                    <a:pt x="1189" y="333"/>
                    <a:pt x="1626" y="333"/>
                  </a:cubicBezTo>
                  <a:close/>
                  <a:moveTo>
                    <a:pt x="1626" y="0"/>
                  </a:moveTo>
                  <a:cubicBezTo>
                    <a:pt x="1014" y="18"/>
                    <a:pt x="472" y="490"/>
                    <a:pt x="297" y="1154"/>
                  </a:cubicBezTo>
                  <a:lnTo>
                    <a:pt x="175" y="1626"/>
                  </a:lnTo>
                  <a:lnTo>
                    <a:pt x="18" y="2238"/>
                  </a:lnTo>
                  <a:cubicBezTo>
                    <a:pt x="0" y="2325"/>
                    <a:pt x="53" y="2413"/>
                    <a:pt x="123" y="2448"/>
                  </a:cubicBezTo>
                  <a:lnTo>
                    <a:pt x="1154" y="2710"/>
                  </a:lnTo>
                  <a:cubicBezTo>
                    <a:pt x="1206" y="2710"/>
                    <a:pt x="1241" y="2710"/>
                    <a:pt x="1276" y="2693"/>
                  </a:cubicBezTo>
                  <a:cubicBezTo>
                    <a:pt x="1311" y="2675"/>
                    <a:pt x="1346" y="2640"/>
                    <a:pt x="1364" y="2588"/>
                  </a:cubicBezTo>
                  <a:lnTo>
                    <a:pt x="1469" y="2133"/>
                  </a:lnTo>
                  <a:lnTo>
                    <a:pt x="6451" y="3427"/>
                  </a:lnTo>
                  <a:cubicBezTo>
                    <a:pt x="6521" y="3444"/>
                    <a:pt x="6591" y="3462"/>
                    <a:pt x="6661" y="3462"/>
                  </a:cubicBezTo>
                  <a:cubicBezTo>
                    <a:pt x="7098" y="3462"/>
                    <a:pt x="7500" y="3112"/>
                    <a:pt x="7622" y="2640"/>
                  </a:cubicBezTo>
                  <a:cubicBezTo>
                    <a:pt x="7640" y="2535"/>
                    <a:pt x="7657" y="2430"/>
                    <a:pt x="7657" y="2325"/>
                  </a:cubicBezTo>
                  <a:cubicBezTo>
                    <a:pt x="7657" y="2098"/>
                    <a:pt x="7587" y="1888"/>
                    <a:pt x="7482" y="1731"/>
                  </a:cubicBezTo>
                  <a:cubicBezTo>
                    <a:pt x="7360" y="1556"/>
                    <a:pt x="7203" y="1416"/>
                    <a:pt x="6993" y="1364"/>
                  </a:cubicBezTo>
                  <a:lnTo>
                    <a:pt x="1906" y="35"/>
                  </a:lnTo>
                  <a:cubicBezTo>
                    <a:pt x="1801" y="18"/>
                    <a:pt x="1713" y="0"/>
                    <a:pt x="1626" y="0"/>
                  </a:cubicBez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6" name="Google Shape;2026;p60"/>
            <p:cNvSpPr/>
            <p:nvPr/>
          </p:nvSpPr>
          <p:spPr>
            <a:xfrm>
              <a:off x="1010400" y="1699750"/>
              <a:ext cx="217650" cy="224825"/>
            </a:xfrm>
            <a:custGeom>
              <a:avLst/>
              <a:gdLst/>
              <a:ahLst/>
              <a:cxnLst/>
              <a:rect l="l" t="t" r="r" b="b"/>
              <a:pathLst>
                <a:path w="8706" h="8993" extrusionOk="0">
                  <a:moveTo>
                    <a:pt x="3548" y="0"/>
                  </a:moveTo>
                  <a:cubicBezTo>
                    <a:pt x="2443" y="0"/>
                    <a:pt x="1431" y="747"/>
                    <a:pt x="1136" y="1865"/>
                  </a:cubicBezTo>
                  <a:lnTo>
                    <a:pt x="350" y="4924"/>
                  </a:lnTo>
                  <a:cubicBezTo>
                    <a:pt x="0" y="6253"/>
                    <a:pt x="804" y="7616"/>
                    <a:pt x="2133" y="7966"/>
                  </a:cubicBezTo>
                  <a:lnTo>
                    <a:pt x="5996" y="8963"/>
                  </a:lnTo>
                  <a:cubicBezTo>
                    <a:pt x="6066" y="8983"/>
                    <a:pt x="6137" y="8993"/>
                    <a:pt x="6206" y="8993"/>
                  </a:cubicBezTo>
                  <a:cubicBezTo>
                    <a:pt x="6553" y="8993"/>
                    <a:pt x="6873" y="8750"/>
                    <a:pt x="6975" y="8386"/>
                  </a:cubicBezTo>
                  <a:lnTo>
                    <a:pt x="8566" y="2250"/>
                  </a:lnTo>
                  <a:cubicBezTo>
                    <a:pt x="8706" y="1725"/>
                    <a:pt x="8391" y="1183"/>
                    <a:pt x="7867" y="1044"/>
                  </a:cubicBezTo>
                  <a:lnTo>
                    <a:pt x="4178" y="82"/>
                  </a:lnTo>
                  <a:cubicBezTo>
                    <a:pt x="3968" y="27"/>
                    <a:pt x="3756" y="0"/>
                    <a:pt x="3548" y="0"/>
                  </a:cubicBez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7" name="Google Shape;2027;p60"/>
            <p:cNvSpPr/>
            <p:nvPr/>
          </p:nvSpPr>
          <p:spPr>
            <a:xfrm>
              <a:off x="1013450" y="1696100"/>
              <a:ext cx="215925" cy="232100"/>
            </a:xfrm>
            <a:custGeom>
              <a:avLst/>
              <a:gdLst/>
              <a:ahLst/>
              <a:cxnLst/>
              <a:rect l="l" t="t" r="r" b="b"/>
              <a:pathLst>
                <a:path w="8637" h="9284" extrusionOk="0">
                  <a:moveTo>
                    <a:pt x="3427" y="298"/>
                  </a:moveTo>
                  <a:cubicBezTo>
                    <a:pt x="3637" y="298"/>
                    <a:pt x="3829" y="315"/>
                    <a:pt x="4021" y="368"/>
                  </a:cubicBezTo>
                  <a:lnTo>
                    <a:pt x="7710" y="1329"/>
                  </a:lnTo>
                  <a:cubicBezTo>
                    <a:pt x="8077" y="1434"/>
                    <a:pt x="8339" y="1766"/>
                    <a:pt x="8339" y="2134"/>
                  </a:cubicBezTo>
                  <a:cubicBezTo>
                    <a:pt x="8339" y="2203"/>
                    <a:pt x="8322" y="2273"/>
                    <a:pt x="8304" y="2361"/>
                  </a:cubicBezTo>
                  <a:lnTo>
                    <a:pt x="6713" y="8497"/>
                  </a:lnTo>
                  <a:cubicBezTo>
                    <a:pt x="6626" y="8794"/>
                    <a:pt x="6364" y="8986"/>
                    <a:pt x="6066" y="8986"/>
                  </a:cubicBezTo>
                  <a:cubicBezTo>
                    <a:pt x="6014" y="8986"/>
                    <a:pt x="5962" y="8986"/>
                    <a:pt x="5909" y="8969"/>
                  </a:cubicBezTo>
                  <a:lnTo>
                    <a:pt x="2046" y="7972"/>
                  </a:lnTo>
                  <a:cubicBezTo>
                    <a:pt x="997" y="7693"/>
                    <a:pt x="298" y="6731"/>
                    <a:pt x="298" y="5700"/>
                  </a:cubicBezTo>
                  <a:cubicBezTo>
                    <a:pt x="298" y="5507"/>
                    <a:pt x="315" y="5298"/>
                    <a:pt x="368" y="5105"/>
                  </a:cubicBezTo>
                  <a:lnTo>
                    <a:pt x="1172" y="2064"/>
                  </a:lnTo>
                  <a:cubicBezTo>
                    <a:pt x="1434" y="997"/>
                    <a:pt x="2395" y="298"/>
                    <a:pt x="3427" y="298"/>
                  </a:cubicBezTo>
                  <a:close/>
                  <a:moveTo>
                    <a:pt x="3427" y="1"/>
                  </a:moveTo>
                  <a:cubicBezTo>
                    <a:pt x="2256" y="1"/>
                    <a:pt x="1189" y="787"/>
                    <a:pt x="875" y="1976"/>
                  </a:cubicBezTo>
                  <a:lnTo>
                    <a:pt x="88" y="5035"/>
                  </a:lnTo>
                  <a:cubicBezTo>
                    <a:pt x="35" y="5245"/>
                    <a:pt x="0" y="5472"/>
                    <a:pt x="0" y="5700"/>
                  </a:cubicBezTo>
                  <a:cubicBezTo>
                    <a:pt x="0" y="6871"/>
                    <a:pt x="787" y="7937"/>
                    <a:pt x="1976" y="8252"/>
                  </a:cubicBezTo>
                  <a:lnTo>
                    <a:pt x="5839" y="9248"/>
                  </a:lnTo>
                  <a:cubicBezTo>
                    <a:pt x="5909" y="9283"/>
                    <a:pt x="5997" y="9283"/>
                    <a:pt x="6066" y="9283"/>
                  </a:cubicBezTo>
                  <a:cubicBezTo>
                    <a:pt x="6503" y="9283"/>
                    <a:pt x="6888" y="9004"/>
                    <a:pt x="6993" y="8567"/>
                  </a:cubicBezTo>
                  <a:lnTo>
                    <a:pt x="8584" y="2431"/>
                  </a:lnTo>
                  <a:cubicBezTo>
                    <a:pt x="8619" y="2326"/>
                    <a:pt x="8636" y="2238"/>
                    <a:pt x="8636" y="2134"/>
                  </a:cubicBezTo>
                  <a:cubicBezTo>
                    <a:pt x="8636" y="1644"/>
                    <a:pt x="8287" y="1172"/>
                    <a:pt x="7780" y="1050"/>
                  </a:cubicBezTo>
                  <a:lnTo>
                    <a:pt x="4109" y="88"/>
                  </a:lnTo>
                  <a:cubicBezTo>
                    <a:pt x="3881" y="36"/>
                    <a:pt x="3654" y="1"/>
                    <a:pt x="3427" y="1"/>
                  </a:cubicBez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8" name="Google Shape;2028;p60"/>
            <p:cNvSpPr/>
            <p:nvPr/>
          </p:nvSpPr>
          <p:spPr>
            <a:xfrm>
              <a:off x="1136700" y="1662400"/>
              <a:ext cx="183575" cy="71475"/>
            </a:xfrm>
            <a:custGeom>
              <a:avLst/>
              <a:gdLst/>
              <a:ahLst/>
              <a:cxnLst/>
              <a:rect l="l" t="t" r="r" b="b"/>
              <a:pathLst>
                <a:path w="7343" h="2859" extrusionOk="0">
                  <a:moveTo>
                    <a:pt x="1303" y="0"/>
                  </a:moveTo>
                  <a:cubicBezTo>
                    <a:pt x="811" y="0"/>
                    <a:pt x="362" y="326"/>
                    <a:pt x="245" y="824"/>
                  </a:cubicBezTo>
                  <a:lnTo>
                    <a:pt x="140" y="1226"/>
                  </a:lnTo>
                  <a:lnTo>
                    <a:pt x="0" y="1751"/>
                  </a:lnTo>
                  <a:lnTo>
                    <a:pt x="1032" y="2013"/>
                  </a:lnTo>
                  <a:lnTo>
                    <a:pt x="1171" y="1506"/>
                  </a:lnTo>
                  <a:lnTo>
                    <a:pt x="6293" y="2835"/>
                  </a:lnTo>
                  <a:cubicBezTo>
                    <a:pt x="6359" y="2851"/>
                    <a:pt x="6425" y="2859"/>
                    <a:pt x="6490" y="2859"/>
                  </a:cubicBezTo>
                  <a:cubicBezTo>
                    <a:pt x="6837" y="2859"/>
                    <a:pt x="7149" y="2632"/>
                    <a:pt x="7237" y="2293"/>
                  </a:cubicBezTo>
                  <a:cubicBezTo>
                    <a:pt x="7342" y="1873"/>
                    <a:pt x="7098" y="1471"/>
                    <a:pt x="6678" y="1349"/>
                  </a:cubicBezTo>
                  <a:lnTo>
                    <a:pt x="1591" y="38"/>
                  </a:lnTo>
                  <a:cubicBezTo>
                    <a:pt x="1495" y="12"/>
                    <a:pt x="1398" y="0"/>
                    <a:pt x="1303" y="0"/>
                  </a:cubicBezTo>
                  <a:close/>
                </a:path>
              </a:pathLst>
            </a:custGeom>
            <a:solidFill>
              <a:srgbClr val="E2EE6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9" name="Google Shape;2029;p60"/>
            <p:cNvSpPr/>
            <p:nvPr/>
          </p:nvSpPr>
          <p:spPr>
            <a:xfrm>
              <a:off x="1133200" y="1658525"/>
              <a:ext cx="188375" cy="79125"/>
            </a:xfrm>
            <a:custGeom>
              <a:avLst/>
              <a:gdLst/>
              <a:ahLst/>
              <a:cxnLst/>
              <a:rect l="l" t="t" r="r" b="b"/>
              <a:pathLst>
                <a:path w="7535" h="3165" extrusionOk="0">
                  <a:moveTo>
                    <a:pt x="1451" y="298"/>
                  </a:moveTo>
                  <a:cubicBezTo>
                    <a:pt x="1539" y="298"/>
                    <a:pt x="1626" y="315"/>
                    <a:pt x="1696" y="333"/>
                  </a:cubicBezTo>
                  <a:lnTo>
                    <a:pt x="6783" y="1644"/>
                  </a:lnTo>
                  <a:cubicBezTo>
                    <a:pt x="7063" y="1731"/>
                    <a:pt x="7255" y="1976"/>
                    <a:pt x="7255" y="2255"/>
                  </a:cubicBezTo>
                  <a:cubicBezTo>
                    <a:pt x="7255" y="2308"/>
                    <a:pt x="7238" y="2360"/>
                    <a:pt x="7238" y="2413"/>
                  </a:cubicBezTo>
                  <a:cubicBezTo>
                    <a:pt x="7168" y="2693"/>
                    <a:pt x="6905" y="2867"/>
                    <a:pt x="6626" y="2867"/>
                  </a:cubicBezTo>
                  <a:cubicBezTo>
                    <a:pt x="6573" y="2867"/>
                    <a:pt x="6521" y="2867"/>
                    <a:pt x="6468" y="2850"/>
                  </a:cubicBezTo>
                  <a:lnTo>
                    <a:pt x="1346" y="1521"/>
                  </a:lnTo>
                  <a:cubicBezTo>
                    <a:pt x="1332" y="1518"/>
                    <a:pt x="1318" y="1517"/>
                    <a:pt x="1304" y="1517"/>
                  </a:cubicBezTo>
                  <a:cubicBezTo>
                    <a:pt x="1237" y="1517"/>
                    <a:pt x="1186" y="1553"/>
                    <a:pt x="1172" y="1626"/>
                  </a:cubicBezTo>
                  <a:lnTo>
                    <a:pt x="1067" y="1993"/>
                  </a:lnTo>
                  <a:lnTo>
                    <a:pt x="315" y="1801"/>
                  </a:lnTo>
                  <a:lnTo>
                    <a:pt x="420" y="1416"/>
                  </a:lnTo>
                  <a:lnTo>
                    <a:pt x="525" y="1014"/>
                  </a:lnTo>
                  <a:cubicBezTo>
                    <a:pt x="630" y="577"/>
                    <a:pt x="1032" y="298"/>
                    <a:pt x="1451" y="298"/>
                  </a:cubicBezTo>
                  <a:close/>
                  <a:moveTo>
                    <a:pt x="1451" y="0"/>
                  </a:moveTo>
                  <a:cubicBezTo>
                    <a:pt x="892" y="0"/>
                    <a:pt x="385" y="385"/>
                    <a:pt x="245" y="944"/>
                  </a:cubicBezTo>
                  <a:lnTo>
                    <a:pt x="140" y="1346"/>
                  </a:lnTo>
                  <a:lnTo>
                    <a:pt x="140" y="1346"/>
                  </a:lnTo>
                  <a:lnTo>
                    <a:pt x="140" y="1346"/>
                  </a:lnTo>
                  <a:cubicBezTo>
                    <a:pt x="133" y="1360"/>
                    <a:pt x="129" y="1376"/>
                    <a:pt x="128" y="1393"/>
                  </a:cubicBezTo>
                  <a:lnTo>
                    <a:pt x="128" y="1393"/>
                  </a:lnTo>
                  <a:lnTo>
                    <a:pt x="0" y="1871"/>
                  </a:lnTo>
                  <a:cubicBezTo>
                    <a:pt x="0" y="1906"/>
                    <a:pt x="0" y="1941"/>
                    <a:pt x="18" y="1976"/>
                  </a:cubicBezTo>
                  <a:cubicBezTo>
                    <a:pt x="35" y="2011"/>
                    <a:pt x="70" y="2028"/>
                    <a:pt x="105" y="2046"/>
                  </a:cubicBezTo>
                  <a:lnTo>
                    <a:pt x="1137" y="2308"/>
                  </a:lnTo>
                  <a:cubicBezTo>
                    <a:pt x="1148" y="2311"/>
                    <a:pt x="1160" y="2312"/>
                    <a:pt x="1173" y="2312"/>
                  </a:cubicBezTo>
                  <a:cubicBezTo>
                    <a:pt x="1234" y="2312"/>
                    <a:pt x="1297" y="2276"/>
                    <a:pt x="1311" y="2203"/>
                  </a:cubicBezTo>
                  <a:lnTo>
                    <a:pt x="1416" y="1836"/>
                  </a:lnTo>
                  <a:lnTo>
                    <a:pt x="6398" y="3130"/>
                  </a:lnTo>
                  <a:cubicBezTo>
                    <a:pt x="6486" y="3147"/>
                    <a:pt x="6556" y="3165"/>
                    <a:pt x="6626" y="3165"/>
                  </a:cubicBezTo>
                  <a:cubicBezTo>
                    <a:pt x="7045" y="3165"/>
                    <a:pt x="7412" y="2885"/>
                    <a:pt x="7517" y="2483"/>
                  </a:cubicBezTo>
                  <a:cubicBezTo>
                    <a:pt x="7535" y="2395"/>
                    <a:pt x="7535" y="2325"/>
                    <a:pt x="7535" y="2255"/>
                  </a:cubicBezTo>
                  <a:cubicBezTo>
                    <a:pt x="7535" y="1853"/>
                    <a:pt x="7273" y="1469"/>
                    <a:pt x="6870" y="1364"/>
                  </a:cubicBezTo>
                  <a:lnTo>
                    <a:pt x="1766" y="53"/>
                  </a:lnTo>
                  <a:cubicBezTo>
                    <a:pt x="1661" y="18"/>
                    <a:pt x="1556" y="0"/>
                    <a:pt x="1451" y="0"/>
                  </a:cubicBez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30" name="Google Shape;2030;p60"/>
            <p:cNvSpPr/>
            <p:nvPr/>
          </p:nvSpPr>
          <p:spPr>
            <a:xfrm>
              <a:off x="1010400" y="1694500"/>
              <a:ext cx="218975" cy="217225"/>
            </a:xfrm>
            <a:custGeom>
              <a:avLst/>
              <a:gdLst/>
              <a:ahLst/>
              <a:cxnLst/>
              <a:rect l="l" t="t" r="r" b="b"/>
              <a:pathLst>
                <a:path w="8759" h="8689" extrusionOk="0">
                  <a:moveTo>
                    <a:pt x="3461" y="0"/>
                  </a:moveTo>
                  <a:cubicBezTo>
                    <a:pt x="2356" y="0"/>
                    <a:pt x="1343" y="747"/>
                    <a:pt x="1049" y="1865"/>
                  </a:cubicBezTo>
                  <a:lnTo>
                    <a:pt x="350" y="4575"/>
                  </a:lnTo>
                  <a:cubicBezTo>
                    <a:pt x="0" y="5904"/>
                    <a:pt x="804" y="7267"/>
                    <a:pt x="2133" y="7617"/>
                  </a:cubicBezTo>
                  <a:lnTo>
                    <a:pt x="6136" y="8666"/>
                  </a:lnTo>
                  <a:cubicBezTo>
                    <a:pt x="6201" y="8681"/>
                    <a:pt x="6266" y="8689"/>
                    <a:pt x="6331" y="8689"/>
                  </a:cubicBezTo>
                  <a:cubicBezTo>
                    <a:pt x="6696" y="8689"/>
                    <a:pt x="7026" y="8446"/>
                    <a:pt x="7115" y="8089"/>
                  </a:cubicBezTo>
                  <a:lnTo>
                    <a:pt x="8618" y="2267"/>
                  </a:lnTo>
                  <a:cubicBezTo>
                    <a:pt x="8758" y="1743"/>
                    <a:pt x="8444" y="1219"/>
                    <a:pt x="7919" y="1079"/>
                  </a:cubicBezTo>
                  <a:lnTo>
                    <a:pt x="4091" y="82"/>
                  </a:lnTo>
                  <a:cubicBezTo>
                    <a:pt x="3880" y="27"/>
                    <a:pt x="3669" y="0"/>
                    <a:pt x="3461" y="0"/>
                  </a:cubicBezTo>
                  <a:close/>
                </a:path>
              </a:pathLst>
            </a:custGeom>
            <a:solidFill>
              <a:srgbClr val="E2EE6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31" name="Google Shape;2031;p60"/>
            <p:cNvSpPr/>
            <p:nvPr/>
          </p:nvSpPr>
          <p:spPr>
            <a:xfrm>
              <a:off x="1013450" y="1690875"/>
              <a:ext cx="217225" cy="224650"/>
            </a:xfrm>
            <a:custGeom>
              <a:avLst/>
              <a:gdLst/>
              <a:ahLst/>
              <a:cxnLst/>
              <a:rect l="l" t="t" r="r" b="b"/>
              <a:pathLst>
                <a:path w="8689" h="8986" extrusionOk="0">
                  <a:moveTo>
                    <a:pt x="3339" y="280"/>
                  </a:moveTo>
                  <a:cubicBezTo>
                    <a:pt x="3549" y="280"/>
                    <a:pt x="3741" y="315"/>
                    <a:pt x="3934" y="367"/>
                  </a:cubicBezTo>
                  <a:lnTo>
                    <a:pt x="7762" y="1364"/>
                  </a:lnTo>
                  <a:cubicBezTo>
                    <a:pt x="8147" y="1451"/>
                    <a:pt x="8391" y="1801"/>
                    <a:pt x="8391" y="2168"/>
                  </a:cubicBezTo>
                  <a:cubicBezTo>
                    <a:pt x="8391" y="2238"/>
                    <a:pt x="8374" y="2308"/>
                    <a:pt x="8357" y="2377"/>
                  </a:cubicBezTo>
                  <a:lnTo>
                    <a:pt x="6853" y="8199"/>
                  </a:lnTo>
                  <a:cubicBezTo>
                    <a:pt x="6766" y="8496"/>
                    <a:pt x="6503" y="8688"/>
                    <a:pt x="6224" y="8688"/>
                  </a:cubicBezTo>
                  <a:cubicBezTo>
                    <a:pt x="6154" y="8688"/>
                    <a:pt x="6101" y="8688"/>
                    <a:pt x="6049" y="8671"/>
                  </a:cubicBezTo>
                  <a:lnTo>
                    <a:pt x="2046" y="7622"/>
                  </a:lnTo>
                  <a:cubicBezTo>
                    <a:pt x="997" y="7342"/>
                    <a:pt x="298" y="6398"/>
                    <a:pt x="298" y="5349"/>
                  </a:cubicBezTo>
                  <a:cubicBezTo>
                    <a:pt x="298" y="5157"/>
                    <a:pt x="315" y="4965"/>
                    <a:pt x="368" y="4755"/>
                  </a:cubicBezTo>
                  <a:lnTo>
                    <a:pt x="1067" y="2045"/>
                  </a:lnTo>
                  <a:cubicBezTo>
                    <a:pt x="1346" y="996"/>
                    <a:pt x="2308" y="280"/>
                    <a:pt x="3339" y="280"/>
                  </a:cubicBezTo>
                  <a:close/>
                  <a:moveTo>
                    <a:pt x="3339" y="0"/>
                  </a:moveTo>
                  <a:cubicBezTo>
                    <a:pt x="2168" y="0"/>
                    <a:pt x="1102" y="787"/>
                    <a:pt x="787" y="1975"/>
                  </a:cubicBezTo>
                  <a:lnTo>
                    <a:pt x="88" y="4685"/>
                  </a:lnTo>
                  <a:cubicBezTo>
                    <a:pt x="35" y="4912"/>
                    <a:pt x="0" y="5140"/>
                    <a:pt x="0" y="5349"/>
                  </a:cubicBezTo>
                  <a:cubicBezTo>
                    <a:pt x="0" y="6521"/>
                    <a:pt x="787" y="7604"/>
                    <a:pt x="1976" y="7902"/>
                  </a:cubicBezTo>
                  <a:lnTo>
                    <a:pt x="5979" y="8950"/>
                  </a:lnTo>
                  <a:cubicBezTo>
                    <a:pt x="6049" y="8968"/>
                    <a:pt x="6136" y="8985"/>
                    <a:pt x="6224" y="8985"/>
                  </a:cubicBezTo>
                  <a:cubicBezTo>
                    <a:pt x="6643" y="8985"/>
                    <a:pt x="7028" y="8688"/>
                    <a:pt x="7133" y="8269"/>
                  </a:cubicBezTo>
                  <a:lnTo>
                    <a:pt x="8654" y="2447"/>
                  </a:lnTo>
                  <a:cubicBezTo>
                    <a:pt x="8671" y="2360"/>
                    <a:pt x="8689" y="2255"/>
                    <a:pt x="8689" y="2168"/>
                  </a:cubicBezTo>
                  <a:cubicBezTo>
                    <a:pt x="8689" y="1661"/>
                    <a:pt x="8339" y="1206"/>
                    <a:pt x="7832" y="1084"/>
                  </a:cubicBezTo>
                  <a:lnTo>
                    <a:pt x="4021" y="87"/>
                  </a:lnTo>
                  <a:cubicBezTo>
                    <a:pt x="3794" y="17"/>
                    <a:pt x="3567" y="0"/>
                    <a:pt x="3339" y="0"/>
                  </a:cubicBez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32" name="Google Shape;2032;p60"/>
            <p:cNvSpPr/>
            <p:nvPr/>
          </p:nvSpPr>
          <p:spPr>
            <a:xfrm>
              <a:off x="1060700" y="1712850"/>
              <a:ext cx="100000" cy="34225"/>
            </a:xfrm>
            <a:custGeom>
              <a:avLst/>
              <a:gdLst/>
              <a:ahLst/>
              <a:cxnLst/>
              <a:rect l="l" t="t" r="r" b="b"/>
              <a:pathLst>
                <a:path w="4000" h="1369" extrusionOk="0">
                  <a:moveTo>
                    <a:pt x="1795" y="1"/>
                  </a:moveTo>
                  <a:cubicBezTo>
                    <a:pt x="1065" y="1"/>
                    <a:pt x="384" y="217"/>
                    <a:pt x="103" y="852"/>
                  </a:cubicBezTo>
                  <a:cubicBezTo>
                    <a:pt x="1" y="1082"/>
                    <a:pt x="254" y="1368"/>
                    <a:pt x="473" y="1368"/>
                  </a:cubicBezTo>
                  <a:cubicBezTo>
                    <a:pt x="553" y="1368"/>
                    <a:pt x="629" y="1330"/>
                    <a:pt x="680" y="1236"/>
                  </a:cubicBezTo>
                  <a:cubicBezTo>
                    <a:pt x="878" y="889"/>
                    <a:pt x="1250" y="780"/>
                    <a:pt x="1677" y="780"/>
                  </a:cubicBezTo>
                  <a:cubicBezTo>
                    <a:pt x="2346" y="780"/>
                    <a:pt x="3148" y="1047"/>
                    <a:pt x="3617" y="1079"/>
                  </a:cubicBezTo>
                  <a:cubicBezTo>
                    <a:pt x="3623" y="1079"/>
                    <a:pt x="3628" y="1079"/>
                    <a:pt x="3634" y="1079"/>
                  </a:cubicBezTo>
                  <a:cubicBezTo>
                    <a:pt x="4000" y="1079"/>
                    <a:pt x="3928" y="518"/>
                    <a:pt x="3670" y="397"/>
                  </a:cubicBezTo>
                  <a:cubicBezTo>
                    <a:pt x="3190" y="187"/>
                    <a:pt x="2471" y="1"/>
                    <a:pt x="179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06" name="Google Shape;2447;p73">
            <a:extLst>
              <a:ext uri="{FF2B5EF4-FFF2-40B4-BE49-F238E27FC236}">
                <a16:creationId xmlns:a16="http://schemas.microsoft.com/office/drawing/2014/main" id="{F10E41AA-034F-969A-A360-E91B3370A147}"/>
              </a:ext>
            </a:extLst>
          </p:cNvPr>
          <p:cNvGrpSpPr/>
          <p:nvPr/>
        </p:nvGrpSpPr>
        <p:grpSpPr>
          <a:xfrm>
            <a:off x="127641" y="3939716"/>
            <a:ext cx="1375089" cy="1002814"/>
            <a:chOff x="2606563" y="1131087"/>
            <a:chExt cx="1360531" cy="992099"/>
          </a:xfrm>
        </p:grpSpPr>
        <p:sp>
          <p:nvSpPr>
            <p:cNvPr id="107" name="Google Shape;2448;p73">
              <a:extLst>
                <a:ext uri="{FF2B5EF4-FFF2-40B4-BE49-F238E27FC236}">
                  <a16:creationId xmlns:a16="http://schemas.microsoft.com/office/drawing/2014/main" id="{86711087-DB1A-D109-E27F-88D2368BFB1E}"/>
                </a:ext>
              </a:extLst>
            </p:cNvPr>
            <p:cNvSpPr/>
            <p:nvPr/>
          </p:nvSpPr>
          <p:spPr>
            <a:xfrm>
              <a:off x="2635925" y="1279210"/>
              <a:ext cx="867754" cy="843976"/>
            </a:xfrm>
            <a:custGeom>
              <a:avLst/>
              <a:gdLst/>
              <a:ahLst/>
              <a:cxnLst/>
              <a:rect l="l" t="t" r="r" b="b"/>
              <a:pathLst>
                <a:path w="46931" h="45645" extrusionOk="0">
                  <a:moveTo>
                    <a:pt x="33989" y="0"/>
                  </a:moveTo>
                  <a:lnTo>
                    <a:pt x="1" y="13821"/>
                  </a:lnTo>
                  <a:lnTo>
                    <a:pt x="12943" y="45645"/>
                  </a:lnTo>
                  <a:lnTo>
                    <a:pt x="46930" y="31824"/>
                  </a:lnTo>
                  <a:lnTo>
                    <a:pt x="33989" y="0"/>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449;p73">
              <a:extLst>
                <a:ext uri="{FF2B5EF4-FFF2-40B4-BE49-F238E27FC236}">
                  <a16:creationId xmlns:a16="http://schemas.microsoft.com/office/drawing/2014/main" id="{F0383569-5FD6-F2DB-52EC-460B844A5017}"/>
                </a:ext>
              </a:extLst>
            </p:cNvPr>
            <p:cNvSpPr/>
            <p:nvPr/>
          </p:nvSpPr>
          <p:spPr>
            <a:xfrm>
              <a:off x="2606563" y="1249811"/>
              <a:ext cx="867717" cy="844013"/>
            </a:xfrm>
            <a:custGeom>
              <a:avLst/>
              <a:gdLst/>
              <a:ahLst/>
              <a:cxnLst/>
              <a:rect l="l" t="t" r="r" b="b"/>
              <a:pathLst>
                <a:path w="46929" h="45647" extrusionOk="0">
                  <a:moveTo>
                    <a:pt x="33987" y="0"/>
                  </a:moveTo>
                  <a:lnTo>
                    <a:pt x="0" y="13823"/>
                  </a:lnTo>
                  <a:lnTo>
                    <a:pt x="12942" y="45646"/>
                  </a:lnTo>
                  <a:lnTo>
                    <a:pt x="46929" y="31824"/>
                  </a:lnTo>
                  <a:lnTo>
                    <a:pt x="33987" y="0"/>
                  </a:lnTo>
                  <a:close/>
                </a:path>
              </a:pathLst>
            </a:custGeom>
            <a:solidFill>
              <a:srgbClr val="E3EE6C"/>
            </a:solidFill>
            <a:ln w="12575" cap="flat" cmpd="sng">
              <a:solidFill>
                <a:srgbClr val="4657B0"/>
              </a:solidFill>
              <a:prstDash val="solid"/>
              <a:miter lim="11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450;p73">
              <a:extLst>
                <a:ext uri="{FF2B5EF4-FFF2-40B4-BE49-F238E27FC236}">
                  <a16:creationId xmlns:a16="http://schemas.microsoft.com/office/drawing/2014/main" id="{A5D4D729-9C08-CC5C-5AA7-88045F793FAB}"/>
                </a:ext>
              </a:extLst>
            </p:cNvPr>
            <p:cNvSpPr/>
            <p:nvPr/>
          </p:nvSpPr>
          <p:spPr>
            <a:xfrm>
              <a:off x="2868418" y="1828400"/>
              <a:ext cx="32857" cy="27735"/>
            </a:xfrm>
            <a:custGeom>
              <a:avLst/>
              <a:gdLst/>
              <a:ahLst/>
              <a:cxnLst/>
              <a:rect l="l" t="t" r="r" b="b"/>
              <a:pathLst>
                <a:path w="1777" h="1500" extrusionOk="0">
                  <a:moveTo>
                    <a:pt x="409" y="1"/>
                  </a:moveTo>
                  <a:cubicBezTo>
                    <a:pt x="382" y="1"/>
                    <a:pt x="354" y="4"/>
                    <a:pt x="327" y="10"/>
                  </a:cubicBezTo>
                  <a:cubicBezTo>
                    <a:pt x="279" y="22"/>
                    <a:pt x="236" y="62"/>
                    <a:pt x="195" y="99"/>
                  </a:cubicBezTo>
                  <a:lnTo>
                    <a:pt x="179" y="91"/>
                  </a:lnTo>
                  <a:cubicBezTo>
                    <a:pt x="162" y="82"/>
                    <a:pt x="140" y="76"/>
                    <a:pt x="120" y="76"/>
                  </a:cubicBezTo>
                  <a:cubicBezTo>
                    <a:pt x="99" y="76"/>
                    <a:pt x="79" y="82"/>
                    <a:pt x="65" y="97"/>
                  </a:cubicBezTo>
                  <a:cubicBezTo>
                    <a:pt x="7" y="157"/>
                    <a:pt x="0" y="229"/>
                    <a:pt x="31" y="305"/>
                  </a:cubicBezTo>
                  <a:cubicBezTo>
                    <a:pt x="55" y="360"/>
                    <a:pt x="107" y="398"/>
                    <a:pt x="167" y="401"/>
                  </a:cubicBezTo>
                  <a:cubicBezTo>
                    <a:pt x="167" y="401"/>
                    <a:pt x="168" y="401"/>
                    <a:pt x="168" y="401"/>
                  </a:cubicBezTo>
                  <a:cubicBezTo>
                    <a:pt x="221" y="401"/>
                    <a:pt x="458" y="316"/>
                    <a:pt x="439" y="306"/>
                  </a:cubicBezTo>
                  <a:lnTo>
                    <a:pt x="439" y="306"/>
                  </a:lnTo>
                  <a:cubicBezTo>
                    <a:pt x="546" y="358"/>
                    <a:pt x="509" y="556"/>
                    <a:pt x="476" y="638"/>
                  </a:cubicBezTo>
                  <a:cubicBezTo>
                    <a:pt x="376" y="885"/>
                    <a:pt x="218" y="1058"/>
                    <a:pt x="232" y="1340"/>
                  </a:cubicBezTo>
                  <a:cubicBezTo>
                    <a:pt x="236" y="1432"/>
                    <a:pt x="337" y="1500"/>
                    <a:pt x="426" y="1500"/>
                  </a:cubicBezTo>
                  <a:cubicBezTo>
                    <a:pt x="440" y="1500"/>
                    <a:pt x="454" y="1498"/>
                    <a:pt x="468" y="1494"/>
                  </a:cubicBezTo>
                  <a:cubicBezTo>
                    <a:pt x="858" y="1385"/>
                    <a:pt x="1369" y="1251"/>
                    <a:pt x="1674" y="972"/>
                  </a:cubicBezTo>
                  <a:cubicBezTo>
                    <a:pt x="1776" y="878"/>
                    <a:pt x="1654" y="735"/>
                    <a:pt x="1542" y="735"/>
                  </a:cubicBezTo>
                  <a:cubicBezTo>
                    <a:pt x="1531" y="735"/>
                    <a:pt x="1521" y="736"/>
                    <a:pt x="1511" y="739"/>
                  </a:cubicBezTo>
                  <a:cubicBezTo>
                    <a:pt x="1323" y="787"/>
                    <a:pt x="1157" y="884"/>
                    <a:pt x="980" y="959"/>
                  </a:cubicBezTo>
                  <a:cubicBezTo>
                    <a:pt x="867" y="1008"/>
                    <a:pt x="753" y="1051"/>
                    <a:pt x="637" y="1090"/>
                  </a:cubicBezTo>
                  <a:cubicBezTo>
                    <a:pt x="692" y="969"/>
                    <a:pt x="772" y="855"/>
                    <a:pt x="814" y="732"/>
                  </a:cubicBezTo>
                  <a:cubicBezTo>
                    <a:pt x="865" y="587"/>
                    <a:pt x="858" y="429"/>
                    <a:pt x="795" y="289"/>
                  </a:cubicBezTo>
                  <a:cubicBezTo>
                    <a:pt x="742" y="166"/>
                    <a:pt x="646" y="59"/>
                    <a:pt x="516" y="17"/>
                  </a:cubicBezTo>
                  <a:cubicBezTo>
                    <a:pt x="481" y="6"/>
                    <a:pt x="445" y="1"/>
                    <a:pt x="409"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451;p73">
              <a:extLst>
                <a:ext uri="{FF2B5EF4-FFF2-40B4-BE49-F238E27FC236}">
                  <a16:creationId xmlns:a16="http://schemas.microsoft.com/office/drawing/2014/main" id="{59354656-F42D-2D57-1FB1-E6FDA97B0092}"/>
                </a:ext>
              </a:extLst>
            </p:cNvPr>
            <p:cNvSpPr/>
            <p:nvPr/>
          </p:nvSpPr>
          <p:spPr>
            <a:xfrm>
              <a:off x="2933614" y="1827476"/>
              <a:ext cx="48962" cy="50829"/>
            </a:xfrm>
            <a:custGeom>
              <a:avLst/>
              <a:gdLst/>
              <a:ahLst/>
              <a:cxnLst/>
              <a:rect l="l" t="t" r="r" b="b"/>
              <a:pathLst>
                <a:path w="2648" h="2749" extrusionOk="0">
                  <a:moveTo>
                    <a:pt x="110" y="0"/>
                  </a:moveTo>
                  <a:cubicBezTo>
                    <a:pt x="52" y="0"/>
                    <a:pt x="0" y="38"/>
                    <a:pt x="28" y="112"/>
                  </a:cubicBezTo>
                  <a:cubicBezTo>
                    <a:pt x="287" y="805"/>
                    <a:pt x="531" y="1504"/>
                    <a:pt x="776" y="2202"/>
                  </a:cubicBezTo>
                  <a:cubicBezTo>
                    <a:pt x="805" y="2282"/>
                    <a:pt x="899" y="2329"/>
                    <a:pt x="987" y="2329"/>
                  </a:cubicBezTo>
                  <a:cubicBezTo>
                    <a:pt x="1069" y="2329"/>
                    <a:pt x="1144" y="2288"/>
                    <a:pt x="1154" y="2194"/>
                  </a:cubicBezTo>
                  <a:cubicBezTo>
                    <a:pt x="1152" y="2052"/>
                    <a:pt x="1201" y="1915"/>
                    <a:pt x="1293" y="1807"/>
                  </a:cubicBezTo>
                  <a:cubicBezTo>
                    <a:pt x="1376" y="1705"/>
                    <a:pt x="1465" y="1654"/>
                    <a:pt x="1561" y="1654"/>
                  </a:cubicBezTo>
                  <a:cubicBezTo>
                    <a:pt x="1683" y="1654"/>
                    <a:pt x="1816" y="1737"/>
                    <a:pt x="1960" y="1903"/>
                  </a:cubicBezTo>
                  <a:cubicBezTo>
                    <a:pt x="2117" y="2301"/>
                    <a:pt x="1533" y="2390"/>
                    <a:pt x="1297" y="2480"/>
                  </a:cubicBezTo>
                  <a:cubicBezTo>
                    <a:pt x="1181" y="2524"/>
                    <a:pt x="1268" y="2660"/>
                    <a:pt x="1341" y="2689"/>
                  </a:cubicBezTo>
                  <a:cubicBezTo>
                    <a:pt x="1450" y="2730"/>
                    <a:pt x="1555" y="2749"/>
                    <a:pt x="1655" y="2749"/>
                  </a:cubicBezTo>
                  <a:cubicBezTo>
                    <a:pt x="2247" y="2749"/>
                    <a:pt x="2647" y="2092"/>
                    <a:pt x="2215" y="1534"/>
                  </a:cubicBezTo>
                  <a:cubicBezTo>
                    <a:pt x="2055" y="1326"/>
                    <a:pt x="1852" y="1239"/>
                    <a:pt x="1650" y="1239"/>
                  </a:cubicBezTo>
                  <a:cubicBezTo>
                    <a:pt x="1376" y="1239"/>
                    <a:pt x="1103" y="1399"/>
                    <a:pt x="934" y="1639"/>
                  </a:cubicBezTo>
                  <a:cubicBezTo>
                    <a:pt x="696" y="1118"/>
                    <a:pt x="457" y="598"/>
                    <a:pt x="229" y="73"/>
                  </a:cubicBezTo>
                  <a:cubicBezTo>
                    <a:pt x="209" y="24"/>
                    <a:pt x="157" y="0"/>
                    <a:pt x="11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452;p73">
              <a:extLst>
                <a:ext uri="{FF2B5EF4-FFF2-40B4-BE49-F238E27FC236}">
                  <a16:creationId xmlns:a16="http://schemas.microsoft.com/office/drawing/2014/main" id="{87D5F333-2EAF-905E-4FA9-0B8E30B3B89C}"/>
                </a:ext>
              </a:extLst>
            </p:cNvPr>
            <p:cNvSpPr/>
            <p:nvPr/>
          </p:nvSpPr>
          <p:spPr>
            <a:xfrm>
              <a:off x="2980024" y="1801164"/>
              <a:ext cx="38515" cy="29584"/>
            </a:xfrm>
            <a:custGeom>
              <a:avLst/>
              <a:gdLst/>
              <a:ahLst/>
              <a:cxnLst/>
              <a:rect l="l" t="t" r="r" b="b"/>
              <a:pathLst>
                <a:path w="2083" h="1600" extrusionOk="0">
                  <a:moveTo>
                    <a:pt x="307" y="0"/>
                  </a:moveTo>
                  <a:cubicBezTo>
                    <a:pt x="247" y="0"/>
                    <a:pt x="185" y="14"/>
                    <a:pt x="122" y="44"/>
                  </a:cubicBezTo>
                  <a:cubicBezTo>
                    <a:pt x="0" y="103"/>
                    <a:pt x="102" y="244"/>
                    <a:pt x="210" y="244"/>
                  </a:cubicBezTo>
                  <a:cubicBezTo>
                    <a:pt x="223" y="244"/>
                    <a:pt x="237" y="241"/>
                    <a:pt x="250" y="237"/>
                  </a:cubicBezTo>
                  <a:cubicBezTo>
                    <a:pt x="281" y="225"/>
                    <a:pt x="309" y="220"/>
                    <a:pt x="335" y="220"/>
                  </a:cubicBezTo>
                  <a:cubicBezTo>
                    <a:pt x="591" y="220"/>
                    <a:pt x="549" y="763"/>
                    <a:pt x="539" y="895"/>
                  </a:cubicBezTo>
                  <a:cubicBezTo>
                    <a:pt x="524" y="1094"/>
                    <a:pt x="526" y="1277"/>
                    <a:pt x="590" y="1468"/>
                  </a:cubicBezTo>
                  <a:cubicBezTo>
                    <a:pt x="618" y="1551"/>
                    <a:pt x="714" y="1599"/>
                    <a:pt x="800" y="1599"/>
                  </a:cubicBezTo>
                  <a:cubicBezTo>
                    <a:pt x="818" y="1599"/>
                    <a:pt x="835" y="1597"/>
                    <a:pt x="852" y="1593"/>
                  </a:cubicBezTo>
                  <a:cubicBezTo>
                    <a:pt x="1121" y="1522"/>
                    <a:pt x="1376" y="1422"/>
                    <a:pt x="1615" y="1277"/>
                  </a:cubicBezTo>
                  <a:cubicBezTo>
                    <a:pt x="1800" y="1164"/>
                    <a:pt x="2048" y="1030"/>
                    <a:pt x="2072" y="797"/>
                  </a:cubicBezTo>
                  <a:cubicBezTo>
                    <a:pt x="2083" y="689"/>
                    <a:pt x="1994" y="622"/>
                    <a:pt x="1897" y="622"/>
                  </a:cubicBezTo>
                  <a:cubicBezTo>
                    <a:pt x="1888" y="622"/>
                    <a:pt x="1879" y="622"/>
                    <a:pt x="1869" y="623"/>
                  </a:cubicBezTo>
                  <a:cubicBezTo>
                    <a:pt x="1671" y="648"/>
                    <a:pt x="1545" y="798"/>
                    <a:pt x="1384" y="907"/>
                  </a:cubicBezTo>
                  <a:cubicBezTo>
                    <a:pt x="1228" y="1008"/>
                    <a:pt x="1062" y="1093"/>
                    <a:pt x="890" y="1162"/>
                  </a:cubicBezTo>
                  <a:cubicBezTo>
                    <a:pt x="835" y="882"/>
                    <a:pt x="920" y="577"/>
                    <a:pt x="765" y="311"/>
                  </a:cubicBezTo>
                  <a:cubicBezTo>
                    <a:pt x="662" y="135"/>
                    <a:pt x="495" y="0"/>
                    <a:pt x="307"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453;p73">
              <a:extLst>
                <a:ext uri="{FF2B5EF4-FFF2-40B4-BE49-F238E27FC236}">
                  <a16:creationId xmlns:a16="http://schemas.microsoft.com/office/drawing/2014/main" id="{7BCD3B1E-5858-256B-A6F8-4744FEE6AB74}"/>
                </a:ext>
              </a:extLst>
            </p:cNvPr>
            <p:cNvSpPr/>
            <p:nvPr/>
          </p:nvSpPr>
          <p:spPr>
            <a:xfrm>
              <a:off x="3008073" y="1817676"/>
              <a:ext cx="44838" cy="21485"/>
            </a:xfrm>
            <a:custGeom>
              <a:avLst/>
              <a:gdLst/>
              <a:ahLst/>
              <a:cxnLst/>
              <a:rect l="l" t="t" r="r" b="b"/>
              <a:pathLst>
                <a:path w="2425" h="1162" extrusionOk="0">
                  <a:moveTo>
                    <a:pt x="2146" y="0"/>
                  </a:moveTo>
                  <a:cubicBezTo>
                    <a:pt x="2132" y="0"/>
                    <a:pt x="2117" y="2"/>
                    <a:pt x="2102" y="6"/>
                  </a:cubicBezTo>
                  <a:cubicBezTo>
                    <a:pt x="1444" y="159"/>
                    <a:pt x="784" y="568"/>
                    <a:pt x="181" y="867"/>
                  </a:cubicBezTo>
                  <a:cubicBezTo>
                    <a:pt x="1" y="957"/>
                    <a:pt x="162" y="1161"/>
                    <a:pt x="323" y="1161"/>
                  </a:cubicBezTo>
                  <a:cubicBezTo>
                    <a:pt x="346" y="1161"/>
                    <a:pt x="368" y="1157"/>
                    <a:pt x="389" y="1149"/>
                  </a:cubicBezTo>
                  <a:cubicBezTo>
                    <a:pt x="998" y="903"/>
                    <a:pt x="1743" y="693"/>
                    <a:pt x="2274" y="306"/>
                  </a:cubicBezTo>
                  <a:cubicBezTo>
                    <a:pt x="2425" y="195"/>
                    <a:pt x="2304" y="0"/>
                    <a:pt x="2146"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454;p73">
              <a:extLst>
                <a:ext uri="{FF2B5EF4-FFF2-40B4-BE49-F238E27FC236}">
                  <a16:creationId xmlns:a16="http://schemas.microsoft.com/office/drawing/2014/main" id="{25C81966-4F03-D4D4-E753-1E5EEF505714}"/>
                </a:ext>
              </a:extLst>
            </p:cNvPr>
            <p:cNvSpPr/>
            <p:nvPr/>
          </p:nvSpPr>
          <p:spPr>
            <a:xfrm>
              <a:off x="3010199" y="1832246"/>
              <a:ext cx="36185" cy="19378"/>
            </a:xfrm>
            <a:custGeom>
              <a:avLst/>
              <a:gdLst/>
              <a:ahLst/>
              <a:cxnLst/>
              <a:rect l="l" t="t" r="r" b="b"/>
              <a:pathLst>
                <a:path w="1957" h="1048" extrusionOk="0">
                  <a:moveTo>
                    <a:pt x="1753" y="1"/>
                  </a:moveTo>
                  <a:cubicBezTo>
                    <a:pt x="1734" y="1"/>
                    <a:pt x="1715" y="5"/>
                    <a:pt x="1698" y="13"/>
                  </a:cubicBezTo>
                  <a:cubicBezTo>
                    <a:pt x="1476" y="126"/>
                    <a:pt x="1290" y="289"/>
                    <a:pt x="1076" y="414"/>
                  </a:cubicBezTo>
                  <a:cubicBezTo>
                    <a:pt x="804" y="572"/>
                    <a:pt x="511" y="675"/>
                    <a:pt x="206" y="742"/>
                  </a:cubicBezTo>
                  <a:cubicBezTo>
                    <a:pt x="0" y="787"/>
                    <a:pt x="123" y="1048"/>
                    <a:pt x="296" y="1048"/>
                  </a:cubicBezTo>
                  <a:cubicBezTo>
                    <a:pt x="307" y="1048"/>
                    <a:pt x="318" y="1047"/>
                    <a:pt x="328" y="1044"/>
                  </a:cubicBezTo>
                  <a:cubicBezTo>
                    <a:pt x="882" y="939"/>
                    <a:pt x="1592" y="700"/>
                    <a:pt x="1899" y="191"/>
                  </a:cubicBezTo>
                  <a:cubicBezTo>
                    <a:pt x="1956" y="96"/>
                    <a:pt x="1849" y="1"/>
                    <a:pt x="1753"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455;p73">
              <a:extLst>
                <a:ext uri="{FF2B5EF4-FFF2-40B4-BE49-F238E27FC236}">
                  <a16:creationId xmlns:a16="http://schemas.microsoft.com/office/drawing/2014/main" id="{A21C24BC-5293-79CC-73B7-922894302127}"/>
                </a:ext>
              </a:extLst>
            </p:cNvPr>
            <p:cNvSpPr/>
            <p:nvPr/>
          </p:nvSpPr>
          <p:spPr>
            <a:xfrm>
              <a:off x="3062230" y="1786114"/>
              <a:ext cx="33208" cy="42545"/>
            </a:xfrm>
            <a:custGeom>
              <a:avLst/>
              <a:gdLst/>
              <a:ahLst/>
              <a:cxnLst/>
              <a:rect l="l" t="t" r="r" b="b"/>
              <a:pathLst>
                <a:path w="1796" h="2301" extrusionOk="0">
                  <a:moveTo>
                    <a:pt x="1534" y="1"/>
                  </a:moveTo>
                  <a:cubicBezTo>
                    <a:pt x="1532" y="1"/>
                    <a:pt x="1530" y="1"/>
                    <a:pt x="1529" y="1"/>
                  </a:cubicBezTo>
                  <a:cubicBezTo>
                    <a:pt x="1089" y="21"/>
                    <a:pt x="760" y="263"/>
                    <a:pt x="517" y="621"/>
                  </a:cubicBezTo>
                  <a:cubicBezTo>
                    <a:pt x="312" y="925"/>
                    <a:pt x="1" y="1435"/>
                    <a:pt x="107" y="1820"/>
                  </a:cubicBezTo>
                  <a:cubicBezTo>
                    <a:pt x="201" y="2161"/>
                    <a:pt x="455" y="2301"/>
                    <a:pt x="738" y="2301"/>
                  </a:cubicBezTo>
                  <a:cubicBezTo>
                    <a:pt x="1198" y="2301"/>
                    <a:pt x="1735" y="1932"/>
                    <a:pt x="1788" y="1470"/>
                  </a:cubicBezTo>
                  <a:cubicBezTo>
                    <a:pt x="1796" y="1392"/>
                    <a:pt x="1726" y="1318"/>
                    <a:pt x="1651" y="1318"/>
                  </a:cubicBezTo>
                  <a:cubicBezTo>
                    <a:pt x="1632" y="1318"/>
                    <a:pt x="1613" y="1323"/>
                    <a:pt x="1595" y="1333"/>
                  </a:cubicBezTo>
                  <a:cubicBezTo>
                    <a:pt x="1392" y="1445"/>
                    <a:pt x="1285" y="1652"/>
                    <a:pt x="1092" y="1780"/>
                  </a:cubicBezTo>
                  <a:cubicBezTo>
                    <a:pt x="1004" y="1839"/>
                    <a:pt x="874" y="1908"/>
                    <a:pt x="753" y="1908"/>
                  </a:cubicBezTo>
                  <a:cubicBezTo>
                    <a:pt x="706" y="1908"/>
                    <a:pt x="661" y="1898"/>
                    <a:pt x="620" y="1873"/>
                  </a:cubicBezTo>
                  <a:cubicBezTo>
                    <a:pt x="410" y="1741"/>
                    <a:pt x="548" y="1467"/>
                    <a:pt x="606" y="1312"/>
                  </a:cubicBezTo>
                  <a:cubicBezTo>
                    <a:pt x="780" y="856"/>
                    <a:pt x="1040" y="298"/>
                    <a:pt x="1576" y="223"/>
                  </a:cubicBezTo>
                  <a:cubicBezTo>
                    <a:pt x="1717" y="204"/>
                    <a:pt x="1654" y="1"/>
                    <a:pt x="1534"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456;p73">
              <a:extLst>
                <a:ext uri="{FF2B5EF4-FFF2-40B4-BE49-F238E27FC236}">
                  <a16:creationId xmlns:a16="http://schemas.microsoft.com/office/drawing/2014/main" id="{E6026BAE-5F54-A85D-5878-81DA72D978CE}"/>
                </a:ext>
              </a:extLst>
            </p:cNvPr>
            <p:cNvSpPr/>
            <p:nvPr/>
          </p:nvSpPr>
          <p:spPr>
            <a:xfrm>
              <a:off x="3106773" y="1744104"/>
              <a:ext cx="48962" cy="22576"/>
            </a:xfrm>
            <a:custGeom>
              <a:avLst/>
              <a:gdLst/>
              <a:ahLst/>
              <a:cxnLst/>
              <a:rect l="l" t="t" r="r" b="b"/>
              <a:pathLst>
                <a:path w="2648" h="1221" extrusionOk="0">
                  <a:moveTo>
                    <a:pt x="287" y="1"/>
                  </a:moveTo>
                  <a:cubicBezTo>
                    <a:pt x="237" y="1"/>
                    <a:pt x="183" y="13"/>
                    <a:pt x="127" y="42"/>
                  </a:cubicBezTo>
                  <a:cubicBezTo>
                    <a:pt x="1" y="104"/>
                    <a:pt x="104" y="260"/>
                    <a:pt x="219" y="260"/>
                  </a:cubicBezTo>
                  <a:cubicBezTo>
                    <a:pt x="235" y="260"/>
                    <a:pt x="251" y="257"/>
                    <a:pt x="267" y="250"/>
                  </a:cubicBezTo>
                  <a:cubicBezTo>
                    <a:pt x="280" y="245"/>
                    <a:pt x="291" y="242"/>
                    <a:pt x="301" y="242"/>
                  </a:cubicBezTo>
                  <a:cubicBezTo>
                    <a:pt x="452" y="242"/>
                    <a:pt x="415" y="765"/>
                    <a:pt x="426" y="816"/>
                  </a:cubicBezTo>
                  <a:cubicBezTo>
                    <a:pt x="447" y="919"/>
                    <a:pt x="485" y="1009"/>
                    <a:pt x="559" y="1085"/>
                  </a:cubicBezTo>
                  <a:cubicBezTo>
                    <a:pt x="657" y="1184"/>
                    <a:pt x="782" y="1221"/>
                    <a:pt x="915" y="1221"/>
                  </a:cubicBezTo>
                  <a:cubicBezTo>
                    <a:pt x="940" y="1221"/>
                    <a:pt x="964" y="1219"/>
                    <a:pt x="989" y="1217"/>
                  </a:cubicBezTo>
                  <a:cubicBezTo>
                    <a:pt x="1223" y="1194"/>
                    <a:pt x="1458" y="1071"/>
                    <a:pt x="1669" y="976"/>
                  </a:cubicBezTo>
                  <a:cubicBezTo>
                    <a:pt x="1973" y="842"/>
                    <a:pt x="2339" y="709"/>
                    <a:pt x="2554" y="447"/>
                  </a:cubicBezTo>
                  <a:cubicBezTo>
                    <a:pt x="2648" y="330"/>
                    <a:pt x="2535" y="184"/>
                    <a:pt x="2404" y="184"/>
                  </a:cubicBezTo>
                  <a:cubicBezTo>
                    <a:pt x="2391" y="184"/>
                    <a:pt x="2378" y="185"/>
                    <a:pt x="2365" y="188"/>
                  </a:cubicBezTo>
                  <a:cubicBezTo>
                    <a:pt x="2023" y="267"/>
                    <a:pt x="1722" y="493"/>
                    <a:pt x="1406" y="643"/>
                  </a:cubicBezTo>
                  <a:cubicBezTo>
                    <a:pt x="1294" y="697"/>
                    <a:pt x="1096" y="815"/>
                    <a:pt x="978" y="835"/>
                  </a:cubicBezTo>
                  <a:cubicBezTo>
                    <a:pt x="955" y="838"/>
                    <a:pt x="935" y="840"/>
                    <a:pt x="916" y="840"/>
                  </a:cubicBezTo>
                  <a:cubicBezTo>
                    <a:pt x="710" y="840"/>
                    <a:pt x="738" y="627"/>
                    <a:pt x="702" y="456"/>
                  </a:cubicBezTo>
                  <a:cubicBezTo>
                    <a:pt x="657" y="237"/>
                    <a:pt x="504" y="1"/>
                    <a:pt x="287"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457;p73">
              <a:extLst>
                <a:ext uri="{FF2B5EF4-FFF2-40B4-BE49-F238E27FC236}">
                  <a16:creationId xmlns:a16="http://schemas.microsoft.com/office/drawing/2014/main" id="{17B021D4-D05B-696B-F2F0-5DE02163305C}"/>
                </a:ext>
              </a:extLst>
            </p:cNvPr>
            <p:cNvSpPr/>
            <p:nvPr/>
          </p:nvSpPr>
          <p:spPr>
            <a:xfrm>
              <a:off x="2729466" y="1588030"/>
              <a:ext cx="34022" cy="43525"/>
            </a:xfrm>
            <a:custGeom>
              <a:avLst/>
              <a:gdLst/>
              <a:ahLst/>
              <a:cxnLst/>
              <a:rect l="l" t="t" r="r" b="b"/>
              <a:pathLst>
                <a:path w="1840" h="2354" extrusionOk="0">
                  <a:moveTo>
                    <a:pt x="819" y="0"/>
                  </a:moveTo>
                  <a:cubicBezTo>
                    <a:pt x="803" y="0"/>
                    <a:pt x="787" y="6"/>
                    <a:pt x="774" y="18"/>
                  </a:cubicBezTo>
                  <a:cubicBezTo>
                    <a:pt x="418" y="343"/>
                    <a:pt x="132" y="770"/>
                    <a:pt x="20" y="1242"/>
                  </a:cubicBezTo>
                  <a:cubicBezTo>
                    <a:pt x="0" y="1326"/>
                    <a:pt x="81" y="1404"/>
                    <a:pt x="160" y="1408"/>
                  </a:cubicBezTo>
                  <a:cubicBezTo>
                    <a:pt x="341" y="1418"/>
                    <a:pt x="521" y="1428"/>
                    <a:pt x="700" y="1436"/>
                  </a:cubicBezTo>
                  <a:cubicBezTo>
                    <a:pt x="714" y="1437"/>
                    <a:pt x="731" y="1437"/>
                    <a:pt x="749" y="1437"/>
                  </a:cubicBezTo>
                  <a:cubicBezTo>
                    <a:pt x="775" y="1437"/>
                    <a:pt x="804" y="1437"/>
                    <a:pt x="835" y="1437"/>
                  </a:cubicBezTo>
                  <a:cubicBezTo>
                    <a:pt x="1022" y="1437"/>
                    <a:pt x="1266" y="1453"/>
                    <a:pt x="1145" y="1680"/>
                  </a:cubicBezTo>
                  <a:cubicBezTo>
                    <a:pt x="1026" y="1903"/>
                    <a:pt x="734" y="2030"/>
                    <a:pt x="484" y="2030"/>
                  </a:cubicBezTo>
                  <a:cubicBezTo>
                    <a:pt x="433" y="2030"/>
                    <a:pt x="384" y="2025"/>
                    <a:pt x="339" y="2014"/>
                  </a:cubicBezTo>
                  <a:cubicBezTo>
                    <a:pt x="327" y="2011"/>
                    <a:pt x="316" y="2010"/>
                    <a:pt x="305" y="2010"/>
                  </a:cubicBezTo>
                  <a:cubicBezTo>
                    <a:pt x="194" y="2010"/>
                    <a:pt x="107" y="2141"/>
                    <a:pt x="216" y="2227"/>
                  </a:cubicBezTo>
                  <a:cubicBezTo>
                    <a:pt x="327" y="2316"/>
                    <a:pt x="451" y="2354"/>
                    <a:pt x="578" y="2354"/>
                  </a:cubicBezTo>
                  <a:cubicBezTo>
                    <a:pt x="950" y="2354"/>
                    <a:pt x="1344" y="2031"/>
                    <a:pt x="1526" y="1731"/>
                  </a:cubicBezTo>
                  <a:cubicBezTo>
                    <a:pt x="1840" y="1212"/>
                    <a:pt x="1095" y="1147"/>
                    <a:pt x="569" y="1147"/>
                  </a:cubicBezTo>
                  <a:cubicBezTo>
                    <a:pt x="480" y="1147"/>
                    <a:pt x="397" y="1149"/>
                    <a:pt x="327" y="1151"/>
                  </a:cubicBezTo>
                  <a:cubicBezTo>
                    <a:pt x="422" y="759"/>
                    <a:pt x="582" y="430"/>
                    <a:pt x="886" y="135"/>
                  </a:cubicBezTo>
                  <a:cubicBezTo>
                    <a:pt x="941" y="81"/>
                    <a:pt x="879" y="0"/>
                    <a:pt x="819"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458;p73">
              <a:extLst>
                <a:ext uri="{FF2B5EF4-FFF2-40B4-BE49-F238E27FC236}">
                  <a16:creationId xmlns:a16="http://schemas.microsoft.com/office/drawing/2014/main" id="{2DA6878E-514F-DB6B-8EEE-FA2DE36FF5E5}"/>
                </a:ext>
              </a:extLst>
            </p:cNvPr>
            <p:cNvSpPr/>
            <p:nvPr/>
          </p:nvSpPr>
          <p:spPr>
            <a:xfrm>
              <a:off x="2758902" y="1597682"/>
              <a:ext cx="15125" cy="22761"/>
            </a:xfrm>
            <a:custGeom>
              <a:avLst/>
              <a:gdLst/>
              <a:ahLst/>
              <a:cxnLst/>
              <a:rect l="l" t="t" r="r" b="b"/>
              <a:pathLst>
                <a:path w="818" h="1231" extrusionOk="0">
                  <a:moveTo>
                    <a:pt x="140" y="0"/>
                  </a:moveTo>
                  <a:cubicBezTo>
                    <a:pt x="64" y="0"/>
                    <a:pt x="1" y="48"/>
                    <a:pt x="37" y="146"/>
                  </a:cubicBezTo>
                  <a:cubicBezTo>
                    <a:pt x="153" y="461"/>
                    <a:pt x="242" y="793"/>
                    <a:pt x="379" y="1100"/>
                  </a:cubicBezTo>
                  <a:cubicBezTo>
                    <a:pt x="419" y="1189"/>
                    <a:pt x="511" y="1231"/>
                    <a:pt x="597" y="1231"/>
                  </a:cubicBezTo>
                  <a:cubicBezTo>
                    <a:pt x="713" y="1231"/>
                    <a:pt x="818" y="1152"/>
                    <a:pt x="760" y="1009"/>
                  </a:cubicBezTo>
                  <a:cubicBezTo>
                    <a:pt x="631" y="696"/>
                    <a:pt x="452" y="401"/>
                    <a:pt x="304" y="95"/>
                  </a:cubicBezTo>
                  <a:cubicBezTo>
                    <a:pt x="274" y="32"/>
                    <a:pt x="203" y="0"/>
                    <a:pt x="14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459;p73">
              <a:extLst>
                <a:ext uri="{FF2B5EF4-FFF2-40B4-BE49-F238E27FC236}">
                  <a16:creationId xmlns:a16="http://schemas.microsoft.com/office/drawing/2014/main" id="{4F4A4816-FD8E-8580-13B1-F7067A5E30FD}"/>
                </a:ext>
              </a:extLst>
            </p:cNvPr>
            <p:cNvSpPr/>
            <p:nvPr/>
          </p:nvSpPr>
          <p:spPr>
            <a:xfrm>
              <a:off x="2758735" y="1583056"/>
              <a:ext cx="6545" cy="5307"/>
            </a:xfrm>
            <a:custGeom>
              <a:avLst/>
              <a:gdLst/>
              <a:ahLst/>
              <a:cxnLst/>
              <a:rect l="l" t="t" r="r" b="b"/>
              <a:pathLst>
                <a:path w="354" h="287" extrusionOk="0">
                  <a:moveTo>
                    <a:pt x="177" y="0"/>
                  </a:moveTo>
                  <a:cubicBezTo>
                    <a:pt x="82" y="0"/>
                    <a:pt x="1" y="82"/>
                    <a:pt x="51" y="190"/>
                  </a:cubicBezTo>
                  <a:cubicBezTo>
                    <a:pt x="77" y="247"/>
                    <a:pt x="156" y="286"/>
                    <a:pt x="226" y="286"/>
                  </a:cubicBezTo>
                  <a:cubicBezTo>
                    <a:pt x="285" y="286"/>
                    <a:pt x="337" y="258"/>
                    <a:pt x="344" y="187"/>
                  </a:cubicBezTo>
                  <a:lnTo>
                    <a:pt x="350" y="120"/>
                  </a:lnTo>
                  <a:cubicBezTo>
                    <a:pt x="354" y="92"/>
                    <a:pt x="328" y="57"/>
                    <a:pt x="305" y="45"/>
                  </a:cubicBezTo>
                  <a:lnTo>
                    <a:pt x="259" y="21"/>
                  </a:lnTo>
                  <a:cubicBezTo>
                    <a:pt x="233" y="7"/>
                    <a:pt x="204" y="0"/>
                    <a:pt x="177"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460;p73">
              <a:extLst>
                <a:ext uri="{FF2B5EF4-FFF2-40B4-BE49-F238E27FC236}">
                  <a16:creationId xmlns:a16="http://schemas.microsoft.com/office/drawing/2014/main" id="{51CA8273-BEC8-BBC0-FDEB-246B510D2F17}"/>
                </a:ext>
              </a:extLst>
            </p:cNvPr>
            <p:cNvSpPr/>
            <p:nvPr/>
          </p:nvSpPr>
          <p:spPr>
            <a:xfrm>
              <a:off x="2770384" y="1589325"/>
              <a:ext cx="42582" cy="25498"/>
            </a:xfrm>
            <a:custGeom>
              <a:avLst/>
              <a:gdLst/>
              <a:ahLst/>
              <a:cxnLst/>
              <a:rect l="l" t="t" r="r" b="b"/>
              <a:pathLst>
                <a:path w="2303" h="1379" extrusionOk="0">
                  <a:moveTo>
                    <a:pt x="916" y="0"/>
                  </a:moveTo>
                  <a:cubicBezTo>
                    <a:pt x="895" y="0"/>
                    <a:pt x="873" y="1"/>
                    <a:pt x="852" y="3"/>
                  </a:cubicBezTo>
                  <a:cubicBezTo>
                    <a:pt x="499" y="40"/>
                    <a:pt x="334" y="272"/>
                    <a:pt x="260" y="554"/>
                  </a:cubicBezTo>
                  <a:cubicBezTo>
                    <a:pt x="255" y="544"/>
                    <a:pt x="250" y="535"/>
                    <a:pt x="245" y="526"/>
                  </a:cubicBezTo>
                  <a:cubicBezTo>
                    <a:pt x="224" y="483"/>
                    <a:pt x="180" y="464"/>
                    <a:pt x="136" y="464"/>
                  </a:cubicBezTo>
                  <a:cubicBezTo>
                    <a:pt x="67" y="464"/>
                    <a:pt x="0" y="512"/>
                    <a:pt x="30" y="594"/>
                  </a:cubicBezTo>
                  <a:cubicBezTo>
                    <a:pt x="102" y="795"/>
                    <a:pt x="169" y="991"/>
                    <a:pt x="217" y="1199"/>
                  </a:cubicBezTo>
                  <a:cubicBezTo>
                    <a:pt x="243" y="1311"/>
                    <a:pt x="358" y="1379"/>
                    <a:pt x="457" y="1379"/>
                  </a:cubicBezTo>
                  <a:cubicBezTo>
                    <a:pt x="544" y="1379"/>
                    <a:pt x="619" y="1327"/>
                    <a:pt x="610" y="1205"/>
                  </a:cubicBezTo>
                  <a:cubicBezTo>
                    <a:pt x="595" y="1002"/>
                    <a:pt x="550" y="372"/>
                    <a:pt x="895" y="372"/>
                  </a:cubicBezTo>
                  <a:cubicBezTo>
                    <a:pt x="900" y="372"/>
                    <a:pt x="906" y="372"/>
                    <a:pt x="912" y="373"/>
                  </a:cubicBezTo>
                  <a:cubicBezTo>
                    <a:pt x="1096" y="383"/>
                    <a:pt x="1224" y="829"/>
                    <a:pt x="1420" y="915"/>
                  </a:cubicBezTo>
                  <a:cubicBezTo>
                    <a:pt x="1483" y="943"/>
                    <a:pt x="1556" y="956"/>
                    <a:pt x="1631" y="956"/>
                  </a:cubicBezTo>
                  <a:cubicBezTo>
                    <a:pt x="1909" y="956"/>
                    <a:pt x="2228" y="780"/>
                    <a:pt x="2283" y="522"/>
                  </a:cubicBezTo>
                  <a:cubicBezTo>
                    <a:pt x="2302" y="426"/>
                    <a:pt x="2209" y="334"/>
                    <a:pt x="2115" y="334"/>
                  </a:cubicBezTo>
                  <a:cubicBezTo>
                    <a:pt x="2103" y="334"/>
                    <a:pt x="2092" y="336"/>
                    <a:pt x="2081" y="338"/>
                  </a:cubicBezTo>
                  <a:cubicBezTo>
                    <a:pt x="1934" y="373"/>
                    <a:pt x="1873" y="483"/>
                    <a:pt x="1736" y="532"/>
                  </a:cubicBezTo>
                  <a:cubicBezTo>
                    <a:pt x="1702" y="544"/>
                    <a:pt x="1672" y="550"/>
                    <a:pt x="1646" y="550"/>
                  </a:cubicBezTo>
                  <a:cubicBezTo>
                    <a:pt x="1506" y="550"/>
                    <a:pt x="1475" y="386"/>
                    <a:pt x="1387" y="254"/>
                  </a:cubicBezTo>
                  <a:cubicBezTo>
                    <a:pt x="1277" y="89"/>
                    <a:pt x="1108" y="0"/>
                    <a:pt x="916"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461;p73">
              <a:extLst>
                <a:ext uri="{FF2B5EF4-FFF2-40B4-BE49-F238E27FC236}">
                  <a16:creationId xmlns:a16="http://schemas.microsoft.com/office/drawing/2014/main" id="{C41B1A4E-DB1E-89ED-DF46-4F64F2D8A96E}"/>
                </a:ext>
              </a:extLst>
            </p:cNvPr>
            <p:cNvSpPr/>
            <p:nvPr/>
          </p:nvSpPr>
          <p:spPr>
            <a:xfrm>
              <a:off x="2823081" y="1545466"/>
              <a:ext cx="33060" cy="63754"/>
            </a:xfrm>
            <a:custGeom>
              <a:avLst/>
              <a:gdLst/>
              <a:ahLst/>
              <a:cxnLst/>
              <a:rect l="l" t="t" r="r" b="b"/>
              <a:pathLst>
                <a:path w="1788" h="3448" extrusionOk="0">
                  <a:moveTo>
                    <a:pt x="748" y="1"/>
                  </a:moveTo>
                  <a:cubicBezTo>
                    <a:pt x="714" y="1"/>
                    <a:pt x="680" y="16"/>
                    <a:pt x="658" y="53"/>
                  </a:cubicBezTo>
                  <a:cubicBezTo>
                    <a:pt x="224" y="773"/>
                    <a:pt x="0" y="1685"/>
                    <a:pt x="257" y="2510"/>
                  </a:cubicBezTo>
                  <a:cubicBezTo>
                    <a:pt x="390" y="2941"/>
                    <a:pt x="803" y="3448"/>
                    <a:pt x="1270" y="3448"/>
                  </a:cubicBezTo>
                  <a:cubicBezTo>
                    <a:pt x="1396" y="3448"/>
                    <a:pt x="1526" y="3411"/>
                    <a:pt x="1656" y="3326"/>
                  </a:cubicBezTo>
                  <a:cubicBezTo>
                    <a:pt x="1787" y="3240"/>
                    <a:pt x="1709" y="3041"/>
                    <a:pt x="1557" y="3041"/>
                  </a:cubicBezTo>
                  <a:cubicBezTo>
                    <a:pt x="1556" y="3041"/>
                    <a:pt x="1555" y="3041"/>
                    <a:pt x="1554" y="3041"/>
                  </a:cubicBezTo>
                  <a:cubicBezTo>
                    <a:pt x="1544" y="3041"/>
                    <a:pt x="1535" y="3041"/>
                    <a:pt x="1525" y="3041"/>
                  </a:cubicBezTo>
                  <a:cubicBezTo>
                    <a:pt x="142" y="3041"/>
                    <a:pt x="501" y="1002"/>
                    <a:pt x="880" y="186"/>
                  </a:cubicBezTo>
                  <a:cubicBezTo>
                    <a:pt x="923" y="93"/>
                    <a:pt x="832" y="1"/>
                    <a:pt x="74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462;p73">
              <a:extLst>
                <a:ext uri="{FF2B5EF4-FFF2-40B4-BE49-F238E27FC236}">
                  <a16:creationId xmlns:a16="http://schemas.microsoft.com/office/drawing/2014/main" id="{543C3FDB-80F1-3D5E-A3CC-A8CE86B119AF}"/>
                </a:ext>
              </a:extLst>
            </p:cNvPr>
            <p:cNvSpPr/>
            <p:nvPr/>
          </p:nvSpPr>
          <p:spPr>
            <a:xfrm>
              <a:off x="2841571" y="1563808"/>
              <a:ext cx="24129" cy="12351"/>
            </a:xfrm>
            <a:custGeom>
              <a:avLst/>
              <a:gdLst/>
              <a:ahLst/>
              <a:cxnLst/>
              <a:rect l="l" t="t" r="r" b="b"/>
              <a:pathLst>
                <a:path w="1305" h="668" extrusionOk="0">
                  <a:moveTo>
                    <a:pt x="1049" y="0"/>
                  </a:moveTo>
                  <a:cubicBezTo>
                    <a:pt x="738" y="0"/>
                    <a:pt x="369" y="230"/>
                    <a:pt x="138" y="397"/>
                  </a:cubicBezTo>
                  <a:cubicBezTo>
                    <a:pt x="0" y="495"/>
                    <a:pt x="171" y="667"/>
                    <a:pt x="296" y="667"/>
                  </a:cubicBezTo>
                  <a:cubicBezTo>
                    <a:pt x="304" y="667"/>
                    <a:pt x="312" y="666"/>
                    <a:pt x="319" y="665"/>
                  </a:cubicBezTo>
                  <a:cubicBezTo>
                    <a:pt x="508" y="628"/>
                    <a:pt x="686" y="556"/>
                    <a:pt x="863" y="483"/>
                  </a:cubicBezTo>
                  <a:cubicBezTo>
                    <a:pt x="1023" y="417"/>
                    <a:pt x="1179" y="383"/>
                    <a:pt x="1262" y="223"/>
                  </a:cubicBezTo>
                  <a:cubicBezTo>
                    <a:pt x="1305" y="140"/>
                    <a:pt x="1247" y="27"/>
                    <a:pt x="1155" y="10"/>
                  </a:cubicBezTo>
                  <a:cubicBezTo>
                    <a:pt x="1121" y="3"/>
                    <a:pt x="1085" y="0"/>
                    <a:pt x="1049"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463;p73">
              <a:extLst>
                <a:ext uri="{FF2B5EF4-FFF2-40B4-BE49-F238E27FC236}">
                  <a16:creationId xmlns:a16="http://schemas.microsoft.com/office/drawing/2014/main" id="{8DF9D10A-4D25-963A-DD76-2F8279FAD955}"/>
                </a:ext>
              </a:extLst>
            </p:cNvPr>
            <p:cNvSpPr/>
            <p:nvPr/>
          </p:nvSpPr>
          <p:spPr>
            <a:xfrm>
              <a:off x="2878051" y="1546428"/>
              <a:ext cx="42952" cy="38552"/>
            </a:xfrm>
            <a:custGeom>
              <a:avLst/>
              <a:gdLst/>
              <a:ahLst/>
              <a:cxnLst/>
              <a:rect l="l" t="t" r="r" b="b"/>
              <a:pathLst>
                <a:path w="2323" h="2085" extrusionOk="0">
                  <a:moveTo>
                    <a:pt x="1052" y="673"/>
                  </a:moveTo>
                  <a:cubicBezTo>
                    <a:pt x="1056" y="673"/>
                    <a:pt x="1059" y="673"/>
                    <a:pt x="1063" y="674"/>
                  </a:cubicBezTo>
                  <a:cubicBezTo>
                    <a:pt x="979" y="877"/>
                    <a:pt x="873" y="1071"/>
                    <a:pt x="748" y="1253"/>
                  </a:cubicBezTo>
                  <a:cubicBezTo>
                    <a:pt x="679" y="1354"/>
                    <a:pt x="602" y="1452"/>
                    <a:pt x="520" y="1544"/>
                  </a:cubicBezTo>
                  <a:cubicBezTo>
                    <a:pt x="484" y="1583"/>
                    <a:pt x="449" y="1621"/>
                    <a:pt x="412" y="1657"/>
                  </a:cubicBezTo>
                  <a:lnTo>
                    <a:pt x="458" y="1599"/>
                  </a:lnTo>
                  <a:cubicBezTo>
                    <a:pt x="457" y="1379"/>
                    <a:pt x="508" y="1123"/>
                    <a:pt x="628" y="936"/>
                  </a:cubicBezTo>
                  <a:cubicBezTo>
                    <a:pt x="724" y="790"/>
                    <a:pt x="893" y="673"/>
                    <a:pt x="1052" y="673"/>
                  </a:cubicBezTo>
                  <a:close/>
                  <a:moveTo>
                    <a:pt x="1343" y="0"/>
                  </a:moveTo>
                  <a:cubicBezTo>
                    <a:pt x="1294" y="0"/>
                    <a:pt x="1250" y="27"/>
                    <a:pt x="1238" y="91"/>
                  </a:cubicBezTo>
                  <a:cubicBezTo>
                    <a:pt x="1221" y="181"/>
                    <a:pt x="1199" y="267"/>
                    <a:pt x="1175" y="352"/>
                  </a:cubicBezTo>
                  <a:cubicBezTo>
                    <a:pt x="1143" y="344"/>
                    <a:pt x="1112" y="339"/>
                    <a:pt x="1079" y="335"/>
                  </a:cubicBezTo>
                  <a:cubicBezTo>
                    <a:pt x="1062" y="334"/>
                    <a:pt x="1046" y="334"/>
                    <a:pt x="1029" y="334"/>
                  </a:cubicBezTo>
                  <a:cubicBezTo>
                    <a:pt x="457" y="334"/>
                    <a:pt x="164" y="890"/>
                    <a:pt x="78" y="1393"/>
                  </a:cubicBezTo>
                  <a:cubicBezTo>
                    <a:pt x="43" y="1595"/>
                    <a:pt x="1" y="1847"/>
                    <a:pt x="173" y="1997"/>
                  </a:cubicBezTo>
                  <a:cubicBezTo>
                    <a:pt x="243" y="2059"/>
                    <a:pt x="319" y="2085"/>
                    <a:pt x="395" y="2085"/>
                  </a:cubicBezTo>
                  <a:cubicBezTo>
                    <a:pt x="513" y="2085"/>
                    <a:pt x="631" y="2022"/>
                    <a:pt x="726" y="1932"/>
                  </a:cubicBezTo>
                  <a:cubicBezTo>
                    <a:pt x="1020" y="1652"/>
                    <a:pt x="1216" y="1286"/>
                    <a:pt x="1348" y="898"/>
                  </a:cubicBezTo>
                  <a:cubicBezTo>
                    <a:pt x="1435" y="1071"/>
                    <a:pt x="1457" y="1262"/>
                    <a:pt x="1541" y="1444"/>
                  </a:cubicBezTo>
                  <a:cubicBezTo>
                    <a:pt x="1636" y="1652"/>
                    <a:pt x="1828" y="1879"/>
                    <a:pt x="2065" y="1879"/>
                  </a:cubicBezTo>
                  <a:cubicBezTo>
                    <a:pt x="2101" y="1879"/>
                    <a:pt x="2138" y="1874"/>
                    <a:pt x="2175" y="1863"/>
                  </a:cubicBezTo>
                  <a:cubicBezTo>
                    <a:pt x="2323" y="1818"/>
                    <a:pt x="2310" y="1652"/>
                    <a:pt x="2193" y="1578"/>
                  </a:cubicBezTo>
                  <a:cubicBezTo>
                    <a:pt x="2015" y="1464"/>
                    <a:pt x="1929" y="1394"/>
                    <a:pt x="1847" y="1186"/>
                  </a:cubicBezTo>
                  <a:cubicBezTo>
                    <a:pt x="1784" y="1022"/>
                    <a:pt x="1754" y="849"/>
                    <a:pt x="1662" y="697"/>
                  </a:cubicBezTo>
                  <a:cubicBezTo>
                    <a:pt x="1609" y="613"/>
                    <a:pt x="1540" y="538"/>
                    <a:pt x="1460" y="479"/>
                  </a:cubicBezTo>
                  <a:cubicBezTo>
                    <a:pt x="1480" y="378"/>
                    <a:pt x="1503" y="275"/>
                    <a:pt x="1513" y="174"/>
                  </a:cubicBezTo>
                  <a:cubicBezTo>
                    <a:pt x="1524" y="76"/>
                    <a:pt x="1425" y="0"/>
                    <a:pt x="134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464;p73">
              <a:extLst>
                <a:ext uri="{FF2B5EF4-FFF2-40B4-BE49-F238E27FC236}">
                  <a16:creationId xmlns:a16="http://schemas.microsoft.com/office/drawing/2014/main" id="{0B7398EA-AAFF-5E04-F1AD-9A098BE9D5A0}"/>
                </a:ext>
              </a:extLst>
            </p:cNvPr>
            <p:cNvSpPr/>
            <p:nvPr/>
          </p:nvSpPr>
          <p:spPr>
            <a:xfrm>
              <a:off x="2917454" y="1526551"/>
              <a:ext cx="24647" cy="65177"/>
            </a:xfrm>
            <a:custGeom>
              <a:avLst/>
              <a:gdLst/>
              <a:ahLst/>
              <a:cxnLst/>
              <a:rect l="l" t="t" r="r" b="b"/>
              <a:pathLst>
                <a:path w="1333" h="3525" extrusionOk="0">
                  <a:moveTo>
                    <a:pt x="65" y="1"/>
                  </a:moveTo>
                  <a:cubicBezTo>
                    <a:pt x="42" y="1"/>
                    <a:pt x="21" y="14"/>
                    <a:pt x="20" y="45"/>
                  </a:cubicBezTo>
                  <a:cubicBezTo>
                    <a:pt x="1" y="538"/>
                    <a:pt x="545" y="840"/>
                    <a:pt x="721" y="1286"/>
                  </a:cubicBezTo>
                  <a:cubicBezTo>
                    <a:pt x="995" y="1974"/>
                    <a:pt x="886" y="2612"/>
                    <a:pt x="611" y="3277"/>
                  </a:cubicBezTo>
                  <a:cubicBezTo>
                    <a:pt x="556" y="3410"/>
                    <a:pt x="674" y="3524"/>
                    <a:pt x="791" y="3524"/>
                  </a:cubicBezTo>
                  <a:cubicBezTo>
                    <a:pt x="842" y="3524"/>
                    <a:pt x="892" y="3503"/>
                    <a:pt x="928" y="3451"/>
                  </a:cubicBezTo>
                  <a:cubicBezTo>
                    <a:pt x="1273" y="2961"/>
                    <a:pt x="1332" y="2316"/>
                    <a:pt x="1210" y="1738"/>
                  </a:cubicBezTo>
                  <a:cubicBezTo>
                    <a:pt x="1146" y="1426"/>
                    <a:pt x="1018" y="1129"/>
                    <a:pt x="835" y="868"/>
                  </a:cubicBezTo>
                  <a:cubicBezTo>
                    <a:pt x="633" y="580"/>
                    <a:pt x="233" y="381"/>
                    <a:pt x="130" y="45"/>
                  </a:cubicBezTo>
                  <a:cubicBezTo>
                    <a:pt x="121" y="17"/>
                    <a:pt x="92" y="1"/>
                    <a:pt x="65"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465;p73">
              <a:extLst>
                <a:ext uri="{FF2B5EF4-FFF2-40B4-BE49-F238E27FC236}">
                  <a16:creationId xmlns:a16="http://schemas.microsoft.com/office/drawing/2014/main" id="{DB3935C9-2029-3718-BFFE-614838E5E4B8}"/>
                </a:ext>
              </a:extLst>
            </p:cNvPr>
            <p:cNvSpPr/>
            <p:nvPr/>
          </p:nvSpPr>
          <p:spPr>
            <a:xfrm>
              <a:off x="2951161" y="1533928"/>
              <a:ext cx="32616" cy="14034"/>
            </a:xfrm>
            <a:custGeom>
              <a:avLst/>
              <a:gdLst/>
              <a:ahLst/>
              <a:cxnLst/>
              <a:rect l="l" t="t" r="r" b="b"/>
              <a:pathLst>
                <a:path w="1764" h="759" extrusionOk="0">
                  <a:moveTo>
                    <a:pt x="1480" y="0"/>
                  </a:moveTo>
                  <a:cubicBezTo>
                    <a:pt x="1461" y="0"/>
                    <a:pt x="1442" y="3"/>
                    <a:pt x="1422" y="10"/>
                  </a:cubicBezTo>
                  <a:cubicBezTo>
                    <a:pt x="991" y="150"/>
                    <a:pt x="571" y="330"/>
                    <a:pt x="147" y="490"/>
                  </a:cubicBezTo>
                  <a:cubicBezTo>
                    <a:pt x="0" y="546"/>
                    <a:pt x="113" y="758"/>
                    <a:pt x="243" y="758"/>
                  </a:cubicBezTo>
                  <a:cubicBezTo>
                    <a:pt x="254" y="758"/>
                    <a:pt x="266" y="757"/>
                    <a:pt x="277" y="753"/>
                  </a:cubicBezTo>
                  <a:cubicBezTo>
                    <a:pt x="701" y="621"/>
                    <a:pt x="1136" y="507"/>
                    <a:pt x="1553" y="355"/>
                  </a:cubicBezTo>
                  <a:cubicBezTo>
                    <a:pt x="1764" y="278"/>
                    <a:pt x="1660" y="0"/>
                    <a:pt x="148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466;p73">
              <a:extLst>
                <a:ext uri="{FF2B5EF4-FFF2-40B4-BE49-F238E27FC236}">
                  <a16:creationId xmlns:a16="http://schemas.microsoft.com/office/drawing/2014/main" id="{609745EC-D622-2687-CBBE-1728DA07C163}"/>
                </a:ext>
              </a:extLst>
            </p:cNvPr>
            <p:cNvSpPr/>
            <p:nvPr/>
          </p:nvSpPr>
          <p:spPr>
            <a:xfrm>
              <a:off x="2951919" y="1522945"/>
              <a:ext cx="28345" cy="13831"/>
            </a:xfrm>
            <a:custGeom>
              <a:avLst/>
              <a:gdLst/>
              <a:ahLst/>
              <a:cxnLst/>
              <a:rect l="l" t="t" r="r" b="b"/>
              <a:pathLst>
                <a:path w="1533" h="748" extrusionOk="0">
                  <a:moveTo>
                    <a:pt x="1335" y="0"/>
                  </a:moveTo>
                  <a:cubicBezTo>
                    <a:pt x="1334" y="0"/>
                    <a:pt x="1334" y="0"/>
                    <a:pt x="1333" y="0"/>
                  </a:cubicBezTo>
                  <a:cubicBezTo>
                    <a:pt x="1133" y="2"/>
                    <a:pt x="972" y="98"/>
                    <a:pt x="791" y="179"/>
                  </a:cubicBezTo>
                  <a:lnTo>
                    <a:pt x="173" y="457"/>
                  </a:lnTo>
                  <a:cubicBezTo>
                    <a:pt x="0" y="536"/>
                    <a:pt x="143" y="748"/>
                    <a:pt x="298" y="748"/>
                  </a:cubicBezTo>
                  <a:cubicBezTo>
                    <a:pt x="319" y="748"/>
                    <a:pt x="339" y="744"/>
                    <a:pt x="360" y="736"/>
                  </a:cubicBezTo>
                  <a:lnTo>
                    <a:pt x="951" y="497"/>
                  </a:lnTo>
                  <a:cubicBezTo>
                    <a:pt x="1122" y="428"/>
                    <a:pt x="1329" y="380"/>
                    <a:pt x="1452" y="240"/>
                  </a:cubicBezTo>
                  <a:cubicBezTo>
                    <a:pt x="1532" y="148"/>
                    <a:pt x="1457" y="0"/>
                    <a:pt x="1335"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467;p73">
              <a:extLst>
                <a:ext uri="{FF2B5EF4-FFF2-40B4-BE49-F238E27FC236}">
                  <a16:creationId xmlns:a16="http://schemas.microsoft.com/office/drawing/2014/main" id="{1235DEE5-027F-D7B1-0D67-5D4CF736F64E}"/>
                </a:ext>
              </a:extLst>
            </p:cNvPr>
            <p:cNvSpPr/>
            <p:nvPr/>
          </p:nvSpPr>
          <p:spPr>
            <a:xfrm>
              <a:off x="2996480" y="1509799"/>
              <a:ext cx="30656" cy="12998"/>
            </a:xfrm>
            <a:custGeom>
              <a:avLst/>
              <a:gdLst/>
              <a:ahLst/>
              <a:cxnLst/>
              <a:rect l="l" t="t" r="r" b="b"/>
              <a:pathLst>
                <a:path w="1658" h="703" extrusionOk="0">
                  <a:moveTo>
                    <a:pt x="1320" y="1"/>
                  </a:moveTo>
                  <a:cubicBezTo>
                    <a:pt x="1312" y="1"/>
                    <a:pt x="1304" y="1"/>
                    <a:pt x="1296" y="2"/>
                  </a:cubicBezTo>
                  <a:cubicBezTo>
                    <a:pt x="1060" y="32"/>
                    <a:pt x="827" y="140"/>
                    <a:pt x="605" y="222"/>
                  </a:cubicBezTo>
                  <a:cubicBezTo>
                    <a:pt x="423" y="289"/>
                    <a:pt x="208" y="332"/>
                    <a:pt x="78" y="481"/>
                  </a:cubicBezTo>
                  <a:cubicBezTo>
                    <a:pt x="1" y="571"/>
                    <a:pt x="77" y="683"/>
                    <a:pt x="182" y="698"/>
                  </a:cubicBezTo>
                  <a:cubicBezTo>
                    <a:pt x="210" y="701"/>
                    <a:pt x="238" y="703"/>
                    <a:pt x="265" y="703"/>
                  </a:cubicBezTo>
                  <a:cubicBezTo>
                    <a:pt x="462" y="703"/>
                    <a:pt x="653" y="618"/>
                    <a:pt x="840" y="559"/>
                  </a:cubicBezTo>
                  <a:cubicBezTo>
                    <a:pt x="1050" y="494"/>
                    <a:pt x="1280" y="443"/>
                    <a:pt x="1469" y="328"/>
                  </a:cubicBezTo>
                  <a:cubicBezTo>
                    <a:pt x="1658" y="214"/>
                    <a:pt x="1489" y="1"/>
                    <a:pt x="132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468;p73">
              <a:extLst>
                <a:ext uri="{FF2B5EF4-FFF2-40B4-BE49-F238E27FC236}">
                  <a16:creationId xmlns:a16="http://schemas.microsoft.com/office/drawing/2014/main" id="{8E091329-362B-303B-0ED5-0D44571A0F36}"/>
                </a:ext>
              </a:extLst>
            </p:cNvPr>
            <p:cNvSpPr/>
            <p:nvPr/>
          </p:nvSpPr>
          <p:spPr>
            <a:xfrm>
              <a:off x="3035401" y="1488499"/>
              <a:ext cx="31951" cy="32099"/>
            </a:xfrm>
            <a:custGeom>
              <a:avLst/>
              <a:gdLst/>
              <a:ahLst/>
              <a:cxnLst/>
              <a:rect l="l" t="t" r="r" b="b"/>
              <a:pathLst>
                <a:path w="1728" h="1736" extrusionOk="0">
                  <a:moveTo>
                    <a:pt x="916" y="1"/>
                  </a:moveTo>
                  <a:cubicBezTo>
                    <a:pt x="906" y="1"/>
                    <a:pt x="896" y="2"/>
                    <a:pt x="887" y="5"/>
                  </a:cubicBezTo>
                  <a:cubicBezTo>
                    <a:pt x="534" y="123"/>
                    <a:pt x="254" y="359"/>
                    <a:pt x="53" y="670"/>
                  </a:cubicBezTo>
                  <a:cubicBezTo>
                    <a:pt x="0" y="753"/>
                    <a:pt x="90" y="861"/>
                    <a:pt x="178" y="861"/>
                  </a:cubicBezTo>
                  <a:cubicBezTo>
                    <a:pt x="361" y="862"/>
                    <a:pt x="544" y="873"/>
                    <a:pt x="726" y="895"/>
                  </a:cubicBezTo>
                  <a:cubicBezTo>
                    <a:pt x="879" y="915"/>
                    <a:pt x="1160" y="926"/>
                    <a:pt x="1284" y="1030"/>
                  </a:cubicBezTo>
                  <a:cubicBezTo>
                    <a:pt x="1385" y="1055"/>
                    <a:pt x="1397" y="1123"/>
                    <a:pt x="1321" y="1233"/>
                  </a:cubicBezTo>
                  <a:lnTo>
                    <a:pt x="1231" y="1306"/>
                  </a:lnTo>
                  <a:cubicBezTo>
                    <a:pt x="1155" y="1357"/>
                    <a:pt x="1071" y="1391"/>
                    <a:pt x="982" y="1410"/>
                  </a:cubicBezTo>
                  <a:cubicBezTo>
                    <a:pt x="853" y="1434"/>
                    <a:pt x="729" y="1408"/>
                    <a:pt x="604" y="1449"/>
                  </a:cubicBezTo>
                  <a:cubicBezTo>
                    <a:pt x="540" y="1470"/>
                    <a:pt x="556" y="1547"/>
                    <a:pt x="587" y="1585"/>
                  </a:cubicBezTo>
                  <a:cubicBezTo>
                    <a:pt x="673" y="1690"/>
                    <a:pt x="807" y="1735"/>
                    <a:pt x="952" y="1735"/>
                  </a:cubicBezTo>
                  <a:cubicBezTo>
                    <a:pt x="1287" y="1735"/>
                    <a:pt x="1683" y="1494"/>
                    <a:pt x="1699" y="1188"/>
                  </a:cubicBezTo>
                  <a:cubicBezTo>
                    <a:pt x="1728" y="673"/>
                    <a:pt x="922" y="612"/>
                    <a:pt x="425" y="612"/>
                  </a:cubicBezTo>
                  <a:cubicBezTo>
                    <a:pt x="416" y="612"/>
                    <a:pt x="406" y="612"/>
                    <a:pt x="396" y="612"/>
                  </a:cubicBezTo>
                  <a:cubicBezTo>
                    <a:pt x="537" y="405"/>
                    <a:pt x="730" y="258"/>
                    <a:pt x="981" y="163"/>
                  </a:cubicBezTo>
                  <a:cubicBezTo>
                    <a:pt x="1082" y="126"/>
                    <a:pt x="1004" y="1"/>
                    <a:pt x="916"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469;p73">
              <a:extLst>
                <a:ext uri="{FF2B5EF4-FFF2-40B4-BE49-F238E27FC236}">
                  <a16:creationId xmlns:a16="http://schemas.microsoft.com/office/drawing/2014/main" id="{9A71513E-F777-883E-FE6F-2C10B48222FD}"/>
                </a:ext>
              </a:extLst>
            </p:cNvPr>
            <p:cNvSpPr/>
            <p:nvPr/>
          </p:nvSpPr>
          <p:spPr>
            <a:xfrm>
              <a:off x="3065559" y="1489774"/>
              <a:ext cx="10928" cy="22521"/>
            </a:xfrm>
            <a:custGeom>
              <a:avLst/>
              <a:gdLst/>
              <a:ahLst/>
              <a:cxnLst/>
              <a:rect l="l" t="t" r="r" b="b"/>
              <a:pathLst>
                <a:path w="591" h="1218" extrusionOk="0">
                  <a:moveTo>
                    <a:pt x="93" y="1"/>
                  </a:moveTo>
                  <a:cubicBezTo>
                    <a:pt x="44" y="1"/>
                    <a:pt x="1" y="34"/>
                    <a:pt x="16" y="103"/>
                  </a:cubicBezTo>
                  <a:cubicBezTo>
                    <a:pt x="89" y="438"/>
                    <a:pt x="82" y="838"/>
                    <a:pt x="270" y="1134"/>
                  </a:cubicBezTo>
                  <a:cubicBezTo>
                    <a:pt x="306" y="1190"/>
                    <a:pt x="369" y="1218"/>
                    <a:pt x="430" y="1218"/>
                  </a:cubicBezTo>
                  <a:cubicBezTo>
                    <a:pt x="513" y="1218"/>
                    <a:pt x="590" y="1167"/>
                    <a:pt x="588" y="1066"/>
                  </a:cubicBezTo>
                  <a:cubicBezTo>
                    <a:pt x="580" y="723"/>
                    <a:pt x="331" y="383"/>
                    <a:pt x="203" y="73"/>
                  </a:cubicBezTo>
                  <a:cubicBezTo>
                    <a:pt x="184" y="26"/>
                    <a:pt x="136" y="1"/>
                    <a:pt x="93"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470;p73">
              <a:extLst>
                <a:ext uri="{FF2B5EF4-FFF2-40B4-BE49-F238E27FC236}">
                  <a16:creationId xmlns:a16="http://schemas.microsoft.com/office/drawing/2014/main" id="{ACDED07D-D599-2A66-6B76-27FDF18B946F}"/>
                </a:ext>
              </a:extLst>
            </p:cNvPr>
            <p:cNvSpPr/>
            <p:nvPr/>
          </p:nvSpPr>
          <p:spPr>
            <a:xfrm>
              <a:off x="3064357" y="1472985"/>
              <a:ext cx="8062" cy="4733"/>
            </a:xfrm>
            <a:custGeom>
              <a:avLst/>
              <a:gdLst/>
              <a:ahLst/>
              <a:cxnLst/>
              <a:rect l="l" t="t" r="r" b="b"/>
              <a:pathLst>
                <a:path w="436" h="256" extrusionOk="0">
                  <a:moveTo>
                    <a:pt x="195" y="0"/>
                  </a:moveTo>
                  <a:cubicBezTo>
                    <a:pt x="178" y="0"/>
                    <a:pt x="160" y="4"/>
                    <a:pt x="143" y="11"/>
                  </a:cubicBezTo>
                  <a:cubicBezTo>
                    <a:pt x="1" y="72"/>
                    <a:pt x="113" y="255"/>
                    <a:pt x="241" y="255"/>
                  </a:cubicBezTo>
                  <a:cubicBezTo>
                    <a:pt x="258" y="255"/>
                    <a:pt x="275" y="252"/>
                    <a:pt x="292" y="245"/>
                  </a:cubicBezTo>
                  <a:cubicBezTo>
                    <a:pt x="435" y="184"/>
                    <a:pt x="324" y="0"/>
                    <a:pt x="195"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471;p73">
              <a:extLst>
                <a:ext uri="{FF2B5EF4-FFF2-40B4-BE49-F238E27FC236}">
                  <a16:creationId xmlns:a16="http://schemas.microsoft.com/office/drawing/2014/main" id="{6CC7F75D-B13E-A98B-B9EE-E9C6789A1680}"/>
                </a:ext>
              </a:extLst>
            </p:cNvPr>
            <p:cNvSpPr/>
            <p:nvPr/>
          </p:nvSpPr>
          <p:spPr>
            <a:xfrm>
              <a:off x="3078742" y="1482859"/>
              <a:ext cx="36019" cy="23797"/>
            </a:xfrm>
            <a:custGeom>
              <a:avLst/>
              <a:gdLst/>
              <a:ahLst/>
              <a:cxnLst/>
              <a:rect l="l" t="t" r="r" b="b"/>
              <a:pathLst>
                <a:path w="1948" h="1287" extrusionOk="0">
                  <a:moveTo>
                    <a:pt x="852" y="1"/>
                  </a:moveTo>
                  <a:cubicBezTo>
                    <a:pt x="794" y="1"/>
                    <a:pt x="735" y="10"/>
                    <a:pt x="677" y="31"/>
                  </a:cubicBezTo>
                  <a:cubicBezTo>
                    <a:pt x="402" y="124"/>
                    <a:pt x="281" y="344"/>
                    <a:pt x="230" y="592"/>
                  </a:cubicBezTo>
                  <a:cubicBezTo>
                    <a:pt x="205" y="563"/>
                    <a:pt x="165" y="549"/>
                    <a:pt x="126" y="549"/>
                  </a:cubicBezTo>
                  <a:cubicBezTo>
                    <a:pt x="60" y="549"/>
                    <a:pt x="1" y="591"/>
                    <a:pt x="34" y="670"/>
                  </a:cubicBezTo>
                  <a:cubicBezTo>
                    <a:pt x="101" y="832"/>
                    <a:pt x="159" y="993"/>
                    <a:pt x="212" y="1159"/>
                  </a:cubicBezTo>
                  <a:cubicBezTo>
                    <a:pt x="239" y="1242"/>
                    <a:pt x="326" y="1287"/>
                    <a:pt x="407" y="1287"/>
                  </a:cubicBezTo>
                  <a:cubicBezTo>
                    <a:pt x="494" y="1287"/>
                    <a:pt x="575" y="1235"/>
                    <a:pt x="568" y="1125"/>
                  </a:cubicBezTo>
                  <a:cubicBezTo>
                    <a:pt x="555" y="918"/>
                    <a:pt x="529" y="680"/>
                    <a:pt x="648" y="497"/>
                  </a:cubicBezTo>
                  <a:cubicBezTo>
                    <a:pt x="702" y="414"/>
                    <a:pt x="800" y="347"/>
                    <a:pt x="902" y="347"/>
                  </a:cubicBezTo>
                  <a:cubicBezTo>
                    <a:pt x="941" y="347"/>
                    <a:pt x="981" y="357"/>
                    <a:pt x="1019" y="379"/>
                  </a:cubicBezTo>
                  <a:cubicBezTo>
                    <a:pt x="1083" y="419"/>
                    <a:pt x="1156" y="553"/>
                    <a:pt x="1208" y="612"/>
                  </a:cubicBezTo>
                  <a:cubicBezTo>
                    <a:pt x="1334" y="753"/>
                    <a:pt x="1492" y="847"/>
                    <a:pt x="1663" y="847"/>
                  </a:cubicBezTo>
                  <a:cubicBezTo>
                    <a:pt x="1726" y="847"/>
                    <a:pt x="1790" y="835"/>
                    <a:pt x="1855" y="808"/>
                  </a:cubicBezTo>
                  <a:cubicBezTo>
                    <a:pt x="1890" y="794"/>
                    <a:pt x="1930" y="742"/>
                    <a:pt x="1933" y="704"/>
                  </a:cubicBezTo>
                  <a:cubicBezTo>
                    <a:pt x="1935" y="685"/>
                    <a:pt x="1936" y="665"/>
                    <a:pt x="1939" y="647"/>
                  </a:cubicBezTo>
                  <a:cubicBezTo>
                    <a:pt x="1948" y="566"/>
                    <a:pt x="1888" y="495"/>
                    <a:pt x="1807" y="490"/>
                  </a:cubicBezTo>
                  <a:cubicBezTo>
                    <a:pt x="1637" y="474"/>
                    <a:pt x="1525" y="455"/>
                    <a:pt x="1402" y="318"/>
                  </a:cubicBezTo>
                  <a:cubicBezTo>
                    <a:pt x="1333" y="242"/>
                    <a:pt x="1269" y="168"/>
                    <a:pt x="1184" y="109"/>
                  </a:cubicBezTo>
                  <a:cubicBezTo>
                    <a:pt x="1082" y="40"/>
                    <a:pt x="969" y="1"/>
                    <a:pt x="852"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472;p73">
              <a:extLst>
                <a:ext uri="{FF2B5EF4-FFF2-40B4-BE49-F238E27FC236}">
                  <a16:creationId xmlns:a16="http://schemas.microsoft.com/office/drawing/2014/main" id="{899982EA-D0AA-03EF-ADCE-117420545888}"/>
                </a:ext>
              </a:extLst>
            </p:cNvPr>
            <p:cNvSpPr/>
            <p:nvPr/>
          </p:nvSpPr>
          <p:spPr>
            <a:xfrm>
              <a:off x="3124985" y="1461466"/>
              <a:ext cx="33522" cy="35334"/>
            </a:xfrm>
            <a:custGeom>
              <a:avLst/>
              <a:gdLst/>
              <a:ahLst/>
              <a:cxnLst/>
              <a:rect l="l" t="t" r="r" b="b"/>
              <a:pathLst>
                <a:path w="1813" h="1911" extrusionOk="0">
                  <a:moveTo>
                    <a:pt x="408" y="490"/>
                  </a:moveTo>
                  <a:cubicBezTo>
                    <a:pt x="473" y="490"/>
                    <a:pt x="512" y="621"/>
                    <a:pt x="547" y="677"/>
                  </a:cubicBezTo>
                  <a:cubicBezTo>
                    <a:pt x="572" y="715"/>
                    <a:pt x="604" y="751"/>
                    <a:pt x="630" y="790"/>
                  </a:cubicBezTo>
                  <a:cubicBezTo>
                    <a:pt x="597" y="992"/>
                    <a:pt x="530" y="1185"/>
                    <a:pt x="432" y="1365"/>
                  </a:cubicBezTo>
                  <a:cubicBezTo>
                    <a:pt x="346" y="1229"/>
                    <a:pt x="298" y="1073"/>
                    <a:pt x="291" y="913"/>
                  </a:cubicBezTo>
                  <a:cubicBezTo>
                    <a:pt x="288" y="835"/>
                    <a:pt x="297" y="557"/>
                    <a:pt x="370" y="504"/>
                  </a:cubicBezTo>
                  <a:cubicBezTo>
                    <a:pt x="384" y="494"/>
                    <a:pt x="396" y="490"/>
                    <a:pt x="408" y="490"/>
                  </a:cubicBezTo>
                  <a:close/>
                  <a:moveTo>
                    <a:pt x="738" y="1"/>
                  </a:moveTo>
                  <a:cubicBezTo>
                    <a:pt x="671" y="1"/>
                    <a:pt x="616" y="36"/>
                    <a:pt x="630" y="124"/>
                  </a:cubicBezTo>
                  <a:cubicBezTo>
                    <a:pt x="641" y="183"/>
                    <a:pt x="640" y="237"/>
                    <a:pt x="644" y="293"/>
                  </a:cubicBezTo>
                  <a:cubicBezTo>
                    <a:pt x="566" y="223"/>
                    <a:pt x="474" y="167"/>
                    <a:pt x="376" y="167"/>
                  </a:cubicBezTo>
                  <a:cubicBezTo>
                    <a:pt x="332" y="167"/>
                    <a:pt x="287" y="178"/>
                    <a:pt x="241" y="205"/>
                  </a:cubicBezTo>
                  <a:cubicBezTo>
                    <a:pt x="40" y="320"/>
                    <a:pt x="6" y="694"/>
                    <a:pt x="4" y="898"/>
                  </a:cubicBezTo>
                  <a:cubicBezTo>
                    <a:pt x="1" y="1234"/>
                    <a:pt x="107" y="1535"/>
                    <a:pt x="301" y="1809"/>
                  </a:cubicBezTo>
                  <a:cubicBezTo>
                    <a:pt x="342" y="1868"/>
                    <a:pt x="426" y="1911"/>
                    <a:pt x="505" y="1911"/>
                  </a:cubicBezTo>
                  <a:cubicBezTo>
                    <a:pt x="553" y="1911"/>
                    <a:pt x="600" y="1894"/>
                    <a:pt x="634" y="1855"/>
                  </a:cubicBezTo>
                  <a:cubicBezTo>
                    <a:pt x="800" y="1661"/>
                    <a:pt x="918" y="1432"/>
                    <a:pt x="983" y="1185"/>
                  </a:cubicBezTo>
                  <a:cubicBezTo>
                    <a:pt x="1153" y="1329"/>
                    <a:pt x="1348" y="1442"/>
                    <a:pt x="1554" y="1480"/>
                  </a:cubicBezTo>
                  <a:cubicBezTo>
                    <a:pt x="1570" y="1483"/>
                    <a:pt x="1585" y="1484"/>
                    <a:pt x="1599" y="1484"/>
                  </a:cubicBezTo>
                  <a:cubicBezTo>
                    <a:pt x="1769" y="1484"/>
                    <a:pt x="1813" y="1287"/>
                    <a:pt x="1662" y="1185"/>
                  </a:cubicBezTo>
                  <a:cubicBezTo>
                    <a:pt x="1489" y="1069"/>
                    <a:pt x="1298" y="992"/>
                    <a:pt x="1136" y="856"/>
                  </a:cubicBezTo>
                  <a:cubicBezTo>
                    <a:pt x="1101" y="827"/>
                    <a:pt x="1076" y="794"/>
                    <a:pt x="1045" y="763"/>
                  </a:cubicBezTo>
                  <a:cubicBezTo>
                    <a:pt x="1051" y="537"/>
                    <a:pt x="1008" y="313"/>
                    <a:pt x="919" y="104"/>
                  </a:cubicBezTo>
                  <a:cubicBezTo>
                    <a:pt x="893" y="41"/>
                    <a:pt x="809" y="1"/>
                    <a:pt x="73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473;p73">
              <a:extLst>
                <a:ext uri="{FF2B5EF4-FFF2-40B4-BE49-F238E27FC236}">
                  <a16:creationId xmlns:a16="http://schemas.microsoft.com/office/drawing/2014/main" id="{A3CEF3C2-A51D-82AB-A9EB-C8D1550A5CEF}"/>
                </a:ext>
              </a:extLst>
            </p:cNvPr>
            <p:cNvSpPr/>
            <p:nvPr/>
          </p:nvSpPr>
          <p:spPr>
            <a:xfrm>
              <a:off x="2778871" y="1740055"/>
              <a:ext cx="44302" cy="37128"/>
            </a:xfrm>
            <a:custGeom>
              <a:avLst/>
              <a:gdLst/>
              <a:ahLst/>
              <a:cxnLst/>
              <a:rect l="l" t="t" r="r" b="b"/>
              <a:pathLst>
                <a:path w="2396" h="2008" extrusionOk="0">
                  <a:moveTo>
                    <a:pt x="1020" y="1"/>
                  </a:moveTo>
                  <a:cubicBezTo>
                    <a:pt x="1006" y="1"/>
                    <a:pt x="991" y="3"/>
                    <a:pt x="976" y="10"/>
                  </a:cubicBezTo>
                  <a:cubicBezTo>
                    <a:pt x="588" y="177"/>
                    <a:pt x="0" y="664"/>
                    <a:pt x="497" y="1076"/>
                  </a:cubicBezTo>
                  <a:cubicBezTo>
                    <a:pt x="664" y="1215"/>
                    <a:pt x="860" y="1239"/>
                    <a:pt x="1061" y="1239"/>
                  </a:cubicBezTo>
                  <a:cubicBezTo>
                    <a:pt x="1159" y="1239"/>
                    <a:pt x="1258" y="1233"/>
                    <a:pt x="1356" y="1232"/>
                  </a:cubicBezTo>
                  <a:cubicBezTo>
                    <a:pt x="1364" y="1232"/>
                    <a:pt x="1390" y="1232"/>
                    <a:pt x="1424" y="1232"/>
                  </a:cubicBezTo>
                  <a:cubicBezTo>
                    <a:pt x="1515" y="1232"/>
                    <a:pt x="1663" y="1234"/>
                    <a:pt x="1671" y="1247"/>
                  </a:cubicBezTo>
                  <a:cubicBezTo>
                    <a:pt x="1685" y="1271"/>
                    <a:pt x="1389" y="1483"/>
                    <a:pt x="1390" y="1483"/>
                  </a:cubicBezTo>
                  <a:cubicBezTo>
                    <a:pt x="1390" y="1483"/>
                    <a:pt x="1390" y="1483"/>
                    <a:pt x="1390" y="1483"/>
                  </a:cubicBezTo>
                  <a:lnTo>
                    <a:pt x="1390" y="1483"/>
                  </a:lnTo>
                  <a:cubicBezTo>
                    <a:pt x="1219" y="1594"/>
                    <a:pt x="1021" y="1636"/>
                    <a:pt x="839" y="1722"/>
                  </a:cubicBezTo>
                  <a:cubicBezTo>
                    <a:pt x="681" y="1795"/>
                    <a:pt x="807" y="2001"/>
                    <a:pt x="941" y="2007"/>
                  </a:cubicBezTo>
                  <a:cubicBezTo>
                    <a:pt x="944" y="2007"/>
                    <a:pt x="948" y="2007"/>
                    <a:pt x="952" y="2007"/>
                  </a:cubicBezTo>
                  <a:cubicBezTo>
                    <a:pt x="1291" y="2007"/>
                    <a:pt x="2396" y="1468"/>
                    <a:pt x="1870" y="1067"/>
                  </a:cubicBezTo>
                  <a:cubicBezTo>
                    <a:pt x="1743" y="970"/>
                    <a:pt x="1599" y="947"/>
                    <a:pt x="1452" y="947"/>
                  </a:cubicBezTo>
                  <a:cubicBezTo>
                    <a:pt x="1325" y="947"/>
                    <a:pt x="1195" y="964"/>
                    <a:pt x="1068" y="964"/>
                  </a:cubicBezTo>
                  <a:cubicBezTo>
                    <a:pt x="1039" y="964"/>
                    <a:pt x="1010" y="963"/>
                    <a:pt x="981" y="961"/>
                  </a:cubicBezTo>
                  <a:cubicBezTo>
                    <a:pt x="747" y="943"/>
                    <a:pt x="497" y="781"/>
                    <a:pt x="664" y="534"/>
                  </a:cubicBezTo>
                  <a:cubicBezTo>
                    <a:pt x="765" y="385"/>
                    <a:pt x="942" y="285"/>
                    <a:pt x="1098" y="207"/>
                  </a:cubicBezTo>
                  <a:cubicBezTo>
                    <a:pt x="1215" y="148"/>
                    <a:pt x="1125" y="1"/>
                    <a:pt x="102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474;p73">
              <a:extLst>
                <a:ext uri="{FF2B5EF4-FFF2-40B4-BE49-F238E27FC236}">
                  <a16:creationId xmlns:a16="http://schemas.microsoft.com/office/drawing/2014/main" id="{42A9944C-2DCB-CBA2-7A4B-74E7E33BD4BA}"/>
                </a:ext>
              </a:extLst>
            </p:cNvPr>
            <p:cNvSpPr/>
            <p:nvPr/>
          </p:nvSpPr>
          <p:spPr>
            <a:xfrm>
              <a:off x="2824153" y="1738724"/>
              <a:ext cx="14718" cy="20894"/>
            </a:xfrm>
            <a:custGeom>
              <a:avLst/>
              <a:gdLst/>
              <a:ahLst/>
              <a:cxnLst/>
              <a:rect l="l" t="t" r="r" b="b"/>
              <a:pathLst>
                <a:path w="796" h="1130" extrusionOk="0">
                  <a:moveTo>
                    <a:pt x="183" y="0"/>
                  </a:moveTo>
                  <a:cubicBezTo>
                    <a:pt x="91" y="0"/>
                    <a:pt x="1" y="68"/>
                    <a:pt x="39" y="178"/>
                  </a:cubicBezTo>
                  <a:cubicBezTo>
                    <a:pt x="130" y="448"/>
                    <a:pt x="202" y="731"/>
                    <a:pt x="321" y="989"/>
                  </a:cubicBezTo>
                  <a:cubicBezTo>
                    <a:pt x="365" y="1085"/>
                    <a:pt x="464" y="1130"/>
                    <a:pt x="556" y="1130"/>
                  </a:cubicBezTo>
                  <a:cubicBezTo>
                    <a:pt x="682" y="1130"/>
                    <a:pt x="796" y="1044"/>
                    <a:pt x="733" y="885"/>
                  </a:cubicBezTo>
                  <a:cubicBezTo>
                    <a:pt x="624" y="608"/>
                    <a:pt x="461" y="347"/>
                    <a:pt x="323" y="81"/>
                  </a:cubicBezTo>
                  <a:cubicBezTo>
                    <a:pt x="295" y="25"/>
                    <a:pt x="238" y="0"/>
                    <a:pt x="18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475;p73">
              <a:extLst>
                <a:ext uri="{FF2B5EF4-FFF2-40B4-BE49-F238E27FC236}">
                  <a16:creationId xmlns:a16="http://schemas.microsoft.com/office/drawing/2014/main" id="{128A4EE8-60FB-5457-7863-82A9A260F205}"/>
                </a:ext>
              </a:extLst>
            </p:cNvPr>
            <p:cNvSpPr/>
            <p:nvPr/>
          </p:nvSpPr>
          <p:spPr>
            <a:xfrm>
              <a:off x="2822304" y="1724098"/>
              <a:ext cx="11131" cy="6287"/>
            </a:xfrm>
            <a:custGeom>
              <a:avLst/>
              <a:gdLst/>
              <a:ahLst/>
              <a:cxnLst/>
              <a:rect l="l" t="t" r="r" b="b"/>
              <a:pathLst>
                <a:path w="602" h="340" extrusionOk="0">
                  <a:moveTo>
                    <a:pt x="265" y="0"/>
                  </a:moveTo>
                  <a:cubicBezTo>
                    <a:pt x="241" y="0"/>
                    <a:pt x="217" y="5"/>
                    <a:pt x="193" y="15"/>
                  </a:cubicBezTo>
                  <a:cubicBezTo>
                    <a:pt x="1" y="97"/>
                    <a:pt x="162" y="339"/>
                    <a:pt x="337" y="339"/>
                  </a:cubicBezTo>
                  <a:cubicBezTo>
                    <a:pt x="361" y="339"/>
                    <a:pt x="386" y="335"/>
                    <a:pt x="409" y="325"/>
                  </a:cubicBezTo>
                  <a:cubicBezTo>
                    <a:pt x="602" y="243"/>
                    <a:pt x="441" y="0"/>
                    <a:pt x="265"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476;p73">
              <a:extLst>
                <a:ext uri="{FF2B5EF4-FFF2-40B4-BE49-F238E27FC236}">
                  <a16:creationId xmlns:a16="http://schemas.microsoft.com/office/drawing/2014/main" id="{55639FF6-80F5-F094-37F5-85C97E5B9CC3}"/>
                </a:ext>
              </a:extLst>
            </p:cNvPr>
            <p:cNvSpPr/>
            <p:nvPr/>
          </p:nvSpPr>
          <p:spPr>
            <a:xfrm>
              <a:off x="2839038" y="1729164"/>
              <a:ext cx="45134" cy="21559"/>
            </a:xfrm>
            <a:custGeom>
              <a:avLst/>
              <a:gdLst/>
              <a:ahLst/>
              <a:cxnLst/>
              <a:rect l="l" t="t" r="r" b="b"/>
              <a:pathLst>
                <a:path w="2441" h="1166" extrusionOk="0">
                  <a:moveTo>
                    <a:pt x="1005" y="0"/>
                  </a:moveTo>
                  <a:cubicBezTo>
                    <a:pt x="940" y="0"/>
                    <a:pt x="876" y="9"/>
                    <a:pt x="814" y="28"/>
                  </a:cubicBezTo>
                  <a:cubicBezTo>
                    <a:pt x="646" y="81"/>
                    <a:pt x="535" y="188"/>
                    <a:pt x="486" y="358"/>
                  </a:cubicBezTo>
                  <a:cubicBezTo>
                    <a:pt x="453" y="480"/>
                    <a:pt x="494" y="610"/>
                    <a:pt x="463" y="729"/>
                  </a:cubicBezTo>
                  <a:cubicBezTo>
                    <a:pt x="452" y="773"/>
                    <a:pt x="438" y="792"/>
                    <a:pt x="423" y="792"/>
                  </a:cubicBezTo>
                  <a:cubicBezTo>
                    <a:pt x="363" y="792"/>
                    <a:pt x="287" y="476"/>
                    <a:pt x="258" y="405"/>
                  </a:cubicBezTo>
                  <a:cubicBezTo>
                    <a:pt x="235" y="348"/>
                    <a:pt x="175" y="319"/>
                    <a:pt x="122" y="319"/>
                  </a:cubicBezTo>
                  <a:cubicBezTo>
                    <a:pt x="57" y="319"/>
                    <a:pt x="1" y="361"/>
                    <a:pt x="27" y="447"/>
                  </a:cubicBezTo>
                  <a:cubicBezTo>
                    <a:pt x="94" y="668"/>
                    <a:pt x="132" y="1091"/>
                    <a:pt x="415" y="1157"/>
                  </a:cubicBezTo>
                  <a:cubicBezTo>
                    <a:pt x="441" y="1163"/>
                    <a:pt x="466" y="1166"/>
                    <a:pt x="490" y="1166"/>
                  </a:cubicBezTo>
                  <a:cubicBezTo>
                    <a:pt x="674" y="1166"/>
                    <a:pt x="818" y="1003"/>
                    <a:pt x="858" y="830"/>
                  </a:cubicBezTo>
                  <a:cubicBezTo>
                    <a:pt x="871" y="781"/>
                    <a:pt x="864" y="725"/>
                    <a:pt x="867" y="675"/>
                  </a:cubicBezTo>
                  <a:cubicBezTo>
                    <a:pt x="881" y="494"/>
                    <a:pt x="955" y="398"/>
                    <a:pt x="1093" y="398"/>
                  </a:cubicBezTo>
                  <a:cubicBezTo>
                    <a:pt x="1146" y="398"/>
                    <a:pt x="1207" y="412"/>
                    <a:pt x="1278" y="440"/>
                  </a:cubicBezTo>
                  <a:cubicBezTo>
                    <a:pt x="1426" y="500"/>
                    <a:pt x="1555" y="596"/>
                    <a:pt x="1706" y="651"/>
                  </a:cubicBezTo>
                  <a:cubicBezTo>
                    <a:pt x="1810" y="688"/>
                    <a:pt x="1936" y="720"/>
                    <a:pt x="2053" y="720"/>
                  </a:cubicBezTo>
                  <a:cubicBezTo>
                    <a:pt x="2199" y="720"/>
                    <a:pt x="2332" y="671"/>
                    <a:pt x="2396" y="519"/>
                  </a:cubicBezTo>
                  <a:cubicBezTo>
                    <a:pt x="2441" y="418"/>
                    <a:pt x="2364" y="292"/>
                    <a:pt x="2248" y="292"/>
                  </a:cubicBezTo>
                  <a:cubicBezTo>
                    <a:pt x="2246" y="292"/>
                    <a:pt x="2245" y="293"/>
                    <a:pt x="2243" y="293"/>
                  </a:cubicBezTo>
                  <a:cubicBezTo>
                    <a:pt x="2158" y="295"/>
                    <a:pt x="2080" y="303"/>
                    <a:pt x="2003" y="303"/>
                  </a:cubicBezTo>
                  <a:cubicBezTo>
                    <a:pt x="1920" y="303"/>
                    <a:pt x="1838" y="293"/>
                    <a:pt x="1749" y="256"/>
                  </a:cubicBezTo>
                  <a:cubicBezTo>
                    <a:pt x="1647" y="213"/>
                    <a:pt x="1554" y="150"/>
                    <a:pt x="1451" y="106"/>
                  </a:cubicBezTo>
                  <a:cubicBezTo>
                    <a:pt x="1315" y="47"/>
                    <a:pt x="1158" y="0"/>
                    <a:pt x="1005"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477;p73">
              <a:extLst>
                <a:ext uri="{FF2B5EF4-FFF2-40B4-BE49-F238E27FC236}">
                  <a16:creationId xmlns:a16="http://schemas.microsoft.com/office/drawing/2014/main" id="{8C3B927A-C508-E5AC-C971-11E80CF105E6}"/>
                </a:ext>
              </a:extLst>
            </p:cNvPr>
            <p:cNvSpPr/>
            <p:nvPr/>
          </p:nvSpPr>
          <p:spPr>
            <a:xfrm>
              <a:off x="2900461" y="1658736"/>
              <a:ext cx="59297" cy="49387"/>
            </a:xfrm>
            <a:custGeom>
              <a:avLst/>
              <a:gdLst/>
              <a:ahLst/>
              <a:cxnLst/>
              <a:rect l="l" t="t" r="r" b="b"/>
              <a:pathLst>
                <a:path w="3207" h="2671" extrusionOk="0">
                  <a:moveTo>
                    <a:pt x="2878" y="1"/>
                  </a:moveTo>
                  <a:cubicBezTo>
                    <a:pt x="2860" y="1"/>
                    <a:pt x="2841" y="3"/>
                    <a:pt x="2822" y="8"/>
                  </a:cubicBezTo>
                  <a:cubicBezTo>
                    <a:pt x="1888" y="250"/>
                    <a:pt x="983" y="717"/>
                    <a:pt x="154" y="1204"/>
                  </a:cubicBezTo>
                  <a:cubicBezTo>
                    <a:pt x="0" y="1294"/>
                    <a:pt x="122" y="1494"/>
                    <a:pt x="264" y="1494"/>
                  </a:cubicBezTo>
                  <a:cubicBezTo>
                    <a:pt x="288" y="1494"/>
                    <a:pt x="312" y="1489"/>
                    <a:pt x="336" y="1476"/>
                  </a:cubicBezTo>
                  <a:cubicBezTo>
                    <a:pt x="519" y="1376"/>
                    <a:pt x="704" y="1287"/>
                    <a:pt x="890" y="1201"/>
                  </a:cubicBezTo>
                  <a:cubicBezTo>
                    <a:pt x="982" y="1408"/>
                    <a:pt x="1063" y="1618"/>
                    <a:pt x="1114" y="1842"/>
                  </a:cubicBezTo>
                  <a:cubicBezTo>
                    <a:pt x="1172" y="2097"/>
                    <a:pt x="1173" y="2357"/>
                    <a:pt x="1297" y="2589"/>
                  </a:cubicBezTo>
                  <a:cubicBezTo>
                    <a:pt x="1326" y="2643"/>
                    <a:pt x="1386" y="2670"/>
                    <a:pt x="1444" y="2670"/>
                  </a:cubicBezTo>
                  <a:cubicBezTo>
                    <a:pt x="1510" y="2670"/>
                    <a:pt x="1574" y="2636"/>
                    <a:pt x="1592" y="2566"/>
                  </a:cubicBezTo>
                  <a:cubicBezTo>
                    <a:pt x="1661" y="2295"/>
                    <a:pt x="1531" y="1988"/>
                    <a:pt x="1434" y="1735"/>
                  </a:cubicBezTo>
                  <a:cubicBezTo>
                    <a:pt x="1348" y="1514"/>
                    <a:pt x="1249" y="1297"/>
                    <a:pt x="1136" y="1089"/>
                  </a:cubicBezTo>
                  <a:cubicBezTo>
                    <a:pt x="1334" y="1001"/>
                    <a:pt x="1533" y="919"/>
                    <a:pt x="1735" y="839"/>
                  </a:cubicBezTo>
                  <a:cubicBezTo>
                    <a:pt x="1841" y="1038"/>
                    <a:pt x="1922" y="1248"/>
                    <a:pt x="1980" y="1465"/>
                  </a:cubicBezTo>
                  <a:cubicBezTo>
                    <a:pt x="2044" y="1717"/>
                    <a:pt x="2032" y="1936"/>
                    <a:pt x="2246" y="2098"/>
                  </a:cubicBezTo>
                  <a:cubicBezTo>
                    <a:pt x="2264" y="2112"/>
                    <a:pt x="2293" y="2120"/>
                    <a:pt x="2321" y="2120"/>
                  </a:cubicBezTo>
                  <a:cubicBezTo>
                    <a:pt x="2352" y="2120"/>
                    <a:pt x="2382" y="2111"/>
                    <a:pt x="2400" y="2092"/>
                  </a:cubicBezTo>
                  <a:cubicBezTo>
                    <a:pt x="2582" y="1887"/>
                    <a:pt x="2447" y="1607"/>
                    <a:pt x="2355" y="1378"/>
                  </a:cubicBezTo>
                  <a:cubicBezTo>
                    <a:pt x="2265" y="1154"/>
                    <a:pt x="2143" y="940"/>
                    <a:pt x="2014" y="734"/>
                  </a:cubicBezTo>
                  <a:cubicBezTo>
                    <a:pt x="2330" y="616"/>
                    <a:pt x="2648" y="501"/>
                    <a:pt x="2971" y="383"/>
                  </a:cubicBezTo>
                  <a:cubicBezTo>
                    <a:pt x="3206" y="297"/>
                    <a:pt x="3084" y="1"/>
                    <a:pt x="287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478;p73">
              <a:extLst>
                <a:ext uri="{FF2B5EF4-FFF2-40B4-BE49-F238E27FC236}">
                  <a16:creationId xmlns:a16="http://schemas.microsoft.com/office/drawing/2014/main" id="{CAC7487C-0F92-70B2-08D7-7691BD9D5F64}"/>
                </a:ext>
              </a:extLst>
            </p:cNvPr>
            <p:cNvSpPr/>
            <p:nvPr/>
          </p:nvSpPr>
          <p:spPr>
            <a:xfrm>
              <a:off x="2896634" y="1678742"/>
              <a:ext cx="44394" cy="85868"/>
            </a:xfrm>
            <a:custGeom>
              <a:avLst/>
              <a:gdLst/>
              <a:ahLst/>
              <a:cxnLst/>
              <a:rect l="l" t="t" r="r" b="b"/>
              <a:pathLst>
                <a:path w="2401" h="4644" extrusionOk="0">
                  <a:moveTo>
                    <a:pt x="583" y="1"/>
                  </a:moveTo>
                  <a:cubicBezTo>
                    <a:pt x="539" y="1"/>
                    <a:pt x="498" y="24"/>
                    <a:pt x="484" y="79"/>
                  </a:cubicBezTo>
                  <a:cubicBezTo>
                    <a:pt x="1" y="1983"/>
                    <a:pt x="61" y="3647"/>
                    <a:pt x="2001" y="4619"/>
                  </a:cubicBezTo>
                  <a:cubicBezTo>
                    <a:pt x="2036" y="4636"/>
                    <a:pt x="2070" y="4643"/>
                    <a:pt x="2103" y="4643"/>
                  </a:cubicBezTo>
                  <a:cubicBezTo>
                    <a:pt x="2273" y="4643"/>
                    <a:pt x="2400" y="4440"/>
                    <a:pt x="2229" y="4303"/>
                  </a:cubicBezTo>
                  <a:cubicBezTo>
                    <a:pt x="1549" y="3759"/>
                    <a:pt x="881" y="3393"/>
                    <a:pt x="655" y="2467"/>
                  </a:cubicBezTo>
                  <a:cubicBezTo>
                    <a:pt x="467" y="1709"/>
                    <a:pt x="595" y="912"/>
                    <a:pt x="728" y="155"/>
                  </a:cubicBezTo>
                  <a:cubicBezTo>
                    <a:pt x="744" y="68"/>
                    <a:pt x="658" y="1"/>
                    <a:pt x="583"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479;p73">
              <a:extLst>
                <a:ext uri="{FF2B5EF4-FFF2-40B4-BE49-F238E27FC236}">
                  <a16:creationId xmlns:a16="http://schemas.microsoft.com/office/drawing/2014/main" id="{EEEEF14C-8C15-D1EB-58F8-6B970C7DFE2D}"/>
                </a:ext>
              </a:extLst>
            </p:cNvPr>
            <p:cNvSpPr/>
            <p:nvPr/>
          </p:nvSpPr>
          <p:spPr>
            <a:xfrm>
              <a:off x="2921115" y="1695642"/>
              <a:ext cx="61294" cy="23963"/>
            </a:xfrm>
            <a:custGeom>
              <a:avLst/>
              <a:gdLst/>
              <a:ahLst/>
              <a:cxnLst/>
              <a:rect l="l" t="t" r="r" b="b"/>
              <a:pathLst>
                <a:path w="3315" h="1296" extrusionOk="0">
                  <a:moveTo>
                    <a:pt x="3046" y="1"/>
                  </a:moveTo>
                  <a:cubicBezTo>
                    <a:pt x="3042" y="1"/>
                    <a:pt x="3039" y="1"/>
                    <a:pt x="3036" y="1"/>
                  </a:cubicBezTo>
                  <a:cubicBezTo>
                    <a:pt x="2066" y="63"/>
                    <a:pt x="1012" y="599"/>
                    <a:pt x="155" y="1026"/>
                  </a:cubicBezTo>
                  <a:cubicBezTo>
                    <a:pt x="0" y="1103"/>
                    <a:pt x="125" y="1296"/>
                    <a:pt x="266" y="1296"/>
                  </a:cubicBezTo>
                  <a:cubicBezTo>
                    <a:pt x="285" y="1296"/>
                    <a:pt x="306" y="1292"/>
                    <a:pt x="325" y="1284"/>
                  </a:cubicBezTo>
                  <a:cubicBezTo>
                    <a:pt x="806" y="1072"/>
                    <a:pt x="1293" y="881"/>
                    <a:pt x="1795" y="722"/>
                  </a:cubicBezTo>
                  <a:cubicBezTo>
                    <a:pt x="2245" y="580"/>
                    <a:pt x="2720" y="503"/>
                    <a:pt x="3151" y="312"/>
                  </a:cubicBezTo>
                  <a:cubicBezTo>
                    <a:pt x="3315" y="239"/>
                    <a:pt x="3192" y="1"/>
                    <a:pt x="3046"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480;p73">
              <a:extLst>
                <a:ext uri="{FF2B5EF4-FFF2-40B4-BE49-F238E27FC236}">
                  <a16:creationId xmlns:a16="http://schemas.microsoft.com/office/drawing/2014/main" id="{E47B143B-526E-86FA-3F37-DB005F0C2C0D}"/>
                </a:ext>
              </a:extLst>
            </p:cNvPr>
            <p:cNvSpPr/>
            <p:nvPr/>
          </p:nvSpPr>
          <p:spPr>
            <a:xfrm>
              <a:off x="2935685" y="1722138"/>
              <a:ext cx="48259" cy="25331"/>
            </a:xfrm>
            <a:custGeom>
              <a:avLst/>
              <a:gdLst/>
              <a:ahLst/>
              <a:cxnLst/>
              <a:rect l="l" t="t" r="r" b="b"/>
              <a:pathLst>
                <a:path w="2610" h="1370" extrusionOk="0">
                  <a:moveTo>
                    <a:pt x="1232" y="0"/>
                  </a:moveTo>
                  <a:cubicBezTo>
                    <a:pt x="868" y="0"/>
                    <a:pt x="327" y="452"/>
                    <a:pt x="129" y="567"/>
                  </a:cubicBezTo>
                  <a:cubicBezTo>
                    <a:pt x="0" y="642"/>
                    <a:pt x="100" y="812"/>
                    <a:pt x="219" y="812"/>
                  </a:cubicBezTo>
                  <a:cubicBezTo>
                    <a:pt x="238" y="812"/>
                    <a:pt x="258" y="807"/>
                    <a:pt x="277" y="797"/>
                  </a:cubicBezTo>
                  <a:cubicBezTo>
                    <a:pt x="500" y="682"/>
                    <a:pt x="722" y="567"/>
                    <a:pt x="944" y="452"/>
                  </a:cubicBezTo>
                  <a:cubicBezTo>
                    <a:pt x="1040" y="402"/>
                    <a:pt x="1107" y="361"/>
                    <a:pt x="1134" y="361"/>
                  </a:cubicBezTo>
                  <a:cubicBezTo>
                    <a:pt x="1162" y="361"/>
                    <a:pt x="1148" y="404"/>
                    <a:pt x="1080" y="526"/>
                  </a:cubicBezTo>
                  <a:cubicBezTo>
                    <a:pt x="1054" y="572"/>
                    <a:pt x="1010" y="607"/>
                    <a:pt x="985" y="653"/>
                  </a:cubicBezTo>
                  <a:cubicBezTo>
                    <a:pt x="876" y="866"/>
                    <a:pt x="851" y="1089"/>
                    <a:pt x="1058" y="1254"/>
                  </a:cubicBezTo>
                  <a:cubicBezTo>
                    <a:pt x="1159" y="1335"/>
                    <a:pt x="1283" y="1369"/>
                    <a:pt x="1417" y="1369"/>
                  </a:cubicBezTo>
                  <a:cubicBezTo>
                    <a:pt x="1884" y="1369"/>
                    <a:pt x="2467" y="951"/>
                    <a:pt x="2581" y="606"/>
                  </a:cubicBezTo>
                  <a:cubicBezTo>
                    <a:pt x="2609" y="517"/>
                    <a:pt x="2511" y="434"/>
                    <a:pt x="2427" y="434"/>
                  </a:cubicBezTo>
                  <a:cubicBezTo>
                    <a:pt x="2419" y="434"/>
                    <a:pt x="2410" y="435"/>
                    <a:pt x="2401" y="437"/>
                  </a:cubicBezTo>
                  <a:cubicBezTo>
                    <a:pt x="2220" y="480"/>
                    <a:pt x="1671" y="913"/>
                    <a:pt x="1466" y="913"/>
                  </a:cubicBezTo>
                  <a:cubicBezTo>
                    <a:pt x="1440" y="913"/>
                    <a:pt x="1419" y="906"/>
                    <a:pt x="1406" y="890"/>
                  </a:cubicBezTo>
                  <a:cubicBezTo>
                    <a:pt x="1322" y="791"/>
                    <a:pt x="1486" y="678"/>
                    <a:pt x="1530" y="551"/>
                  </a:cubicBezTo>
                  <a:cubicBezTo>
                    <a:pt x="1563" y="453"/>
                    <a:pt x="1573" y="331"/>
                    <a:pt x="1539" y="232"/>
                  </a:cubicBezTo>
                  <a:cubicBezTo>
                    <a:pt x="1480" y="64"/>
                    <a:pt x="1368" y="0"/>
                    <a:pt x="123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481;p73">
              <a:extLst>
                <a:ext uri="{FF2B5EF4-FFF2-40B4-BE49-F238E27FC236}">
                  <a16:creationId xmlns:a16="http://schemas.microsoft.com/office/drawing/2014/main" id="{7ADDA3C7-0101-05CC-A205-7F6AEEEBF1E7}"/>
                </a:ext>
              </a:extLst>
            </p:cNvPr>
            <p:cNvSpPr/>
            <p:nvPr/>
          </p:nvSpPr>
          <p:spPr>
            <a:xfrm>
              <a:off x="3001472" y="1675137"/>
              <a:ext cx="29713" cy="15180"/>
            </a:xfrm>
            <a:custGeom>
              <a:avLst/>
              <a:gdLst/>
              <a:ahLst/>
              <a:cxnLst/>
              <a:rect l="l" t="t" r="r" b="b"/>
              <a:pathLst>
                <a:path w="1607" h="821" extrusionOk="0">
                  <a:moveTo>
                    <a:pt x="1205" y="1"/>
                  </a:moveTo>
                  <a:cubicBezTo>
                    <a:pt x="1181" y="1"/>
                    <a:pt x="1156" y="5"/>
                    <a:pt x="1132" y="15"/>
                  </a:cubicBezTo>
                  <a:cubicBezTo>
                    <a:pt x="805" y="150"/>
                    <a:pt x="491" y="307"/>
                    <a:pt x="180" y="475"/>
                  </a:cubicBezTo>
                  <a:cubicBezTo>
                    <a:pt x="1" y="571"/>
                    <a:pt x="140" y="821"/>
                    <a:pt x="309" y="821"/>
                  </a:cubicBezTo>
                  <a:cubicBezTo>
                    <a:pt x="326" y="821"/>
                    <a:pt x="344" y="818"/>
                    <a:pt x="362" y="812"/>
                  </a:cubicBezTo>
                  <a:cubicBezTo>
                    <a:pt x="706" y="700"/>
                    <a:pt x="1046" y="581"/>
                    <a:pt x="1377" y="434"/>
                  </a:cubicBezTo>
                  <a:cubicBezTo>
                    <a:pt x="1607" y="332"/>
                    <a:pt x="1414" y="1"/>
                    <a:pt x="1205"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482;p73">
              <a:extLst>
                <a:ext uri="{FF2B5EF4-FFF2-40B4-BE49-F238E27FC236}">
                  <a16:creationId xmlns:a16="http://schemas.microsoft.com/office/drawing/2014/main" id="{3F9C90F6-28C5-6F9A-99F9-4545FD576F47}"/>
                </a:ext>
              </a:extLst>
            </p:cNvPr>
            <p:cNvSpPr/>
            <p:nvPr/>
          </p:nvSpPr>
          <p:spPr>
            <a:xfrm>
              <a:off x="3039395" y="1638896"/>
              <a:ext cx="55877" cy="45282"/>
            </a:xfrm>
            <a:custGeom>
              <a:avLst/>
              <a:gdLst/>
              <a:ahLst/>
              <a:cxnLst/>
              <a:rect l="l" t="t" r="r" b="b"/>
              <a:pathLst>
                <a:path w="3022" h="2449" extrusionOk="0">
                  <a:moveTo>
                    <a:pt x="972" y="1049"/>
                  </a:moveTo>
                  <a:cubicBezTo>
                    <a:pt x="1109" y="1049"/>
                    <a:pt x="1179" y="1195"/>
                    <a:pt x="1299" y="1313"/>
                  </a:cubicBezTo>
                  <a:cubicBezTo>
                    <a:pt x="1337" y="1348"/>
                    <a:pt x="1375" y="1381"/>
                    <a:pt x="1416" y="1411"/>
                  </a:cubicBezTo>
                  <a:cubicBezTo>
                    <a:pt x="1394" y="1460"/>
                    <a:pt x="1375" y="1507"/>
                    <a:pt x="1351" y="1554"/>
                  </a:cubicBezTo>
                  <a:cubicBezTo>
                    <a:pt x="1307" y="1640"/>
                    <a:pt x="1235" y="1822"/>
                    <a:pt x="1150" y="1884"/>
                  </a:cubicBezTo>
                  <a:cubicBezTo>
                    <a:pt x="1122" y="1947"/>
                    <a:pt x="1084" y="1979"/>
                    <a:pt x="1036" y="1979"/>
                  </a:cubicBezTo>
                  <a:cubicBezTo>
                    <a:pt x="992" y="1979"/>
                    <a:pt x="938" y="1951"/>
                    <a:pt x="877" y="1895"/>
                  </a:cubicBezTo>
                  <a:cubicBezTo>
                    <a:pt x="497" y="1849"/>
                    <a:pt x="466" y="1591"/>
                    <a:pt x="781" y="1122"/>
                  </a:cubicBezTo>
                  <a:cubicBezTo>
                    <a:pt x="859" y="1070"/>
                    <a:pt x="920" y="1049"/>
                    <a:pt x="972" y="1049"/>
                  </a:cubicBezTo>
                  <a:close/>
                  <a:moveTo>
                    <a:pt x="1877" y="0"/>
                  </a:moveTo>
                  <a:cubicBezTo>
                    <a:pt x="1818" y="0"/>
                    <a:pt x="1761" y="35"/>
                    <a:pt x="1756" y="112"/>
                  </a:cubicBezTo>
                  <a:cubicBezTo>
                    <a:pt x="1733" y="444"/>
                    <a:pt x="1663" y="772"/>
                    <a:pt x="1549" y="1087"/>
                  </a:cubicBezTo>
                  <a:cubicBezTo>
                    <a:pt x="1450" y="1007"/>
                    <a:pt x="1360" y="919"/>
                    <a:pt x="1281" y="820"/>
                  </a:cubicBezTo>
                  <a:cubicBezTo>
                    <a:pt x="1246" y="777"/>
                    <a:pt x="1195" y="743"/>
                    <a:pt x="1139" y="743"/>
                  </a:cubicBezTo>
                  <a:cubicBezTo>
                    <a:pt x="1129" y="743"/>
                    <a:pt x="1119" y="744"/>
                    <a:pt x="1108" y="746"/>
                  </a:cubicBezTo>
                  <a:cubicBezTo>
                    <a:pt x="435" y="886"/>
                    <a:pt x="1" y="2118"/>
                    <a:pt x="796" y="2408"/>
                  </a:cubicBezTo>
                  <a:cubicBezTo>
                    <a:pt x="872" y="2436"/>
                    <a:pt x="943" y="2449"/>
                    <a:pt x="1010" y="2449"/>
                  </a:cubicBezTo>
                  <a:cubicBezTo>
                    <a:pt x="1369" y="2449"/>
                    <a:pt x="1609" y="2080"/>
                    <a:pt x="1764" y="1628"/>
                  </a:cubicBezTo>
                  <a:cubicBezTo>
                    <a:pt x="1980" y="1733"/>
                    <a:pt x="2222" y="1805"/>
                    <a:pt x="2446" y="1805"/>
                  </a:cubicBezTo>
                  <a:cubicBezTo>
                    <a:pt x="2622" y="1805"/>
                    <a:pt x="2787" y="1761"/>
                    <a:pt x="2921" y="1653"/>
                  </a:cubicBezTo>
                  <a:cubicBezTo>
                    <a:pt x="3021" y="1574"/>
                    <a:pt x="2933" y="1407"/>
                    <a:pt x="2826" y="1388"/>
                  </a:cubicBezTo>
                  <a:cubicBezTo>
                    <a:pt x="2754" y="1376"/>
                    <a:pt x="2683" y="1372"/>
                    <a:pt x="2613" y="1372"/>
                  </a:cubicBezTo>
                  <a:cubicBezTo>
                    <a:pt x="2518" y="1372"/>
                    <a:pt x="2424" y="1378"/>
                    <a:pt x="2329" y="1378"/>
                  </a:cubicBezTo>
                  <a:cubicBezTo>
                    <a:pt x="2243" y="1378"/>
                    <a:pt x="2156" y="1373"/>
                    <a:pt x="2068" y="1353"/>
                  </a:cubicBezTo>
                  <a:cubicBezTo>
                    <a:pt x="1999" y="1334"/>
                    <a:pt x="1931" y="1311"/>
                    <a:pt x="1866" y="1282"/>
                  </a:cubicBezTo>
                  <a:cubicBezTo>
                    <a:pt x="1978" y="817"/>
                    <a:pt x="2020" y="343"/>
                    <a:pt x="2018" y="128"/>
                  </a:cubicBezTo>
                  <a:cubicBezTo>
                    <a:pt x="2017" y="46"/>
                    <a:pt x="1945" y="0"/>
                    <a:pt x="1877"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483;p73">
              <a:extLst>
                <a:ext uri="{FF2B5EF4-FFF2-40B4-BE49-F238E27FC236}">
                  <a16:creationId xmlns:a16="http://schemas.microsoft.com/office/drawing/2014/main" id="{BA13163C-FA43-6417-6140-CEFBEB04F2D9}"/>
                </a:ext>
              </a:extLst>
            </p:cNvPr>
            <p:cNvSpPr/>
            <p:nvPr/>
          </p:nvSpPr>
          <p:spPr>
            <a:xfrm>
              <a:off x="3075931" y="1618058"/>
              <a:ext cx="47057" cy="66582"/>
            </a:xfrm>
            <a:custGeom>
              <a:avLst/>
              <a:gdLst/>
              <a:ahLst/>
              <a:cxnLst/>
              <a:rect l="l" t="t" r="r" b="b"/>
              <a:pathLst>
                <a:path w="2545" h="3601" extrusionOk="0">
                  <a:moveTo>
                    <a:pt x="198" y="0"/>
                  </a:moveTo>
                  <a:cubicBezTo>
                    <a:pt x="71" y="0"/>
                    <a:pt x="1" y="171"/>
                    <a:pt x="143" y="252"/>
                  </a:cubicBezTo>
                  <a:cubicBezTo>
                    <a:pt x="1133" y="821"/>
                    <a:pt x="2116" y="2142"/>
                    <a:pt x="1666" y="3341"/>
                  </a:cubicBezTo>
                  <a:cubicBezTo>
                    <a:pt x="1613" y="3480"/>
                    <a:pt x="1728" y="3600"/>
                    <a:pt x="1853" y="3600"/>
                  </a:cubicBezTo>
                  <a:cubicBezTo>
                    <a:pt x="1895" y="3600"/>
                    <a:pt x="1937" y="3587"/>
                    <a:pt x="1974" y="3558"/>
                  </a:cubicBezTo>
                  <a:cubicBezTo>
                    <a:pt x="2544" y="3113"/>
                    <a:pt x="2183" y="2149"/>
                    <a:pt x="1911" y="1621"/>
                  </a:cubicBezTo>
                  <a:cubicBezTo>
                    <a:pt x="1552" y="920"/>
                    <a:pt x="969" y="382"/>
                    <a:pt x="275" y="21"/>
                  </a:cubicBezTo>
                  <a:cubicBezTo>
                    <a:pt x="248" y="6"/>
                    <a:pt x="222" y="0"/>
                    <a:pt x="19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484;p73">
              <a:extLst>
                <a:ext uri="{FF2B5EF4-FFF2-40B4-BE49-F238E27FC236}">
                  <a16:creationId xmlns:a16="http://schemas.microsoft.com/office/drawing/2014/main" id="{2A7B695C-69AF-E6F3-146E-8A931D11F762}"/>
                </a:ext>
              </a:extLst>
            </p:cNvPr>
            <p:cNvSpPr/>
            <p:nvPr/>
          </p:nvSpPr>
          <p:spPr>
            <a:xfrm>
              <a:off x="3131475" y="1642724"/>
              <a:ext cx="20265" cy="12370"/>
            </a:xfrm>
            <a:custGeom>
              <a:avLst/>
              <a:gdLst/>
              <a:ahLst/>
              <a:cxnLst/>
              <a:rect l="l" t="t" r="r" b="b"/>
              <a:pathLst>
                <a:path w="1096" h="669" extrusionOk="0">
                  <a:moveTo>
                    <a:pt x="807" y="1"/>
                  </a:moveTo>
                  <a:cubicBezTo>
                    <a:pt x="803" y="1"/>
                    <a:pt x="798" y="1"/>
                    <a:pt x="793" y="1"/>
                  </a:cubicBezTo>
                  <a:cubicBezTo>
                    <a:pt x="521" y="22"/>
                    <a:pt x="307" y="176"/>
                    <a:pt x="124" y="372"/>
                  </a:cubicBezTo>
                  <a:cubicBezTo>
                    <a:pt x="0" y="505"/>
                    <a:pt x="146" y="668"/>
                    <a:pt x="293" y="668"/>
                  </a:cubicBezTo>
                  <a:cubicBezTo>
                    <a:pt x="333" y="668"/>
                    <a:pt x="374" y="656"/>
                    <a:pt x="409" y="626"/>
                  </a:cubicBezTo>
                  <a:cubicBezTo>
                    <a:pt x="569" y="494"/>
                    <a:pt x="750" y="447"/>
                    <a:pt x="926" y="348"/>
                  </a:cubicBezTo>
                  <a:cubicBezTo>
                    <a:pt x="1095" y="252"/>
                    <a:pt x="977" y="1"/>
                    <a:pt x="807"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485;p73">
              <a:extLst>
                <a:ext uri="{FF2B5EF4-FFF2-40B4-BE49-F238E27FC236}">
                  <a16:creationId xmlns:a16="http://schemas.microsoft.com/office/drawing/2014/main" id="{B543C1B6-4730-B782-4AA8-DA13D6B78BB2}"/>
                </a:ext>
              </a:extLst>
            </p:cNvPr>
            <p:cNvSpPr/>
            <p:nvPr/>
          </p:nvSpPr>
          <p:spPr>
            <a:xfrm>
              <a:off x="3119642" y="1633978"/>
              <a:ext cx="26755" cy="13331"/>
            </a:xfrm>
            <a:custGeom>
              <a:avLst/>
              <a:gdLst/>
              <a:ahLst/>
              <a:cxnLst/>
              <a:rect l="l" t="t" r="r" b="b"/>
              <a:pathLst>
                <a:path w="1447" h="721" extrusionOk="0">
                  <a:moveTo>
                    <a:pt x="1216" y="0"/>
                  </a:moveTo>
                  <a:cubicBezTo>
                    <a:pt x="1081" y="0"/>
                    <a:pt x="969" y="59"/>
                    <a:pt x="831" y="119"/>
                  </a:cubicBezTo>
                  <a:cubicBezTo>
                    <a:pt x="618" y="211"/>
                    <a:pt x="406" y="304"/>
                    <a:pt x="194" y="396"/>
                  </a:cubicBezTo>
                  <a:cubicBezTo>
                    <a:pt x="0" y="481"/>
                    <a:pt x="164" y="721"/>
                    <a:pt x="340" y="721"/>
                  </a:cubicBezTo>
                  <a:cubicBezTo>
                    <a:pt x="363" y="721"/>
                    <a:pt x="387" y="717"/>
                    <a:pt x="411" y="707"/>
                  </a:cubicBezTo>
                  <a:lnTo>
                    <a:pt x="1008" y="457"/>
                  </a:lnTo>
                  <a:cubicBezTo>
                    <a:pt x="1167" y="391"/>
                    <a:pt x="1344" y="353"/>
                    <a:pt x="1416" y="187"/>
                  </a:cubicBezTo>
                  <a:cubicBezTo>
                    <a:pt x="1447" y="116"/>
                    <a:pt x="1409" y="35"/>
                    <a:pt x="1334" y="15"/>
                  </a:cubicBezTo>
                  <a:cubicBezTo>
                    <a:pt x="1292" y="5"/>
                    <a:pt x="1253" y="0"/>
                    <a:pt x="1216"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486;p73">
              <a:extLst>
                <a:ext uri="{FF2B5EF4-FFF2-40B4-BE49-F238E27FC236}">
                  <a16:creationId xmlns:a16="http://schemas.microsoft.com/office/drawing/2014/main" id="{0AA54D34-6029-14D9-6CCC-485FC34C7A76}"/>
                </a:ext>
              </a:extLst>
            </p:cNvPr>
            <p:cNvSpPr/>
            <p:nvPr/>
          </p:nvSpPr>
          <p:spPr>
            <a:xfrm>
              <a:off x="3159044" y="1614674"/>
              <a:ext cx="47427" cy="36111"/>
            </a:xfrm>
            <a:custGeom>
              <a:avLst/>
              <a:gdLst/>
              <a:ahLst/>
              <a:cxnLst/>
              <a:rect l="l" t="t" r="r" b="b"/>
              <a:pathLst>
                <a:path w="2565" h="1953" extrusionOk="0">
                  <a:moveTo>
                    <a:pt x="1827" y="290"/>
                  </a:moveTo>
                  <a:cubicBezTo>
                    <a:pt x="1907" y="364"/>
                    <a:pt x="2016" y="380"/>
                    <a:pt x="2057" y="494"/>
                  </a:cubicBezTo>
                  <a:cubicBezTo>
                    <a:pt x="2125" y="688"/>
                    <a:pt x="1954" y="846"/>
                    <a:pt x="1802" y="935"/>
                  </a:cubicBezTo>
                  <a:cubicBezTo>
                    <a:pt x="1767" y="956"/>
                    <a:pt x="1607" y="1053"/>
                    <a:pt x="1552" y="1053"/>
                  </a:cubicBezTo>
                  <a:cubicBezTo>
                    <a:pt x="1547" y="1053"/>
                    <a:pt x="1543" y="1052"/>
                    <a:pt x="1540" y="1051"/>
                  </a:cubicBezTo>
                  <a:lnTo>
                    <a:pt x="1540" y="1051"/>
                  </a:lnTo>
                  <a:cubicBezTo>
                    <a:pt x="1540" y="1051"/>
                    <a:pt x="1540" y="1051"/>
                    <a:pt x="1540" y="1051"/>
                  </a:cubicBezTo>
                  <a:cubicBezTo>
                    <a:pt x="1543" y="1051"/>
                    <a:pt x="1551" y="903"/>
                    <a:pt x="1559" y="854"/>
                  </a:cubicBezTo>
                  <a:cubicBezTo>
                    <a:pt x="1595" y="643"/>
                    <a:pt x="1692" y="453"/>
                    <a:pt x="1827" y="290"/>
                  </a:cubicBezTo>
                  <a:close/>
                  <a:moveTo>
                    <a:pt x="1967" y="1"/>
                  </a:moveTo>
                  <a:cubicBezTo>
                    <a:pt x="1913" y="1"/>
                    <a:pt x="1863" y="21"/>
                    <a:pt x="1821" y="68"/>
                  </a:cubicBezTo>
                  <a:cubicBezTo>
                    <a:pt x="1788" y="34"/>
                    <a:pt x="1742" y="11"/>
                    <a:pt x="1697" y="11"/>
                  </a:cubicBezTo>
                  <a:cubicBezTo>
                    <a:pt x="1663" y="11"/>
                    <a:pt x="1630" y="24"/>
                    <a:pt x="1602" y="54"/>
                  </a:cubicBezTo>
                  <a:cubicBezTo>
                    <a:pt x="1351" y="316"/>
                    <a:pt x="1096" y="759"/>
                    <a:pt x="1176" y="1138"/>
                  </a:cubicBezTo>
                  <a:cubicBezTo>
                    <a:pt x="1200" y="1256"/>
                    <a:pt x="1253" y="1330"/>
                    <a:pt x="1322" y="1373"/>
                  </a:cubicBezTo>
                  <a:cubicBezTo>
                    <a:pt x="1273" y="1405"/>
                    <a:pt x="1223" y="1440"/>
                    <a:pt x="1166" y="1461"/>
                  </a:cubicBezTo>
                  <a:cubicBezTo>
                    <a:pt x="1095" y="1486"/>
                    <a:pt x="1022" y="1504"/>
                    <a:pt x="950" y="1504"/>
                  </a:cubicBezTo>
                  <a:cubicBezTo>
                    <a:pt x="888" y="1504"/>
                    <a:pt x="827" y="1491"/>
                    <a:pt x="768" y="1457"/>
                  </a:cubicBezTo>
                  <a:cubicBezTo>
                    <a:pt x="459" y="1281"/>
                    <a:pt x="595" y="799"/>
                    <a:pt x="856" y="654"/>
                  </a:cubicBezTo>
                  <a:cubicBezTo>
                    <a:pt x="1013" y="568"/>
                    <a:pt x="885" y="383"/>
                    <a:pt x="742" y="383"/>
                  </a:cubicBezTo>
                  <a:cubicBezTo>
                    <a:pt x="722" y="383"/>
                    <a:pt x="703" y="386"/>
                    <a:pt x="683" y="394"/>
                  </a:cubicBezTo>
                  <a:cubicBezTo>
                    <a:pt x="161" y="601"/>
                    <a:pt x="1" y="1349"/>
                    <a:pt x="428" y="1736"/>
                  </a:cubicBezTo>
                  <a:cubicBezTo>
                    <a:pt x="589" y="1882"/>
                    <a:pt x="805" y="1952"/>
                    <a:pt x="1021" y="1952"/>
                  </a:cubicBezTo>
                  <a:cubicBezTo>
                    <a:pt x="1072" y="1952"/>
                    <a:pt x="1123" y="1948"/>
                    <a:pt x="1172" y="1941"/>
                  </a:cubicBezTo>
                  <a:cubicBezTo>
                    <a:pt x="1411" y="1904"/>
                    <a:pt x="1800" y="1690"/>
                    <a:pt x="1707" y="1400"/>
                  </a:cubicBezTo>
                  <a:cubicBezTo>
                    <a:pt x="1834" y="1365"/>
                    <a:pt x="1955" y="1313"/>
                    <a:pt x="2068" y="1245"/>
                  </a:cubicBezTo>
                  <a:cubicBezTo>
                    <a:pt x="2362" y="1066"/>
                    <a:pt x="2564" y="749"/>
                    <a:pt x="2440" y="402"/>
                  </a:cubicBezTo>
                  <a:cubicBezTo>
                    <a:pt x="2387" y="253"/>
                    <a:pt x="2157" y="1"/>
                    <a:pt x="1967"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487;p73">
              <a:extLst>
                <a:ext uri="{FF2B5EF4-FFF2-40B4-BE49-F238E27FC236}">
                  <a16:creationId xmlns:a16="http://schemas.microsoft.com/office/drawing/2014/main" id="{BE50DE49-F387-6CAC-05BA-4E44F393885F}"/>
                </a:ext>
              </a:extLst>
            </p:cNvPr>
            <p:cNvSpPr/>
            <p:nvPr/>
          </p:nvSpPr>
          <p:spPr>
            <a:xfrm>
              <a:off x="3205824" y="1601694"/>
              <a:ext cx="24869" cy="34484"/>
            </a:xfrm>
            <a:custGeom>
              <a:avLst/>
              <a:gdLst/>
              <a:ahLst/>
              <a:cxnLst/>
              <a:rect l="l" t="t" r="r" b="b"/>
              <a:pathLst>
                <a:path w="1345" h="1865" extrusionOk="0">
                  <a:moveTo>
                    <a:pt x="392" y="0"/>
                  </a:moveTo>
                  <a:cubicBezTo>
                    <a:pt x="357" y="0"/>
                    <a:pt x="322" y="10"/>
                    <a:pt x="291" y="33"/>
                  </a:cubicBezTo>
                  <a:cubicBezTo>
                    <a:pt x="1" y="252"/>
                    <a:pt x="370" y="559"/>
                    <a:pt x="606" y="573"/>
                  </a:cubicBezTo>
                  <a:cubicBezTo>
                    <a:pt x="731" y="580"/>
                    <a:pt x="833" y="559"/>
                    <a:pt x="890" y="694"/>
                  </a:cubicBezTo>
                  <a:cubicBezTo>
                    <a:pt x="936" y="808"/>
                    <a:pt x="909" y="922"/>
                    <a:pt x="848" y="1023"/>
                  </a:cubicBezTo>
                  <a:cubicBezTo>
                    <a:pt x="709" y="1248"/>
                    <a:pt x="439" y="1304"/>
                    <a:pt x="277" y="1495"/>
                  </a:cubicBezTo>
                  <a:cubicBezTo>
                    <a:pt x="141" y="1655"/>
                    <a:pt x="307" y="1864"/>
                    <a:pt x="487" y="1864"/>
                  </a:cubicBezTo>
                  <a:cubicBezTo>
                    <a:pt x="507" y="1864"/>
                    <a:pt x="527" y="1862"/>
                    <a:pt x="547" y="1857"/>
                  </a:cubicBezTo>
                  <a:cubicBezTo>
                    <a:pt x="955" y="1747"/>
                    <a:pt x="1344" y="1281"/>
                    <a:pt x="1314" y="848"/>
                  </a:cubicBezTo>
                  <a:cubicBezTo>
                    <a:pt x="1303" y="670"/>
                    <a:pt x="1233" y="491"/>
                    <a:pt x="1099" y="369"/>
                  </a:cubicBezTo>
                  <a:cubicBezTo>
                    <a:pt x="1013" y="290"/>
                    <a:pt x="853" y="208"/>
                    <a:pt x="715" y="208"/>
                  </a:cubicBezTo>
                  <a:cubicBezTo>
                    <a:pt x="651" y="208"/>
                    <a:pt x="592" y="225"/>
                    <a:pt x="547" y="268"/>
                  </a:cubicBezTo>
                  <a:cubicBezTo>
                    <a:pt x="670" y="152"/>
                    <a:pt x="531" y="0"/>
                    <a:pt x="39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488;p73">
              <a:extLst>
                <a:ext uri="{FF2B5EF4-FFF2-40B4-BE49-F238E27FC236}">
                  <a16:creationId xmlns:a16="http://schemas.microsoft.com/office/drawing/2014/main" id="{BCC3C6E1-98AC-1F4C-BD23-87F1D60A6444}"/>
                </a:ext>
              </a:extLst>
            </p:cNvPr>
            <p:cNvSpPr/>
            <p:nvPr/>
          </p:nvSpPr>
          <p:spPr>
            <a:xfrm>
              <a:off x="3230304" y="1576086"/>
              <a:ext cx="46891" cy="46447"/>
            </a:xfrm>
            <a:custGeom>
              <a:avLst/>
              <a:gdLst/>
              <a:ahLst/>
              <a:cxnLst/>
              <a:rect l="l" t="t" r="r" b="b"/>
              <a:pathLst>
                <a:path w="2536" h="2512" extrusionOk="0">
                  <a:moveTo>
                    <a:pt x="1010" y="1084"/>
                  </a:moveTo>
                  <a:cubicBezTo>
                    <a:pt x="1088" y="1084"/>
                    <a:pt x="1170" y="1100"/>
                    <a:pt x="1249" y="1127"/>
                  </a:cubicBezTo>
                  <a:cubicBezTo>
                    <a:pt x="1139" y="1417"/>
                    <a:pt x="997" y="1693"/>
                    <a:pt x="824" y="1950"/>
                  </a:cubicBezTo>
                  <a:cubicBezTo>
                    <a:pt x="717" y="1806"/>
                    <a:pt x="624" y="1648"/>
                    <a:pt x="625" y="1483"/>
                  </a:cubicBezTo>
                  <a:cubicBezTo>
                    <a:pt x="627" y="1194"/>
                    <a:pt x="803" y="1084"/>
                    <a:pt x="1010" y="1084"/>
                  </a:cubicBezTo>
                  <a:close/>
                  <a:moveTo>
                    <a:pt x="1586" y="1"/>
                  </a:moveTo>
                  <a:cubicBezTo>
                    <a:pt x="1531" y="1"/>
                    <a:pt x="1484" y="28"/>
                    <a:pt x="1479" y="91"/>
                  </a:cubicBezTo>
                  <a:cubicBezTo>
                    <a:pt x="1459" y="319"/>
                    <a:pt x="1419" y="544"/>
                    <a:pt x="1358" y="765"/>
                  </a:cubicBezTo>
                  <a:cubicBezTo>
                    <a:pt x="1265" y="740"/>
                    <a:pt x="1170" y="726"/>
                    <a:pt x="1075" y="726"/>
                  </a:cubicBezTo>
                  <a:cubicBezTo>
                    <a:pt x="936" y="726"/>
                    <a:pt x="798" y="756"/>
                    <a:pt x="670" y="821"/>
                  </a:cubicBezTo>
                  <a:cubicBezTo>
                    <a:pt x="1" y="1159"/>
                    <a:pt x="322" y="1966"/>
                    <a:pt x="673" y="2410"/>
                  </a:cubicBezTo>
                  <a:cubicBezTo>
                    <a:pt x="725" y="2477"/>
                    <a:pt x="798" y="2512"/>
                    <a:pt x="870" y="2512"/>
                  </a:cubicBezTo>
                  <a:cubicBezTo>
                    <a:pt x="938" y="2512"/>
                    <a:pt x="1005" y="2480"/>
                    <a:pt x="1052" y="2414"/>
                  </a:cubicBezTo>
                  <a:cubicBezTo>
                    <a:pt x="1283" y="2086"/>
                    <a:pt x="1460" y="1722"/>
                    <a:pt x="1577" y="1337"/>
                  </a:cubicBezTo>
                  <a:cubicBezTo>
                    <a:pt x="1720" y="1505"/>
                    <a:pt x="1959" y="1891"/>
                    <a:pt x="2205" y="1891"/>
                  </a:cubicBezTo>
                  <a:cubicBezTo>
                    <a:pt x="2288" y="1891"/>
                    <a:pt x="2372" y="1847"/>
                    <a:pt x="2454" y="1736"/>
                  </a:cubicBezTo>
                  <a:cubicBezTo>
                    <a:pt x="2536" y="1626"/>
                    <a:pt x="2400" y="1488"/>
                    <a:pt x="2303" y="1461"/>
                  </a:cubicBezTo>
                  <a:cubicBezTo>
                    <a:pt x="2132" y="1412"/>
                    <a:pt x="2060" y="1252"/>
                    <a:pt x="1944" y="1127"/>
                  </a:cubicBezTo>
                  <a:cubicBezTo>
                    <a:pt x="1863" y="1043"/>
                    <a:pt x="1774" y="970"/>
                    <a:pt x="1675" y="910"/>
                  </a:cubicBezTo>
                  <a:cubicBezTo>
                    <a:pt x="1725" y="657"/>
                    <a:pt x="1755" y="399"/>
                    <a:pt x="1761" y="140"/>
                  </a:cubicBezTo>
                  <a:cubicBezTo>
                    <a:pt x="1762" y="58"/>
                    <a:pt x="1667" y="1"/>
                    <a:pt x="1586"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489;p73">
              <a:extLst>
                <a:ext uri="{FF2B5EF4-FFF2-40B4-BE49-F238E27FC236}">
                  <a16:creationId xmlns:a16="http://schemas.microsoft.com/office/drawing/2014/main" id="{BEB261D5-90AC-C56F-A0C3-C1B0F2D9D008}"/>
                </a:ext>
              </a:extLst>
            </p:cNvPr>
            <p:cNvSpPr/>
            <p:nvPr/>
          </p:nvSpPr>
          <p:spPr>
            <a:xfrm>
              <a:off x="3146415" y="1292597"/>
              <a:ext cx="719095" cy="617492"/>
            </a:xfrm>
            <a:custGeom>
              <a:avLst/>
              <a:gdLst/>
              <a:ahLst/>
              <a:cxnLst/>
              <a:rect l="l" t="t" r="r" b="b"/>
              <a:pathLst>
                <a:path w="38891" h="33396" extrusionOk="0">
                  <a:moveTo>
                    <a:pt x="37255" y="0"/>
                  </a:moveTo>
                  <a:cubicBezTo>
                    <a:pt x="37251" y="0"/>
                    <a:pt x="37246" y="1"/>
                    <a:pt x="37242" y="3"/>
                  </a:cubicBezTo>
                  <a:cubicBezTo>
                    <a:pt x="36416" y="277"/>
                    <a:pt x="1" y="964"/>
                    <a:pt x="1" y="964"/>
                  </a:cubicBezTo>
                  <a:cubicBezTo>
                    <a:pt x="4398" y="5361"/>
                    <a:pt x="1651" y="33395"/>
                    <a:pt x="1651" y="33395"/>
                  </a:cubicBezTo>
                  <a:lnTo>
                    <a:pt x="38890" y="29547"/>
                  </a:lnTo>
                  <a:cubicBezTo>
                    <a:pt x="35884" y="24081"/>
                    <a:pt x="38042" y="0"/>
                    <a:pt x="37255" y="0"/>
                  </a:cubicBez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490;p73">
              <a:extLst>
                <a:ext uri="{FF2B5EF4-FFF2-40B4-BE49-F238E27FC236}">
                  <a16:creationId xmlns:a16="http://schemas.microsoft.com/office/drawing/2014/main" id="{6D08B682-CA4C-08C1-A4B3-3EF3F37FD960}"/>
                </a:ext>
              </a:extLst>
            </p:cNvPr>
            <p:cNvSpPr/>
            <p:nvPr/>
          </p:nvSpPr>
          <p:spPr>
            <a:xfrm>
              <a:off x="3121250" y="1252696"/>
              <a:ext cx="719076" cy="617492"/>
            </a:xfrm>
            <a:custGeom>
              <a:avLst/>
              <a:gdLst/>
              <a:ahLst/>
              <a:cxnLst/>
              <a:rect l="l" t="t" r="r" b="b"/>
              <a:pathLst>
                <a:path w="38890" h="33396" extrusionOk="0">
                  <a:moveTo>
                    <a:pt x="37253" y="1"/>
                  </a:moveTo>
                  <a:cubicBezTo>
                    <a:pt x="37249" y="1"/>
                    <a:pt x="37244" y="2"/>
                    <a:pt x="37240" y="3"/>
                  </a:cubicBezTo>
                  <a:cubicBezTo>
                    <a:pt x="36416" y="278"/>
                    <a:pt x="0" y="966"/>
                    <a:pt x="0" y="966"/>
                  </a:cubicBezTo>
                  <a:cubicBezTo>
                    <a:pt x="4398" y="5363"/>
                    <a:pt x="1650" y="33396"/>
                    <a:pt x="1650" y="33396"/>
                  </a:cubicBezTo>
                  <a:lnTo>
                    <a:pt x="38889" y="29549"/>
                  </a:lnTo>
                  <a:cubicBezTo>
                    <a:pt x="35883" y="24082"/>
                    <a:pt x="38041" y="1"/>
                    <a:pt x="37253" y="1"/>
                  </a:cubicBezTo>
                  <a:close/>
                </a:path>
              </a:pathLst>
            </a:custGeom>
            <a:solidFill>
              <a:srgbClr val="3BBD9A"/>
            </a:solidFill>
            <a:ln w="12600" cap="flat" cmpd="sng">
              <a:solidFill>
                <a:srgbClr val="4657B0"/>
              </a:solidFill>
              <a:prstDash val="solid"/>
              <a:miter lim="11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491;p73">
              <a:extLst>
                <a:ext uri="{FF2B5EF4-FFF2-40B4-BE49-F238E27FC236}">
                  <a16:creationId xmlns:a16="http://schemas.microsoft.com/office/drawing/2014/main" id="{77126B13-4CB4-988E-5CD3-5DA6F69248F9}"/>
                </a:ext>
              </a:extLst>
            </p:cNvPr>
            <p:cNvSpPr/>
            <p:nvPr/>
          </p:nvSpPr>
          <p:spPr>
            <a:xfrm>
              <a:off x="3260961" y="1315192"/>
              <a:ext cx="443446" cy="249005"/>
            </a:xfrm>
            <a:custGeom>
              <a:avLst/>
              <a:gdLst/>
              <a:ahLst/>
              <a:cxnLst/>
              <a:rect l="l" t="t" r="r" b="b"/>
              <a:pathLst>
                <a:path w="23983" h="13467" extrusionOk="0">
                  <a:moveTo>
                    <a:pt x="11604" y="8862"/>
                  </a:moveTo>
                  <a:cubicBezTo>
                    <a:pt x="11609" y="8864"/>
                    <a:pt x="11614" y="8866"/>
                    <a:pt x="11618" y="8868"/>
                  </a:cubicBezTo>
                  <a:cubicBezTo>
                    <a:pt x="11890" y="8936"/>
                    <a:pt x="12105" y="9150"/>
                    <a:pt x="12093" y="9446"/>
                  </a:cubicBezTo>
                  <a:cubicBezTo>
                    <a:pt x="12081" y="9697"/>
                    <a:pt x="11907" y="9802"/>
                    <a:pt x="11812" y="9994"/>
                  </a:cubicBezTo>
                  <a:cubicBezTo>
                    <a:pt x="10574" y="9692"/>
                    <a:pt x="9335" y="9395"/>
                    <a:pt x="8094" y="9104"/>
                  </a:cubicBezTo>
                  <a:cubicBezTo>
                    <a:pt x="9136" y="9031"/>
                    <a:pt x="10178" y="8958"/>
                    <a:pt x="11221" y="8885"/>
                  </a:cubicBezTo>
                  <a:cubicBezTo>
                    <a:pt x="11349" y="8876"/>
                    <a:pt x="11477" y="8871"/>
                    <a:pt x="11604" y="8862"/>
                  </a:cubicBezTo>
                  <a:close/>
                  <a:moveTo>
                    <a:pt x="18206" y="8456"/>
                  </a:moveTo>
                  <a:cubicBezTo>
                    <a:pt x="18820" y="9305"/>
                    <a:pt x="19443" y="10151"/>
                    <a:pt x="20091" y="10969"/>
                  </a:cubicBezTo>
                  <a:cubicBezTo>
                    <a:pt x="20020" y="11023"/>
                    <a:pt x="19952" y="11083"/>
                    <a:pt x="19887" y="11137"/>
                  </a:cubicBezTo>
                  <a:cubicBezTo>
                    <a:pt x="19624" y="11358"/>
                    <a:pt x="19385" y="11608"/>
                    <a:pt x="19177" y="11882"/>
                  </a:cubicBezTo>
                  <a:cubicBezTo>
                    <a:pt x="19032" y="11845"/>
                    <a:pt x="18885" y="11809"/>
                    <a:pt x="18741" y="11771"/>
                  </a:cubicBezTo>
                  <a:cubicBezTo>
                    <a:pt x="18569" y="11725"/>
                    <a:pt x="18396" y="11682"/>
                    <a:pt x="18225" y="11637"/>
                  </a:cubicBezTo>
                  <a:cubicBezTo>
                    <a:pt x="18360" y="11513"/>
                    <a:pt x="18445" y="11314"/>
                    <a:pt x="18528" y="11160"/>
                  </a:cubicBezTo>
                  <a:cubicBezTo>
                    <a:pt x="18555" y="11109"/>
                    <a:pt x="18586" y="11058"/>
                    <a:pt x="18615" y="11006"/>
                  </a:cubicBezTo>
                  <a:cubicBezTo>
                    <a:pt x="18759" y="11046"/>
                    <a:pt x="18906" y="11076"/>
                    <a:pt x="19041" y="11076"/>
                  </a:cubicBezTo>
                  <a:cubicBezTo>
                    <a:pt x="19085" y="11076"/>
                    <a:pt x="19128" y="11073"/>
                    <a:pt x="19169" y="11066"/>
                  </a:cubicBezTo>
                  <a:cubicBezTo>
                    <a:pt x="19297" y="11043"/>
                    <a:pt x="19274" y="10850"/>
                    <a:pt x="19171" y="10808"/>
                  </a:cubicBezTo>
                  <a:cubicBezTo>
                    <a:pt x="19042" y="10754"/>
                    <a:pt x="18909" y="10749"/>
                    <a:pt x="18772" y="10733"/>
                  </a:cubicBezTo>
                  <a:cubicBezTo>
                    <a:pt x="18820" y="10652"/>
                    <a:pt x="18865" y="10568"/>
                    <a:pt x="18913" y="10486"/>
                  </a:cubicBezTo>
                  <a:cubicBezTo>
                    <a:pt x="18948" y="10427"/>
                    <a:pt x="18888" y="10364"/>
                    <a:pt x="18829" y="10364"/>
                  </a:cubicBezTo>
                  <a:cubicBezTo>
                    <a:pt x="18807" y="10364"/>
                    <a:pt x="18785" y="10374"/>
                    <a:pt x="18768" y="10396"/>
                  </a:cubicBezTo>
                  <a:cubicBezTo>
                    <a:pt x="18697" y="10497"/>
                    <a:pt x="18620" y="10595"/>
                    <a:pt x="18546" y="10694"/>
                  </a:cubicBezTo>
                  <a:cubicBezTo>
                    <a:pt x="18432" y="10673"/>
                    <a:pt x="18317" y="10654"/>
                    <a:pt x="18204" y="10626"/>
                  </a:cubicBezTo>
                  <a:cubicBezTo>
                    <a:pt x="18190" y="10623"/>
                    <a:pt x="18178" y="10621"/>
                    <a:pt x="18166" y="10621"/>
                  </a:cubicBezTo>
                  <a:cubicBezTo>
                    <a:pt x="18034" y="10621"/>
                    <a:pt x="18032" y="10821"/>
                    <a:pt x="18166" y="10865"/>
                  </a:cubicBezTo>
                  <a:cubicBezTo>
                    <a:pt x="18230" y="10884"/>
                    <a:pt x="18299" y="10907"/>
                    <a:pt x="18370" y="10931"/>
                  </a:cubicBezTo>
                  <a:cubicBezTo>
                    <a:pt x="18342" y="10967"/>
                    <a:pt x="18318" y="11003"/>
                    <a:pt x="18291" y="11037"/>
                  </a:cubicBezTo>
                  <a:cubicBezTo>
                    <a:pt x="18171" y="11190"/>
                    <a:pt x="17992" y="11372"/>
                    <a:pt x="17970" y="11570"/>
                  </a:cubicBezTo>
                  <a:cubicBezTo>
                    <a:pt x="16454" y="11168"/>
                    <a:pt x="14936" y="10771"/>
                    <a:pt x="13414" y="10389"/>
                  </a:cubicBezTo>
                  <a:cubicBezTo>
                    <a:pt x="13010" y="10287"/>
                    <a:pt x="12605" y="10190"/>
                    <a:pt x="12201" y="10090"/>
                  </a:cubicBezTo>
                  <a:cubicBezTo>
                    <a:pt x="12380" y="9902"/>
                    <a:pt x="12440" y="9552"/>
                    <a:pt x="12391" y="9328"/>
                  </a:cubicBezTo>
                  <a:cubicBezTo>
                    <a:pt x="12347" y="9126"/>
                    <a:pt x="12227" y="8958"/>
                    <a:pt x="12072" y="8833"/>
                  </a:cubicBezTo>
                  <a:cubicBezTo>
                    <a:pt x="14113" y="8703"/>
                    <a:pt x="16162" y="8601"/>
                    <a:pt x="18206" y="8456"/>
                  </a:cubicBezTo>
                  <a:close/>
                  <a:moveTo>
                    <a:pt x="20249" y="11168"/>
                  </a:moveTo>
                  <a:cubicBezTo>
                    <a:pt x="20595" y="11599"/>
                    <a:pt x="20946" y="12024"/>
                    <a:pt x="21315" y="12430"/>
                  </a:cubicBezTo>
                  <a:cubicBezTo>
                    <a:pt x="20725" y="12274"/>
                    <a:pt x="20134" y="12126"/>
                    <a:pt x="19546" y="11977"/>
                  </a:cubicBezTo>
                  <a:cubicBezTo>
                    <a:pt x="19626" y="11867"/>
                    <a:pt x="19706" y="11757"/>
                    <a:pt x="19796" y="11652"/>
                  </a:cubicBezTo>
                  <a:cubicBezTo>
                    <a:pt x="19887" y="11547"/>
                    <a:pt x="20061" y="11332"/>
                    <a:pt x="20249" y="11168"/>
                  </a:cubicBezTo>
                  <a:close/>
                  <a:moveTo>
                    <a:pt x="12130" y="0"/>
                  </a:moveTo>
                  <a:cubicBezTo>
                    <a:pt x="12045" y="0"/>
                    <a:pt x="11971" y="77"/>
                    <a:pt x="12042" y="171"/>
                  </a:cubicBezTo>
                  <a:cubicBezTo>
                    <a:pt x="13209" y="1729"/>
                    <a:pt x="14374" y="3287"/>
                    <a:pt x="15538" y="4847"/>
                  </a:cubicBezTo>
                  <a:cubicBezTo>
                    <a:pt x="14496" y="5467"/>
                    <a:pt x="13688" y="6771"/>
                    <a:pt x="13607" y="7945"/>
                  </a:cubicBezTo>
                  <a:cubicBezTo>
                    <a:pt x="13599" y="8078"/>
                    <a:pt x="13720" y="8171"/>
                    <a:pt x="13829" y="8171"/>
                  </a:cubicBezTo>
                  <a:cubicBezTo>
                    <a:pt x="13902" y="8171"/>
                    <a:pt x="13969" y="8130"/>
                    <a:pt x="13987" y="8031"/>
                  </a:cubicBezTo>
                  <a:cubicBezTo>
                    <a:pt x="14112" y="7398"/>
                    <a:pt x="14264" y="6802"/>
                    <a:pt x="14612" y="6249"/>
                  </a:cubicBezTo>
                  <a:cubicBezTo>
                    <a:pt x="14909" y="5776"/>
                    <a:pt x="15300" y="5431"/>
                    <a:pt x="15722" y="5094"/>
                  </a:cubicBezTo>
                  <a:lnTo>
                    <a:pt x="16781" y="6507"/>
                  </a:lnTo>
                  <a:cubicBezTo>
                    <a:pt x="17165" y="7017"/>
                    <a:pt x="17542" y="7539"/>
                    <a:pt x="17921" y="8061"/>
                  </a:cubicBezTo>
                  <a:cubicBezTo>
                    <a:pt x="15535" y="8213"/>
                    <a:pt x="13146" y="8438"/>
                    <a:pt x="10772" y="8611"/>
                  </a:cubicBezTo>
                  <a:cubicBezTo>
                    <a:pt x="9554" y="8700"/>
                    <a:pt x="8336" y="8790"/>
                    <a:pt x="7118" y="8881"/>
                  </a:cubicBezTo>
                  <a:cubicBezTo>
                    <a:pt x="5584" y="8529"/>
                    <a:pt x="4047" y="8183"/>
                    <a:pt x="2508" y="7847"/>
                  </a:cubicBezTo>
                  <a:cubicBezTo>
                    <a:pt x="2496" y="7845"/>
                    <a:pt x="2484" y="7843"/>
                    <a:pt x="2474" y="7843"/>
                  </a:cubicBezTo>
                  <a:cubicBezTo>
                    <a:pt x="2336" y="7843"/>
                    <a:pt x="2329" y="8052"/>
                    <a:pt x="2470" y="8086"/>
                  </a:cubicBezTo>
                  <a:cubicBezTo>
                    <a:pt x="3695" y="8366"/>
                    <a:pt x="4916" y="8662"/>
                    <a:pt x="6139" y="8956"/>
                  </a:cubicBezTo>
                  <a:cubicBezTo>
                    <a:pt x="4126" y="9110"/>
                    <a:pt x="2114" y="9274"/>
                    <a:pt x="104" y="9461"/>
                  </a:cubicBezTo>
                  <a:cubicBezTo>
                    <a:pt x="1" y="9472"/>
                    <a:pt x="45" y="9640"/>
                    <a:pt x="136" y="9640"/>
                  </a:cubicBezTo>
                  <a:cubicBezTo>
                    <a:pt x="137" y="9640"/>
                    <a:pt x="139" y="9640"/>
                    <a:pt x="140" y="9640"/>
                  </a:cubicBezTo>
                  <a:cubicBezTo>
                    <a:pt x="2451" y="9502"/>
                    <a:pt x="4762" y="9340"/>
                    <a:pt x="7072" y="9177"/>
                  </a:cubicBezTo>
                  <a:cubicBezTo>
                    <a:pt x="9110" y="9670"/>
                    <a:pt x="11146" y="10174"/>
                    <a:pt x="13179" y="10690"/>
                  </a:cubicBezTo>
                  <a:cubicBezTo>
                    <a:pt x="14891" y="11125"/>
                    <a:pt x="16602" y="11569"/>
                    <a:pt x="18310" y="12022"/>
                  </a:cubicBezTo>
                  <a:cubicBezTo>
                    <a:pt x="18528" y="12079"/>
                    <a:pt x="18745" y="12139"/>
                    <a:pt x="18963" y="12201"/>
                  </a:cubicBezTo>
                  <a:cubicBezTo>
                    <a:pt x="18937" y="12245"/>
                    <a:pt x="18909" y="12285"/>
                    <a:pt x="18885" y="12329"/>
                  </a:cubicBezTo>
                  <a:cubicBezTo>
                    <a:pt x="18824" y="12441"/>
                    <a:pt x="18960" y="12578"/>
                    <a:pt x="19072" y="12578"/>
                  </a:cubicBezTo>
                  <a:cubicBezTo>
                    <a:pt x="19111" y="12578"/>
                    <a:pt x="19147" y="12562"/>
                    <a:pt x="19171" y="12523"/>
                  </a:cubicBezTo>
                  <a:cubicBezTo>
                    <a:pt x="19220" y="12450"/>
                    <a:pt x="19270" y="12377"/>
                    <a:pt x="19319" y="12304"/>
                  </a:cubicBezTo>
                  <a:cubicBezTo>
                    <a:pt x="20806" y="12733"/>
                    <a:pt x="22302" y="13206"/>
                    <a:pt x="23815" y="13464"/>
                  </a:cubicBezTo>
                  <a:cubicBezTo>
                    <a:pt x="23826" y="13466"/>
                    <a:pt x="23836" y="13467"/>
                    <a:pt x="23846" y="13467"/>
                  </a:cubicBezTo>
                  <a:cubicBezTo>
                    <a:pt x="23982" y="13467"/>
                    <a:pt x="23981" y="13285"/>
                    <a:pt x="23853" y="13235"/>
                  </a:cubicBezTo>
                  <a:cubicBezTo>
                    <a:pt x="23153" y="12962"/>
                    <a:pt x="22428" y="12742"/>
                    <a:pt x="21695" y="12540"/>
                  </a:cubicBezTo>
                  <a:cubicBezTo>
                    <a:pt x="21704" y="12500"/>
                    <a:pt x="21696" y="12460"/>
                    <a:pt x="21673" y="12428"/>
                  </a:cubicBezTo>
                  <a:cubicBezTo>
                    <a:pt x="21350" y="11934"/>
                    <a:pt x="21007" y="11451"/>
                    <a:pt x="20659" y="10970"/>
                  </a:cubicBezTo>
                  <a:cubicBezTo>
                    <a:pt x="20663" y="10970"/>
                    <a:pt x="20668" y="10970"/>
                    <a:pt x="20672" y="10970"/>
                  </a:cubicBezTo>
                  <a:cubicBezTo>
                    <a:pt x="20686" y="10970"/>
                    <a:pt x="20700" y="10971"/>
                    <a:pt x="20714" y="10974"/>
                  </a:cubicBezTo>
                  <a:cubicBezTo>
                    <a:pt x="20723" y="10977"/>
                    <a:pt x="20731" y="10979"/>
                    <a:pt x="20739" y="10979"/>
                  </a:cubicBezTo>
                  <a:cubicBezTo>
                    <a:pt x="20803" y="10979"/>
                    <a:pt x="20819" y="10883"/>
                    <a:pt x="20760" y="10847"/>
                  </a:cubicBezTo>
                  <a:cubicBezTo>
                    <a:pt x="20690" y="10803"/>
                    <a:pt x="20612" y="10779"/>
                    <a:pt x="20529" y="10779"/>
                  </a:cubicBezTo>
                  <a:cubicBezTo>
                    <a:pt x="20526" y="10779"/>
                    <a:pt x="20522" y="10779"/>
                    <a:pt x="20518" y="10779"/>
                  </a:cubicBezTo>
                  <a:cubicBezTo>
                    <a:pt x="19932" y="9983"/>
                    <a:pt x="19321" y="9198"/>
                    <a:pt x="18705" y="8419"/>
                  </a:cubicBezTo>
                  <a:cubicBezTo>
                    <a:pt x="19774" y="8339"/>
                    <a:pt x="20842" y="8244"/>
                    <a:pt x="21904" y="8122"/>
                  </a:cubicBezTo>
                  <a:cubicBezTo>
                    <a:pt x="22038" y="8106"/>
                    <a:pt x="21970" y="7897"/>
                    <a:pt x="21854" y="7897"/>
                  </a:cubicBezTo>
                  <a:cubicBezTo>
                    <a:pt x="21854" y="7897"/>
                    <a:pt x="21854" y="7897"/>
                    <a:pt x="21853" y="7897"/>
                  </a:cubicBezTo>
                  <a:cubicBezTo>
                    <a:pt x="20705" y="7914"/>
                    <a:pt x="19552" y="7965"/>
                    <a:pt x="18400" y="8034"/>
                  </a:cubicBezTo>
                  <a:cubicBezTo>
                    <a:pt x="17951" y="7465"/>
                    <a:pt x="17503" y="6898"/>
                    <a:pt x="17067" y="6328"/>
                  </a:cubicBezTo>
                  <a:cubicBezTo>
                    <a:pt x="16700" y="5848"/>
                    <a:pt x="16332" y="5370"/>
                    <a:pt x="15963" y="4892"/>
                  </a:cubicBezTo>
                  <a:cubicBezTo>
                    <a:pt x="16040" y="4810"/>
                    <a:pt x="15968" y="4682"/>
                    <a:pt x="15867" y="4682"/>
                  </a:cubicBezTo>
                  <a:cubicBezTo>
                    <a:pt x="15849" y="4682"/>
                    <a:pt x="15831" y="4685"/>
                    <a:pt x="15812" y="4694"/>
                  </a:cubicBezTo>
                  <a:lnTo>
                    <a:pt x="15811" y="4694"/>
                  </a:lnTo>
                  <a:cubicBezTo>
                    <a:pt x="14622" y="3148"/>
                    <a:pt x="13433" y="1602"/>
                    <a:pt x="12243" y="57"/>
                  </a:cubicBezTo>
                  <a:cubicBezTo>
                    <a:pt x="12212" y="17"/>
                    <a:pt x="12170" y="0"/>
                    <a:pt x="1213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492;p73">
              <a:extLst>
                <a:ext uri="{FF2B5EF4-FFF2-40B4-BE49-F238E27FC236}">
                  <a16:creationId xmlns:a16="http://schemas.microsoft.com/office/drawing/2014/main" id="{5DE5144C-269F-A4B6-AC34-0F6D1E66E7DF}"/>
                </a:ext>
              </a:extLst>
            </p:cNvPr>
            <p:cNvSpPr/>
            <p:nvPr/>
          </p:nvSpPr>
          <p:spPr>
            <a:xfrm>
              <a:off x="3474705" y="1381035"/>
              <a:ext cx="31784" cy="56561"/>
            </a:xfrm>
            <a:custGeom>
              <a:avLst/>
              <a:gdLst/>
              <a:ahLst/>
              <a:cxnLst/>
              <a:rect l="l" t="t" r="r" b="b"/>
              <a:pathLst>
                <a:path w="1719" h="3059" extrusionOk="0">
                  <a:moveTo>
                    <a:pt x="1140" y="334"/>
                  </a:moveTo>
                  <a:cubicBezTo>
                    <a:pt x="1238" y="334"/>
                    <a:pt x="1221" y="451"/>
                    <a:pt x="1120" y="553"/>
                  </a:cubicBezTo>
                  <a:cubicBezTo>
                    <a:pt x="987" y="684"/>
                    <a:pt x="843" y="764"/>
                    <a:pt x="764" y="941"/>
                  </a:cubicBezTo>
                  <a:cubicBezTo>
                    <a:pt x="722" y="1036"/>
                    <a:pt x="820" y="1166"/>
                    <a:pt x="920" y="1166"/>
                  </a:cubicBezTo>
                  <a:cubicBezTo>
                    <a:pt x="943" y="1166"/>
                    <a:pt x="967" y="1159"/>
                    <a:pt x="988" y="1142"/>
                  </a:cubicBezTo>
                  <a:cubicBezTo>
                    <a:pt x="1264" y="1183"/>
                    <a:pt x="1345" y="1277"/>
                    <a:pt x="1236" y="1426"/>
                  </a:cubicBezTo>
                  <a:cubicBezTo>
                    <a:pt x="1217" y="1490"/>
                    <a:pt x="1179" y="1545"/>
                    <a:pt x="1128" y="1587"/>
                  </a:cubicBezTo>
                  <a:cubicBezTo>
                    <a:pt x="1032" y="1677"/>
                    <a:pt x="891" y="1723"/>
                    <a:pt x="769" y="1755"/>
                  </a:cubicBezTo>
                  <a:cubicBezTo>
                    <a:pt x="714" y="1770"/>
                    <a:pt x="658" y="1779"/>
                    <a:pt x="603" y="1791"/>
                  </a:cubicBezTo>
                  <a:cubicBezTo>
                    <a:pt x="592" y="1459"/>
                    <a:pt x="574" y="1127"/>
                    <a:pt x="556" y="799"/>
                  </a:cubicBezTo>
                  <a:cubicBezTo>
                    <a:pt x="580" y="794"/>
                    <a:pt x="603" y="779"/>
                    <a:pt x="615" y="757"/>
                  </a:cubicBezTo>
                  <a:cubicBezTo>
                    <a:pt x="712" y="599"/>
                    <a:pt x="833" y="468"/>
                    <a:pt x="1000" y="379"/>
                  </a:cubicBezTo>
                  <a:cubicBezTo>
                    <a:pt x="1060" y="347"/>
                    <a:pt x="1107" y="334"/>
                    <a:pt x="1140" y="334"/>
                  </a:cubicBezTo>
                  <a:close/>
                  <a:moveTo>
                    <a:pt x="1185" y="0"/>
                  </a:moveTo>
                  <a:cubicBezTo>
                    <a:pt x="917" y="0"/>
                    <a:pt x="628" y="306"/>
                    <a:pt x="482" y="536"/>
                  </a:cubicBezTo>
                  <a:cubicBezTo>
                    <a:pt x="472" y="532"/>
                    <a:pt x="462" y="530"/>
                    <a:pt x="453" y="530"/>
                  </a:cubicBezTo>
                  <a:cubicBezTo>
                    <a:pt x="429" y="530"/>
                    <a:pt x="409" y="543"/>
                    <a:pt x="406" y="576"/>
                  </a:cubicBezTo>
                  <a:cubicBezTo>
                    <a:pt x="374" y="996"/>
                    <a:pt x="339" y="1422"/>
                    <a:pt x="320" y="1848"/>
                  </a:cubicBezTo>
                  <a:cubicBezTo>
                    <a:pt x="260" y="1858"/>
                    <a:pt x="199" y="1869"/>
                    <a:pt x="139" y="1883"/>
                  </a:cubicBezTo>
                  <a:cubicBezTo>
                    <a:pt x="0" y="1915"/>
                    <a:pt x="84" y="2098"/>
                    <a:pt x="200" y="2098"/>
                  </a:cubicBezTo>
                  <a:cubicBezTo>
                    <a:pt x="205" y="2098"/>
                    <a:pt x="209" y="2097"/>
                    <a:pt x="214" y="2097"/>
                  </a:cubicBezTo>
                  <a:lnTo>
                    <a:pt x="312" y="2084"/>
                  </a:lnTo>
                  <a:lnTo>
                    <a:pt x="312" y="2084"/>
                  </a:lnTo>
                  <a:cubicBezTo>
                    <a:pt x="303" y="2365"/>
                    <a:pt x="300" y="2645"/>
                    <a:pt x="315" y="2923"/>
                  </a:cubicBezTo>
                  <a:cubicBezTo>
                    <a:pt x="319" y="3003"/>
                    <a:pt x="407" y="3059"/>
                    <a:pt x="482" y="3059"/>
                  </a:cubicBezTo>
                  <a:cubicBezTo>
                    <a:pt x="535" y="3059"/>
                    <a:pt x="581" y="3031"/>
                    <a:pt x="585" y="2964"/>
                  </a:cubicBezTo>
                  <a:cubicBezTo>
                    <a:pt x="607" y="2659"/>
                    <a:pt x="610" y="2350"/>
                    <a:pt x="606" y="2041"/>
                  </a:cubicBezTo>
                  <a:cubicBezTo>
                    <a:pt x="1026" y="1968"/>
                    <a:pt x="1480" y="1811"/>
                    <a:pt x="1526" y="1358"/>
                  </a:cubicBezTo>
                  <a:cubicBezTo>
                    <a:pt x="1548" y="1132"/>
                    <a:pt x="1411" y="936"/>
                    <a:pt x="1226" y="857"/>
                  </a:cubicBezTo>
                  <a:cubicBezTo>
                    <a:pt x="1444" y="636"/>
                    <a:pt x="1718" y="387"/>
                    <a:pt x="1428" y="104"/>
                  </a:cubicBezTo>
                  <a:cubicBezTo>
                    <a:pt x="1353" y="31"/>
                    <a:pt x="1270" y="0"/>
                    <a:pt x="1185"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493;p73">
              <a:extLst>
                <a:ext uri="{FF2B5EF4-FFF2-40B4-BE49-F238E27FC236}">
                  <a16:creationId xmlns:a16="http://schemas.microsoft.com/office/drawing/2014/main" id="{79C16DC1-B7FB-314D-8E99-57CB2D631694}"/>
                </a:ext>
              </a:extLst>
            </p:cNvPr>
            <p:cNvSpPr/>
            <p:nvPr/>
          </p:nvSpPr>
          <p:spPr>
            <a:xfrm>
              <a:off x="3500443" y="1487537"/>
              <a:ext cx="28271" cy="16031"/>
            </a:xfrm>
            <a:custGeom>
              <a:avLst/>
              <a:gdLst/>
              <a:ahLst/>
              <a:cxnLst/>
              <a:rect l="l" t="t" r="r" b="b"/>
              <a:pathLst>
                <a:path w="1529" h="867" extrusionOk="0">
                  <a:moveTo>
                    <a:pt x="231" y="220"/>
                  </a:moveTo>
                  <a:cubicBezTo>
                    <a:pt x="362" y="236"/>
                    <a:pt x="492" y="268"/>
                    <a:pt x="616" y="314"/>
                  </a:cubicBezTo>
                  <a:cubicBezTo>
                    <a:pt x="555" y="422"/>
                    <a:pt x="464" y="502"/>
                    <a:pt x="341" y="534"/>
                  </a:cubicBezTo>
                  <a:cubicBezTo>
                    <a:pt x="287" y="436"/>
                    <a:pt x="249" y="330"/>
                    <a:pt x="231" y="220"/>
                  </a:cubicBezTo>
                  <a:close/>
                  <a:moveTo>
                    <a:pt x="106" y="1"/>
                  </a:moveTo>
                  <a:cubicBezTo>
                    <a:pt x="67" y="1"/>
                    <a:pt x="18" y="25"/>
                    <a:pt x="15" y="70"/>
                  </a:cubicBezTo>
                  <a:cubicBezTo>
                    <a:pt x="0" y="313"/>
                    <a:pt x="43" y="525"/>
                    <a:pt x="133" y="749"/>
                  </a:cubicBezTo>
                  <a:cubicBezTo>
                    <a:pt x="157" y="809"/>
                    <a:pt x="224" y="867"/>
                    <a:pt x="292" y="867"/>
                  </a:cubicBezTo>
                  <a:cubicBezTo>
                    <a:pt x="295" y="867"/>
                    <a:pt x="297" y="867"/>
                    <a:pt x="300" y="867"/>
                  </a:cubicBezTo>
                  <a:cubicBezTo>
                    <a:pt x="559" y="849"/>
                    <a:pt x="812" y="687"/>
                    <a:pt x="903" y="452"/>
                  </a:cubicBezTo>
                  <a:cubicBezTo>
                    <a:pt x="1047" y="547"/>
                    <a:pt x="1174" y="661"/>
                    <a:pt x="1320" y="752"/>
                  </a:cubicBezTo>
                  <a:cubicBezTo>
                    <a:pt x="1343" y="766"/>
                    <a:pt x="1365" y="773"/>
                    <a:pt x="1386" y="773"/>
                  </a:cubicBezTo>
                  <a:cubicBezTo>
                    <a:pt x="1471" y="773"/>
                    <a:pt x="1529" y="669"/>
                    <a:pt x="1475" y="583"/>
                  </a:cubicBezTo>
                  <a:cubicBezTo>
                    <a:pt x="1354" y="391"/>
                    <a:pt x="1151" y="254"/>
                    <a:pt x="921" y="160"/>
                  </a:cubicBezTo>
                  <a:cubicBezTo>
                    <a:pt x="902" y="99"/>
                    <a:pt x="846" y="59"/>
                    <a:pt x="793" y="59"/>
                  </a:cubicBezTo>
                  <a:cubicBezTo>
                    <a:pt x="768" y="59"/>
                    <a:pt x="742" y="68"/>
                    <a:pt x="722" y="90"/>
                  </a:cubicBezTo>
                  <a:cubicBezTo>
                    <a:pt x="522" y="32"/>
                    <a:pt x="315" y="2"/>
                    <a:pt x="106"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494;p73">
              <a:extLst>
                <a:ext uri="{FF2B5EF4-FFF2-40B4-BE49-F238E27FC236}">
                  <a16:creationId xmlns:a16="http://schemas.microsoft.com/office/drawing/2014/main" id="{7F6B3E4F-6F15-8E52-3AD8-A0BF8A117307}"/>
                </a:ext>
              </a:extLst>
            </p:cNvPr>
            <p:cNvSpPr/>
            <p:nvPr/>
          </p:nvSpPr>
          <p:spPr>
            <a:xfrm>
              <a:off x="3356184" y="1497244"/>
              <a:ext cx="38570" cy="38921"/>
            </a:xfrm>
            <a:custGeom>
              <a:avLst/>
              <a:gdLst/>
              <a:ahLst/>
              <a:cxnLst/>
              <a:rect l="l" t="t" r="r" b="b"/>
              <a:pathLst>
                <a:path w="2086" h="2105" extrusionOk="0">
                  <a:moveTo>
                    <a:pt x="675" y="446"/>
                  </a:moveTo>
                  <a:cubicBezTo>
                    <a:pt x="681" y="446"/>
                    <a:pt x="685" y="448"/>
                    <a:pt x="690" y="448"/>
                  </a:cubicBezTo>
                  <a:cubicBezTo>
                    <a:pt x="691" y="448"/>
                    <a:pt x="693" y="448"/>
                    <a:pt x="695" y="448"/>
                  </a:cubicBezTo>
                  <a:cubicBezTo>
                    <a:pt x="695" y="447"/>
                    <a:pt x="696" y="447"/>
                    <a:pt x="696" y="447"/>
                  </a:cubicBezTo>
                  <a:cubicBezTo>
                    <a:pt x="721" y="447"/>
                    <a:pt x="804" y="657"/>
                    <a:pt x="894" y="905"/>
                  </a:cubicBezTo>
                  <a:cubicBezTo>
                    <a:pt x="812" y="929"/>
                    <a:pt x="732" y="952"/>
                    <a:pt x="651" y="975"/>
                  </a:cubicBezTo>
                  <a:cubicBezTo>
                    <a:pt x="664" y="799"/>
                    <a:pt x="673" y="621"/>
                    <a:pt x="675" y="446"/>
                  </a:cubicBezTo>
                  <a:close/>
                  <a:moveTo>
                    <a:pt x="542" y="1"/>
                  </a:moveTo>
                  <a:cubicBezTo>
                    <a:pt x="499" y="1"/>
                    <a:pt x="461" y="23"/>
                    <a:pt x="457" y="77"/>
                  </a:cubicBezTo>
                  <a:cubicBezTo>
                    <a:pt x="428" y="415"/>
                    <a:pt x="366" y="746"/>
                    <a:pt x="300" y="1076"/>
                  </a:cubicBezTo>
                  <a:lnTo>
                    <a:pt x="168" y="1115"/>
                  </a:lnTo>
                  <a:cubicBezTo>
                    <a:pt x="1" y="1162"/>
                    <a:pt x="95" y="1384"/>
                    <a:pt x="239" y="1386"/>
                  </a:cubicBezTo>
                  <a:cubicBezTo>
                    <a:pt x="206" y="1558"/>
                    <a:pt x="175" y="1731"/>
                    <a:pt x="148" y="1906"/>
                  </a:cubicBezTo>
                  <a:cubicBezTo>
                    <a:pt x="134" y="2009"/>
                    <a:pt x="247" y="2104"/>
                    <a:pt x="343" y="2104"/>
                  </a:cubicBezTo>
                  <a:cubicBezTo>
                    <a:pt x="390" y="2104"/>
                    <a:pt x="432" y="2081"/>
                    <a:pt x="452" y="2024"/>
                  </a:cubicBezTo>
                  <a:cubicBezTo>
                    <a:pt x="533" y="1796"/>
                    <a:pt x="582" y="1555"/>
                    <a:pt x="616" y="1311"/>
                  </a:cubicBezTo>
                  <a:cubicBezTo>
                    <a:pt x="747" y="1283"/>
                    <a:pt x="877" y="1256"/>
                    <a:pt x="1008" y="1227"/>
                  </a:cubicBezTo>
                  <a:cubicBezTo>
                    <a:pt x="1090" y="1461"/>
                    <a:pt x="1160" y="1668"/>
                    <a:pt x="1179" y="1716"/>
                  </a:cubicBezTo>
                  <a:cubicBezTo>
                    <a:pt x="1214" y="1809"/>
                    <a:pt x="1296" y="1850"/>
                    <a:pt x="1375" y="1850"/>
                  </a:cubicBezTo>
                  <a:cubicBezTo>
                    <a:pt x="1493" y="1850"/>
                    <a:pt x="1605" y="1758"/>
                    <a:pt x="1543" y="1606"/>
                  </a:cubicBezTo>
                  <a:cubicBezTo>
                    <a:pt x="1485" y="1457"/>
                    <a:pt x="1425" y="1305"/>
                    <a:pt x="1364" y="1154"/>
                  </a:cubicBezTo>
                  <a:cubicBezTo>
                    <a:pt x="1578" y="1114"/>
                    <a:pt x="1802" y="1073"/>
                    <a:pt x="1972" y="947"/>
                  </a:cubicBezTo>
                  <a:cubicBezTo>
                    <a:pt x="2086" y="863"/>
                    <a:pt x="2002" y="711"/>
                    <a:pt x="1880" y="699"/>
                  </a:cubicBezTo>
                  <a:cubicBezTo>
                    <a:pt x="1850" y="696"/>
                    <a:pt x="1821" y="694"/>
                    <a:pt x="1792" y="694"/>
                  </a:cubicBezTo>
                  <a:cubicBezTo>
                    <a:pt x="1598" y="694"/>
                    <a:pt x="1402" y="753"/>
                    <a:pt x="1213" y="811"/>
                  </a:cubicBezTo>
                  <a:cubicBezTo>
                    <a:pt x="1162" y="701"/>
                    <a:pt x="1116" y="587"/>
                    <a:pt x="1059" y="481"/>
                  </a:cubicBezTo>
                  <a:cubicBezTo>
                    <a:pt x="991" y="353"/>
                    <a:pt x="880" y="234"/>
                    <a:pt x="747" y="234"/>
                  </a:cubicBezTo>
                  <a:cubicBezTo>
                    <a:pt x="724" y="234"/>
                    <a:pt x="701" y="237"/>
                    <a:pt x="677" y="245"/>
                  </a:cubicBezTo>
                  <a:cubicBezTo>
                    <a:pt x="677" y="201"/>
                    <a:pt x="678" y="157"/>
                    <a:pt x="678" y="115"/>
                  </a:cubicBezTo>
                  <a:cubicBezTo>
                    <a:pt x="678" y="48"/>
                    <a:pt x="604" y="1"/>
                    <a:pt x="542"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495;p73">
              <a:extLst>
                <a:ext uri="{FF2B5EF4-FFF2-40B4-BE49-F238E27FC236}">
                  <a16:creationId xmlns:a16="http://schemas.microsoft.com/office/drawing/2014/main" id="{9C65C733-9184-522A-BA8C-151A54A3279F}"/>
                </a:ext>
              </a:extLst>
            </p:cNvPr>
            <p:cNvSpPr/>
            <p:nvPr/>
          </p:nvSpPr>
          <p:spPr>
            <a:xfrm>
              <a:off x="3603784" y="1412116"/>
              <a:ext cx="30046" cy="38515"/>
            </a:xfrm>
            <a:custGeom>
              <a:avLst/>
              <a:gdLst/>
              <a:ahLst/>
              <a:cxnLst/>
              <a:rect l="l" t="t" r="r" b="b"/>
              <a:pathLst>
                <a:path w="1625" h="2083" extrusionOk="0">
                  <a:moveTo>
                    <a:pt x="889" y="258"/>
                  </a:moveTo>
                  <a:cubicBezTo>
                    <a:pt x="946" y="258"/>
                    <a:pt x="981" y="311"/>
                    <a:pt x="950" y="481"/>
                  </a:cubicBezTo>
                  <a:cubicBezTo>
                    <a:pt x="941" y="535"/>
                    <a:pt x="888" y="587"/>
                    <a:pt x="828" y="633"/>
                  </a:cubicBezTo>
                  <a:cubicBezTo>
                    <a:pt x="753" y="660"/>
                    <a:pt x="687" y="705"/>
                    <a:pt x="634" y="765"/>
                  </a:cubicBezTo>
                  <a:cubicBezTo>
                    <a:pt x="556" y="854"/>
                    <a:pt x="653" y="1001"/>
                    <a:pt x="758" y="1001"/>
                  </a:cubicBezTo>
                  <a:cubicBezTo>
                    <a:pt x="779" y="1001"/>
                    <a:pt x="801" y="995"/>
                    <a:pt x="821" y="981"/>
                  </a:cubicBezTo>
                  <a:cubicBezTo>
                    <a:pt x="834" y="973"/>
                    <a:pt x="848" y="961"/>
                    <a:pt x="860" y="952"/>
                  </a:cubicBezTo>
                  <a:cubicBezTo>
                    <a:pt x="912" y="900"/>
                    <a:pt x="977" y="876"/>
                    <a:pt x="1041" y="876"/>
                  </a:cubicBezTo>
                  <a:cubicBezTo>
                    <a:pt x="1157" y="876"/>
                    <a:pt x="1270" y="954"/>
                    <a:pt x="1296" y="1085"/>
                  </a:cubicBezTo>
                  <a:cubicBezTo>
                    <a:pt x="1329" y="1241"/>
                    <a:pt x="1228" y="1399"/>
                    <a:pt x="1118" y="1498"/>
                  </a:cubicBezTo>
                  <a:lnTo>
                    <a:pt x="1118" y="1499"/>
                  </a:lnTo>
                  <a:cubicBezTo>
                    <a:pt x="984" y="1621"/>
                    <a:pt x="820" y="1666"/>
                    <a:pt x="649" y="1683"/>
                  </a:cubicBezTo>
                  <a:cubicBezTo>
                    <a:pt x="576" y="1341"/>
                    <a:pt x="483" y="1002"/>
                    <a:pt x="399" y="664"/>
                  </a:cubicBezTo>
                  <a:cubicBezTo>
                    <a:pt x="491" y="585"/>
                    <a:pt x="562" y="495"/>
                    <a:pt x="649" y="405"/>
                  </a:cubicBezTo>
                  <a:cubicBezTo>
                    <a:pt x="677" y="374"/>
                    <a:pt x="806" y="258"/>
                    <a:pt x="889" y="258"/>
                  </a:cubicBezTo>
                  <a:close/>
                  <a:moveTo>
                    <a:pt x="873" y="0"/>
                  </a:moveTo>
                  <a:cubicBezTo>
                    <a:pt x="628" y="0"/>
                    <a:pt x="418" y="333"/>
                    <a:pt x="243" y="494"/>
                  </a:cubicBezTo>
                  <a:cubicBezTo>
                    <a:pt x="230" y="491"/>
                    <a:pt x="217" y="490"/>
                    <a:pt x="204" y="490"/>
                  </a:cubicBezTo>
                  <a:cubicBezTo>
                    <a:pt x="141" y="490"/>
                    <a:pt x="90" y="527"/>
                    <a:pt x="108" y="615"/>
                  </a:cubicBezTo>
                  <a:cubicBezTo>
                    <a:pt x="177" y="972"/>
                    <a:pt x="236" y="1337"/>
                    <a:pt x="317" y="1694"/>
                  </a:cubicBezTo>
                  <a:lnTo>
                    <a:pt x="228" y="1694"/>
                  </a:lnTo>
                  <a:cubicBezTo>
                    <a:pt x="0" y="1695"/>
                    <a:pt x="85" y="2004"/>
                    <a:pt x="274" y="2019"/>
                  </a:cubicBezTo>
                  <a:cubicBezTo>
                    <a:pt x="299" y="2021"/>
                    <a:pt x="324" y="2022"/>
                    <a:pt x="350" y="2022"/>
                  </a:cubicBezTo>
                  <a:cubicBezTo>
                    <a:pt x="376" y="2022"/>
                    <a:pt x="402" y="2021"/>
                    <a:pt x="429" y="2021"/>
                  </a:cubicBezTo>
                  <a:cubicBezTo>
                    <a:pt x="473" y="2060"/>
                    <a:pt x="532" y="2083"/>
                    <a:pt x="584" y="2083"/>
                  </a:cubicBezTo>
                  <a:cubicBezTo>
                    <a:pt x="640" y="2083"/>
                    <a:pt x="689" y="2057"/>
                    <a:pt x="703" y="1997"/>
                  </a:cubicBezTo>
                  <a:cubicBezTo>
                    <a:pt x="1163" y="1919"/>
                    <a:pt x="1625" y="1657"/>
                    <a:pt x="1580" y="1132"/>
                  </a:cubicBezTo>
                  <a:cubicBezTo>
                    <a:pt x="1559" y="892"/>
                    <a:pt x="1376" y="701"/>
                    <a:pt x="1164" y="630"/>
                  </a:cubicBezTo>
                  <a:cubicBezTo>
                    <a:pt x="1263" y="462"/>
                    <a:pt x="1286" y="273"/>
                    <a:pt x="1107" y="106"/>
                  </a:cubicBezTo>
                  <a:cubicBezTo>
                    <a:pt x="1026" y="31"/>
                    <a:pt x="948" y="0"/>
                    <a:pt x="87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496;p73">
              <a:extLst>
                <a:ext uri="{FF2B5EF4-FFF2-40B4-BE49-F238E27FC236}">
                  <a16:creationId xmlns:a16="http://schemas.microsoft.com/office/drawing/2014/main" id="{E7A8679C-D51A-E494-F918-6AE9435A428A}"/>
                </a:ext>
              </a:extLst>
            </p:cNvPr>
            <p:cNvSpPr/>
            <p:nvPr/>
          </p:nvSpPr>
          <p:spPr>
            <a:xfrm>
              <a:off x="3630668" y="1569559"/>
              <a:ext cx="41603" cy="33448"/>
            </a:xfrm>
            <a:custGeom>
              <a:avLst/>
              <a:gdLst/>
              <a:ahLst/>
              <a:cxnLst/>
              <a:rect l="l" t="t" r="r" b="b"/>
              <a:pathLst>
                <a:path w="2250" h="1809" extrusionOk="0">
                  <a:moveTo>
                    <a:pt x="1474" y="0"/>
                  </a:moveTo>
                  <a:cubicBezTo>
                    <a:pt x="821" y="0"/>
                    <a:pt x="0" y="581"/>
                    <a:pt x="288" y="1316"/>
                  </a:cubicBezTo>
                  <a:cubicBezTo>
                    <a:pt x="411" y="1629"/>
                    <a:pt x="722" y="1772"/>
                    <a:pt x="1040" y="1799"/>
                  </a:cubicBezTo>
                  <a:cubicBezTo>
                    <a:pt x="1112" y="1804"/>
                    <a:pt x="1197" y="1809"/>
                    <a:pt x="1289" y="1809"/>
                  </a:cubicBezTo>
                  <a:cubicBezTo>
                    <a:pt x="1615" y="1809"/>
                    <a:pt x="2022" y="1757"/>
                    <a:pt x="2200" y="1548"/>
                  </a:cubicBezTo>
                  <a:cubicBezTo>
                    <a:pt x="2250" y="1489"/>
                    <a:pt x="2214" y="1390"/>
                    <a:pt x="2138" y="1372"/>
                  </a:cubicBezTo>
                  <a:cubicBezTo>
                    <a:pt x="2098" y="1362"/>
                    <a:pt x="2055" y="1358"/>
                    <a:pt x="2007" y="1358"/>
                  </a:cubicBezTo>
                  <a:cubicBezTo>
                    <a:pt x="1741" y="1358"/>
                    <a:pt x="1371" y="1483"/>
                    <a:pt x="1068" y="1483"/>
                  </a:cubicBezTo>
                  <a:cubicBezTo>
                    <a:pt x="861" y="1483"/>
                    <a:pt x="685" y="1425"/>
                    <a:pt x="594" y="1231"/>
                  </a:cubicBezTo>
                  <a:cubicBezTo>
                    <a:pt x="306" y="613"/>
                    <a:pt x="1178" y="379"/>
                    <a:pt x="1557" y="200"/>
                  </a:cubicBezTo>
                  <a:cubicBezTo>
                    <a:pt x="1658" y="151"/>
                    <a:pt x="1578" y="2"/>
                    <a:pt x="1488" y="1"/>
                  </a:cubicBezTo>
                  <a:cubicBezTo>
                    <a:pt x="1483" y="0"/>
                    <a:pt x="1479" y="0"/>
                    <a:pt x="1474"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497;p73">
              <a:extLst>
                <a:ext uri="{FF2B5EF4-FFF2-40B4-BE49-F238E27FC236}">
                  <a16:creationId xmlns:a16="http://schemas.microsoft.com/office/drawing/2014/main" id="{DF24A5B7-FB54-8BBD-651B-55029B1AF41D}"/>
                </a:ext>
              </a:extLst>
            </p:cNvPr>
            <p:cNvSpPr/>
            <p:nvPr/>
          </p:nvSpPr>
          <p:spPr>
            <a:xfrm>
              <a:off x="3266267" y="1595537"/>
              <a:ext cx="226281" cy="190761"/>
            </a:xfrm>
            <a:custGeom>
              <a:avLst/>
              <a:gdLst/>
              <a:ahLst/>
              <a:cxnLst/>
              <a:rect l="l" t="t" r="r" b="b"/>
              <a:pathLst>
                <a:path w="12238" h="10317" extrusionOk="0">
                  <a:moveTo>
                    <a:pt x="4139" y="5234"/>
                  </a:moveTo>
                  <a:lnTo>
                    <a:pt x="4139" y="5234"/>
                  </a:lnTo>
                  <a:cubicBezTo>
                    <a:pt x="4119" y="5430"/>
                    <a:pt x="4101" y="5627"/>
                    <a:pt x="4081" y="5823"/>
                  </a:cubicBezTo>
                  <a:lnTo>
                    <a:pt x="3865" y="5807"/>
                  </a:lnTo>
                  <a:cubicBezTo>
                    <a:pt x="3956" y="5617"/>
                    <a:pt x="4047" y="5426"/>
                    <a:pt x="4139" y="5234"/>
                  </a:cubicBezTo>
                  <a:close/>
                  <a:moveTo>
                    <a:pt x="6248" y="2964"/>
                  </a:moveTo>
                  <a:cubicBezTo>
                    <a:pt x="6323" y="2964"/>
                    <a:pt x="6401" y="2980"/>
                    <a:pt x="6485" y="3016"/>
                  </a:cubicBezTo>
                  <a:cubicBezTo>
                    <a:pt x="6897" y="3195"/>
                    <a:pt x="6835" y="3770"/>
                    <a:pt x="6830" y="4163"/>
                  </a:cubicBezTo>
                  <a:cubicBezTo>
                    <a:pt x="6825" y="4622"/>
                    <a:pt x="6746" y="5080"/>
                    <a:pt x="6794" y="5541"/>
                  </a:cubicBezTo>
                  <a:cubicBezTo>
                    <a:pt x="6812" y="5703"/>
                    <a:pt x="6845" y="5862"/>
                    <a:pt x="6896" y="6017"/>
                  </a:cubicBezTo>
                  <a:cubicBezTo>
                    <a:pt x="6579" y="5999"/>
                    <a:pt x="6263" y="5980"/>
                    <a:pt x="5948" y="5957"/>
                  </a:cubicBezTo>
                  <a:lnTo>
                    <a:pt x="5947" y="5957"/>
                  </a:lnTo>
                  <a:lnTo>
                    <a:pt x="4335" y="5841"/>
                  </a:lnTo>
                  <a:cubicBezTo>
                    <a:pt x="4353" y="5535"/>
                    <a:pt x="4372" y="5230"/>
                    <a:pt x="4399" y="4925"/>
                  </a:cubicBezTo>
                  <a:cubicBezTo>
                    <a:pt x="4406" y="4845"/>
                    <a:pt x="4413" y="4767"/>
                    <a:pt x="4420" y="4686"/>
                  </a:cubicBezTo>
                  <a:cubicBezTo>
                    <a:pt x="4719" y="4136"/>
                    <a:pt x="5077" y="3626"/>
                    <a:pt x="5609" y="3259"/>
                  </a:cubicBezTo>
                  <a:cubicBezTo>
                    <a:pt x="5833" y="3104"/>
                    <a:pt x="6026" y="2964"/>
                    <a:pt x="6248" y="2964"/>
                  </a:cubicBezTo>
                  <a:close/>
                  <a:moveTo>
                    <a:pt x="7312" y="6356"/>
                  </a:moveTo>
                  <a:cubicBezTo>
                    <a:pt x="8454" y="6466"/>
                    <a:pt x="9601" y="6576"/>
                    <a:pt x="10741" y="6615"/>
                  </a:cubicBezTo>
                  <a:cubicBezTo>
                    <a:pt x="10539" y="6798"/>
                    <a:pt x="10329" y="6969"/>
                    <a:pt x="10108" y="7129"/>
                  </a:cubicBezTo>
                  <a:lnTo>
                    <a:pt x="10106" y="7128"/>
                  </a:lnTo>
                  <a:cubicBezTo>
                    <a:pt x="9859" y="7303"/>
                    <a:pt x="9562" y="7380"/>
                    <a:pt x="9251" y="7380"/>
                  </a:cubicBezTo>
                  <a:cubicBezTo>
                    <a:pt x="8514" y="7380"/>
                    <a:pt x="7702" y="6947"/>
                    <a:pt x="7312" y="6356"/>
                  </a:cubicBezTo>
                  <a:close/>
                  <a:moveTo>
                    <a:pt x="828" y="5818"/>
                  </a:moveTo>
                  <a:lnTo>
                    <a:pt x="828" y="5818"/>
                  </a:lnTo>
                  <a:cubicBezTo>
                    <a:pt x="1251" y="5862"/>
                    <a:pt x="1675" y="5894"/>
                    <a:pt x="2099" y="5930"/>
                  </a:cubicBezTo>
                  <a:cubicBezTo>
                    <a:pt x="2585" y="5969"/>
                    <a:pt x="3071" y="6006"/>
                    <a:pt x="3557" y="6043"/>
                  </a:cubicBezTo>
                  <a:cubicBezTo>
                    <a:pt x="3354" y="6433"/>
                    <a:pt x="3122" y="6805"/>
                    <a:pt x="2815" y="7095"/>
                  </a:cubicBezTo>
                  <a:cubicBezTo>
                    <a:pt x="2550" y="7345"/>
                    <a:pt x="2194" y="7493"/>
                    <a:pt x="1857" y="7493"/>
                  </a:cubicBezTo>
                  <a:cubicBezTo>
                    <a:pt x="1465" y="7493"/>
                    <a:pt x="1097" y="7292"/>
                    <a:pt x="927" y="6818"/>
                  </a:cubicBezTo>
                  <a:cubicBezTo>
                    <a:pt x="807" y="6486"/>
                    <a:pt x="791" y="6151"/>
                    <a:pt x="828" y="5818"/>
                  </a:cubicBezTo>
                  <a:close/>
                  <a:moveTo>
                    <a:pt x="4337" y="0"/>
                  </a:moveTo>
                  <a:cubicBezTo>
                    <a:pt x="4297" y="0"/>
                    <a:pt x="4261" y="27"/>
                    <a:pt x="4268" y="84"/>
                  </a:cubicBezTo>
                  <a:cubicBezTo>
                    <a:pt x="4455" y="1652"/>
                    <a:pt x="4333" y="3219"/>
                    <a:pt x="4182" y="4787"/>
                  </a:cubicBezTo>
                  <a:cubicBezTo>
                    <a:pt x="4162" y="4826"/>
                    <a:pt x="4139" y="4864"/>
                    <a:pt x="4119" y="4902"/>
                  </a:cubicBezTo>
                  <a:cubicBezTo>
                    <a:pt x="3971" y="5184"/>
                    <a:pt x="3831" y="5490"/>
                    <a:pt x="3683" y="5794"/>
                  </a:cubicBezTo>
                  <a:lnTo>
                    <a:pt x="3138" y="5755"/>
                  </a:lnTo>
                  <a:cubicBezTo>
                    <a:pt x="2647" y="5719"/>
                    <a:pt x="2154" y="5686"/>
                    <a:pt x="1661" y="5655"/>
                  </a:cubicBezTo>
                  <a:cubicBezTo>
                    <a:pt x="1559" y="5648"/>
                    <a:pt x="1195" y="5651"/>
                    <a:pt x="855" y="5637"/>
                  </a:cubicBezTo>
                  <a:cubicBezTo>
                    <a:pt x="903" y="5352"/>
                    <a:pt x="981" y="5070"/>
                    <a:pt x="1063" y="4791"/>
                  </a:cubicBezTo>
                  <a:cubicBezTo>
                    <a:pt x="1081" y="4730"/>
                    <a:pt x="1021" y="4671"/>
                    <a:pt x="970" y="4671"/>
                  </a:cubicBezTo>
                  <a:cubicBezTo>
                    <a:pt x="946" y="4671"/>
                    <a:pt x="924" y="4684"/>
                    <a:pt x="913" y="4716"/>
                  </a:cubicBezTo>
                  <a:cubicBezTo>
                    <a:pt x="816" y="5009"/>
                    <a:pt x="717" y="5316"/>
                    <a:pt x="656" y="5626"/>
                  </a:cubicBezTo>
                  <a:cubicBezTo>
                    <a:pt x="434" y="5610"/>
                    <a:pt x="250" y="5583"/>
                    <a:pt x="199" y="5535"/>
                  </a:cubicBezTo>
                  <a:lnTo>
                    <a:pt x="199" y="5535"/>
                  </a:lnTo>
                  <a:cubicBezTo>
                    <a:pt x="210" y="5546"/>
                    <a:pt x="225" y="5550"/>
                    <a:pt x="239" y="5550"/>
                  </a:cubicBezTo>
                  <a:cubicBezTo>
                    <a:pt x="269" y="5550"/>
                    <a:pt x="296" y="5528"/>
                    <a:pt x="276" y="5490"/>
                  </a:cubicBezTo>
                  <a:lnTo>
                    <a:pt x="249" y="5436"/>
                  </a:lnTo>
                  <a:cubicBezTo>
                    <a:pt x="239" y="5416"/>
                    <a:pt x="217" y="5392"/>
                    <a:pt x="191" y="5392"/>
                  </a:cubicBezTo>
                  <a:cubicBezTo>
                    <a:pt x="190" y="5392"/>
                    <a:pt x="189" y="5392"/>
                    <a:pt x="188" y="5392"/>
                  </a:cubicBezTo>
                  <a:cubicBezTo>
                    <a:pt x="78" y="5407"/>
                    <a:pt x="76" y="5398"/>
                    <a:pt x="19" y="5495"/>
                  </a:cubicBezTo>
                  <a:cubicBezTo>
                    <a:pt x="0" y="5525"/>
                    <a:pt x="1" y="5564"/>
                    <a:pt x="24" y="5592"/>
                  </a:cubicBezTo>
                  <a:cubicBezTo>
                    <a:pt x="199" y="5795"/>
                    <a:pt x="326" y="5765"/>
                    <a:pt x="617" y="5799"/>
                  </a:cubicBezTo>
                  <a:lnTo>
                    <a:pt x="627" y="5800"/>
                  </a:lnTo>
                  <a:cubicBezTo>
                    <a:pt x="562" y="6242"/>
                    <a:pt x="585" y="6685"/>
                    <a:pt x="820" y="7096"/>
                  </a:cubicBezTo>
                  <a:cubicBezTo>
                    <a:pt x="1055" y="7507"/>
                    <a:pt x="1458" y="7788"/>
                    <a:pt x="1916" y="7788"/>
                  </a:cubicBezTo>
                  <a:cubicBezTo>
                    <a:pt x="2006" y="7788"/>
                    <a:pt x="2099" y="7777"/>
                    <a:pt x="2192" y="7754"/>
                  </a:cubicBezTo>
                  <a:cubicBezTo>
                    <a:pt x="2964" y="7566"/>
                    <a:pt x="3418" y="6716"/>
                    <a:pt x="3745" y="6058"/>
                  </a:cubicBezTo>
                  <a:cubicBezTo>
                    <a:pt x="3849" y="6066"/>
                    <a:pt x="3953" y="6074"/>
                    <a:pt x="4057" y="6082"/>
                  </a:cubicBezTo>
                  <a:cubicBezTo>
                    <a:pt x="3928" y="7461"/>
                    <a:pt x="3835" y="8841"/>
                    <a:pt x="3967" y="10224"/>
                  </a:cubicBezTo>
                  <a:cubicBezTo>
                    <a:pt x="3973" y="10282"/>
                    <a:pt x="4028" y="10317"/>
                    <a:pt x="4078" y="10317"/>
                  </a:cubicBezTo>
                  <a:cubicBezTo>
                    <a:pt x="4121" y="10317"/>
                    <a:pt x="4161" y="10292"/>
                    <a:pt x="4165" y="10235"/>
                  </a:cubicBezTo>
                  <a:cubicBezTo>
                    <a:pt x="4262" y="8858"/>
                    <a:pt x="4256" y="7480"/>
                    <a:pt x="4322" y="6102"/>
                  </a:cubicBezTo>
                  <a:cubicBezTo>
                    <a:pt x="4715" y="6132"/>
                    <a:pt x="5109" y="6163"/>
                    <a:pt x="5502" y="6193"/>
                  </a:cubicBezTo>
                  <a:cubicBezTo>
                    <a:pt x="6008" y="6233"/>
                    <a:pt x="6517" y="6280"/>
                    <a:pt x="7027" y="6329"/>
                  </a:cubicBezTo>
                  <a:cubicBezTo>
                    <a:pt x="7200" y="6663"/>
                    <a:pt x="7460" y="6943"/>
                    <a:pt x="7809" y="7164"/>
                  </a:cubicBezTo>
                  <a:cubicBezTo>
                    <a:pt x="8225" y="7428"/>
                    <a:pt x="8872" y="7723"/>
                    <a:pt x="9430" y="7723"/>
                  </a:cubicBezTo>
                  <a:cubicBezTo>
                    <a:pt x="9559" y="7723"/>
                    <a:pt x="9683" y="7707"/>
                    <a:pt x="9799" y="7672"/>
                  </a:cubicBezTo>
                  <a:cubicBezTo>
                    <a:pt x="10195" y="7548"/>
                    <a:pt x="10493" y="7180"/>
                    <a:pt x="10788" y="6909"/>
                  </a:cubicBezTo>
                  <a:cubicBezTo>
                    <a:pt x="10889" y="6816"/>
                    <a:pt x="10989" y="6723"/>
                    <a:pt x="11089" y="6629"/>
                  </a:cubicBezTo>
                  <a:cubicBezTo>
                    <a:pt x="11244" y="6632"/>
                    <a:pt x="11398" y="6634"/>
                    <a:pt x="11551" y="6634"/>
                  </a:cubicBezTo>
                  <a:cubicBezTo>
                    <a:pt x="11661" y="6634"/>
                    <a:pt x="11771" y="6633"/>
                    <a:pt x="11882" y="6631"/>
                  </a:cubicBezTo>
                  <a:cubicBezTo>
                    <a:pt x="11997" y="6630"/>
                    <a:pt x="11963" y="6455"/>
                    <a:pt x="11869" y="6440"/>
                  </a:cubicBezTo>
                  <a:cubicBezTo>
                    <a:pt x="11703" y="6412"/>
                    <a:pt x="11537" y="6390"/>
                    <a:pt x="11372" y="6367"/>
                  </a:cubicBezTo>
                  <a:cubicBezTo>
                    <a:pt x="11641" y="6114"/>
                    <a:pt x="11908" y="5860"/>
                    <a:pt x="12170" y="5598"/>
                  </a:cubicBezTo>
                  <a:cubicBezTo>
                    <a:pt x="12238" y="5531"/>
                    <a:pt x="12172" y="5411"/>
                    <a:pt x="12094" y="5411"/>
                  </a:cubicBezTo>
                  <a:cubicBezTo>
                    <a:pt x="12076" y="5411"/>
                    <a:pt x="12058" y="5417"/>
                    <a:pt x="12040" y="5431"/>
                  </a:cubicBezTo>
                  <a:cubicBezTo>
                    <a:pt x="11708" y="5708"/>
                    <a:pt x="11388" y="6020"/>
                    <a:pt x="11063" y="6323"/>
                  </a:cubicBezTo>
                  <a:cubicBezTo>
                    <a:pt x="9773" y="6161"/>
                    <a:pt x="8453" y="6104"/>
                    <a:pt x="7149" y="6031"/>
                  </a:cubicBezTo>
                  <a:cubicBezTo>
                    <a:pt x="6850" y="5234"/>
                    <a:pt x="7157" y="4320"/>
                    <a:pt x="6988" y="3498"/>
                  </a:cubicBezTo>
                  <a:cubicBezTo>
                    <a:pt x="6926" y="3197"/>
                    <a:pt x="6822" y="2803"/>
                    <a:pt x="6484" y="2733"/>
                  </a:cubicBezTo>
                  <a:cubicBezTo>
                    <a:pt x="6449" y="2726"/>
                    <a:pt x="6413" y="2722"/>
                    <a:pt x="6377" y="2722"/>
                  </a:cubicBezTo>
                  <a:cubicBezTo>
                    <a:pt x="5986" y="2722"/>
                    <a:pt x="5498" y="3108"/>
                    <a:pt x="5245" y="3332"/>
                  </a:cubicBezTo>
                  <a:cubicBezTo>
                    <a:pt x="4925" y="3615"/>
                    <a:pt x="4673" y="3959"/>
                    <a:pt x="4451" y="4322"/>
                  </a:cubicBezTo>
                  <a:cubicBezTo>
                    <a:pt x="4563" y="2906"/>
                    <a:pt x="4620" y="1492"/>
                    <a:pt x="4426" y="76"/>
                  </a:cubicBezTo>
                  <a:cubicBezTo>
                    <a:pt x="4419" y="26"/>
                    <a:pt x="4376" y="0"/>
                    <a:pt x="4337"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498;p73">
              <a:extLst>
                <a:ext uri="{FF2B5EF4-FFF2-40B4-BE49-F238E27FC236}">
                  <a16:creationId xmlns:a16="http://schemas.microsoft.com/office/drawing/2014/main" id="{7F2EF295-E64C-13B4-8CC3-3945F874BDE5}"/>
                </a:ext>
              </a:extLst>
            </p:cNvPr>
            <p:cNvSpPr/>
            <p:nvPr/>
          </p:nvSpPr>
          <p:spPr>
            <a:xfrm>
              <a:off x="3027118" y="1131087"/>
              <a:ext cx="317825" cy="298318"/>
            </a:xfrm>
            <a:custGeom>
              <a:avLst/>
              <a:gdLst/>
              <a:ahLst/>
              <a:cxnLst/>
              <a:rect l="l" t="t" r="r" b="b"/>
              <a:pathLst>
                <a:path w="17189" h="16134" extrusionOk="0">
                  <a:moveTo>
                    <a:pt x="12399" y="0"/>
                  </a:moveTo>
                  <a:lnTo>
                    <a:pt x="149" y="9935"/>
                  </a:lnTo>
                  <a:cubicBezTo>
                    <a:pt x="20" y="10040"/>
                    <a:pt x="0" y="10228"/>
                    <a:pt x="105" y="10357"/>
                  </a:cubicBezTo>
                  <a:lnTo>
                    <a:pt x="298" y="10596"/>
                  </a:lnTo>
                  <a:cubicBezTo>
                    <a:pt x="355" y="10667"/>
                    <a:pt x="441" y="10706"/>
                    <a:pt x="530" y="10706"/>
                  </a:cubicBezTo>
                  <a:cubicBezTo>
                    <a:pt x="557" y="10706"/>
                    <a:pt x="583" y="10703"/>
                    <a:pt x="609" y="10696"/>
                  </a:cubicBezTo>
                  <a:lnTo>
                    <a:pt x="824" y="10638"/>
                  </a:lnTo>
                  <a:cubicBezTo>
                    <a:pt x="850" y="10631"/>
                    <a:pt x="876" y="10628"/>
                    <a:pt x="902" y="10628"/>
                  </a:cubicBezTo>
                  <a:cubicBezTo>
                    <a:pt x="1066" y="10628"/>
                    <a:pt x="1207" y="10762"/>
                    <a:pt x="1202" y="10936"/>
                  </a:cubicBezTo>
                  <a:lnTo>
                    <a:pt x="1185" y="11574"/>
                  </a:lnTo>
                  <a:cubicBezTo>
                    <a:pt x="1184" y="11647"/>
                    <a:pt x="1207" y="11717"/>
                    <a:pt x="1253" y="11772"/>
                  </a:cubicBezTo>
                  <a:lnTo>
                    <a:pt x="1816" y="12467"/>
                  </a:lnTo>
                  <a:cubicBezTo>
                    <a:pt x="1875" y="12540"/>
                    <a:pt x="1962" y="12579"/>
                    <a:pt x="2050" y="12579"/>
                  </a:cubicBezTo>
                  <a:cubicBezTo>
                    <a:pt x="2097" y="12579"/>
                    <a:pt x="2144" y="12568"/>
                    <a:pt x="2188" y="12546"/>
                  </a:cubicBezTo>
                  <a:cubicBezTo>
                    <a:pt x="2233" y="12522"/>
                    <a:pt x="2280" y="12511"/>
                    <a:pt x="2326" y="12511"/>
                  </a:cubicBezTo>
                  <a:cubicBezTo>
                    <a:pt x="2489" y="12511"/>
                    <a:pt x="2635" y="12647"/>
                    <a:pt x="2626" y="12828"/>
                  </a:cubicBezTo>
                  <a:lnTo>
                    <a:pt x="2602" y="13315"/>
                  </a:lnTo>
                  <a:cubicBezTo>
                    <a:pt x="2599" y="13388"/>
                    <a:pt x="2622" y="13461"/>
                    <a:pt x="2669" y="13518"/>
                  </a:cubicBezTo>
                  <a:lnTo>
                    <a:pt x="3169" y="14135"/>
                  </a:lnTo>
                  <a:cubicBezTo>
                    <a:pt x="3228" y="14209"/>
                    <a:pt x="3315" y="14247"/>
                    <a:pt x="3402" y="14247"/>
                  </a:cubicBezTo>
                  <a:cubicBezTo>
                    <a:pt x="3466" y="14247"/>
                    <a:pt x="3530" y="14227"/>
                    <a:pt x="3585" y="14185"/>
                  </a:cubicBezTo>
                  <a:lnTo>
                    <a:pt x="3621" y="14157"/>
                  </a:lnTo>
                  <a:cubicBezTo>
                    <a:pt x="3678" y="14114"/>
                    <a:pt x="3741" y="14095"/>
                    <a:pt x="3802" y="14095"/>
                  </a:cubicBezTo>
                  <a:cubicBezTo>
                    <a:pt x="3986" y="14095"/>
                    <a:pt x="4152" y="14270"/>
                    <a:pt x="4093" y="14477"/>
                  </a:cubicBezTo>
                  <a:lnTo>
                    <a:pt x="3970" y="14921"/>
                  </a:lnTo>
                  <a:cubicBezTo>
                    <a:pt x="3943" y="15015"/>
                    <a:pt x="3964" y="15115"/>
                    <a:pt x="4025" y="15191"/>
                  </a:cubicBezTo>
                  <a:lnTo>
                    <a:pt x="4160" y="15357"/>
                  </a:lnTo>
                  <a:lnTo>
                    <a:pt x="4367" y="15236"/>
                  </a:lnTo>
                  <a:cubicBezTo>
                    <a:pt x="4416" y="15208"/>
                    <a:pt x="4467" y="15195"/>
                    <a:pt x="4517" y="15195"/>
                  </a:cubicBezTo>
                  <a:cubicBezTo>
                    <a:pt x="4694" y="15195"/>
                    <a:pt x="4851" y="15356"/>
                    <a:pt x="4814" y="15554"/>
                  </a:cubicBezTo>
                  <a:lnTo>
                    <a:pt x="4718" y="16046"/>
                  </a:lnTo>
                  <a:lnTo>
                    <a:pt x="4791" y="16134"/>
                  </a:lnTo>
                  <a:lnTo>
                    <a:pt x="17040" y="6199"/>
                  </a:lnTo>
                  <a:cubicBezTo>
                    <a:pt x="17169" y="6094"/>
                    <a:pt x="17189" y="5906"/>
                    <a:pt x="17084" y="5777"/>
                  </a:cubicBezTo>
                  <a:lnTo>
                    <a:pt x="16906" y="5557"/>
                  </a:lnTo>
                  <a:cubicBezTo>
                    <a:pt x="16848" y="5486"/>
                    <a:pt x="16762" y="5446"/>
                    <a:pt x="16674" y="5446"/>
                  </a:cubicBezTo>
                  <a:cubicBezTo>
                    <a:pt x="16642" y="5446"/>
                    <a:pt x="16610" y="5451"/>
                    <a:pt x="16579" y="5461"/>
                  </a:cubicBezTo>
                  <a:lnTo>
                    <a:pt x="15951" y="5667"/>
                  </a:lnTo>
                  <a:cubicBezTo>
                    <a:pt x="15919" y="5678"/>
                    <a:pt x="15887" y="5683"/>
                    <a:pt x="15856" y="5683"/>
                  </a:cubicBezTo>
                  <a:cubicBezTo>
                    <a:pt x="15679" y="5683"/>
                    <a:pt x="15529" y="5522"/>
                    <a:pt x="15561" y="5332"/>
                  </a:cubicBezTo>
                  <a:lnTo>
                    <a:pt x="15737" y="4276"/>
                  </a:lnTo>
                  <a:cubicBezTo>
                    <a:pt x="15751" y="4191"/>
                    <a:pt x="15728" y="4104"/>
                    <a:pt x="15674" y="4037"/>
                  </a:cubicBezTo>
                  <a:lnTo>
                    <a:pt x="15502" y="3825"/>
                  </a:lnTo>
                  <a:cubicBezTo>
                    <a:pt x="15444" y="3753"/>
                    <a:pt x="15357" y="3714"/>
                    <a:pt x="15268" y="3714"/>
                  </a:cubicBezTo>
                  <a:cubicBezTo>
                    <a:pt x="15231" y="3714"/>
                    <a:pt x="15194" y="3721"/>
                    <a:pt x="15158" y="3734"/>
                  </a:cubicBezTo>
                  <a:lnTo>
                    <a:pt x="14867" y="3848"/>
                  </a:lnTo>
                  <a:cubicBezTo>
                    <a:pt x="14830" y="3863"/>
                    <a:pt x="14793" y="3870"/>
                    <a:pt x="14757" y="3870"/>
                  </a:cubicBezTo>
                  <a:cubicBezTo>
                    <a:pt x="14583" y="3870"/>
                    <a:pt x="14433" y="3715"/>
                    <a:pt x="14459" y="3526"/>
                  </a:cubicBezTo>
                  <a:lnTo>
                    <a:pt x="14561" y="2818"/>
                  </a:lnTo>
                  <a:cubicBezTo>
                    <a:pt x="14572" y="2735"/>
                    <a:pt x="14549" y="2651"/>
                    <a:pt x="14496" y="2586"/>
                  </a:cubicBezTo>
                  <a:lnTo>
                    <a:pt x="14172" y="2186"/>
                  </a:lnTo>
                  <a:cubicBezTo>
                    <a:pt x="14113" y="2113"/>
                    <a:pt x="14026" y="2075"/>
                    <a:pt x="13939" y="2075"/>
                  </a:cubicBezTo>
                  <a:cubicBezTo>
                    <a:pt x="13884" y="2075"/>
                    <a:pt x="13829" y="2090"/>
                    <a:pt x="13779" y="2120"/>
                  </a:cubicBezTo>
                  <a:lnTo>
                    <a:pt x="13570" y="2251"/>
                  </a:lnTo>
                  <a:cubicBezTo>
                    <a:pt x="13516" y="2284"/>
                    <a:pt x="13461" y="2298"/>
                    <a:pt x="13409" y="2298"/>
                  </a:cubicBezTo>
                  <a:cubicBezTo>
                    <a:pt x="13191" y="2298"/>
                    <a:pt x="13015" y="2045"/>
                    <a:pt x="13161" y="1828"/>
                  </a:cubicBezTo>
                  <a:lnTo>
                    <a:pt x="13487" y="1342"/>
                  </a:lnTo>
                  <a:lnTo>
                    <a:pt x="13297" y="1105"/>
                  </a:lnTo>
                  <a:lnTo>
                    <a:pt x="12647" y="1558"/>
                  </a:lnTo>
                  <a:cubicBezTo>
                    <a:pt x="12592" y="1597"/>
                    <a:pt x="12532" y="1614"/>
                    <a:pt x="12476" y="1614"/>
                  </a:cubicBezTo>
                  <a:cubicBezTo>
                    <a:pt x="12269" y="1614"/>
                    <a:pt x="12093" y="1388"/>
                    <a:pt x="12210" y="1168"/>
                  </a:cubicBezTo>
                  <a:lnTo>
                    <a:pt x="12568" y="500"/>
                  </a:lnTo>
                  <a:cubicBezTo>
                    <a:pt x="12624" y="393"/>
                    <a:pt x="12612" y="262"/>
                    <a:pt x="12536" y="168"/>
                  </a:cubicBezTo>
                  <a:lnTo>
                    <a:pt x="12399" y="0"/>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499;p73">
              <a:extLst>
                <a:ext uri="{FF2B5EF4-FFF2-40B4-BE49-F238E27FC236}">
                  <a16:creationId xmlns:a16="http://schemas.microsoft.com/office/drawing/2014/main" id="{D3A75667-8E10-09BF-87C9-1C5C69F0D28B}"/>
                </a:ext>
              </a:extLst>
            </p:cNvPr>
            <p:cNvSpPr/>
            <p:nvPr/>
          </p:nvSpPr>
          <p:spPr>
            <a:xfrm>
              <a:off x="3674157" y="1186686"/>
              <a:ext cx="292937" cy="238466"/>
            </a:xfrm>
            <a:custGeom>
              <a:avLst/>
              <a:gdLst/>
              <a:ahLst/>
              <a:cxnLst/>
              <a:rect l="l" t="t" r="r" b="b"/>
              <a:pathLst>
                <a:path w="15843" h="12897" extrusionOk="0">
                  <a:moveTo>
                    <a:pt x="3564" y="1"/>
                  </a:moveTo>
                  <a:cubicBezTo>
                    <a:pt x="3460" y="1"/>
                    <a:pt x="3355" y="67"/>
                    <a:pt x="3300" y="179"/>
                  </a:cubicBezTo>
                  <a:lnTo>
                    <a:pt x="3164" y="452"/>
                  </a:lnTo>
                  <a:cubicBezTo>
                    <a:pt x="3111" y="559"/>
                    <a:pt x="3118" y="683"/>
                    <a:pt x="3180" y="768"/>
                  </a:cubicBezTo>
                  <a:lnTo>
                    <a:pt x="3296" y="925"/>
                  </a:lnTo>
                  <a:cubicBezTo>
                    <a:pt x="3402" y="1069"/>
                    <a:pt x="3339" y="1301"/>
                    <a:pt x="3170" y="1388"/>
                  </a:cubicBezTo>
                  <a:lnTo>
                    <a:pt x="2634" y="1663"/>
                  </a:lnTo>
                  <a:cubicBezTo>
                    <a:pt x="2572" y="1697"/>
                    <a:pt x="2521" y="1749"/>
                    <a:pt x="2491" y="1812"/>
                  </a:cubicBezTo>
                  <a:lnTo>
                    <a:pt x="2094" y="2614"/>
                  </a:lnTo>
                  <a:cubicBezTo>
                    <a:pt x="2031" y="2741"/>
                    <a:pt x="2054" y="2889"/>
                    <a:pt x="2148" y="2969"/>
                  </a:cubicBezTo>
                  <a:cubicBezTo>
                    <a:pt x="2303" y="3099"/>
                    <a:pt x="2251" y="3380"/>
                    <a:pt x="2054" y="3475"/>
                  </a:cubicBezTo>
                  <a:lnTo>
                    <a:pt x="1642" y="3677"/>
                  </a:lnTo>
                  <a:cubicBezTo>
                    <a:pt x="1577" y="3709"/>
                    <a:pt x="1526" y="3763"/>
                    <a:pt x="1493" y="3829"/>
                  </a:cubicBezTo>
                  <a:lnTo>
                    <a:pt x="1142" y="4539"/>
                  </a:lnTo>
                  <a:cubicBezTo>
                    <a:pt x="1070" y="4685"/>
                    <a:pt x="1110" y="4853"/>
                    <a:pt x="1233" y="4920"/>
                  </a:cubicBezTo>
                  <a:lnTo>
                    <a:pt x="1269" y="4939"/>
                  </a:lnTo>
                  <a:cubicBezTo>
                    <a:pt x="1488" y="5057"/>
                    <a:pt x="1409" y="5431"/>
                    <a:pt x="1154" y="5491"/>
                  </a:cubicBezTo>
                  <a:lnTo>
                    <a:pt x="745" y="5587"/>
                  </a:lnTo>
                  <a:cubicBezTo>
                    <a:pt x="654" y="5610"/>
                    <a:pt x="578" y="5673"/>
                    <a:pt x="539" y="5758"/>
                  </a:cubicBezTo>
                  <a:lnTo>
                    <a:pt x="445" y="5948"/>
                  </a:lnTo>
                  <a:lnTo>
                    <a:pt x="610" y="6072"/>
                  </a:lnTo>
                  <a:cubicBezTo>
                    <a:pt x="790" y="6206"/>
                    <a:pt x="716" y="6528"/>
                    <a:pt x="490" y="6602"/>
                  </a:cubicBezTo>
                  <a:lnTo>
                    <a:pt x="51" y="6744"/>
                  </a:lnTo>
                  <a:lnTo>
                    <a:pt x="0" y="6846"/>
                  </a:lnTo>
                  <a:lnTo>
                    <a:pt x="12178" y="12873"/>
                  </a:lnTo>
                  <a:cubicBezTo>
                    <a:pt x="12210" y="12888"/>
                    <a:pt x="12245" y="12896"/>
                    <a:pt x="12280" y="12896"/>
                  </a:cubicBezTo>
                  <a:cubicBezTo>
                    <a:pt x="12383" y="12896"/>
                    <a:pt x="12489" y="12829"/>
                    <a:pt x="12544" y="12718"/>
                  </a:cubicBezTo>
                  <a:lnTo>
                    <a:pt x="12669" y="12465"/>
                  </a:lnTo>
                  <a:cubicBezTo>
                    <a:pt x="12724" y="12353"/>
                    <a:pt x="12715" y="12223"/>
                    <a:pt x="12644" y="12138"/>
                  </a:cubicBezTo>
                  <a:lnTo>
                    <a:pt x="12272" y="11693"/>
                  </a:lnTo>
                  <a:cubicBezTo>
                    <a:pt x="12144" y="11539"/>
                    <a:pt x="12227" y="11272"/>
                    <a:pt x="12425" y="11203"/>
                  </a:cubicBezTo>
                  <a:lnTo>
                    <a:pt x="13359" y="10874"/>
                  </a:lnTo>
                  <a:cubicBezTo>
                    <a:pt x="13437" y="10844"/>
                    <a:pt x="13501" y="10785"/>
                    <a:pt x="13537" y="10711"/>
                  </a:cubicBezTo>
                  <a:lnTo>
                    <a:pt x="13658" y="10465"/>
                  </a:lnTo>
                  <a:cubicBezTo>
                    <a:pt x="13716" y="10348"/>
                    <a:pt x="13702" y="10212"/>
                    <a:pt x="13623" y="10129"/>
                  </a:cubicBezTo>
                  <a:lnTo>
                    <a:pt x="13436" y="9930"/>
                  </a:lnTo>
                  <a:cubicBezTo>
                    <a:pt x="13297" y="9783"/>
                    <a:pt x="13373" y="9508"/>
                    <a:pt x="13573" y="9432"/>
                  </a:cubicBezTo>
                  <a:lnTo>
                    <a:pt x="14193" y="9197"/>
                  </a:lnTo>
                  <a:cubicBezTo>
                    <a:pt x="14269" y="9167"/>
                    <a:pt x="14330" y="9109"/>
                    <a:pt x="14366" y="9036"/>
                  </a:cubicBezTo>
                  <a:lnTo>
                    <a:pt x="14595" y="8574"/>
                  </a:lnTo>
                  <a:cubicBezTo>
                    <a:pt x="14662" y="8438"/>
                    <a:pt x="14632" y="8280"/>
                    <a:pt x="14524" y="8206"/>
                  </a:cubicBezTo>
                  <a:lnTo>
                    <a:pt x="14349" y="8085"/>
                  </a:lnTo>
                  <a:cubicBezTo>
                    <a:pt x="14127" y="7932"/>
                    <a:pt x="14274" y="7538"/>
                    <a:pt x="14537" y="7538"/>
                  </a:cubicBezTo>
                  <a:cubicBezTo>
                    <a:pt x="14547" y="7538"/>
                    <a:pt x="14558" y="7539"/>
                    <a:pt x="14569" y="7540"/>
                  </a:cubicBezTo>
                  <a:lnTo>
                    <a:pt x="15077" y="7599"/>
                  </a:lnTo>
                  <a:lnTo>
                    <a:pt x="15212" y="7326"/>
                  </a:lnTo>
                  <a:lnTo>
                    <a:pt x="14628" y="6973"/>
                  </a:lnTo>
                  <a:cubicBezTo>
                    <a:pt x="14396" y="6831"/>
                    <a:pt x="14531" y="6419"/>
                    <a:pt x="14810" y="6419"/>
                  </a:cubicBezTo>
                  <a:cubicBezTo>
                    <a:pt x="14811" y="6419"/>
                    <a:pt x="14811" y="6419"/>
                    <a:pt x="14812" y="6419"/>
                  </a:cubicBezTo>
                  <a:lnTo>
                    <a:pt x="15483" y="6422"/>
                  </a:lnTo>
                  <a:cubicBezTo>
                    <a:pt x="15590" y="6422"/>
                    <a:pt x="15693" y="6352"/>
                    <a:pt x="15747" y="6244"/>
                  </a:cubicBezTo>
                  <a:lnTo>
                    <a:pt x="15843" y="6052"/>
                  </a:lnTo>
                  <a:lnTo>
                    <a:pt x="3666" y="24"/>
                  </a:lnTo>
                  <a:cubicBezTo>
                    <a:pt x="3633" y="8"/>
                    <a:pt x="3599" y="1"/>
                    <a:pt x="3564" y="1"/>
                  </a:cubicBez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09587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Shape 1989"/>
        <p:cNvGrpSpPr/>
        <p:nvPr/>
      </p:nvGrpSpPr>
      <p:grpSpPr>
        <a:xfrm>
          <a:off x="0" y="0"/>
          <a:ext cx="0" cy="0"/>
          <a:chOff x="0" y="0"/>
          <a:chExt cx="0" cy="0"/>
        </a:xfrm>
      </p:grpSpPr>
      <p:sp>
        <p:nvSpPr>
          <p:cNvPr id="1990" name="Google Shape;1990;p60"/>
          <p:cNvSpPr txBox="1">
            <a:spLocks noGrp="1"/>
          </p:cNvSpPr>
          <p:nvPr>
            <p:ph type="title"/>
          </p:nvPr>
        </p:nvSpPr>
        <p:spPr>
          <a:xfrm>
            <a:off x="720000" y="387100"/>
            <a:ext cx="3293400" cy="37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DERIVATION </a:t>
            </a:r>
            <a:r>
              <a:rPr lang="en" dirty="0">
                <a:solidFill>
                  <a:schemeClr val="accent3"/>
                </a:solidFill>
              </a:rPr>
              <a:t/>
            </a:r>
            <a:br>
              <a:rPr lang="en" dirty="0">
                <a:solidFill>
                  <a:schemeClr val="accent3"/>
                </a:solidFill>
              </a:rPr>
            </a:br>
            <a:r>
              <a:rPr lang="en" dirty="0">
                <a:solidFill>
                  <a:schemeClr val="accent3"/>
                </a:solidFill>
              </a:rPr>
              <a:t>PART II</a:t>
            </a:r>
            <a:endParaRPr dirty="0">
              <a:solidFill>
                <a:schemeClr val="accent3"/>
              </a:solidFill>
            </a:endParaRPr>
          </a:p>
        </p:txBody>
      </p:sp>
      <mc:AlternateContent xmlns:mc="http://schemas.openxmlformats.org/markup-compatibility/2006" xmlns:a14="http://schemas.microsoft.com/office/drawing/2010/main">
        <mc:Choice Requires="a14">
          <p:sp>
            <p:nvSpPr>
              <p:cNvPr id="1996" name="Google Shape;1996;p60"/>
              <p:cNvSpPr txBox="1">
                <a:spLocks noGrp="1"/>
              </p:cNvSpPr>
              <p:nvPr>
                <p:ph type="title" idx="5"/>
              </p:nvPr>
            </p:nvSpPr>
            <p:spPr>
              <a:xfrm rot="348706">
                <a:off x="4393225" y="607250"/>
                <a:ext cx="3981719" cy="4928204"/>
              </a:xfrm>
              <a:prstGeom prst="rect">
                <a:avLst/>
              </a:prstGeom>
              <a:solidFill>
                <a:schemeClr val="accent2">
                  <a:lumMod val="75000"/>
                </a:schemeClr>
              </a:solidFill>
            </p:spPr>
            <p:txBody>
              <a:bodyPr spcFirstLastPara="1" wrap="square" lIns="91425" tIns="91425" rIns="91425" bIns="91425" anchor="ctr" anchorCtr="0">
                <a:noAutofit/>
              </a:bodyPr>
              <a:lstStyle/>
              <a:p>
                <a:pPr lvl="0"/>
                <a:r>
                  <a:rPr lang="en-US" sz="1800" dirty="0">
                    <a:solidFill>
                      <a:srgbClr val="FFC000"/>
                    </a:solidFill>
                    <a:latin typeface="Comic Sans MS" panose="030F0702030302020204" pitchFamily="66" charset="0"/>
                  </a:rPr>
                  <a:t>Applying Integration on both sides,</a:t>
                </a:r>
                <a:br>
                  <a:rPr lang="en-US" sz="1800" dirty="0">
                    <a:solidFill>
                      <a:srgbClr val="FFC000"/>
                    </a:solidFill>
                    <a:latin typeface="Comic Sans MS" panose="030F0702030302020204" pitchFamily="66" charset="0"/>
                  </a:rPr>
                </a:br>
                <a:r>
                  <a:rPr lang="en-US" sz="1800" dirty="0">
                    <a:solidFill>
                      <a:srgbClr val="FFC000"/>
                    </a:solidFill>
                    <a:latin typeface="Comic Sans MS" panose="030F0702030302020204" pitchFamily="66" charset="0"/>
                  </a:rPr>
                  <a:t/>
                </a:r>
                <a:br>
                  <a:rPr lang="en-US" sz="1800" dirty="0">
                    <a:solidFill>
                      <a:srgbClr val="FFC000"/>
                    </a:solidFill>
                    <a:latin typeface="Comic Sans MS" panose="030F0702030302020204" pitchFamily="66" charset="0"/>
                  </a:rPr>
                </a:br>
                <a14:m>
                  <m:oMath xmlns:m="http://schemas.openxmlformats.org/officeDocument/2006/math">
                    <m:nary>
                      <m:naryPr>
                        <m:ctrlPr>
                          <a:rPr lang="en-US" sz="1800" i="1" smtClean="0">
                            <a:solidFill>
                              <a:srgbClr val="FFC000"/>
                            </a:solidFill>
                            <a:latin typeface="Cambria Math" panose="02040503050406030204" pitchFamily="18" charset="0"/>
                          </a:rPr>
                        </m:ctrlPr>
                      </m:naryPr>
                      <m:sub>
                        <m:r>
                          <m:rPr>
                            <m:brk m:alnAt="23"/>
                          </m:rPr>
                          <a:rPr lang="en-US" sz="1800" b="1" i="1" smtClean="0">
                            <a:solidFill>
                              <a:srgbClr val="FFC000"/>
                            </a:solidFill>
                            <a:latin typeface="Cambria Math" panose="02040503050406030204" pitchFamily="18" charset="0"/>
                          </a:rPr>
                          <m:t>𝑻</m:t>
                        </m:r>
                        <m:r>
                          <a:rPr lang="en-US" sz="1800" b="1" i="1" baseline="-25000" smtClean="0">
                            <a:solidFill>
                              <a:srgbClr val="FFC000"/>
                            </a:solidFill>
                            <a:latin typeface="Cambria Math" panose="02040503050406030204" pitchFamily="18" charset="0"/>
                          </a:rPr>
                          <m:t>𝒇</m:t>
                        </m:r>
                      </m:sub>
                      <m:sup>
                        <m:r>
                          <a:rPr lang="en-US" sz="1800" b="1" i="1" smtClean="0">
                            <a:solidFill>
                              <a:srgbClr val="FFC000"/>
                            </a:solidFill>
                            <a:latin typeface="Cambria Math" panose="02040503050406030204" pitchFamily="18" charset="0"/>
                          </a:rPr>
                          <m:t>𝑻</m:t>
                        </m:r>
                        <m:r>
                          <a:rPr lang="en-US" sz="1800" b="1" i="1" baseline="-25000" smtClean="0">
                            <a:solidFill>
                              <a:srgbClr val="FFC000"/>
                            </a:solidFill>
                            <a:latin typeface="Cambria Math" panose="02040503050406030204" pitchFamily="18" charset="0"/>
                          </a:rPr>
                          <m:t>𝟎</m:t>
                        </m:r>
                      </m:sup>
                      <m:e>
                        <m:f>
                          <m:fPr>
                            <m:ctrlPr>
                              <a:rPr lang="en-US" sz="1800" i="1" smtClean="0">
                                <a:solidFill>
                                  <a:srgbClr val="FFC000"/>
                                </a:solidFill>
                                <a:latin typeface="Cambria Math" panose="02040503050406030204" pitchFamily="18" charset="0"/>
                              </a:rPr>
                            </m:ctrlPr>
                          </m:fPr>
                          <m:num>
                            <m:r>
                              <a:rPr lang="en-US" sz="1800" i="1" smtClean="0">
                                <a:solidFill>
                                  <a:srgbClr val="FFC000"/>
                                </a:solidFill>
                                <a:latin typeface="Cambria Math" panose="02040503050406030204" pitchFamily="18" charset="0"/>
                              </a:rPr>
                              <m:t>𝑑</m:t>
                            </m:r>
                            <m:r>
                              <a:rPr lang="en-US" sz="1800" b="1" i="1" smtClean="0">
                                <a:solidFill>
                                  <a:srgbClr val="FFC000"/>
                                </a:solidFill>
                                <a:latin typeface="Cambria Math" panose="02040503050406030204" pitchFamily="18" charset="0"/>
                              </a:rPr>
                              <m:t>𝑻</m:t>
                            </m:r>
                          </m:num>
                          <m:den>
                            <m:r>
                              <a:rPr lang="en-US" sz="1800" b="1" i="1" smtClean="0">
                                <a:solidFill>
                                  <a:srgbClr val="FFC000"/>
                                </a:solidFill>
                                <a:latin typeface="Cambria Math" panose="02040503050406030204" pitchFamily="18" charset="0"/>
                              </a:rPr>
                              <m:t>(</m:t>
                            </m:r>
                            <m:r>
                              <a:rPr lang="en-US" sz="1800" b="1" i="1" smtClean="0">
                                <a:solidFill>
                                  <a:srgbClr val="FFC000"/>
                                </a:solidFill>
                                <a:latin typeface="Cambria Math" panose="02040503050406030204" pitchFamily="18" charset="0"/>
                              </a:rPr>
                              <m:t>𝑻</m:t>
                            </m:r>
                            <m:r>
                              <a:rPr lang="en-US" sz="1800" b="1" i="1" smtClean="0">
                                <a:solidFill>
                                  <a:srgbClr val="FFC000"/>
                                </a:solidFill>
                                <a:latin typeface="Cambria Math" panose="02040503050406030204" pitchFamily="18" charset="0"/>
                              </a:rPr>
                              <m:t>−</m:t>
                            </m:r>
                            <m:r>
                              <a:rPr lang="en-US" sz="1800" b="1" i="1" smtClean="0">
                                <a:solidFill>
                                  <a:srgbClr val="FFC000"/>
                                </a:solidFill>
                                <a:latin typeface="Cambria Math" panose="02040503050406030204" pitchFamily="18" charset="0"/>
                              </a:rPr>
                              <m:t>𝑻𝒔</m:t>
                            </m:r>
                            <m:r>
                              <a:rPr lang="en-US" sz="1800" b="1" i="1" smtClean="0">
                                <a:solidFill>
                                  <a:srgbClr val="FFC000"/>
                                </a:solidFill>
                                <a:latin typeface="Cambria Math" panose="02040503050406030204" pitchFamily="18" charset="0"/>
                              </a:rPr>
                              <m:t>)</m:t>
                            </m:r>
                          </m:den>
                        </m:f>
                      </m:e>
                    </m:nary>
                  </m:oMath>
                </a14:m>
                <a:r>
                  <a:rPr lang="fr-FR" sz="1800" dirty="0">
                    <a:solidFill>
                      <a:srgbClr val="FFC000"/>
                    </a:solidFill>
                    <a:latin typeface="Comic Sans MS" panose="030F0702030302020204" pitchFamily="66" charset="0"/>
                  </a:rPr>
                  <a:t>=</a:t>
                </a:r>
                <a:r>
                  <a:rPr lang="fr-FR" sz="1800" dirty="0">
                    <a:solidFill>
                      <a:srgbClr val="FFC000"/>
                    </a:solidFill>
                    <a:latin typeface="Cambria Math" panose="02040503050406030204" pitchFamily="18" charset="0"/>
                    <a:ea typeface="Cambria Math" panose="02040503050406030204" pitchFamily="18" charset="0"/>
                  </a:rPr>
                  <a:t>∫−k.dt</a:t>
                </a:r>
                <a:br>
                  <a:rPr lang="fr-FR" sz="1800" dirty="0">
                    <a:solidFill>
                      <a:srgbClr val="FFC000"/>
                    </a:solidFill>
                    <a:latin typeface="Cambria Math" panose="02040503050406030204" pitchFamily="18" charset="0"/>
                    <a:ea typeface="Cambria Math" panose="02040503050406030204" pitchFamily="18" charset="0"/>
                  </a:rPr>
                </a:br>
                <a:r>
                  <a:rPr lang="en-US" sz="1800" dirty="0">
                    <a:solidFill>
                      <a:srgbClr val="FFC000"/>
                    </a:solidFill>
                    <a:latin typeface="Cambria Math" panose="02040503050406030204" pitchFamily="18" charset="0"/>
                    <a:ea typeface="Cambria Math" panose="02040503050406030204" pitchFamily="18" charset="0"/>
                  </a:rPr>
                  <a:t/>
                </a:r>
                <a:br>
                  <a:rPr lang="en-US" sz="1800" dirty="0">
                    <a:solidFill>
                      <a:srgbClr val="FFC000"/>
                    </a:solidFill>
                    <a:latin typeface="Cambria Math" panose="02040503050406030204" pitchFamily="18" charset="0"/>
                    <a:ea typeface="Cambria Math" panose="02040503050406030204" pitchFamily="18" charset="0"/>
                  </a:rPr>
                </a:br>
                <a:r>
                  <a:rPr lang="fr-FR" sz="1800" dirty="0">
                    <a:solidFill>
                      <a:srgbClr val="FFC000"/>
                    </a:solidFill>
                    <a:latin typeface="Cambria Math" panose="02040503050406030204" pitchFamily="18" charset="0"/>
                    <a:ea typeface="Cambria Math" panose="02040503050406030204" pitchFamily="18" charset="0"/>
                  </a:rPr>
                  <a:t>⇒ln(</a:t>
                </a:r>
                <a14:m>
                  <m:oMath xmlns:m="http://schemas.openxmlformats.org/officeDocument/2006/math">
                    <m:f>
                      <m:fPr>
                        <m:ctrlPr>
                          <a:rPr lang="fr-FR" sz="1800" i="1" dirty="0" smtClean="0">
                            <a:solidFill>
                              <a:srgbClr val="FFC000"/>
                            </a:solidFill>
                            <a:latin typeface="Cambria Math" panose="02040503050406030204" pitchFamily="18" charset="0"/>
                            <a:ea typeface="Cambria Math" panose="02040503050406030204" pitchFamily="18" charset="0"/>
                          </a:rPr>
                        </m:ctrlPr>
                      </m:fPr>
                      <m:num>
                        <m:r>
                          <a:rPr lang="fr-FR" sz="1800" i="1" dirty="0">
                            <a:solidFill>
                              <a:srgbClr val="FFC000"/>
                            </a:solidFill>
                            <a:latin typeface="Cambria Math" panose="02040503050406030204" pitchFamily="18" charset="0"/>
                            <a:ea typeface="Cambria Math" panose="02040503050406030204" pitchFamily="18" charset="0"/>
                          </a:rPr>
                          <m:t>(</m:t>
                        </m:r>
                        <m:r>
                          <a:rPr lang="fr-FR" sz="1800" i="1" dirty="0">
                            <a:solidFill>
                              <a:srgbClr val="FFC000"/>
                            </a:solidFill>
                            <a:latin typeface="Cambria Math" panose="02040503050406030204" pitchFamily="18" charset="0"/>
                            <a:ea typeface="Cambria Math" panose="02040503050406030204" pitchFamily="18" charset="0"/>
                          </a:rPr>
                          <m:t>𝑇𝑓</m:t>
                        </m:r>
                        <m:r>
                          <a:rPr lang="fr-FR" sz="1800" i="1" dirty="0">
                            <a:solidFill>
                              <a:srgbClr val="FFC000"/>
                            </a:solidFill>
                            <a:latin typeface="Cambria Math" panose="02040503050406030204" pitchFamily="18" charset="0"/>
                            <a:ea typeface="Cambria Math" panose="02040503050406030204" pitchFamily="18" charset="0"/>
                          </a:rPr>
                          <m:t>–</m:t>
                        </m:r>
                        <m:r>
                          <a:rPr lang="fr-FR" sz="1800" i="1" dirty="0">
                            <a:solidFill>
                              <a:srgbClr val="FFC000"/>
                            </a:solidFill>
                            <a:latin typeface="Cambria Math" panose="02040503050406030204" pitchFamily="18" charset="0"/>
                            <a:ea typeface="Cambria Math" panose="02040503050406030204" pitchFamily="18" charset="0"/>
                          </a:rPr>
                          <m:t>𝑇</m:t>
                        </m:r>
                        <m:r>
                          <a:rPr lang="en-US" sz="1800" b="1" i="1" baseline="-25000" dirty="0" smtClean="0">
                            <a:solidFill>
                              <a:srgbClr val="FFC000"/>
                            </a:solidFill>
                            <a:latin typeface="Cambria Math" panose="02040503050406030204" pitchFamily="18" charset="0"/>
                            <a:ea typeface="Cambria Math" panose="02040503050406030204" pitchFamily="18" charset="0"/>
                          </a:rPr>
                          <m:t>𝒔</m:t>
                        </m:r>
                        <m:r>
                          <a:rPr lang="fr-FR" sz="1800" i="1" dirty="0">
                            <a:solidFill>
                              <a:srgbClr val="FFC000"/>
                            </a:solidFill>
                            <a:latin typeface="Cambria Math" panose="02040503050406030204" pitchFamily="18" charset="0"/>
                            <a:ea typeface="Cambria Math" panose="02040503050406030204" pitchFamily="18" charset="0"/>
                          </a:rPr>
                          <m:t>)</m:t>
                        </m:r>
                      </m:num>
                      <m:den>
                        <m:r>
                          <a:rPr lang="fr-FR" sz="1800" i="1" dirty="0">
                            <a:solidFill>
                              <a:srgbClr val="FFC000"/>
                            </a:solidFill>
                            <a:latin typeface="Cambria Math" panose="02040503050406030204" pitchFamily="18" charset="0"/>
                            <a:ea typeface="Cambria Math" panose="02040503050406030204" pitchFamily="18" charset="0"/>
                          </a:rPr>
                          <m:t>(</m:t>
                        </m:r>
                        <m:r>
                          <a:rPr lang="fr-FR" sz="1800" i="1" dirty="0">
                            <a:solidFill>
                              <a:srgbClr val="FFC000"/>
                            </a:solidFill>
                            <a:latin typeface="Cambria Math" panose="02040503050406030204" pitchFamily="18" charset="0"/>
                            <a:ea typeface="Cambria Math" panose="02040503050406030204" pitchFamily="18" charset="0"/>
                          </a:rPr>
                          <m:t>𝑇</m:t>
                        </m:r>
                        <m:r>
                          <a:rPr lang="fr-FR" sz="1800" i="1" baseline="-25000" dirty="0">
                            <a:solidFill>
                              <a:srgbClr val="FFC000"/>
                            </a:solidFill>
                            <a:latin typeface="Cambria Math" panose="02040503050406030204" pitchFamily="18" charset="0"/>
                            <a:ea typeface="Cambria Math" panose="02040503050406030204" pitchFamily="18" charset="0"/>
                          </a:rPr>
                          <m:t>0</m:t>
                        </m:r>
                        <m:r>
                          <a:rPr lang="fr-FR" sz="1800" i="1" dirty="0">
                            <a:solidFill>
                              <a:srgbClr val="FFC000"/>
                            </a:solidFill>
                            <a:latin typeface="Cambria Math" panose="02040503050406030204" pitchFamily="18" charset="0"/>
                            <a:ea typeface="Cambria Math" panose="02040503050406030204" pitchFamily="18" charset="0"/>
                          </a:rPr>
                          <m:t>–</m:t>
                        </m:r>
                        <m:r>
                          <a:rPr lang="fr-FR" sz="1800" i="1" dirty="0">
                            <a:solidFill>
                              <a:srgbClr val="FFC000"/>
                            </a:solidFill>
                            <a:latin typeface="Cambria Math" panose="02040503050406030204" pitchFamily="18" charset="0"/>
                            <a:ea typeface="Cambria Math" panose="02040503050406030204" pitchFamily="18" charset="0"/>
                          </a:rPr>
                          <m:t>𝑇𝑠</m:t>
                        </m:r>
                        <m:r>
                          <a:rPr lang="fr-FR" sz="1800" i="1" dirty="0">
                            <a:solidFill>
                              <a:srgbClr val="FFC000"/>
                            </a:solidFill>
                            <a:latin typeface="Cambria Math" panose="02040503050406030204" pitchFamily="18" charset="0"/>
                            <a:ea typeface="Cambria Math" panose="02040503050406030204" pitchFamily="18" charset="0"/>
                          </a:rPr>
                          <m:t>)</m:t>
                        </m:r>
                      </m:den>
                    </m:f>
                    <m:r>
                      <a:rPr lang="en-US" sz="1800" b="1" i="1" dirty="0" smtClean="0">
                        <a:solidFill>
                          <a:srgbClr val="FFC000"/>
                        </a:solidFill>
                        <a:latin typeface="Cambria Math" panose="02040503050406030204" pitchFamily="18" charset="0"/>
                        <a:ea typeface="Cambria Math" panose="02040503050406030204" pitchFamily="18" charset="0"/>
                      </a:rPr>
                      <m:t>)</m:t>
                    </m:r>
                  </m:oMath>
                </a14:m>
                <a:r>
                  <a:rPr lang="fr-FR" sz="1800" dirty="0">
                    <a:solidFill>
                      <a:srgbClr val="FFC000"/>
                    </a:solidFill>
                    <a:latin typeface="Cambria Math" panose="02040503050406030204" pitchFamily="18" charset="0"/>
                    <a:ea typeface="Cambria Math" panose="02040503050406030204" pitchFamily="18" charset="0"/>
                  </a:rPr>
                  <a:t>=−kt</a:t>
                </a:r>
                <a:br>
                  <a:rPr lang="fr-FR" sz="1800" dirty="0">
                    <a:solidFill>
                      <a:srgbClr val="FFC000"/>
                    </a:solidFill>
                    <a:latin typeface="Cambria Math" panose="02040503050406030204" pitchFamily="18" charset="0"/>
                    <a:ea typeface="Cambria Math" panose="02040503050406030204" pitchFamily="18" charset="0"/>
                  </a:rPr>
                </a:br>
                <a:r>
                  <a:rPr lang="fr-FR" sz="1800" dirty="0">
                    <a:solidFill>
                      <a:srgbClr val="FFC000"/>
                    </a:solidFill>
                    <a:latin typeface="Cambria Math" panose="02040503050406030204" pitchFamily="18" charset="0"/>
                    <a:ea typeface="Cambria Math" panose="02040503050406030204" pitchFamily="18" charset="0"/>
                  </a:rPr>
                  <a:t/>
                </a:r>
                <a:br>
                  <a:rPr lang="fr-FR" sz="1800" dirty="0">
                    <a:solidFill>
                      <a:srgbClr val="FFC000"/>
                    </a:solidFill>
                    <a:latin typeface="Cambria Math" panose="02040503050406030204" pitchFamily="18" charset="0"/>
                    <a:ea typeface="Cambria Math" panose="02040503050406030204" pitchFamily="18" charset="0"/>
                  </a:rPr>
                </a:br>
                <a:r>
                  <a:rPr lang="fr-FR" sz="1800" dirty="0">
                    <a:solidFill>
                      <a:srgbClr val="FFC000"/>
                    </a:solidFill>
                    <a:latin typeface="Cambria Math" panose="02040503050406030204" pitchFamily="18" charset="0"/>
                    <a:ea typeface="Cambria Math" panose="02040503050406030204" pitchFamily="18" charset="0"/>
                  </a:rPr>
                  <a:t>⇒ </a:t>
                </a:r>
                <a14:m>
                  <m:oMath xmlns:m="http://schemas.openxmlformats.org/officeDocument/2006/math">
                    <m:f>
                      <m:fPr>
                        <m:ctrlPr>
                          <a:rPr lang="fr-FR" sz="1800" i="1" dirty="0">
                            <a:solidFill>
                              <a:srgbClr val="FFC000"/>
                            </a:solidFill>
                            <a:latin typeface="Cambria Math" panose="02040503050406030204" pitchFamily="18" charset="0"/>
                            <a:ea typeface="Cambria Math" panose="02040503050406030204" pitchFamily="18" charset="0"/>
                          </a:rPr>
                        </m:ctrlPr>
                      </m:fPr>
                      <m:num>
                        <m:r>
                          <a:rPr lang="fr-FR" sz="1800" i="1" dirty="0">
                            <a:solidFill>
                              <a:srgbClr val="FFC000"/>
                            </a:solidFill>
                            <a:latin typeface="Cambria Math" panose="02040503050406030204" pitchFamily="18" charset="0"/>
                            <a:ea typeface="Cambria Math" panose="02040503050406030204" pitchFamily="18" charset="0"/>
                          </a:rPr>
                          <m:t>(</m:t>
                        </m:r>
                        <m:r>
                          <a:rPr lang="fr-FR" sz="1800" i="1" dirty="0" smtClean="0">
                            <a:solidFill>
                              <a:srgbClr val="FFC000"/>
                            </a:solidFill>
                            <a:latin typeface="Cambria Math" panose="02040503050406030204" pitchFamily="18" charset="0"/>
                            <a:ea typeface="Cambria Math" panose="02040503050406030204" pitchFamily="18" charset="0"/>
                          </a:rPr>
                          <m:t>𝑇𝑓</m:t>
                        </m:r>
                        <m:r>
                          <a:rPr lang="fr-FR" sz="1800" i="1" dirty="0" smtClean="0">
                            <a:solidFill>
                              <a:srgbClr val="FFC000"/>
                            </a:solidFill>
                            <a:latin typeface="Cambria Math" panose="02040503050406030204" pitchFamily="18" charset="0"/>
                            <a:ea typeface="Cambria Math" panose="02040503050406030204" pitchFamily="18" charset="0"/>
                          </a:rPr>
                          <m:t>–</m:t>
                        </m:r>
                        <m:r>
                          <a:rPr lang="fr-FR" sz="1800" i="1" dirty="0" smtClean="0">
                            <a:solidFill>
                              <a:srgbClr val="FFC000"/>
                            </a:solidFill>
                            <a:latin typeface="Cambria Math" panose="02040503050406030204" pitchFamily="18" charset="0"/>
                            <a:ea typeface="Cambria Math" panose="02040503050406030204" pitchFamily="18" charset="0"/>
                          </a:rPr>
                          <m:t>𝑇𝑠</m:t>
                        </m:r>
                        <m:r>
                          <a:rPr lang="fr-FR" sz="1800" i="1" dirty="0">
                            <a:solidFill>
                              <a:srgbClr val="FFC000"/>
                            </a:solidFill>
                            <a:latin typeface="Cambria Math" panose="02040503050406030204" pitchFamily="18" charset="0"/>
                            <a:ea typeface="Cambria Math" panose="02040503050406030204" pitchFamily="18" charset="0"/>
                          </a:rPr>
                          <m:t>)</m:t>
                        </m:r>
                      </m:num>
                      <m:den>
                        <m:r>
                          <a:rPr lang="fr-FR" sz="1800" i="1" dirty="0">
                            <a:solidFill>
                              <a:srgbClr val="FFC000"/>
                            </a:solidFill>
                            <a:latin typeface="Cambria Math" panose="02040503050406030204" pitchFamily="18" charset="0"/>
                            <a:ea typeface="Cambria Math" panose="02040503050406030204" pitchFamily="18" charset="0"/>
                          </a:rPr>
                          <m:t>(</m:t>
                        </m:r>
                        <m:r>
                          <a:rPr lang="fr-FR" sz="1800" i="1" dirty="0">
                            <a:solidFill>
                              <a:srgbClr val="FFC000"/>
                            </a:solidFill>
                            <a:latin typeface="Cambria Math" panose="02040503050406030204" pitchFamily="18" charset="0"/>
                            <a:ea typeface="Cambria Math" panose="02040503050406030204" pitchFamily="18" charset="0"/>
                          </a:rPr>
                          <m:t>𝑇</m:t>
                        </m:r>
                        <m:r>
                          <a:rPr lang="fr-FR" sz="1800" i="1" baseline="-25000" dirty="0">
                            <a:solidFill>
                              <a:srgbClr val="FFC000"/>
                            </a:solidFill>
                            <a:latin typeface="Cambria Math" panose="02040503050406030204" pitchFamily="18" charset="0"/>
                            <a:ea typeface="Cambria Math" panose="02040503050406030204" pitchFamily="18" charset="0"/>
                          </a:rPr>
                          <m:t>0</m:t>
                        </m:r>
                        <m:r>
                          <a:rPr lang="fr-FR" sz="1800" i="1" dirty="0">
                            <a:solidFill>
                              <a:srgbClr val="FFC000"/>
                            </a:solidFill>
                            <a:latin typeface="Cambria Math" panose="02040503050406030204" pitchFamily="18" charset="0"/>
                            <a:ea typeface="Cambria Math" panose="02040503050406030204" pitchFamily="18" charset="0"/>
                          </a:rPr>
                          <m:t>–</m:t>
                        </m:r>
                        <m:r>
                          <a:rPr lang="fr-FR" sz="1800" i="1" dirty="0">
                            <a:solidFill>
                              <a:srgbClr val="FFC000"/>
                            </a:solidFill>
                            <a:latin typeface="Cambria Math" panose="02040503050406030204" pitchFamily="18" charset="0"/>
                            <a:ea typeface="Cambria Math" panose="02040503050406030204" pitchFamily="18" charset="0"/>
                          </a:rPr>
                          <m:t>𝑇𝑠</m:t>
                        </m:r>
                        <m:r>
                          <a:rPr lang="fr-FR" sz="1800" i="1" dirty="0">
                            <a:solidFill>
                              <a:srgbClr val="FFC000"/>
                            </a:solidFill>
                            <a:latin typeface="Cambria Math" panose="02040503050406030204" pitchFamily="18" charset="0"/>
                            <a:ea typeface="Cambria Math" panose="02040503050406030204" pitchFamily="18" charset="0"/>
                          </a:rPr>
                          <m:t>)</m:t>
                        </m:r>
                      </m:den>
                    </m:f>
                    <m:r>
                      <a:rPr lang="en-US" sz="1800" b="1" i="1" dirty="0" smtClean="0">
                        <a:solidFill>
                          <a:srgbClr val="FFC000"/>
                        </a:solidFill>
                        <a:latin typeface="Cambria Math" panose="02040503050406030204" pitchFamily="18" charset="0"/>
                        <a:ea typeface="Cambria Math" panose="02040503050406030204" pitchFamily="18" charset="0"/>
                      </a:rPr>
                      <m:t>=</m:t>
                    </m:r>
                    <m:sSup>
                      <m:sSupPr>
                        <m:ctrlPr>
                          <a:rPr lang="en-US" sz="1800" b="1" i="1" dirty="0" smtClean="0">
                            <a:solidFill>
                              <a:srgbClr val="FFC000"/>
                            </a:solidFill>
                            <a:latin typeface="Cambria Math" panose="02040503050406030204" pitchFamily="18" charset="0"/>
                            <a:ea typeface="Cambria Math" panose="02040503050406030204" pitchFamily="18" charset="0"/>
                          </a:rPr>
                        </m:ctrlPr>
                      </m:sSupPr>
                      <m:e>
                        <m:r>
                          <a:rPr lang="en-US" sz="1800" b="1" i="1" dirty="0" smtClean="0">
                            <a:solidFill>
                              <a:srgbClr val="FFC000"/>
                            </a:solidFill>
                            <a:latin typeface="Cambria Math" panose="02040503050406030204" pitchFamily="18" charset="0"/>
                            <a:ea typeface="Cambria Math" panose="02040503050406030204" pitchFamily="18" charset="0"/>
                          </a:rPr>
                          <m:t>𝒆</m:t>
                        </m:r>
                      </m:e>
                      <m:sup>
                        <m:r>
                          <a:rPr lang="en-US" sz="1800" b="1" i="1" dirty="0" smtClean="0">
                            <a:solidFill>
                              <a:srgbClr val="FFC000"/>
                            </a:solidFill>
                            <a:latin typeface="Cambria Math" panose="02040503050406030204" pitchFamily="18" charset="0"/>
                            <a:ea typeface="Cambria Math" panose="02040503050406030204" pitchFamily="18" charset="0"/>
                          </a:rPr>
                          <m:t>−</m:t>
                        </m:r>
                        <m:r>
                          <a:rPr lang="en-US" sz="1800" b="1" i="1" dirty="0" smtClean="0">
                            <a:solidFill>
                              <a:srgbClr val="FFC000"/>
                            </a:solidFill>
                            <a:latin typeface="Cambria Math" panose="02040503050406030204" pitchFamily="18" charset="0"/>
                            <a:ea typeface="Cambria Math" panose="02040503050406030204" pitchFamily="18" charset="0"/>
                          </a:rPr>
                          <m:t>𝒌𝒕</m:t>
                        </m:r>
                      </m:sup>
                    </m:sSup>
                  </m:oMath>
                </a14:m>
                <a:r>
                  <a:rPr lang="en-US" sz="1800" b="1" dirty="0">
                    <a:solidFill>
                      <a:srgbClr val="FFC000"/>
                    </a:solidFill>
                    <a:latin typeface="Cambria Math" panose="02040503050406030204" pitchFamily="18" charset="0"/>
                    <a:ea typeface="Cambria Math" panose="02040503050406030204" pitchFamily="18" charset="0"/>
                  </a:rPr>
                  <a:t/>
                </a:r>
                <a:br>
                  <a:rPr lang="en-US" sz="1800" b="1" dirty="0">
                    <a:solidFill>
                      <a:srgbClr val="FFC000"/>
                    </a:solidFill>
                    <a:latin typeface="Cambria Math" panose="02040503050406030204" pitchFamily="18" charset="0"/>
                    <a:ea typeface="Cambria Math" panose="02040503050406030204" pitchFamily="18" charset="0"/>
                  </a:rPr>
                </a:br>
                <a:r>
                  <a:rPr lang="en-US" sz="1800" b="1" dirty="0">
                    <a:solidFill>
                      <a:srgbClr val="FFC000"/>
                    </a:solidFill>
                    <a:latin typeface="Cambria Math" panose="02040503050406030204" pitchFamily="18" charset="0"/>
                    <a:ea typeface="Cambria Math" panose="02040503050406030204" pitchFamily="18" charset="0"/>
                  </a:rPr>
                  <a:t/>
                </a:r>
                <a:br>
                  <a:rPr lang="en-US" sz="1800" b="1" dirty="0">
                    <a:solidFill>
                      <a:srgbClr val="FFC000"/>
                    </a:solidFill>
                    <a:latin typeface="Cambria Math" panose="02040503050406030204" pitchFamily="18" charset="0"/>
                    <a:ea typeface="Cambria Math" panose="02040503050406030204" pitchFamily="18" charset="0"/>
                  </a:rPr>
                </a:br>
                <a:r>
                  <a:rPr lang="fr-FR" sz="1800" dirty="0">
                    <a:solidFill>
                      <a:srgbClr val="FFC000"/>
                    </a:solidFill>
                    <a:latin typeface="Cambria Math" panose="02040503050406030204" pitchFamily="18" charset="0"/>
                    <a:ea typeface="Cambria Math" panose="02040503050406030204" pitchFamily="18" charset="0"/>
                  </a:rPr>
                  <a:t>⇒</a:t>
                </a:r>
                <a:r>
                  <a:rPr lang="fr-FR" sz="1800" dirty="0">
                    <a:solidFill>
                      <a:srgbClr val="FFC000"/>
                    </a:solidFill>
                    <a:ea typeface="Cambria Math" panose="02040503050406030204" pitchFamily="18" charset="0"/>
                  </a:rPr>
                  <a:t> </a:t>
                </a:r>
                <a14:m>
                  <m:oMath xmlns:m="http://schemas.openxmlformats.org/officeDocument/2006/math">
                    <m:r>
                      <a:rPr lang="fr-FR" sz="1800" i="1" dirty="0">
                        <a:solidFill>
                          <a:srgbClr val="FFC000"/>
                        </a:solidFill>
                        <a:latin typeface="Cambria Math" panose="02040503050406030204" pitchFamily="18" charset="0"/>
                        <a:ea typeface="Cambria Math" panose="02040503050406030204" pitchFamily="18" charset="0"/>
                      </a:rPr>
                      <m:t>𝑇</m:t>
                    </m:r>
                    <m:r>
                      <a:rPr lang="en-US" sz="1800" b="1" i="1" baseline="-25000" dirty="0" smtClean="0">
                        <a:solidFill>
                          <a:srgbClr val="FFC000"/>
                        </a:solidFill>
                        <a:latin typeface="Cambria Math" panose="02040503050406030204" pitchFamily="18" charset="0"/>
                        <a:ea typeface="Cambria Math" panose="02040503050406030204" pitchFamily="18" charset="0"/>
                      </a:rPr>
                      <m:t>𝒇</m:t>
                    </m:r>
                    <m:r>
                      <a:rPr lang="en-US" sz="1800" b="1" i="1" baseline="-25000" dirty="0" smtClean="0">
                        <a:solidFill>
                          <a:srgbClr val="FFC000"/>
                        </a:solidFill>
                        <a:latin typeface="Cambria Math" panose="02040503050406030204" pitchFamily="18" charset="0"/>
                        <a:ea typeface="Cambria Math" panose="02040503050406030204" pitchFamily="18" charset="0"/>
                      </a:rPr>
                      <m:t> </m:t>
                    </m:r>
                    <m:r>
                      <a:rPr lang="fr-FR" sz="1800" i="1" dirty="0">
                        <a:solidFill>
                          <a:srgbClr val="FFC000"/>
                        </a:solidFill>
                        <a:latin typeface="Cambria Math" panose="02040503050406030204" pitchFamily="18" charset="0"/>
                        <a:ea typeface="Cambria Math" panose="02040503050406030204" pitchFamily="18" charset="0"/>
                      </a:rPr>
                      <m:t>–</m:t>
                    </m:r>
                    <m:r>
                      <a:rPr lang="fr-FR" sz="1800" i="1" dirty="0">
                        <a:solidFill>
                          <a:srgbClr val="FFC000"/>
                        </a:solidFill>
                        <a:latin typeface="Cambria Math" panose="02040503050406030204" pitchFamily="18" charset="0"/>
                        <a:ea typeface="Cambria Math" panose="02040503050406030204" pitchFamily="18" charset="0"/>
                      </a:rPr>
                      <m:t>𝑇𝑠</m:t>
                    </m:r>
                  </m:oMath>
                </a14:m>
                <a:r>
                  <a:rPr lang="en-US" sz="1800" baseline="30000" dirty="0">
                    <a:solidFill>
                      <a:srgbClr val="FFC000"/>
                    </a:solidFill>
                    <a:latin typeface="Cambria Math" panose="02040503050406030204" pitchFamily="18" charset="0"/>
                    <a:ea typeface="Cambria Math" panose="02040503050406030204" pitchFamily="18" charset="0"/>
                  </a:rPr>
                  <a:t>= (</a:t>
                </a:r>
                <a14:m>
                  <m:oMath xmlns:m="http://schemas.openxmlformats.org/officeDocument/2006/math">
                    <m:r>
                      <a:rPr lang="fr-FR" sz="1800" i="1" dirty="0">
                        <a:solidFill>
                          <a:srgbClr val="FFC000"/>
                        </a:solidFill>
                        <a:latin typeface="Cambria Math" panose="02040503050406030204" pitchFamily="18" charset="0"/>
                        <a:ea typeface="Cambria Math" panose="02040503050406030204" pitchFamily="18" charset="0"/>
                      </a:rPr>
                      <m:t>𝑇</m:t>
                    </m:r>
                    <m:r>
                      <a:rPr lang="fr-FR" sz="1800" i="1" baseline="-25000" dirty="0">
                        <a:solidFill>
                          <a:srgbClr val="FFC000"/>
                        </a:solidFill>
                        <a:latin typeface="Cambria Math" panose="02040503050406030204" pitchFamily="18" charset="0"/>
                        <a:ea typeface="Cambria Math" panose="02040503050406030204" pitchFamily="18" charset="0"/>
                      </a:rPr>
                      <m:t>0</m:t>
                    </m:r>
                    <m:r>
                      <a:rPr lang="fr-FR" sz="1800" i="1" dirty="0">
                        <a:solidFill>
                          <a:srgbClr val="FFC000"/>
                        </a:solidFill>
                        <a:latin typeface="Cambria Math" panose="02040503050406030204" pitchFamily="18" charset="0"/>
                        <a:ea typeface="Cambria Math" panose="02040503050406030204" pitchFamily="18" charset="0"/>
                      </a:rPr>
                      <m:t>–</m:t>
                    </m:r>
                    <m:r>
                      <a:rPr lang="fr-FR" sz="1800" i="1" dirty="0">
                        <a:solidFill>
                          <a:srgbClr val="FFC000"/>
                        </a:solidFill>
                        <a:latin typeface="Cambria Math" panose="02040503050406030204" pitchFamily="18" charset="0"/>
                        <a:ea typeface="Cambria Math" panose="02040503050406030204" pitchFamily="18" charset="0"/>
                      </a:rPr>
                      <m:t>𝑇𝑠</m:t>
                    </m:r>
                  </m:oMath>
                </a14:m>
                <a:r>
                  <a:rPr lang="en-US" sz="1800" baseline="30000" dirty="0">
                    <a:solidFill>
                      <a:srgbClr val="FFC000"/>
                    </a:solidFill>
                    <a:latin typeface="Cambria Math" panose="02040503050406030204" pitchFamily="18" charset="0"/>
                    <a:ea typeface="Cambria Math" panose="02040503050406030204" pitchFamily="18" charset="0"/>
                  </a:rPr>
                  <a:t>)</a:t>
                </a:r>
                <a:r>
                  <a:rPr lang="en-US" sz="1800" dirty="0">
                    <a:solidFill>
                      <a:srgbClr val="FFC000"/>
                    </a:solidFill>
                    <a:ea typeface="Cambria Math" panose="02040503050406030204" pitchFamily="18" charset="0"/>
                  </a:rPr>
                  <a:t> </a:t>
                </a:r>
                <a14:m>
                  <m:oMath xmlns:m="http://schemas.openxmlformats.org/officeDocument/2006/math">
                    <m:sSup>
                      <m:sSupPr>
                        <m:ctrlPr>
                          <a:rPr lang="en-US" sz="1800" i="1" dirty="0">
                            <a:solidFill>
                              <a:srgbClr val="FFC000"/>
                            </a:solidFill>
                            <a:latin typeface="Cambria Math" panose="02040503050406030204" pitchFamily="18" charset="0"/>
                            <a:ea typeface="Cambria Math" panose="02040503050406030204" pitchFamily="18" charset="0"/>
                          </a:rPr>
                        </m:ctrlPr>
                      </m:sSupPr>
                      <m:e>
                        <m:r>
                          <a:rPr lang="en-US" sz="1800" i="1" dirty="0">
                            <a:solidFill>
                              <a:srgbClr val="FFC000"/>
                            </a:solidFill>
                            <a:latin typeface="Cambria Math" panose="02040503050406030204" pitchFamily="18" charset="0"/>
                            <a:ea typeface="Cambria Math" panose="02040503050406030204" pitchFamily="18" charset="0"/>
                          </a:rPr>
                          <m:t>𝒆</m:t>
                        </m:r>
                      </m:e>
                      <m:sup>
                        <m:r>
                          <a:rPr lang="en-US" sz="1800" i="1" dirty="0">
                            <a:solidFill>
                              <a:srgbClr val="FFC000"/>
                            </a:solidFill>
                            <a:latin typeface="Cambria Math" panose="02040503050406030204" pitchFamily="18" charset="0"/>
                            <a:ea typeface="Cambria Math" panose="02040503050406030204" pitchFamily="18" charset="0"/>
                          </a:rPr>
                          <m:t>−</m:t>
                        </m:r>
                        <m:r>
                          <a:rPr lang="en-US" sz="1800" i="1" dirty="0">
                            <a:solidFill>
                              <a:srgbClr val="FFC000"/>
                            </a:solidFill>
                            <a:latin typeface="Cambria Math" panose="02040503050406030204" pitchFamily="18" charset="0"/>
                            <a:ea typeface="Cambria Math" panose="02040503050406030204" pitchFamily="18" charset="0"/>
                          </a:rPr>
                          <m:t>𝒌𝒕</m:t>
                        </m:r>
                      </m:sup>
                    </m:sSup>
                  </m:oMath>
                </a14:m>
                <a:r>
                  <a:rPr lang="en-US" sz="1800" baseline="30000" dirty="0">
                    <a:solidFill>
                      <a:srgbClr val="FFC000"/>
                    </a:solidFill>
                    <a:latin typeface="Cambria Math" panose="02040503050406030204" pitchFamily="18" charset="0"/>
                    <a:ea typeface="Cambria Math" panose="02040503050406030204" pitchFamily="18" charset="0"/>
                  </a:rPr>
                  <a:t/>
                </a:r>
                <a:br>
                  <a:rPr lang="en-US" sz="1800" baseline="30000" dirty="0">
                    <a:solidFill>
                      <a:srgbClr val="FFC000"/>
                    </a:solidFill>
                    <a:latin typeface="Cambria Math" panose="02040503050406030204" pitchFamily="18" charset="0"/>
                    <a:ea typeface="Cambria Math" panose="02040503050406030204" pitchFamily="18" charset="0"/>
                  </a:rPr>
                </a:br>
                <a:r>
                  <a:rPr lang="en-US" sz="1800" baseline="30000" dirty="0">
                    <a:solidFill>
                      <a:srgbClr val="FFC000"/>
                    </a:solidFill>
                    <a:latin typeface="Cambria Math" panose="02040503050406030204" pitchFamily="18" charset="0"/>
                    <a:ea typeface="Cambria Math" panose="02040503050406030204" pitchFamily="18" charset="0"/>
                  </a:rPr>
                  <a:t/>
                </a:r>
                <a:br>
                  <a:rPr lang="en-US" sz="1800" baseline="30000" dirty="0">
                    <a:solidFill>
                      <a:srgbClr val="FFC000"/>
                    </a:solidFill>
                    <a:latin typeface="Cambria Math" panose="02040503050406030204" pitchFamily="18" charset="0"/>
                    <a:ea typeface="Cambria Math" panose="02040503050406030204" pitchFamily="18" charset="0"/>
                  </a:rPr>
                </a:br>
                <a:r>
                  <a:rPr lang="fr-FR" sz="1800" dirty="0">
                    <a:solidFill>
                      <a:srgbClr val="FFC000"/>
                    </a:solidFill>
                    <a:latin typeface="Cambria Math" panose="02040503050406030204" pitchFamily="18" charset="0"/>
                    <a:ea typeface="Cambria Math" panose="02040503050406030204" pitchFamily="18" charset="0"/>
                  </a:rPr>
                  <a:t>⇒</a:t>
                </a:r>
                <a:r>
                  <a:rPr lang="fr-FR" sz="1800" dirty="0">
                    <a:solidFill>
                      <a:srgbClr val="FFC000"/>
                    </a:solidFill>
                    <a:ea typeface="Cambria Math" panose="02040503050406030204" pitchFamily="18" charset="0"/>
                  </a:rPr>
                  <a:t> </a:t>
                </a:r>
                <a14:m>
                  <m:oMath xmlns:m="http://schemas.openxmlformats.org/officeDocument/2006/math">
                    <m:r>
                      <a:rPr lang="fr-FR" sz="1800" i="1" dirty="0">
                        <a:solidFill>
                          <a:srgbClr val="FFC000"/>
                        </a:solidFill>
                        <a:latin typeface="Cambria Math" panose="02040503050406030204" pitchFamily="18" charset="0"/>
                        <a:ea typeface="Cambria Math" panose="02040503050406030204" pitchFamily="18" charset="0"/>
                      </a:rPr>
                      <m:t>𝑇</m:t>
                    </m:r>
                    <m:r>
                      <a:rPr lang="en-US" sz="1800" i="1" baseline="-25000" dirty="0">
                        <a:solidFill>
                          <a:srgbClr val="FFC000"/>
                        </a:solidFill>
                        <a:latin typeface="Cambria Math" panose="02040503050406030204" pitchFamily="18" charset="0"/>
                        <a:ea typeface="Cambria Math" panose="02040503050406030204" pitchFamily="18" charset="0"/>
                      </a:rPr>
                      <m:t>𝒇</m:t>
                    </m:r>
                    <m:r>
                      <a:rPr lang="en-US" sz="1800" i="1" baseline="-25000" dirty="0">
                        <a:solidFill>
                          <a:srgbClr val="FFC000"/>
                        </a:solidFill>
                        <a:latin typeface="Cambria Math" panose="02040503050406030204" pitchFamily="18" charset="0"/>
                        <a:ea typeface="Cambria Math" panose="02040503050406030204" pitchFamily="18" charset="0"/>
                      </a:rPr>
                      <m:t> </m:t>
                    </m:r>
                  </m:oMath>
                </a14:m>
                <a:r>
                  <a:rPr lang="en-US" sz="1800" baseline="30000" dirty="0">
                    <a:solidFill>
                      <a:srgbClr val="FFC000"/>
                    </a:solidFill>
                    <a:latin typeface="Cambria Math" panose="02040503050406030204" pitchFamily="18" charset="0"/>
                    <a:ea typeface="Cambria Math" panose="02040503050406030204" pitchFamily="18" charset="0"/>
                  </a:rPr>
                  <a:t>= (</a:t>
                </a:r>
                <a14:m>
                  <m:oMath xmlns:m="http://schemas.openxmlformats.org/officeDocument/2006/math">
                    <m:r>
                      <a:rPr lang="fr-FR" sz="1800" i="1" dirty="0">
                        <a:solidFill>
                          <a:srgbClr val="FFC000"/>
                        </a:solidFill>
                        <a:latin typeface="Cambria Math" panose="02040503050406030204" pitchFamily="18" charset="0"/>
                        <a:ea typeface="Cambria Math" panose="02040503050406030204" pitchFamily="18" charset="0"/>
                      </a:rPr>
                      <m:t>𝑇</m:t>
                    </m:r>
                    <m:r>
                      <a:rPr lang="fr-FR" sz="1800" i="1" baseline="-25000" dirty="0">
                        <a:solidFill>
                          <a:srgbClr val="FFC000"/>
                        </a:solidFill>
                        <a:latin typeface="Cambria Math" panose="02040503050406030204" pitchFamily="18" charset="0"/>
                        <a:ea typeface="Cambria Math" panose="02040503050406030204" pitchFamily="18" charset="0"/>
                      </a:rPr>
                      <m:t>0</m:t>
                    </m:r>
                    <m:r>
                      <a:rPr lang="fr-FR" sz="1800" i="1" dirty="0">
                        <a:solidFill>
                          <a:srgbClr val="FFC000"/>
                        </a:solidFill>
                        <a:latin typeface="Cambria Math" panose="02040503050406030204" pitchFamily="18" charset="0"/>
                        <a:ea typeface="Cambria Math" panose="02040503050406030204" pitchFamily="18" charset="0"/>
                      </a:rPr>
                      <m:t>–</m:t>
                    </m:r>
                    <m:r>
                      <a:rPr lang="fr-FR" sz="1800" i="1" dirty="0">
                        <a:solidFill>
                          <a:srgbClr val="FFC000"/>
                        </a:solidFill>
                        <a:latin typeface="Cambria Math" panose="02040503050406030204" pitchFamily="18" charset="0"/>
                        <a:ea typeface="Cambria Math" panose="02040503050406030204" pitchFamily="18" charset="0"/>
                      </a:rPr>
                      <m:t>𝑇𝑠</m:t>
                    </m:r>
                  </m:oMath>
                </a14:m>
                <a:r>
                  <a:rPr lang="en-US" sz="1800" baseline="30000" dirty="0">
                    <a:solidFill>
                      <a:srgbClr val="FFC000"/>
                    </a:solidFill>
                    <a:latin typeface="Cambria Math" panose="02040503050406030204" pitchFamily="18" charset="0"/>
                    <a:ea typeface="Cambria Math" panose="02040503050406030204" pitchFamily="18" charset="0"/>
                  </a:rPr>
                  <a:t>)</a:t>
                </a:r>
                <a:r>
                  <a:rPr lang="en-US" sz="1800" dirty="0">
                    <a:solidFill>
                      <a:srgbClr val="FFC000"/>
                    </a:solidFill>
                    <a:ea typeface="Cambria Math" panose="02040503050406030204" pitchFamily="18" charset="0"/>
                  </a:rPr>
                  <a:t> </a:t>
                </a:r>
                <a14:m>
                  <m:oMath xmlns:m="http://schemas.openxmlformats.org/officeDocument/2006/math">
                    <m:sSup>
                      <m:sSupPr>
                        <m:ctrlPr>
                          <a:rPr lang="en-US" sz="1800" i="1" dirty="0">
                            <a:solidFill>
                              <a:srgbClr val="FFC000"/>
                            </a:solidFill>
                            <a:latin typeface="Cambria Math" panose="02040503050406030204" pitchFamily="18" charset="0"/>
                            <a:ea typeface="Cambria Math" panose="02040503050406030204" pitchFamily="18" charset="0"/>
                          </a:rPr>
                        </m:ctrlPr>
                      </m:sSupPr>
                      <m:e>
                        <m:r>
                          <a:rPr lang="en-US" sz="1800" i="1" dirty="0">
                            <a:solidFill>
                              <a:srgbClr val="FFC000"/>
                            </a:solidFill>
                            <a:latin typeface="Cambria Math" panose="02040503050406030204" pitchFamily="18" charset="0"/>
                            <a:ea typeface="Cambria Math" panose="02040503050406030204" pitchFamily="18" charset="0"/>
                          </a:rPr>
                          <m:t>𝒆</m:t>
                        </m:r>
                      </m:e>
                      <m:sup>
                        <m:r>
                          <a:rPr lang="en-US" sz="1800" i="1" dirty="0">
                            <a:solidFill>
                              <a:srgbClr val="FFC000"/>
                            </a:solidFill>
                            <a:latin typeface="Cambria Math" panose="02040503050406030204" pitchFamily="18" charset="0"/>
                            <a:ea typeface="Cambria Math" panose="02040503050406030204" pitchFamily="18" charset="0"/>
                          </a:rPr>
                          <m:t>−</m:t>
                        </m:r>
                        <m:r>
                          <a:rPr lang="en-US" sz="1800" i="1" dirty="0">
                            <a:solidFill>
                              <a:srgbClr val="FFC000"/>
                            </a:solidFill>
                            <a:latin typeface="Cambria Math" panose="02040503050406030204" pitchFamily="18" charset="0"/>
                            <a:ea typeface="Cambria Math" panose="02040503050406030204" pitchFamily="18" charset="0"/>
                          </a:rPr>
                          <m:t>𝒌𝒕</m:t>
                        </m:r>
                      </m:sup>
                    </m:sSup>
                  </m:oMath>
                </a14:m>
                <a:r>
                  <a:rPr lang="fr-FR" sz="1800" dirty="0">
                    <a:solidFill>
                      <a:srgbClr val="FFC000"/>
                    </a:solidFill>
                    <a:ea typeface="Cambria Math" panose="02040503050406030204" pitchFamily="18" charset="0"/>
                  </a:rPr>
                  <a:t>+ </a:t>
                </a:r>
                <a14:m>
                  <m:oMath xmlns:m="http://schemas.openxmlformats.org/officeDocument/2006/math">
                    <m:r>
                      <a:rPr lang="fr-FR" sz="1800" i="1" dirty="0">
                        <a:solidFill>
                          <a:srgbClr val="FFC000"/>
                        </a:solidFill>
                        <a:latin typeface="Cambria Math" panose="02040503050406030204" pitchFamily="18" charset="0"/>
                        <a:ea typeface="Cambria Math" panose="02040503050406030204" pitchFamily="18" charset="0"/>
                      </a:rPr>
                      <m:t>𝑇𝑠</m:t>
                    </m:r>
                  </m:oMath>
                </a14:m>
                <a:r>
                  <a:rPr lang="en-US" sz="1600" baseline="30000" dirty="0">
                    <a:solidFill>
                      <a:srgbClr val="FFC000"/>
                    </a:solidFill>
                    <a:latin typeface="Cambria Math" panose="02040503050406030204" pitchFamily="18" charset="0"/>
                    <a:ea typeface="Cambria Math" panose="02040503050406030204" pitchFamily="18" charset="0"/>
                  </a:rPr>
                  <a:t/>
                </a:r>
                <a:br>
                  <a:rPr lang="en-US" sz="1600" baseline="30000" dirty="0">
                    <a:solidFill>
                      <a:srgbClr val="FFC000"/>
                    </a:solidFill>
                    <a:latin typeface="Cambria Math" panose="02040503050406030204" pitchFamily="18" charset="0"/>
                    <a:ea typeface="Cambria Math" panose="02040503050406030204" pitchFamily="18" charset="0"/>
                  </a:rPr>
                </a:br>
                <a:endParaRPr sz="1600" baseline="30000" dirty="0">
                  <a:solidFill>
                    <a:srgbClr val="FFC000"/>
                  </a:solidFill>
                  <a:latin typeface="Cambria Math" panose="02040503050406030204" pitchFamily="18" charset="0"/>
                  <a:ea typeface="Cambria Math" panose="02040503050406030204" pitchFamily="18" charset="0"/>
                </a:endParaRPr>
              </a:p>
            </p:txBody>
          </p:sp>
        </mc:Choice>
        <mc:Fallback xmlns="">
          <p:sp>
            <p:nvSpPr>
              <p:cNvPr id="1996" name="Google Shape;1996;p60"/>
              <p:cNvSpPr txBox="1">
                <a:spLocks noGrp="1" noRot="1" noChangeAspect="1" noMove="1" noResize="1" noEditPoints="1" noAdjustHandles="1" noChangeArrowheads="1" noChangeShapeType="1" noTextEdit="1"/>
              </p:cNvSpPr>
              <p:nvPr>
                <p:ph type="title" idx="5"/>
              </p:nvPr>
            </p:nvSpPr>
            <p:spPr>
              <a:xfrm rot="348706">
                <a:off x="4393225" y="607250"/>
                <a:ext cx="3981719" cy="4928204"/>
              </a:xfrm>
              <a:prstGeom prst="rect">
                <a:avLst/>
              </a:prstGeom>
              <a:blipFill>
                <a:blip r:embed="rId3"/>
                <a:stretch>
                  <a:fillRect l="-3820"/>
                </a:stretch>
              </a:blipFill>
            </p:spPr>
            <p:txBody>
              <a:bodyPr/>
              <a:lstStyle/>
              <a:p>
                <a:r>
                  <a:rPr lang="en-US">
                    <a:noFill/>
                  </a:rPr>
                  <a:t> </a:t>
                </a:r>
              </a:p>
            </p:txBody>
          </p:sp>
        </mc:Fallback>
      </mc:AlternateContent>
      <p:grpSp>
        <p:nvGrpSpPr>
          <p:cNvPr id="1998" name="Google Shape;1998;p60"/>
          <p:cNvGrpSpPr/>
          <p:nvPr/>
        </p:nvGrpSpPr>
        <p:grpSpPr>
          <a:xfrm>
            <a:off x="1270434" y="2138135"/>
            <a:ext cx="2881820" cy="1522488"/>
            <a:chOff x="1008650" y="1489775"/>
            <a:chExt cx="851350" cy="449775"/>
          </a:xfrm>
        </p:grpSpPr>
        <p:sp>
          <p:nvSpPr>
            <p:cNvPr id="1999" name="Google Shape;1999;p60"/>
            <p:cNvSpPr/>
            <p:nvPr/>
          </p:nvSpPr>
          <p:spPr>
            <a:xfrm>
              <a:off x="1446550" y="1522600"/>
              <a:ext cx="406025" cy="344400"/>
            </a:xfrm>
            <a:custGeom>
              <a:avLst/>
              <a:gdLst/>
              <a:ahLst/>
              <a:cxnLst/>
              <a:rect l="l" t="t" r="r" b="b"/>
              <a:pathLst>
                <a:path w="16241" h="13776" extrusionOk="0">
                  <a:moveTo>
                    <a:pt x="15874" y="1"/>
                  </a:moveTo>
                  <a:lnTo>
                    <a:pt x="15874" y="1"/>
                  </a:lnTo>
                  <a:cubicBezTo>
                    <a:pt x="15926" y="176"/>
                    <a:pt x="15943" y="333"/>
                    <a:pt x="15943" y="490"/>
                  </a:cubicBezTo>
                  <a:cubicBezTo>
                    <a:pt x="15943" y="892"/>
                    <a:pt x="15804" y="1277"/>
                    <a:pt x="15489" y="1522"/>
                  </a:cubicBezTo>
                  <a:lnTo>
                    <a:pt x="15227" y="1731"/>
                  </a:lnTo>
                  <a:cubicBezTo>
                    <a:pt x="15227" y="1749"/>
                    <a:pt x="15227" y="1766"/>
                    <a:pt x="15209" y="1784"/>
                  </a:cubicBezTo>
                  <a:lnTo>
                    <a:pt x="13986" y="6469"/>
                  </a:lnTo>
                  <a:cubicBezTo>
                    <a:pt x="13968" y="6521"/>
                    <a:pt x="13933" y="6556"/>
                    <a:pt x="13881" y="6574"/>
                  </a:cubicBezTo>
                  <a:lnTo>
                    <a:pt x="13846" y="6574"/>
                  </a:lnTo>
                  <a:cubicBezTo>
                    <a:pt x="13811" y="6574"/>
                    <a:pt x="13758" y="6556"/>
                    <a:pt x="13741" y="6521"/>
                  </a:cubicBezTo>
                  <a:lnTo>
                    <a:pt x="9038" y="508"/>
                  </a:lnTo>
                  <a:lnTo>
                    <a:pt x="158" y="7413"/>
                  </a:lnTo>
                  <a:cubicBezTo>
                    <a:pt x="53" y="7483"/>
                    <a:pt x="0" y="7623"/>
                    <a:pt x="0" y="7745"/>
                  </a:cubicBezTo>
                  <a:cubicBezTo>
                    <a:pt x="0" y="7797"/>
                    <a:pt x="18" y="7867"/>
                    <a:pt x="35" y="7920"/>
                  </a:cubicBezTo>
                  <a:lnTo>
                    <a:pt x="175" y="8217"/>
                  </a:lnTo>
                  <a:cubicBezTo>
                    <a:pt x="1119" y="10385"/>
                    <a:pt x="2623" y="12273"/>
                    <a:pt x="4511" y="13689"/>
                  </a:cubicBezTo>
                  <a:cubicBezTo>
                    <a:pt x="4598" y="13758"/>
                    <a:pt x="4685" y="13776"/>
                    <a:pt x="4773" y="13776"/>
                  </a:cubicBezTo>
                  <a:cubicBezTo>
                    <a:pt x="4860" y="13776"/>
                    <a:pt x="4965" y="13758"/>
                    <a:pt x="5035" y="13689"/>
                  </a:cubicBezTo>
                  <a:lnTo>
                    <a:pt x="13986" y="6731"/>
                  </a:lnTo>
                  <a:lnTo>
                    <a:pt x="15436" y="2116"/>
                  </a:lnTo>
                  <a:cubicBezTo>
                    <a:pt x="15419" y="2064"/>
                    <a:pt x="15436" y="2011"/>
                    <a:pt x="15489" y="1976"/>
                  </a:cubicBezTo>
                  <a:lnTo>
                    <a:pt x="15786" y="1731"/>
                  </a:lnTo>
                  <a:cubicBezTo>
                    <a:pt x="16083" y="1504"/>
                    <a:pt x="16241" y="1172"/>
                    <a:pt x="16241" y="840"/>
                  </a:cubicBezTo>
                  <a:cubicBezTo>
                    <a:pt x="16241" y="595"/>
                    <a:pt x="16153" y="350"/>
                    <a:pt x="15996" y="141"/>
                  </a:cubicBezTo>
                  <a:cubicBezTo>
                    <a:pt x="15961" y="88"/>
                    <a:pt x="15908" y="36"/>
                    <a:pt x="15874" y="1"/>
                  </a:cubicBezTo>
                  <a:close/>
                </a:path>
              </a:pathLst>
            </a:custGeom>
            <a:solidFill>
              <a:srgbClr val="8698B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0" name="Google Shape;2000;p60"/>
            <p:cNvSpPr/>
            <p:nvPr/>
          </p:nvSpPr>
          <p:spPr>
            <a:xfrm>
              <a:off x="1438675" y="1509925"/>
              <a:ext cx="421325" cy="364950"/>
            </a:xfrm>
            <a:custGeom>
              <a:avLst/>
              <a:gdLst/>
              <a:ahLst/>
              <a:cxnLst/>
              <a:rect l="l" t="t" r="r" b="b"/>
              <a:pathLst>
                <a:path w="16853" h="14598" extrusionOk="0">
                  <a:moveTo>
                    <a:pt x="15944" y="1"/>
                  </a:moveTo>
                  <a:lnTo>
                    <a:pt x="15944" y="1"/>
                  </a:lnTo>
                  <a:cubicBezTo>
                    <a:pt x="16049" y="158"/>
                    <a:pt x="16136" y="333"/>
                    <a:pt x="16189" y="508"/>
                  </a:cubicBezTo>
                  <a:cubicBezTo>
                    <a:pt x="16223" y="543"/>
                    <a:pt x="16276" y="595"/>
                    <a:pt x="16311" y="648"/>
                  </a:cubicBezTo>
                  <a:cubicBezTo>
                    <a:pt x="16468" y="857"/>
                    <a:pt x="16556" y="1102"/>
                    <a:pt x="16556" y="1347"/>
                  </a:cubicBezTo>
                  <a:cubicBezTo>
                    <a:pt x="16556" y="1679"/>
                    <a:pt x="16398" y="2011"/>
                    <a:pt x="16101" y="2238"/>
                  </a:cubicBezTo>
                  <a:lnTo>
                    <a:pt x="15804" y="2483"/>
                  </a:lnTo>
                  <a:cubicBezTo>
                    <a:pt x="15751" y="2518"/>
                    <a:pt x="15734" y="2571"/>
                    <a:pt x="15751" y="2623"/>
                  </a:cubicBezTo>
                  <a:lnTo>
                    <a:pt x="14301" y="7238"/>
                  </a:lnTo>
                  <a:lnTo>
                    <a:pt x="5350" y="14196"/>
                  </a:lnTo>
                  <a:cubicBezTo>
                    <a:pt x="5280" y="14265"/>
                    <a:pt x="5175" y="14283"/>
                    <a:pt x="5088" y="14283"/>
                  </a:cubicBezTo>
                  <a:cubicBezTo>
                    <a:pt x="5000" y="14283"/>
                    <a:pt x="4913" y="14265"/>
                    <a:pt x="4826" y="14196"/>
                  </a:cubicBezTo>
                  <a:cubicBezTo>
                    <a:pt x="2938" y="12780"/>
                    <a:pt x="1434" y="10892"/>
                    <a:pt x="490" y="8724"/>
                  </a:cubicBezTo>
                  <a:lnTo>
                    <a:pt x="350" y="8427"/>
                  </a:lnTo>
                  <a:cubicBezTo>
                    <a:pt x="333" y="8374"/>
                    <a:pt x="315" y="8304"/>
                    <a:pt x="315" y="8252"/>
                  </a:cubicBezTo>
                  <a:cubicBezTo>
                    <a:pt x="315" y="8130"/>
                    <a:pt x="368" y="7990"/>
                    <a:pt x="473" y="7920"/>
                  </a:cubicBezTo>
                  <a:lnTo>
                    <a:pt x="9353" y="1015"/>
                  </a:lnTo>
                  <a:lnTo>
                    <a:pt x="9161" y="770"/>
                  </a:lnTo>
                  <a:lnTo>
                    <a:pt x="298" y="7675"/>
                  </a:lnTo>
                  <a:cubicBezTo>
                    <a:pt x="106" y="7815"/>
                    <a:pt x="1" y="8025"/>
                    <a:pt x="1" y="8252"/>
                  </a:cubicBezTo>
                  <a:cubicBezTo>
                    <a:pt x="1" y="8357"/>
                    <a:pt x="36" y="8444"/>
                    <a:pt x="71" y="8549"/>
                  </a:cubicBezTo>
                  <a:lnTo>
                    <a:pt x="193" y="8846"/>
                  </a:lnTo>
                  <a:cubicBezTo>
                    <a:pt x="1172" y="11066"/>
                    <a:pt x="2710" y="12989"/>
                    <a:pt x="4651" y="14440"/>
                  </a:cubicBezTo>
                  <a:cubicBezTo>
                    <a:pt x="4773" y="14545"/>
                    <a:pt x="4931" y="14598"/>
                    <a:pt x="5088" y="14598"/>
                  </a:cubicBezTo>
                  <a:cubicBezTo>
                    <a:pt x="5245" y="14598"/>
                    <a:pt x="5403" y="14545"/>
                    <a:pt x="5542" y="14440"/>
                  </a:cubicBezTo>
                  <a:lnTo>
                    <a:pt x="14440" y="7535"/>
                  </a:lnTo>
                  <a:cubicBezTo>
                    <a:pt x="14510" y="7518"/>
                    <a:pt x="14545" y="7483"/>
                    <a:pt x="14563" y="7430"/>
                  </a:cubicBezTo>
                  <a:lnTo>
                    <a:pt x="16066" y="2658"/>
                  </a:lnTo>
                  <a:lnTo>
                    <a:pt x="16293" y="2483"/>
                  </a:lnTo>
                  <a:cubicBezTo>
                    <a:pt x="16660" y="2203"/>
                    <a:pt x="16853" y="1766"/>
                    <a:pt x="16853" y="1347"/>
                  </a:cubicBezTo>
                  <a:cubicBezTo>
                    <a:pt x="16853" y="1032"/>
                    <a:pt x="16748" y="717"/>
                    <a:pt x="16556" y="455"/>
                  </a:cubicBezTo>
                  <a:cubicBezTo>
                    <a:pt x="16381" y="246"/>
                    <a:pt x="16171" y="88"/>
                    <a:pt x="15944" y="1"/>
                  </a:cubicBezTo>
                  <a:close/>
                </a:path>
              </a:pathLst>
            </a:custGeom>
            <a:solidFill>
              <a:srgbClr val="8698B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1" name="Google Shape;2001;p60"/>
            <p:cNvSpPr/>
            <p:nvPr/>
          </p:nvSpPr>
          <p:spPr>
            <a:xfrm>
              <a:off x="1443925" y="1517800"/>
              <a:ext cx="348775" cy="336375"/>
            </a:xfrm>
            <a:custGeom>
              <a:avLst/>
              <a:gdLst/>
              <a:ahLst/>
              <a:cxnLst/>
              <a:rect l="l" t="t" r="r" b="b"/>
              <a:pathLst>
                <a:path w="13951" h="13455" extrusionOk="0">
                  <a:moveTo>
                    <a:pt x="8654" y="0"/>
                  </a:moveTo>
                  <a:lnTo>
                    <a:pt x="263" y="6713"/>
                  </a:lnTo>
                  <a:cubicBezTo>
                    <a:pt x="53" y="6871"/>
                    <a:pt x="1" y="7150"/>
                    <a:pt x="123" y="7395"/>
                  </a:cubicBezTo>
                  <a:lnTo>
                    <a:pt x="263" y="7692"/>
                  </a:lnTo>
                  <a:cubicBezTo>
                    <a:pt x="1312" y="9912"/>
                    <a:pt x="2902" y="11835"/>
                    <a:pt x="4843" y="13321"/>
                  </a:cubicBezTo>
                  <a:cubicBezTo>
                    <a:pt x="4951" y="13411"/>
                    <a:pt x="5077" y="13455"/>
                    <a:pt x="5200" y="13455"/>
                  </a:cubicBezTo>
                  <a:cubicBezTo>
                    <a:pt x="5317" y="13455"/>
                    <a:pt x="5431" y="13415"/>
                    <a:pt x="5525" y="13339"/>
                  </a:cubicBezTo>
                  <a:lnTo>
                    <a:pt x="13951" y="6626"/>
                  </a:lnTo>
                  <a:lnTo>
                    <a:pt x="8654" y="0"/>
                  </a:ln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2" name="Google Shape;2002;p60"/>
            <p:cNvSpPr/>
            <p:nvPr/>
          </p:nvSpPr>
          <p:spPr>
            <a:xfrm>
              <a:off x="1441750" y="1514375"/>
              <a:ext cx="354450" cy="343450"/>
            </a:xfrm>
            <a:custGeom>
              <a:avLst/>
              <a:gdLst/>
              <a:ahLst/>
              <a:cxnLst/>
              <a:rect l="l" t="t" r="r" b="b"/>
              <a:pathLst>
                <a:path w="14178" h="13738" extrusionOk="0">
                  <a:moveTo>
                    <a:pt x="8723" y="347"/>
                  </a:moveTo>
                  <a:lnTo>
                    <a:pt x="13828" y="6745"/>
                  </a:lnTo>
                  <a:lnTo>
                    <a:pt x="5524" y="13353"/>
                  </a:lnTo>
                  <a:cubicBezTo>
                    <a:pt x="5454" y="13406"/>
                    <a:pt x="5384" y="13441"/>
                    <a:pt x="5297" y="13441"/>
                  </a:cubicBezTo>
                  <a:cubicBezTo>
                    <a:pt x="5192" y="13441"/>
                    <a:pt x="5105" y="13406"/>
                    <a:pt x="5017" y="13353"/>
                  </a:cubicBezTo>
                  <a:cubicBezTo>
                    <a:pt x="3094" y="11885"/>
                    <a:pt x="1521" y="9962"/>
                    <a:pt x="490" y="7777"/>
                  </a:cubicBezTo>
                  <a:lnTo>
                    <a:pt x="332" y="7462"/>
                  </a:lnTo>
                  <a:cubicBezTo>
                    <a:pt x="315" y="7410"/>
                    <a:pt x="297" y="7340"/>
                    <a:pt x="297" y="7270"/>
                  </a:cubicBezTo>
                  <a:cubicBezTo>
                    <a:pt x="297" y="7147"/>
                    <a:pt x="350" y="7043"/>
                    <a:pt x="437" y="6973"/>
                  </a:cubicBezTo>
                  <a:lnTo>
                    <a:pt x="8723" y="347"/>
                  </a:lnTo>
                  <a:close/>
                  <a:moveTo>
                    <a:pt x="8747" y="1"/>
                  </a:moveTo>
                  <a:cubicBezTo>
                    <a:pt x="8715" y="1"/>
                    <a:pt x="8683" y="11"/>
                    <a:pt x="8653" y="33"/>
                  </a:cubicBezTo>
                  <a:lnTo>
                    <a:pt x="245" y="6728"/>
                  </a:lnTo>
                  <a:cubicBezTo>
                    <a:pt x="88" y="6868"/>
                    <a:pt x="0" y="7060"/>
                    <a:pt x="0" y="7270"/>
                  </a:cubicBezTo>
                  <a:cubicBezTo>
                    <a:pt x="0" y="7375"/>
                    <a:pt x="18" y="7497"/>
                    <a:pt x="70" y="7602"/>
                  </a:cubicBezTo>
                  <a:lnTo>
                    <a:pt x="210" y="7899"/>
                  </a:lnTo>
                  <a:cubicBezTo>
                    <a:pt x="1276" y="10119"/>
                    <a:pt x="2867" y="12077"/>
                    <a:pt x="4842" y="13581"/>
                  </a:cubicBezTo>
                  <a:cubicBezTo>
                    <a:pt x="4982" y="13685"/>
                    <a:pt x="5140" y="13738"/>
                    <a:pt x="5297" y="13738"/>
                  </a:cubicBezTo>
                  <a:cubicBezTo>
                    <a:pt x="5437" y="13738"/>
                    <a:pt x="5594" y="13685"/>
                    <a:pt x="5717" y="13598"/>
                  </a:cubicBezTo>
                  <a:lnTo>
                    <a:pt x="14125" y="6885"/>
                  </a:lnTo>
                  <a:cubicBezTo>
                    <a:pt x="14143" y="6850"/>
                    <a:pt x="14178" y="6815"/>
                    <a:pt x="14178" y="6780"/>
                  </a:cubicBezTo>
                  <a:cubicBezTo>
                    <a:pt x="14178" y="6745"/>
                    <a:pt x="14160" y="6710"/>
                    <a:pt x="14143" y="6675"/>
                  </a:cubicBezTo>
                  <a:lnTo>
                    <a:pt x="8863" y="50"/>
                  </a:lnTo>
                  <a:cubicBezTo>
                    <a:pt x="8833" y="20"/>
                    <a:pt x="8790" y="1"/>
                    <a:pt x="8747" y="1"/>
                  </a:cubicBez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3" name="Google Shape;2003;p60"/>
            <p:cNvSpPr/>
            <p:nvPr/>
          </p:nvSpPr>
          <p:spPr>
            <a:xfrm>
              <a:off x="1443050" y="1513000"/>
              <a:ext cx="338725" cy="323975"/>
            </a:xfrm>
            <a:custGeom>
              <a:avLst/>
              <a:gdLst/>
              <a:ahLst/>
              <a:cxnLst/>
              <a:rect l="l" t="t" r="r" b="b"/>
              <a:pathLst>
                <a:path w="13549" h="12959" extrusionOk="0">
                  <a:moveTo>
                    <a:pt x="8671" y="0"/>
                  </a:moveTo>
                  <a:lnTo>
                    <a:pt x="263" y="6713"/>
                  </a:lnTo>
                  <a:cubicBezTo>
                    <a:pt x="71" y="6870"/>
                    <a:pt x="1" y="7132"/>
                    <a:pt x="105" y="7360"/>
                  </a:cubicBezTo>
                  <a:lnTo>
                    <a:pt x="228" y="7657"/>
                  </a:lnTo>
                  <a:cubicBezTo>
                    <a:pt x="1172" y="9720"/>
                    <a:pt x="2640" y="11503"/>
                    <a:pt x="4476" y="12849"/>
                  </a:cubicBezTo>
                  <a:cubicBezTo>
                    <a:pt x="4567" y="12923"/>
                    <a:pt x="4677" y="12958"/>
                    <a:pt x="4788" y="12958"/>
                  </a:cubicBezTo>
                  <a:cubicBezTo>
                    <a:pt x="4913" y="12958"/>
                    <a:pt x="5039" y="12914"/>
                    <a:pt x="5140" y="12831"/>
                  </a:cubicBezTo>
                  <a:lnTo>
                    <a:pt x="13549" y="6136"/>
                  </a:lnTo>
                  <a:lnTo>
                    <a:pt x="8671" y="0"/>
                  </a:lnTo>
                  <a:close/>
                </a:path>
              </a:pathLst>
            </a:custGeom>
            <a:solidFill>
              <a:srgbClr val="E2EE6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4" name="Google Shape;2004;p60"/>
            <p:cNvSpPr/>
            <p:nvPr/>
          </p:nvSpPr>
          <p:spPr>
            <a:xfrm>
              <a:off x="1440875" y="1509575"/>
              <a:ext cx="344825" cy="331225"/>
            </a:xfrm>
            <a:custGeom>
              <a:avLst/>
              <a:gdLst/>
              <a:ahLst/>
              <a:cxnLst/>
              <a:rect l="l" t="t" r="r" b="b"/>
              <a:pathLst>
                <a:path w="13793" h="13249" extrusionOk="0">
                  <a:moveTo>
                    <a:pt x="8741" y="347"/>
                  </a:moveTo>
                  <a:lnTo>
                    <a:pt x="13443" y="6238"/>
                  </a:lnTo>
                  <a:lnTo>
                    <a:pt x="5140" y="12864"/>
                  </a:lnTo>
                  <a:cubicBezTo>
                    <a:pt x="5070" y="12916"/>
                    <a:pt x="4965" y="12951"/>
                    <a:pt x="4877" y="12951"/>
                  </a:cubicBezTo>
                  <a:cubicBezTo>
                    <a:pt x="4808" y="12951"/>
                    <a:pt x="4720" y="12916"/>
                    <a:pt x="4650" y="12864"/>
                  </a:cubicBezTo>
                  <a:cubicBezTo>
                    <a:pt x="2832" y="11535"/>
                    <a:pt x="1381" y="9769"/>
                    <a:pt x="455" y="7724"/>
                  </a:cubicBezTo>
                  <a:lnTo>
                    <a:pt x="332" y="7444"/>
                  </a:lnTo>
                  <a:cubicBezTo>
                    <a:pt x="297" y="7392"/>
                    <a:pt x="297" y="7339"/>
                    <a:pt x="297" y="7269"/>
                  </a:cubicBezTo>
                  <a:cubicBezTo>
                    <a:pt x="297" y="7165"/>
                    <a:pt x="350" y="7042"/>
                    <a:pt x="437" y="6955"/>
                  </a:cubicBezTo>
                  <a:lnTo>
                    <a:pt x="8741" y="347"/>
                  </a:lnTo>
                  <a:close/>
                  <a:moveTo>
                    <a:pt x="8755" y="1"/>
                  </a:moveTo>
                  <a:cubicBezTo>
                    <a:pt x="8724" y="1"/>
                    <a:pt x="8693" y="10"/>
                    <a:pt x="8671" y="32"/>
                  </a:cubicBezTo>
                  <a:lnTo>
                    <a:pt x="262" y="6728"/>
                  </a:lnTo>
                  <a:cubicBezTo>
                    <a:pt x="88" y="6867"/>
                    <a:pt x="0" y="7077"/>
                    <a:pt x="0" y="7269"/>
                  </a:cubicBezTo>
                  <a:cubicBezTo>
                    <a:pt x="0" y="7374"/>
                    <a:pt x="18" y="7479"/>
                    <a:pt x="53" y="7567"/>
                  </a:cubicBezTo>
                  <a:lnTo>
                    <a:pt x="192" y="7846"/>
                  </a:lnTo>
                  <a:cubicBezTo>
                    <a:pt x="1136" y="9944"/>
                    <a:pt x="2622" y="11745"/>
                    <a:pt x="4475" y="13108"/>
                  </a:cubicBezTo>
                  <a:cubicBezTo>
                    <a:pt x="4598" y="13196"/>
                    <a:pt x="4738" y="13248"/>
                    <a:pt x="4877" y="13248"/>
                  </a:cubicBezTo>
                  <a:cubicBezTo>
                    <a:pt x="5035" y="13248"/>
                    <a:pt x="5192" y="13196"/>
                    <a:pt x="5315" y="13091"/>
                  </a:cubicBezTo>
                  <a:lnTo>
                    <a:pt x="13723" y="6378"/>
                  </a:lnTo>
                  <a:cubicBezTo>
                    <a:pt x="13758" y="6360"/>
                    <a:pt x="13775" y="6326"/>
                    <a:pt x="13775" y="6273"/>
                  </a:cubicBezTo>
                  <a:cubicBezTo>
                    <a:pt x="13793" y="6238"/>
                    <a:pt x="13775" y="6203"/>
                    <a:pt x="13758" y="6168"/>
                  </a:cubicBezTo>
                  <a:lnTo>
                    <a:pt x="8863" y="50"/>
                  </a:lnTo>
                  <a:cubicBezTo>
                    <a:pt x="8843" y="19"/>
                    <a:pt x="8799" y="1"/>
                    <a:pt x="8755" y="1"/>
                  </a:cubicBez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5" name="Google Shape;2005;p60"/>
            <p:cNvSpPr/>
            <p:nvPr/>
          </p:nvSpPr>
          <p:spPr>
            <a:xfrm>
              <a:off x="1659375" y="1505125"/>
              <a:ext cx="163925" cy="178325"/>
            </a:xfrm>
            <a:custGeom>
              <a:avLst/>
              <a:gdLst/>
              <a:ahLst/>
              <a:cxnLst/>
              <a:rect l="l" t="t" r="r" b="b"/>
              <a:pathLst>
                <a:path w="6557" h="7133" extrusionOk="0">
                  <a:moveTo>
                    <a:pt x="4721" y="0"/>
                  </a:moveTo>
                  <a:lnTo>
                    <a:pt x="1" y="315"/>
                  </a:lnTo>
                  <a:lnTo>
                    <a:pt x="5333" y="7133"/>
                  </a:lnTo>
                  <a:lnTo>
                    <a:pt x="6556" y="2448"/>
                  </a:lnTo>
                  <a:lnTo>
                    <a:pt x="4721" y="0"/>
                  </a:lnTo>
                  <a:close/>
                </a:path>
              </a:pathLst>
            </a:custGeom>
            <a:solidFill>
              <a:srgbClr val="C5E9B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6" name="Google Shape;2006;p60"/>
            <p:cNvSpPr/>
            <p:nvPr/>
          </p:nvSpPr>
          <p:spPr>
            <a:xfrm>
              <a:off x="1655900" y="1501200"/>
              <a:ext cx="171325" cy="185925"/>
            </a:xfrm>
            <a:custGeom>
              <a:avLst/>
              <a:gdLst/>
              <a:ahLst/>
              <a:cxnLst/>
              <a:rect l="l" t="t" r="r" b="b"/>
              <a:pathLst>
                <a:path w="6853" h="7437" extrusionOk="0">
                  <a:moveTo>
                    <a:pt x="4790" y="297"/>
                  </a:moveTo>
                  <a:lnTo>
                    <a:pt x="6538" y="2640"/>
                  </a:lnTo>
                  <a:lnTo>
                    <a:pt x="5408" y="6964"/>
                  </a:lnTo>
                  <a:lnTo>
                    <a:pt x="437" y="595"/>
                  </a:lnTo>
                  <a:lnTo>
                    <a:pt x="4790" y="297"/>
                  </a:lnTo>
                  <a:close/>
                  <a:moveTo>
                    <a:pt x="4860" y="0"/>
                  </a:moveTo>
                  <a:lnTo>
                    <a:pt x="140" y="332"/>
                  </a:lnTo>
                  <a:cubicBezTo>
                    <a:pt x="87" y="332"/>
                    <a:pt x="35" y="367"/>
                    <a:pt x="17" y="402"/>
                  </a:cubicBezTo>
                  <a:cubicBezTo>
                    <a:pt x="0" y="455"/>
                    <a:pt x="0" y="525"/>
                    <a:pt x="35" y="560"/>
                  </a:cubicBezTo>
                  <a:lnTo>
                    <a:pt x="5367" y="7377"/>
                  </a:lnTo>
                  <a:cubicBezTo>
                    <a:pt x="5393" y="7417"/>
                    <a:pt x="5429" y="7436"/>
                    <a:pt x="5468" y="7436"/>
                  </a:cubicBezTo>
                  <a:cubicBezTo>
                    <a:pt x="5480" y="7436"/>
                    <a:pt x="5494" y="7434"/>
                    <a:pt x="5507" y="7430"/>
                  </a:cubicBezTo>
                  <a:cubicBezTo>
                    <a:pt x="5559" y="7412"/>
                    <a:pt x="5594" y="7377"/>
                    <a:pt x="5612" y="7325"/>
                  </a:cubicBezTo>
                  <a:lnTo>
                    <a:pt x="6835" y="2640"/>
                  </a:lnTo>
                  <a:cubicBezTo>
                    <a:pt x="6853" y="2605"/>
                    <a:pt x="6853" y="2552"/>
                    <a:pt x="6818" y="2517"/>
                  </a:cubicBezTo>
                  <a:lnTo>
                    <a:pt x="4982" y="70"/>
                  </a:lnTo>
                  <a:cubicBezTo>
                    <a:pt x="4947" y="35"/>
                    <a:pt x="4912" y="0"/>
                    <a:pt x="4860" y="0"/>
                  </a:cubicBez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7" name="Google Shape;2007;p60"/>
            <p:cNvSpPr/>
            <p:nvPr/>
          </p:nvSpPr>
          <p:spPr>
            <a:xfrm>
              <a:off x="1776075" y="1555825"/>
              <a:ext cx="43300" cy="120200"/>
            </a:xfrm>
            <a:custGeom>
              <a:avLst/>
              <a:gdLst/>
              <a:ahLst/>
              <a:cxnLst/>
              <a:rect l="l" t="t" r="r" b="b"/>
              <a:pathLst>
                <a:path w="1732" h="4808" extrusionOk="0">
                  <a:moveTo>
                    <a:pt x="1399" y="0"/>
                  </a:moveTo>
                  <a:lnTo>
                    <a:pt x="0" y="4021"/>
                  </a:lnTo>
                  <a:lnTo>
                    <a:pt x="612" y="4808"/>
                  </a:lnTo>
                  <a:lnTo>
                    <a:pt x="1731" y="455"/>
                  </a:lnTo>
                  <a:lnTo>
                    <a:pt x="1399" y="0"/>
                  </a:lnTo>
                  <a:close/>
                </a:path>
              </a:pathLst>
            </a:custGeom>
            <a:solidFill>
              <a:srgbClr val="3DBD9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8" name="Google Shape;2008;p60"/>
            <p:cNvSpPr/>
            <p:nvPr/>
          </p:nvSpPr>
          <p:spPr>
            <a:xfrm>
              <a:off x="1776500" y="1493750"/>
              <a:ext cx="68200" cy="69525"/>
            </a:xfrm>
            <a:custGeom>
              <a:avLst/>
              <a:gdLst/>
              <a:ahLst/>
              <a:cxnLst/>
              <a:rect l="l" t="t" r="r" b="b"/>
              <a:pathLst>
                <a:path w="2728" h="2781" extrusionOk="0">
                  <a:moveTo>
                    <a:pt x="1006" y="0"/>
                  </a:moveTo>
                  <a:cubicBezTo>
                    <a:pt x="760" y="0"/>
                    <a:pt x="525" y="74"/>
                    <a:pt x="333" y="228"/>
                  </a:cubicBezTo>
                  <a:lnTo>
                    <a:pt x="36" y="455"/>
                  </a:lnTo>
                  <a:cubicBezTo>
                    <a:pt x="1" y="490"/>
                    <a:pt x="1906" y="2780"/>
                    <a:pt x="1906" y="2780"/>
                  </a:cubicBezTo>
                  <a:lnTo>
                    <a:pt x="2186" y="2553"/>
                  </a:lnTo>
                  <a:cubicBezTo>
                    <a:pt x="2710" y="2134"/>
                    <a:pt x="2728" y="1260"/>
                    <a:pt x="2221" y="630"/>
                  </a:cubicBezTo>
                  <a:cubicBezTo>
                    <a:pt x="1889" y="221"/>
                    <a:pt x="1431" y="0"/>
                    <a:pt x="1006" y="0"/>
                  </a:cubicBezTo>
                  <a:close/>
                </a:path>
              </a:pathLst>
            </a:custGeom>
            <a:solidFill>
              <a:srgbClr val="E2EE6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9" name="Google Shape;2009;p60"/>
            <p:cNvSpPr/>
            <p:nvPr/>
          </p:nvSpPr>
          <p:spPr>
            <a:xfrm>
              <a:off x="1773450" y="1489775"/>
              <a:ext cx="71700" cy="77500"/>
            </a:xfrm>
            <a:custGeom>
              <a:avLst/>
              <a:gdLst/>
              <a:ahLst/>
              <a:cxnLst/>
              <a:rect l="l" t="t" r="r" b="b"/>
              <a:pathLst>
                <a:path w="2868" h="3100" extrusionOk="0">
                  <a:moveTo>
                    <a:pt x="1119" y="317"/>
                  </a:moveTo>
                  <a:cubicBezTo>
                    <a:pt x="1504" y="317"/>
                    <a:pt x="1906" y="510"/>
                    <a:pt x="2203" y="877"/>
                  </a:cubicBezTo>
                  <a:cubicBezTo>
                    <a:pt x="2448" y="1174"/>
                    <a:pt x="2553" y="1506"/>
                    <a:pt x="2553" y="1803"/>
                  </a:cubicBezTo>
                  <a:cubicBezTo>
                    <a:pt x="2553" y="2135"/>
                    <a:pt x="2430" y="2415"/>
                    <a:pt x="2203" y="2590"/>
                  </a:cubicBezTo>
                  <a:lnTo>
                    <a:pt x="2048" y="2716"/>
                  </a:lnTo>
                  <a:lnTo>
                    <a:pt x="2048" y="2716"/>
                  </a:lnTo>
                  <a:cubicBezTo>
                    <a:pt x="1998" y="2656"/>
                    <a:pt x="1931" y="2577"/>
                    <a:pt x="1854" y="2485"/>
                  </a:cubicBezTo>
                  <a:cubicBezTo>
                    <a:pt x="1591" y="2170"/>
                    <a:pt x="1207" y="1698"/>
                    <a:pt x="875" y="1296"/>
                  </a:cubicBezTo>
                  <a:cubicBezTo>
                    <a:pt x="717" y="1086"/>
                    <a:pt x="560" y="894"/>
                    <a:pt x="455" y="772"/>
                  </a:cubicBezTo>
                  <a:cubicBezTo>
                    <a:pt x="422" y="728"/>
                    <a:pt x="396" y="683"/>
                    <a:pt x="372" y="648"/>
                  </a:cubicBezTo>
                  <a:lnTo>
                    <a:pt x="372" y="648"/>
                  </a:lnTo>
                  <a:lnTo>
                    <a:pt x="542" y="510"/>
                  </a:lnTo>
                  <a:cubicBezTo>
                    <a:pt x="717" y="387"/>
                    <a:pt x="910" y="317"/>
                    <a:pt x="1119" y="317"/>
                  </a:cubicBezTo>
                  <a:close/>
                  <a:moveTo>
                    <a:pt x="1050" y="0"/>
                  </a:moveTo>
                  <a:cubicBezTo>
                    <a:pt x="796" y="0"/>
                    <a:pt x="558" y="89"/>
                    <a:pt x="350" y="265"/>
                  </a:cubicBezTo>
                  <a:lnTo>
                    <a:pt x="70" y="492"/>
                  </a:lnTo>
                  <a:cubicBezTo>
                    <a:pt x="35" y="510"/>
                    <a:pt x="18" y="527"/>
                    <a:pt x="18" y="562"/>
                  </a:cubicBezTo>
                  <a:lnTo>
                    <a:pt x="0" y="614"/>
                  </a:lnTo>
                  <a:cubicBezTo>
                    <a:pt x="0" y="649"/>
                    <a:pt x="0" y="667"/>
                    <a:pt x="18" y="667"/>
                  </a:cubicBezTo>
                  <a:cubicBezTo>
                    <a:pt x="35" y="719"/>
                    <a:pt x="35" y="737"/>
                    <a:pt x="53" y="754"/>
                  </a:cubicBezTo>
                  <a:cubicBezTo>
                    <a:pt x="123" y="859"/>
                    <a:pt x="280" y="1052"/>
                    <a:pt x="455" y="1279"/>
                  </a:cubicBezTo>
                  <a:cubicBezTo>
                    <a:pt x="1014" y="1978"/>
                    <a:pt x="1906" y="3044"/>
                    <a:pt x="1906" y="3044"/>
                  </a:cubicBezTo>
                  <a:cubicBezTo>
                    <a:pt x="1934" y="3082"/>
                    <a:pt x="1972" y="3099"/>
                    <a:pt x="2012" y="3099"/>
                  </a:cubicBezTo>
                  <a:cubicBezTo>
                    <a:pt x="2047" y="3099"/>
                    <a:pt x="2083" y="3086"/>
                    <a:pt x="2116" y="3062"/>
                  </a:cubicBezTo>
                  <a:lnTo>
                    <a:pt x="2413" y="2835"/>
                  </a:lnTo>
                  <a:cubicBezTo>
                    <a:pt x="2728" y="2590"/>
                    <a:pt x="2867" y="2205"/>
                    <a:pt x="2867" y="1803"/>
                  </a:cubicBezTo>
                  <a:cubicBezTo>
                    <a:pt x="2867" y="1436"/>
                    <a:pt x="2728" y="1034"/>
                    <a:pt x="2465" y="684"/>
                  </a:cubicBezTo>
                  <a:cubicBezTo>
                    <a:pt x="2116" y="247"/>
                    <a:pt x="1609" y="3"/>
                    <a:pt x="1119" y="3"/>
                  </a:cubicBezTo>
                  <a:cubicBezTo>
                    <a:pt x="1096" y="1"/>
                    <a:pt x="1073" y="0"/>
                    <a:pt x="1050" y="0"/>
                  </a:cubicBez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0" name="Google Shape;2010;p60"/>
            <p:cNvSpPr/>
            <p:nvPr/>
          </p:nvSpPr>
          <p:spPr>
            <a:xfrm>
              <a:off x="1813225" y="1519550"/>
              <a:ext cx="24050" cy="38050"/>
            </a:xfrm>
            <a:custGeom>
              <a:avLst/>
              <a:gdLst/>
              <a:ahLst/>
              <a:cxnLst/>
              <a:rect l="l" t="t" r="r" b="b"/>
              <a:pathLst>
                <a:path w="962" h="1522" extrusionOk="0">
                  <a:moveTo>
                    <a:pt x="822" y="0"/>
                  </a:moveTo>
                  <a:lnTo>
                    <a:pt x="0" y="962"/>
                  </a:lnTo>
                  <a:cubicBezTo>
                    <a:pt x="88" y="1084"/>
                    <a:pt x="193" y="1207"/>
                    <a:pt x="263" y="1294"/>
                  </a:cubicBezTo>
                  <a:cubicBezTo>
                    <a:pt x="332" y="1381"/>
                    <a:pt x="402" y="1469"/>
                    <a:pt x="455" y="1521"/>
                  </a:cubicBezTo>
                  <a:lnTo>
                    <a:pt x="612" y="1399"/>
                  </a:lnTo>
                  <a:cubicBezTo>
                    <a:pt x="839" y="1224"/>
                    <a:pt x="962" y="944"/>
                    <a:pt x="962" y="612"/>
                  </a:cubicBezTo>
                  <a:cubicBezTo>
                    <a:pt x="962" y="525"/>
                    <a:pt x="944" y="420"/>
                    <a:pt x="927" y="332"/>
                  </a:cubicBezTo>
                  <a:cubicBezTo>
                    <a:pt x="909" y="228"/>
                    <a:pt x="874" y="123"/>
                    <a:pt x="822" y="0"/>
                  </a:cubicBezTo>
                  <a:close/>
                </a:path>
              </a:pathLst>
            </a:custGeom>
            <a:solidFill>
              <a:srgbClr val="80A36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1" name="Google Shape;2011;p60"/>
            <p:cNvSpPr/>
            <p:nvPr/>
          </p:nvSpPr>
          <p:spPr>
            <a:xfrm>
              <a:off x="1813225" y="1527850"/>
              <a:ext cx="28875" cy="29750"/>
            </a:xfrm>
            <a:custGeom>
              <a:avLst/>
              <a:gdLst/>
              <a:ahLst/>
              <a:cxnLst/>
              <a:rect l="l" t="t" r="r" b="b"/>
              <a:pathLst>
                <a:path w="1155" h="1190" extrusionOk="0">
                  <a:moveTo>
                    <a:pt x="0" y="630"/>
                  </a:moveTo>
                  <a:lnTo>
                    <a:pt x="0" y="630"/>
                  </a:lnTo>
                  <a:cubicBezTo>
                    <a:pt x="88" y="752"/>
                    <a:pt x="193" y="875"/>
                    <a:pt x="263" y="962"/>
                  </a:cubicBezTo>
                  <a:cubicBezTo>
                    <a:pt x="332" y="1049"/>
                    <a:pt x="402" y="1137"/>
                    <a:pt x="455" y="1189"/>
                  </a:cubicBezTo>
                  <a:lnTo>
                    <a:pt x="0" y="630"/>
                  </a:lnTo>
                  <a:close/>
                  <a:moveTo>
                    <a:pt x="927" y="0"/>
                  </a:moveTo>
                  <a:lnTo>
                    <a:pt x="927" y="0"/>
                  </a:lnTo>
                  <a:cubicBezTo>
                    <a:pt x="944" y="88"/>
                    <a:pt x="962" y="193"/>
                    <a:pt x="962" y="280"/>
                  </a:cubicBezTo>
                  <a:cubicBezTo>
                    <a:pt x="962" y="612"/>
                    <a:pt x="839" y="892"/>
                    <a:pt x="612" y="1067"/>
                  </a:cubicBezTo>
                  <a:lnTo>
                    <a:pt x="455" y="1189"/>
                  </a:lnTo>
                  <a:cubicBezTo>
                    <a:pt x="455" y="1189"/>
                    <a:pt x="1154" y="875"/>
                    <a:pt x="927" y="0"/>
                  </a:cubicBezTo>
                  <a:close/>
                </a:path>
              </a:pathLst>
            </a:custGeom>
            <a:solidFill>
              <a:srgbClr val="3941A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2" name="Google Shape;2012;p60"/>
            <p:cNvSpPr/>
            <p:nvPr/>
          </p:nvSpPr>
          <p:spPr>
            <a:xfrm>
              <a:off x="1489875" y="1550850"/>
              <a:ext cx="168500" cy="133275"/>
            </a:xfrm>
            <a:custGeom>
              <a:avLst/>
              <a:gdLst/>
              <a:ahLst/>
              <a:cxnLst/>
              <a:rect l="l" t="t" r="r" b="b"/>
              <a:pathLst>
                <a:path w="6740" h="5331" extrusionOk="0">
                  <a:moveTo>
                    <a:pt x="6268" y="1"/>
                  </a:moveTo>
                  <a:cubicBezTo>
                    <a:pt x="6216" y="1"/>
                    <a:pt x="6164" y="18"/>
                    <a:pt x="6117" y="59"/>
                  </a:cubicBezTo>
                  <a:cubicBezTo>
                    <a:pt x="4246" y="1685"/>
                    <a:pt x="2043" y="2961"/>
                    <a:pt x="260" y="4675"/>
                  </a:cubicBezTo>
                  <a:cubicBezTo>
                    <a:pt x="1" y="4919"/>
                    <a:pt x="217" y="5331"/>
                    <a:pt x="506" y="5331"/>
                  </a:cubicBezTo>
                  <a:cubicBezTo>
                    <a:pt x="568" y="5331"/>
                    <a:pt x="633" y="5312"/>
                    <a:pt x="697" y="5269"/>
                  </a:cubicBezTo>
                  <a:cubicBezTo>
                    <a:pt x="2743" y="3975"/>
                    <a:pt x="4858" y="2297"/>
                    <a:pt x="6554" y="566"/>
                  </a:cubicBezTo>
                  <a:cubicBezTo>
                    <a:pt x="6740" y="366"/>
                    <a:pt x="6503" y="1"/>
                    <a:pt x="62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3" name="Google Shape;2013;p60"/>
            <p:cNvSpPr/>
            <p:nvPr/>
          </p:nvSpPr>
          <p:spPr>
            <a:xfrm>
              <a:off x="1693325" y="1518200"/>
              <a:ext cx="88025" cy="25450"/>
            </a:xfrm>
            <a:custGeom>
              <a:avLst/>
              <a:gdLst/>
              <a:ahLst/>
              <a:cxnLst/>
              <a:rect l="l" t="t" r="r" b="b"/>
              <a:pathLst>
                <a:path w="3521" h="1018" extrusionOk="0">
                  <a:moveTo>
                    <a:pt x="2780" y="1"/>
                  </a:moveTo>
                  <a:cubicBezTo>
                    <a:pt x="2025" y="1"/>
                    <a:pt x="1228" y="164"/>
                    <a:pt x="478" y="264"/>
                  </a:cubicBezTo>
                  <a:cubicBezTo>
                    <a:pt x="0" y="315"/>
                    <a:pt x="173" y="1017"/>
                    <a:pt x="588" y="1017"/>
                  </a:cubicBezTo>
                  <a:cubicBezTo>
                    <a:pt x="598" y="1017"/>
                    <a:pt x="608" y="1017"/>
                    <a:pt x="618" y="1016"/>
                  </a:cubicBezTo>
                  <a:cubicBezTo>
                    <a:pt x="1440" y="928"/>
                    <a:pt x="2314" y="928"/>
                    <a:pt x="3101" y="701"/>
                  </a:cubicBezTo>
                  <a:cubicBezTo>
                    <a:pt x="3520" y="596"/>
                    <a:pt x="3223" y="19"/>
                    <a:pt x="2891" y="2"/>
                  </a:cubicBezTo>
                  <a:cubicBezTo>
                    <a:pt x="2854" y="1"/>
                    <a:pt x="2817" y="1"/>
                    <a:pt x="278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4" name="Google Shape;2014;p60"/>
            <p:cNvSpPr/>
            <p:nvPr/>
          </p:nvSpPr>
          <p:spPr>
            <a:xfrm>
              <a:off x="1015625" y="1791375"/>
              <a:ext cx="42425" cy="114100"/>
            </a:xfrm>
            <a:custGeom>
              <a:avLst/>
              <a:gdLst/>
              <a:ahLst/>
              <a:cxnLst/>
              <a:rect l="l" t="t" r="r" b="b"/>
              <a:pathLst>
                <a:path w="1697" h="4564" extrusionOk="0">
                  <a:moveTo>
                    <a:pt x="525" y="1"/>
                  </a:moveTo>
                  <a:lnTo>
                    <a:pt x="88" y="1714"/>
                  </a:lnTo>
                  <a:cubicBezTo>
                    <a:pt x="36" y="1924"/>
                    <a:pt x="1" y="2116"/>
                    <a:pt x="1" y="2308"/>
                  </a:cubicBezTo>
                  <a:cubicBezTo>
                    <a:pt x="1" y="3340"/>
                    <a:pt x="683" y="4266"/>
                    <a:pt x="1697" y="4563"/>
                  </a:cubicBezTo>
                  <a:lnTo>
                    <a:pt x="525" y="1"/>
                  </a:lnTo>
                  <a:close/>
                </a:path>
              </a:pathLst>
            </a:custGeom>
            <a:solidFill>
              <a:srgbClr val="517FC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5" name="Google Shape;2015;p60"/>
            <p:cNvSpPr/>
            <p:nvPr/>
          </p:nvSpPr>
          <p:spPr>
            <a:xfrm>
              <a:off x="1032675" y="1758175"/>
              <a:ext cx="44600" cy="152550"/>
            </a:xfrm>
            <a:custGeom>
              <a:avLst/>
              <a:gdLst/>
              <a:ahLst/>
              <a:cxnLst/>
              <a:rect l="l" t="t" r="r" b="b"/>
              <a:pathLst>
                <a:path w="1784" h="6102" extrusionOk="0">
                  <a:moveTo>
                    <a:pt x="228" y="0"/>
                  </a:moveTo>
                  <a:cubicBezTo>
                    <a:pt x="175" y="105"/>
                    <a:pt x="140" y="210"/>
                    <a:pt x="106" y="332"/>
                  </a:cubicBezTo>
                  <a:lnTo>
                    <a:pt x="1" y="752"/>
                  </a:lnTo>
                  <a:lnTo>
                    <a:pt x="1329" y="5979"/>
                  </a:lnTo>
                  <a:lnTo>
                    <a:pt x="1784" y="6101"/>
                  </a:lnTo>
                  <a:lnTo>
                    <a:pt x="228" y="0"/>
                  </a:lnTo>
                  <a:close/>
                </a:path>
              </a:pathLst>
            </a:custGeom>
            <a:solidFill>
              <a:srgbClr val="3A51A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6" name="Google Shape;2016;p60"/>
            <p:cNvSpPr/>
            <p:nvPr/>
          </p:nvSpPr>
          <p:spPr>
            <a:xfrm>
              <a:off x="1028750" y="1776950"/>
              <a:ext cx="37175" cy="130700"/>
            </a:xfrm>
            <a:custGeom>
              <a:avLst/>
              <a:gdLst/>
              <a:ahLst/>
              <a:cxnLst/>
              <a:rect l="l" t="t" r="r" b="b"/>
              <a:pathLst>
                <a:path w="1487" h="5228" extrusionOk="0">
                  <a:moveTo>
                    <a:pt x="158" y="1"/>
                  </a:moveTo>
                  <a:lnTo>
                    <a:pt x="0" y="578"/>
                  </a:lnTo>
                  <a:lnTo>
                    <a:pt x="1172" y="5140"/>
                  </a:lnTo>
                  <a:cubicBezTo>
                    <a:pt x="1189" y="5158"/>
                    <a:pt x="1224" y="5158"/>
                    <a:pt x="1241" y="5158"/>
                  </a:cubicBezTo>
                  <a:lnTo>
                    <a:pt x="1486" y="5228"/>
                  </a:lnTo>
                  <a:lnTo>
                    <a:pt x="158" y="1"/>
                  </a:lnTo>
                  <a:close/>
                </a:path>
              </a:pathLst>
            </a:custGeom>
            <a:solidFill>
              <a:srgbClr val="3A51A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7" name="Google Shape;2017;p60"/>
            <p:cNvSpPr/>
            <p:nvPr/>
          </p:nvSpPr>
          <p:spPr>
            <a:xfrm>
              <a:off x="1043175" y="1690425"/>
              <a:ext cx="266600" cy="242150"/>
            </a:xfrm>
            <a:custGeom>
              <a:avLst/>
              <a:gdLst/>
              <a:ahLst/>
              <a:cxnLst/>
              <a:rect l="l" t="t" r="r" b="b"/>
              <a:pathLst>
                <a:path w="10664" h="9686" extrusionOk="0">
                  <a:moveTo>
                    <a:pt x="4860" y="1"/>
                  </a:moveTo>
                  <a:cubicBezTo>
                    <a:pt x="4423" y="1"/>
                    <a:pt x="4038" y="280"/>
                    <a:pt x="3916" y="717"/>
                  </a:cubicBezTo>
                  <a:lnTo>
                    <a:pt x="3829" y="1102"/>
                  </a:lnTo>
                  <a:cubicBezTo>
                    <a:pt x="3829" y="1102"/>
                    <a:pt x="3829" y="1119"/>
                    <a:pt x="3829" y="1119"/>
                  </a:cubicBezTo>
                  <a:lnTo>
                    <a:pt x="3724" y="1521"/>
                  </a:lnTo>
                  <a:cubicBezTo>
                    <a:pt x="3706" y="1556"/>
                    <a:pt x="3689" y="1574"/>
                    <a:pt x="3654" y="1609"/>
                  </a:cubicBezTo>
                  <a:cubicBezTo>
                    <a:pt x="3636" y="1609"/>
                    <a:pt x="3601" y="1626"/>
                    <a:pt x="3584" y="1626"/>
                  </a:cubicBezTo>
                  <a:cubicBezTo>
                    <a:pt x="3566" y="1626"/>
                    <a:pt x="3549" y="1626"/>
                    <a:pt x="3549" y="1609"/>
                  </a:cubicBezTo>
                  <a:lnTo>
                    <a:pt x="2552" y="1364"/>
                  </a:lnTo>
                  <a:cubicBezTo>
                    <a:pt x="2360" y="1312"/>
                    <a:pt x="2150" y="1277"/>
                    <a:pt x="1958" y="1277"/>
                  </a:cubicBezTo>
                  <a:cubicBezTo>
                    <a:pt x="1171" y="1277"/>
                    <a:pt x="437" y="1679"/>
                    <a:pt x="0" y="2326"/>
                  </a:cubicBezTo>
                  <a:lnTo>
                    <a:pt x="1678" y="8881"/>
                  </a:lnTo>
                  <a:lnTo>
                    <a:pt x="4668" y="9668"/>
                  </a:lnTo>
                  <a:cubicBezTo>
                    <a:pt x="4720" y="9685"/>
                    <a:pt x="4773" y="9685"/>
                    <a:pt x="4825" y="9685"/>
                  </a:cubicBezTo>
                  <a:cubicBezTo>
                    <a:pt x="5122" y="9685"/>
                    <a:pt x="5384" y="9493"/>
                    <a:pt x="5472" y="9196"/>
                  </a:cubicBezTo>
                  <a:lnTo>
                    <a:pt x="6975" y="3374"/>
                  </a:lnTo>
                  <a:cubicBezTo>
                    <a:pt x="6993" y="3304"/>
                    <a:pt x="7010" y="3235"/>
                    <a:pt x="7010" y="3165"/>
                  </a:cubicBezTo>
                  <a:cubicBezTo>
                    <a:pt x="7010" y="2798"/>
                    <a:pt x="6765" y="2448"/>
                    <a:pt x="6381" y="2361"/>
                  </a:cubicBezTo>
                  <a:lnTo>
                    <a:pt x="4580" y="1889"/>
                  </a:lnTo>
                  <a:cubicBezTo>
                    <a:pt x="4545" y="1871"/>
                    <a:pt x="4510" y="1854"/>
                    <a:pt x="4493" y="1819"/>
                  </a:cubicBezTo>
                  <a:cubicBezTo>
                    <a:pt x="4475" y="1784"/>
                    <a:pt x="4458" y="1749"/>
                    <a:pt x="4475" y="1714"/>
                  </a:cubicBezTo>
                  <a:lnTo>
                    <a:pt x="4580" y="1329"/>
                  </a:lnTo>
                  <a:cubicBezTo>
                    <a:pt x="4598" y="1259"/>
                    <a:pt x="4650" y="1207"/>
                    <a:pt x="4720" y="1207"/>
                  </a:cubicBezTo>
                  <a:cubicBezTo>
                    <a:pt x="4720" y="1207"/>
                    <a:pt x="4738" y="1224"/>
                    <a:pt x="4755" y="1224"/>
                  </a:cubicBezTo>
                  <a:lnTo>
                    <a:pt x="9877" y="2553"/>
                  </a:lnTo>
                  <a:cubicBezTo>
                    <a:pt x="9930" y="2570"/>
                    <a:pt x="9982" y="2570"/>
                    <a:pt x="10034" y="2570"/>
                  </a:cubicBezTo>
                  <a:cubicBezTo>
                    <a:pt x="10314" y="2570"/>
                    <a:pt x="10559" y="2395"/>
                    <a:pt x="10646" y="2116"/>
                  </a:cubicBezTo>
                  <a:cubicBezTo>
                    <a:pt x="10646" y="2063"/>
                    <a:pt x="10664" y="2011"/>
                    <a:pt x="10664" y="1958"/>
                  </a:cubicBezTo>
                  <a:cubicBezTo>
                    <a:pt x="10664" y="1679"/>
                    <a:pt x="10471" y="1417"/>
                    <a:pt x="10192" y="1347"/>
                  </a:cubicBezTo>
                  <a:lnTo>
                    <a:pt x="5105" y="35"/>
                  </a:lnTo>
                  <a:cubicBezTo>
                    <a:pt x="5017" y="1"/>
                    <a:pt x="4947" y="1"/>
                    <a:pt x="4860" y="1"/>
                  </a:cubicBezTo>
                  <a:close/>
                </a:path>
              </a:pathLst>
            </a:custGeom>
            <a:solidFill>
              <a:srgbClr val="8698B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8" name="Google Shape;2018;p60"/>
            <p:cNvSpPr/>
            <p:nvPr/>
          </p:nvSpPr>
          <p:spPr>
            <a:xfrm>
              <a:off x="1038350" y="1748550"/>
              <a:ext cx="46800" cy="163925"/>
            </a:xfrm>
            <a:custGeom>
              <a:avLst/>
              <a:gdLst/>
              <a:ahLst/>
              <a:cxnLst/>
              <a:rect l="l" t="t" r="r" b="b"/>
              <a:pathLst>
                <a:path w="1872" h="6557" extrusionOk="0">
                  <a:moveTo>
                    <a:pt x="193" y="1"/>
                  </a:moveTo>
                  <a:cubicBezTo>
                    <a:pt x="123" y="123"/>
                    <a:pt x="53" y="245"/>
                    <a:pt x="1" y="385"/>
                  </a:cubicBezTo>
                  <a:lnTo>
                    <a:pt x="1557" y="6486"/>
                  </a:lnTo>
                  <a:lnTo>
                    <a:pt x="1871" y="6556"/>
                  </a:lnTo>
                  <a:lnTo>
                    <a:pt x="193" y="1"/>
                  </a:lnTo>
                  <a:close/>
                </a:path>
              </a:pathLst>
            </a:custGeom>
            <a:solidFill>
              <a:srgbClr val="3941A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9" name="Google Shape;2019;p60"/>
            <p:cNvSpPr/>
            <p:nvPr/>
          </p:nvSpPr>
          <p:spPr>
            <a:xfrm>
              <a:off x="1008650" y="1776950"/>
              <a:ext cx="51575" cy="136375"/>
            </a:xfrm>
            <a:custGeom>
              <a:avLst/>
              <a:gdLst/>
              <a:ahLst/>
              <a:cxnLst/>
              <a:rect l="l" t="t" r="r" b="b"/>
              <a:pathLst>
                <a:path w="2063" h="5455" extrusionOk="0">
                  <a:moveTo>
                    <a:pt x="664" y="1"/>
                  </a:moveTo>
                  <a:lnTo>
                    <a:pt x="88" y="2221"/>
                  </a:lnTo>
                  <a:cubicBezTo>
                    <a:pt x="35" y="2448"/>
                    <a:pt x="0" y="2675"/>
                    <a:pt x="0" y="2885"/>
                  </a:cubicBezTo>
                  <a:cubicBezTo>
                    <a:pt x="0" y="4056"/>
                    <a:pt x="787" y="5123"/>
                    <a:pt x="1976" y="5438"/>
                  </a:cubicBezTo>
                  <a:lnTo>
                    <a:pt x="2063" y="5455"/>
                  </a:lnTo>
                  <a:lnTo>
                    <a:pt x="1976" y="5140"/>
                  </a:lnTo>
                  <a:cubicBezTo>
                    <a:pt x="962" y="4843"/>
                    <a:pt x="280" y="3917"/>
                    <a:pt x="280" y="2885"/>
                  </a:cubicBezTo>
                  <a:cubicBezTo>
                    <a:pt x="280" y="2693"/>
                    <a:pt x="315" y="2501"/>
                    <a:pt x="367" y="2291"/>
                  </a:cubicBezTo>
                  <a:lnTo>
                    <a:pt x="804" y="578"/>
                  </a:lnTo>
                  <a:lnTo>
                    <a:pt x="664" y="1"/>
                  </a:lnTo>
                  <a:close/>
                </a:path>
              </a:pathLst>
            </a:custGeom>
            <a:solidFill>
              <a:srgbClr val="517FC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0" name="Google Shape;2020;p60"/>
            <p:cNvSpPr/>
            <p:nvPr/>
          </p:nvSpPr>
          <p:spPr>
            <a:xfrm>
              <a:off x="1029175" y="1747675"/>
              <a:ext cx="49850" cy="170900"/>
            </a:xfrm>
            <a:custGeom>
              <a:avLst/>
              <a:gdLst/>
              <a:ahLst/>
              <a:cxnLst/>
              <a:rect l="l" t="t" r="r" b="b"/>
              <a:pathLst>
                <a:path w="1994" h="6836" extrusionOk="0">
                  <a:moveTo>
                    <a:pt x="263" y="1"/>
                  </a:moveTo>
                  <a:cubicBezTo>
                    <a:pt x="141" y="175"/>
                    <a:pt x="53" y="385"/>
                    <a:pt x="1" y="595"/>
                  </a:cubicBezTo>
                  <a:lnTo>
                    <a:pt x="141" y="1172"/>
                  </a:lnTo>
                  <a:lnTo>
                    <a:pt x="246" y="752"/>
                  </a:lnTo>
                  <a:cubicBezTo>
                    <a:pt x="280" y="630"/>
                    <a:pt x="315" y="525"/>
                    <a:pt x="368" y="420"/>
                  </a:cubicBezTo>
                  <a:lnTo>
                    <a:pt x="263" y="1"/>
                  </a:lnTo>
                  <a:close/>
                  <a:moveTo>
                    <a:pt x="1469" y="6399"/>
                  </a:moveTo>
                  <a:lnTo>
                    <a:pt x="1557" y="6713"/>
                  </a:lnTo>
                  <a:lnTo>
                    <a:pt x="1994" y="6836"/>
                  </a:lnTo>
                  <a:lnTo>
                    <a:pt x="1924" y="6521"/>
                  </a:lnTo>
                  <a:lnTo>
                    <a:pt x="1469" y="6399"/>
                  </a:lnTo>
                  <a:close/>
                </a:path>
              </a:pathLst>
            </a:custGeom>
            <a:solidFill>
              <a:srgbClr val="517FC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1" name="Google Shape;2021;p60"/>
            <p:cNvSpPr/>
            <p:nvPr/>
          </p:nvSpPr>
          <p:spPr>
            <a:xfrm>
              <a:off x="1025250" y="1762525"/>
              <a:ext cx="42850" cy="153000"/>
            </a:xfrm>
            <a:custGeom>
              <a:avLst/>
              <a:gdLst/>
              <a:ahLst/>
              <a:cxnLst/>
              <a:rect l="l" t="t" r="r" b="b"/>
              <a:pathLst>
                <a:path w="1714" h="6120" extrusionOk="0">
                  <a:moveTo>
                    <a:pt x="158" y="1"/>
                  </a:moveTo>
                  <a:cubicBezTo>
                    <a:pt x="140" y="36"/>
                    <a:pt x="140" y="53"/>
                    <a:pt x="123" y="88"/>
                  </a:cubicBezTo>
                  <a:lnTo>
                    <a:pt x="0" y="578"/>
                  </a:lnTo>
                  <a:lnTo>
                    <a:pt x="140" y="1155"/>
                  </a:lnTo>
                  <a:lnTo>
                    <a:pt x="298" y="578"/>
                  </a:lnTo>
                  <a:lnTo>
                    <a:pt x="158" y="1"/>
                  </a:lnTo>
                  <a:close/>
                  <a:moveTo>
                    <a:pt x="1312" y="5717"/>
                  </a:moveTo>
                  <a:lnTo>
                    <a:pt x="1399" y="6032"/>
                  </a:lnTo>
                  <a:lnTo>
                    <a:pt x="1714" y="6119"/>
                  </a:lnTo>
                  <a:lnTo>
                    <a:pt x="1626" y="5805"/>
                  </a:lnTo>
                  <a:lnTo>
                    <a:pt x="1381" y="5735"/>
                  </a:lnTo>
                  <a:cubicBezTo>
                    <a:pt x="1364" y="5735"/>
                    <a:pt x="1329" y="5735"/>
                    <a:pt x="1312" y="5717"/>
                  </a:cubicBezTo>
                  <a:close/>
                </a:path>
              </a:pathLst>
            </a:custGeom>
            <a:solidFill>
              <a:srgbClr val="517FC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2" name="Google Shape;2022;p60"/>
            <p:cNvSpPr/>
            <p:nvPr/>
          </p:nvSpPr>
          <p:spPr>
            <a:xfrm>
              <a:off x="1040975" y="1683000"/>
              <a:ext cx="275800" cy="256550"/>
            </a:xfrm>
            <a:custGeom>
              <a:avLst/>
              <a:gdLst/>
              <a:ahLst/>
              <a:cxnLst/>
              <a:rect l="l" t="t" r="r" b="b"/>
              <a:pathLst>
                <a:path w="11032" h="10262" extrusionOk="0">
                  <a:moveTo>
                    <a:pt x="4948" y="0"/>
                  </a:moveTo>
                  <a:cubicBezTo>
                    <a:pt x="4389" y="0"/>
                    <a:pt x="3882" y="385"/>
                    <a:pt x="3724" y="944"/>
                  </a:cubicBezTo>
                  <a:lnTo>
                    <a:pt x="3637" y="1346"/>
                  </a:lnTo>
                  <a:cubicBezTo>
                    <a:pt x="3619" y="1364"/>
                    <a:pt x="3619" y="1364"/>
                    <a:pt x="3619" y="1381"/>
                  </a:cubicBezTo>
                  <a:lnTo>
                    <a:pt x="3567" y="1591"/>
                  </a:lnTo>
                  <a:lnTo>
                    <a:pt x="2710" y="1381"/>
                  </a:lnTo>
                  <a:cubicBezTo>
                    <a:pt x="2501" y="1311"/>
                    <a:pt x="2273" y="1294"/>
                    <a:pt x="2046" y="1294"/>
                  </a:cubicBezTo>
                  <a:cubicBezTo>
                    <a:pt x="1242" y="1294"/>
                    <a:pt x="508" y="1661"/>
                    <a:pt x="1" y="2273"/>
                  </a:cubicBezTo>
                  <a:lnTo>
                    <a:pt x="88" y="2623"/>
                  </a:lnTo>
                  <a:cubicBezTo>
                    <a:pt x="525" y="1976"/>
                    <a:pt x="1259" y="1574"/>
                    <a:pt x="2046" y="1574"/>
                  </a:cubicBezTo>
                  <a:cubicBezTo>
                    <a:pt x="2238" y="1574"/>
                    <a:pt x="2448" y="1609"/>
                    <a:pt x="2640" y="1661"/>
                  </a:cubicBezTo>
                  <a:lnTo>
                    <a:pt x="3637" y="1906"/>
                  </a:lnTo>
                  <a:cubicBezTo>
                    <a:pt x="3637" y="1923"/>
                    <a:pt x="3654" y="1923"/>
                    <a:pt x="3672" y="1923"/>
                  </a:cubicBezTo>
                  <a:cubicBezTo>
                    <a:pt x="3689" y="1923"/>
                    <a:pt x="3724" y="1906"/>
                    <a:pt x="3742" y="1906"/>
                  </a:cubicBezTo>
                  <a:cubicBezTo>
                    <a:pt x="3777" y="1871"/>
                    <a:pt x="3794" y="1853"/>
                    <a:pt x="3812" y="1818"/>
                  </a:cubicBezTo>
                  <a:lnTo>
                    <a:pt x="3917" y="1416"/>
                  </a:lnTo>
                  <a:cubicBezTo>
                    <a:pt x="3917" y="1416"/>
                    <a:pt x="3917" y="1399"/>
                    <a:pt x="3917" y="1399"/>
                  </a:cubicBezTo>
                  <a:lnTo>
                    <a:pt x="4004" y="1014"/>
                  </a:lnTo>
                  <a:cubicBezTo>
                    <a:pt x="4126" y="577"/>
                    <a:pt x="4511" y="298"/>
                    <a:pt x="4948" y="298"/>
                  </a:cubicBezTo>
                  <a:cubicBezTo>
                    <a:pt x="5035" y="298"/>
                    <a:pt x="5105" y="298"/>
                    <a:pt x="5193" y="332"/>
                  </a:cubicBezTo>
                  <a:lnTo>
                    <a:pt x="10280" y="1644"/>
                  </a:lnTo>
                  <a:cubicBezTo>
                    <a:pt x="10559" y="1714"/>
                    <a:pt x="10752" y="1976"/>
                    <a:pt x="10752" y="2255"/>
                  </a:cubicBezTo>
                  <a:cubicBezTo>
                    <a:pt x="10752" y="2308"/>
                    <a:pt x="10734" y="2360"/>
                    <a:pt x="10734" y="2413"/>
                  </a:cubicBezTo>
                  <a:cubicBezTo>
                    <a:pt x="10647" y="2692"/>
                    <a:pt x="10402" y="2867"/>
                    <a:pt x="10122" y="2867"/>
                  </a:cubicBezTo>
                  <a:cubicBezTo>
                    <a:pt x="10070" y="2867"/>
                    <a:pt x="10018" y="2867"/>
                    <a:pt x="9965" y="2850"/>
                  </a:cubicBezTo>
                  <a:lnTo>
                    <a:pt x="4843" y="1521"/>
                  </a:lnTo>
                  <a:cubicBezTo>
                    <a:pt x="4826" y="1521"/>
                    <a:pt x="4808" y="1504"/>
                    <a:pt x="4808" y="1504"/>
                  </a:cubicBezTo>
                  <a:cubicBezTo>
                    <a:pt x="4738" y="1504"/>
                    <a:pt x="4686" y="1556"/>
                    <a:pt x="4668" y="1626"/>
                  </a:cubicBezTo>
                  <a:lnTo>
                    <a:pt x="4563" y="2011"/>
                  </a:lnTo>
                  <a:cubicBezTo>
                    <a:pt x="4546" y="2046"/>
                    <a:pt x="4563" y="2081"/>
                    <a:pt x="4581" y="2116"/>
                  </a:cubicBezTo>
                  <a:cubicBezTo>
                    <a:pt x="4598" y="2151"/>
                    <a:pt x="4633" y="2168"/>
                    <a:pt x="4668" y="2186"/>
                  </a:cubicBezTo>
                  <a:lnTo>
                    <a:pt x="6469" y="2658"/>
                  </a:lnTo>
                  <a:cubicBezTo>
                    <a:pt x="6853" y="2745"/>
                    <a:pt x="7098" y="3095"/>
                    <a:pt x="7098" y="3462"/>
                  </a:cubicBezTo>
                  <a:cubicBezTo>
                    <a:pt x="7098" y="3532"/>
                    <a:pt x="7081" y="3601"/>
                    <a:pt x="7063" y="3671"/>
                  </a:cubicBezTo>
                  <a:lnTo>
                    <a:pt x="5560" y="9493"/>
                  </a:lnTo>
                  <a:cubicBezTo>
                    <a:pt x="5472" y="9790"/>
                    <a:pt x="5210" y="9982"/>
                    <a:pt x="4913" y="9982"/>
                  </a:cubicBezTo>
                  <a:cubicBezTo>
                    <a:pt x="4861" y="9982"/>
                    <a:pt x="4808" y="9982"/>
                    <a:pt x="4756" y="9965"/>
                  </a:cubicBezTo>
                  <a:lnTo>
                    <a:pt x="1766" y="9178"/>
                  </a:lnTo>
                  <a:lnTo>
                    <a:pt x="1854" y="9493"/>
                  </a:lnTo>
                  <a:lnTo>
                    <a:pt x="4686" y="10244"/>
                  </a:lnTo>
                  <a:cubicBezTo>
                    <a:pt x="4756" y="10262"/>
                    <a:pt x="4843" y="10262"/>
                    <a:pt x="4913" y="10262"/>
                  </a:cubicBezTo>
                  <a:cubicBezTo>
                    <a:pt x="5333" y="10262"/>
                    <a:pt x="5717" y="9982"/>
                    <a:pt x="5840" y="9563"/>
                  </a:cubicBezTo>
                  <a:lnTo>
                    <a:pt x="7343" y="3741"/>
                  </a:lnTo>
                  <a:cubicBezTo>
                    <a:pt x="7378" y="3654"/>
                    <a:pt x="7378" y="3549"/>
                    <a:pt x="7378" y="3462"/>
                  </a:cubicBezTo>
                  <a:cubicBezTo>
                    <a:pt x="7378" y="2955"/>
                    <a:pt x="7046" y="2500"/>
                    <a:pt x="6539" y="2378"/>
                  </a:cubicBezTo>
                  <a:lnTo>
                    <a:pt x="4878" y="1941"/>
                  </a:lnTo>
                  <a:lnTo>
                    <a:pt x="4896" y="1836"/>
                  </a:lnTo>
                  <a:lnTo>
                    <a:pt x="9895" y="3130"/>
                  </a:lnTo>
                  <a:cubicBezTo>
                    <a:pt x="9983" y="3147"/>
                    <a:pt x="10053" y="3164"/>
                    <a:pt x="10122" y="3164"/>
                  </a:cubicBezTo>
                  <a:cubicBezTo>
                    <a:pt x="10525" y="3164"/>
                    <a:pt x="10892" y="2885"/>
                    <a:pt x="10997" y="2483"/>
                  </a:cubicBezTo>
                  <a:cubicBezTo>
                    <a:pt x="11031" y="2395"/>
                    <a:pt x="11031" y="2325"/>
                    <a:pt x="11031" y="2255"/>
                  </a:cubicBezTo>
                  <a:cubicBezTo>
                    <a:pt x="11031" y="1853"/>
                    <a:pt x="10769" y="1486"/>
                    <a:pt x="10350" y="1364"/>
                  </a:cubicBezTo>
                  <a:lnTo>
                    <a:pt x="5263" y="53"/>
                  </a:lnTo>
                  <a:cubicBezTo>
                    <a:pt x="5158" y="18"/>
                    <a:pt x="5053" y="0"/>
                    <a:pt x="4948" y="0"/>
                  </a:cubicBezTo>
                  <a:close/>
                </a:path>
              </a:pathLst>
            </a:custGeom>
            <a:solidFill>
              <a:srgbClr val="8698B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3" name="Google Shape;2023;p60"/>
            <p:cNvSpPr/>
            <p:nvPr/>
          </p:nvSpPr>
          <p:spPr>
            <a:xfrm>
              <a:off x="1035725" y="1739800"/>
              <a:ext cx="51600" cy="180525"/>
            </a:xfrm>
            <a:custGeom>
              <a:avLst/>
              <a:gdLst/>
              <a:ahLst/>
              <a:cxnLst/>
              <a:rect l="l" t="t" r="r" b="b"/>
              <a:pathLst>
                <a:path w="2064" h="7221" extrusionOk="0">
                  <a:moveTo>
                    <a:pt x="211" y="1"/>
                  </a:moveTo>
                  <a:cubicBezTo>
                    <a:pt x="141" y="88"/>
                    <a:pt x="53" y="193"/>
                    <a:pt x="1" y="316"/>
                  </a:cubicBezTo>
                  <a:lnTo>
                    <a:pt x="106" y="735"/>
                  </a:lnTo>
                  <a:cubicBezTo>
                    <a:pt x="158" y="595"/>
                    <a:pt x="228" y="473"/>
                    <a:pt x="298" y="351"/>
                  </a:cubicBezTo>
                  <a:lnTo>
                    <a:pt x="211" y="1"/>
                  </a:lnTo>
                  <a:close/>
                  <a:moveTo>
                    <a:pt x="1662" y="6836"/>
                  </a:moveTo>
                  <a:lnTo>
                    <a:pt x="1732" y="7151"/>
                  </a:lnTo>
                  <a:lnTo>
                    <a:pt x="2064" y="7221"/>
                  </a:lnTo>
                  <a:lnTo>
                    <a:pt x="1976" y="6906"/>
                  </a:lnTo>
                  <a:lnTo>
                    <a:pt x="1662" y="6836"/>
                  </a:lnTo>
                  <a:close/>
                </a:path>
              </a:pathLst>
            </a:custGeom>
            <a:solidFill>
              <a:srgbClr val="517FC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4" name="Google Shape;2024;p60"/>
            <p:cNvSpPr/>
            <p:nvPr/>
          </p:nvSpPr>
          <p:spPr>
            <a:xfrm>
              <a:off x="1127525" y="1662675"/>
              <a:ext cx="185325" cy="78550"/>
            </a:xfrm>
            <a:custGeom>
              <a:avLst/>
              <a:gdLst/>
              <a:ahLst/>
              <a:cxnLst/>
              <a:rect l="l" t="t" r="r" b="b"/>
              <a:pathLst>
                <a:path w="7413" h="3142" extrusionOk="0">
                  <a:moveTo>
                    <a:pt x="1454" y="1"/>
                  </a:moveTo>
                  <a:cubicBezTo>
                    <a:pt x="933" y="1"/>
                    <a:pt x="433" y="412"/>
                    <a:pt x="280" y="1023"/>
                  </a:cubicBezTo>
                  <a:lnTo>
                    <a:pt x="157" y="1513"/>
                  </a:lnTo>
                  <a:lnTo>
                    <a:pt x="0" y="2124"/>
                  </a:lnTo>
                  <a:lnTo>
                    <a:pt x="1031" y="2387"/>
                  </a:lnTo>
                  <a:lnTo>
                    <a:pt x="1189" y="1775"/>
                  </a:lnTo>
                  <a:lnTo>
                    <a:pt x="6311" y="3121"/>
                  </a:lnTo>
                  <a:cubicBezTo>
                    <a:pt x="6365" y="3135"/>
                    <a:pt x="6420" y="3141"/>
                    <a:pt x="6475" y="3141"/>
                  </a:cubicBezTo>
                  <a:cubicBezTo>
                    <a:pt x="6839" y="3141"/>
                    <a:pt x="7183" y="2848"/>
                    <a:pt x="7290" y="2422"/>
                  </a:cubicBezTo>
                  <a:cubicBezTo>
                    <a:pt x="7412" y="1950"/>
                    <a:pt x="7185" y="1460"/>
                    <a:pt x="6783" y="1355"/>
                  </a:cubicBezTo>
                  <a:lnTo>
                    <a:pt x="1678" y="27"/>
                  </a:lnTo>
                  <a:cubicBezTo>
                    <a:pt x="1604" y="9"/>
                    <a:pt x="1529" y="1"/>
                    <a:pt x="1454" y="1"/>
                  </a:cubicBez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5" name="Google Shape;2025;p60"/>
            <p:cNvSpPr/>
            <p:nvPr/>
          </p:nvSpPr>
          <p:spPr>
            <a:xfrm>
              <a:off x="1123150" y="1658525"/>
              <a:ext cx="191450" cy="86550"/>
            </a:xfrm>
            <a:custGeom>
              <a:avLst/>
              <a:gdLst/>
              <a:ahLst/>
              <a:cxnLst/>
              <a:rect l="l" t="t" r="r" b="b"/>
              <a:pathLst>
                <a:path w="7658" h="3462" extrusionOk="0">
                  <a:moveTo>
                    <a:pt x="1626" y="333"/>
                  </a:moveTo>
                  <a:cubicBezTo>
                    <a:pt x="1696" y="333"/>
                    <a:pt x="1748" y="333"/>
                    <a:pt x="1818" y="350"/>
                  </a:cubicBezTo>
                  <a:lnTo>
                    <a:pt x="6905" y="1679"/>
                  </a:lnTo>
                  <a:cubicBezTo>
                    <a:pt x="7028" y="1714"/>
                    <a:pt x="7133" y="1783"/>
                    <a:pt x="7220" y="1906"/>
                  </a:cubicBezTo>
                  <a:cubicBezTo>
                    <a:pt x="7290" y="2011"/>
                    <a:pt x="7342" y="2168"/>
                    <a:pt x="7342" y="2325"/>
                  </a:cubicBezTo>
                  <a:cubicBezTo>
                    <a:pt x="7342" y="2395"/>
                    <a:pt x="7325" y="2483"/>
                    <a:pt x="7307" y="2553"/>
                  </a:cubicBezTo>
                  <a:cubicBezTo>
                    <a:pt x="7220" y="2920"/>
                    <a:pt x="6923" y="3147"/>
                    <a:pt x="6661" y="3147"/>
                  </a:cubicBezTo>
                  <a:cubicBezTo>
                    <a:pt x="6608" y="3147"/>
                    <a:pt x="6573" y="3130"/>
                    <a:pt x="6538" y="3130"/>
                  </a:cubicBezTo>
                  <a:lnTo>
                    <a:pt x="1399" y="1783"/>
                  </a:lnTo>
                  <a:cubicBezTo>
                    <a:pt x="1387" y="1781"/>
                    <a:pt x="1376" y="1780"/>
                    <a:pt x="1365" y="1780"/>
                  </a:cubicBezTo>
                  <a:cubicBezTo>
                    <a:pt x="1290" y="1780"/>
                    <a:pt x="1222" y="1830"/>
                    <a:pt x="1206" y="1906"/>
                  </a:cubicBezTo>
                  <a:lnTo>
                    <a:pt x="1084" y="2360"/>
                  </a:lnTo>
                  <a:lnTo>
                    <a:pt x="367" y="2168"/>
                  </a:lnTo>
                  <a:lnTo>
                    <a:pt x="490" y="1714"/>
                  </a:lnTo>
                  <a:lnTo>
                    <a:pt x="612" y="1242"/>
                  </a:lnTo>
                  <a:cubicBezTo>
                    <a:pt x="752" y="682"/>
                    <a:pt x="1189" y="333"/>
                    <a:pt x="1626" y="333"/>
                  </a:cubicBezTo>
                  <a:close/>
                  <a:moveTo>
                    <a:pt x="1626" y="0"/>
                  </a:moveTo>
                  <a:cubicBezTo>
                    <a:pt x="1014" y="18"/>
                    <a:pt x="472" y="490"/>
                    <a:pt x="297" y="1154"/>
                  </a:cubicBezTo>
                  <a:lnTo>
                    <a:pt x="175" y="1626"/>
                  </a:lnTo>
                  <a:lnTo>
                    <a:pt x="18" y="2238"/>
                  </a:lnTo>
                  <a:cubicBezTo>
                    <a:pt x="0" y="2325"/>
                    <a:pt x="53" y="2413"/>
                    <a:pt x="123" y="2448"/>
                  </a:cubicBezTo>
                  <a:lnTo>
                    <a:pt x="1154" y="2710"/>
                  </a:lnTo>
                  <a:cubicBezTo>
                    <a:pt x="1206" y="2710"/>
                    <a:pt x="1241" y="2710"/>
                    <a:pt x="1276" y="2693"/>
                  </a:cubicBezTo>
                  <a:cubicBezTo>
                    <a:pt x="1311" y="2675"/>
                    <a:pt x="1346" y="2640"/>
                    <a:pt x="1364" y="2588"/>
                  </a:cubicBezTo>
                  <a:lnTo>
                    <a:pt x="1469" y="2133"/>
                  </a:lnTo>
                  <a:lnTo>
                    <a:pt x="6451" y="3427"/>
                  </a:lnTo>
                  <a:cubicBezTo>
                    <a:pt x="6521" y="3444"/>
                    <a:pt x="6591" y="3462"/>
                    <a:pt x="6661" y="3462"/>
                  </a:cubicBezTo>
                  <a:cubicBezTo>
                    <a:pt x="7098" y="3462"/>
                    <a:pt x="7500" y="3112"/>
                    <a:pt x="7622" y="2640"/>
                  </a:cubicBezTo>
                  <a:cubicBezTo>
                    <a:pt x="7640" y="2535"/>
                    <a:pt x="7657" y="2430"/>
                    <a:pt x="7657" y="2325"/>
                  </a:cubicBezTo>
                  <a:cubicBezTo>
                    <a:pt x="7657" y="2098"/>
                    <a:pt x="7587" y="1888"/>
                    <a:pt x="7482" y="1731"/>
                  </a:cubicBezTo>
                  <a:cubicBezTo>
                    <a:pt x="7360" y="1556"/>
                    <a:pt x="7203" y="1416"/>
                    <a:pt x="6993" y="1364"/>
                  </a:cubicBezTo>
                  <a:lnTo>
                    <a:pt x="1906" y="35"/>
                  </a:lnTo>
                  <a:cubicBezTo>
                    <a:pt x="1801" y="18"/>
                    <a:pt x="1713" y="0"/>
                    <a:pt x="1626" y="0"/>
                  </a:cubicBez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6" name="Google Shape;2026;p60"/>
            <p:cNvSpPr/>
            <p:nvPr/>
          </p:nvSpPr>
          <p:spPr>
            <a:xfrm>
              <a:off x="1010400" y="1699750"/>
              <a:ext cx="217650" cy="224825"/>
            </a:xfrm>
            <a:custGeom>
              <a:avLst/>
              <a:gdLst/>
              <a:ahLst/>
              <a:cxnLst/>
              <a:rect l="l" t="t" r="r" b="b"/>
              <a:pathLst>
                <a:path w="8706" h="8993" extrusionOk="0">
                  <a:moveTo>
                    <a:pt x="3548" y="0"/>
                  </a:moveTo>
                  <a:cubicBezTo>
                    <a:pt x="2443" y="0"/>
                    <a:pt x="1431" y="747"/>
                    <a:pt x="1136" y="1865"/>
                  </a:cubicBezTo>
                  <a:lnTo>
                    <a:pt x="350" y="4924"/>
                  </a:lnTo>
                  <a:cubicBezTo>
                    <a:pt x="0" y="6253"/>
                    <a:pt x="804" y="7616"/>
                    <a:pt x="2133" y="7966"/>
                  </a:cubicBezTo>
                  <a:lnTo>
                    <a:pt x="5996" y="8963"/>
                  </a:lnTo>
                  <a:cubicBezTo>
                    <a:pt x="6066" y="8983"/>
                    <a:pt x="6137" y="8993"/>
                    <a:pt x="6206" y="8993"/>
                  </a:cubicBezTo>
                  <a:cubicBezTo>
                    <a:pt x="6553" y="8993"/>
                    <a:pt x="6873" y="8750"/>
                    <a:pt x="6975" y="8386"/>
                  </a:cubicBezTo>
                  <a:lnTo>
                    <a:pt x="8566" y="2250"/>
                  </a:lnTo>
                  <a:cubicBezTo>
                    <a:pt x="8706" y="1725"/>
                    <a:pt x="8391" y="1183"/>
                    <a:pt x="7867" y="1044"/>
                  </a:cubicBezTo>
                  <a:lnTo>
                    <a:pt x="4178" y="82"/>
                  </a:lnTo>
                  <a:cubicBezTo>
                    <a:pt x="3968" y="27"/>
                    <a:pt x="3756" y="0"/>
                    <a:pt x="3548" y="0"/>
                  </a:cubicBez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7" name="Google Shape;2027;p60"/>
            <p:cNvSpPr/>
            <p:nvPr/>
          </p:nvSpPr>
          <p:spPr>
            <a:xfrm>
              <a:off x="1013450" y="1696100"/>
              <a:ext cx="215925" cy="232100"/>
            </a:xfrm>
            <a:custGeom>
              <a:avLst/>
              <a:gdLst/>
              <a:ahLst/>
              <a:cxnLst/>
              <a:rect l="l" t="t" r="r" b="b"/>
              <a:pathLst>
                <a:path w="8637" h="9284" extrusionOk="0">
                  <a:moveTo>
                    <a:pt x="3427" y="298"/>
                  </a:moveTo>
                  <a:cubicBezTo>
                    <a:pt x="3637" y="298"/>
                    <a:pt x="3829" y="315"/>
                    <a:pt x="4021" y="368"/>
                  </a:cubicBezTo>
                  <a:lnTo>
                    <a:pt x="7710" y="1329"/>
                  </a:lnTo>
                  <a:cubicBezTo>
                    <a:pt x="8077" y="1434"/>
                    <a:pt x="8339" y="1766"/>
                    <a:pt x="8339" y="2134"/>
                  </a:cubicBezTo>
                  <a:cubicBezTo>
                    <a:pt x="8339" y="2203"/>
                    <a:pt x="8322" y="2273"/>
                    <a:pt x="8304" y="2361"/>
                  </a:cubicBezTo>
                  <a:lnTo>
                    <a:pt x="6713" y="8497"/>
                  </a:lnTo>
                  <a:cubicBezTo>
                    <a:pt x="6626" y="8794"/>
                    <a:pt x="6364" y="8986"/>
                    <a:pt x="6066" y="8986"/>
                  </a:cubicBezTo>
                  <a:cubicBezTo>
                    <a:pt x="6014" y="8986"/>
                    <a:pt x="5962" y="8986"/>
                    <a:pt x="5909" y="8969"/>
                  </a:cubicBezTo>
                  <a:lnTo>
                    <a:pt x="2046" y="7972"/>
                  </a:lnTo>
                  <a:cubicBezTo>
                    <a:pt x="997" y="7693"/>
                    <a:pt x="298" y="6731"/>
                    <a:pt x="298" y="5700"/>
                  </a:cubicBezTo>
                  <a:cubicBezTo>
                    <a:pt x="298" y="5507"/>
                    <a:pt x="315" y="5298"/>
                    <a:pt x="368" y="5105"/>
                  </a:cubicBezTo>
                  <a:lnTo>
                    <a:pt x="1172" y="2064"/>
                  </a:lnTo>
                  <a:cubicBezTo>
                    <a:pt x="1434" y="997"/>
                    <a:pt x="2395" y="298"/>
                    <a:pt x="3427" y="298"/>
                  </a:cubicBezTo>
                  <a:close/>
                  <a:moveTo>
                    <a:pt x="3427" y="1"/>
                  </a:moveTo>
                  <a:cubicBezTo>
                    <a:pt x="2256" y="1"/>
                    <a:pt x="1189" y="787"/>
                    <a:pt x="875" y="1976"/>
                  </a:cubicBezTo>
                  <a:lnTo>
                    <a:pt x="88" y="5035"/>
                  </a:lnTo>
                  <a:cubicBezTo>
                    <a:pt x="35" y="5245"/>
                    <a:pt x="0" y="5472"/>
                    <a:pt x="0" y="5700"/>
                  </a:cubicBezTo>
                  <a:cubicBezTo>
                    <a:pt x="0" y="6871"/>
                    <a:pt x="787" y="7937"/>
                    <a:pt x="1976" y="8252"/>
                  </a:cubicBezTo>
                  <a:lnTo>
                    <a:pt x="5839" y="9248"/>
                  </a:lnTo>
                  <a:cubicBezTo>
                    <a:pt x="5909" y="9283"/>
                    <a:pt x="5997" y="9283"/>
                    <a:pt x="6066" y="9283"/>
                  </a:cubicBezTo>
                  <a:cubicBezTo>
                    <a:pt x="6503" y="9283"/>
                    <a:pt x="6888" y="9004"/>
                    <a:pt x="6993" y="8567"/>
                  </a:cubicBezTo>
                  <a:lnTo>
                    <a:pt x="8584" y="2431"/>
                  </a:lnTo>
                  <a:cubicBezTo>
                    <a:pt x="8619" y="2326"/>
                    <a:pt x="8636" y="2238"/>
                    <a:pt x="8636" y="2134"/>
                  </a:cubicBezTo>
                  <a:cubicBezTo>
                    <a:pt x="8636" y="1644"/>
                    <a:pt x="8287" y="1172"/>
                    <a:pt x="7780" y="1050"/>
                  </a:cubicBezTo>
                  <a:lnTo>
                    <a:pt x="4109" y="88"/>
                  </a:lnTo>
                  <a:cubicBezTo>
                    <a:pt x="3881" y="36"/>
                    <a:pt x="3654" y="1"/>
                    <a:pt x="3427" y="1"/>
                  </a:cubicBez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8" name="Google Shape;2028;p60"/>
            <p:cNvSpPr/>
            <p:nvPr/>
          </p:nvSpPr>
          <p:spPr>
            <a:xfrm>
              <a:off x="1136700" y="1662400"/>
              <a:ext cx="183575" cy="71475"/>
            </a:xfrm>
            <a:custGeom>
              <a:avLst/>
              <a:gdLst/>
              <a:ahLst/>
              <a:cxnLst/>
              <a:rect l="l" t="t" r="r" b="b"/>
              <a:pathLst>
                <a:path w="7343" h="2859" extrusionOk="0">
                  <a:moveTo>
                    <a:pt x="1303" y="0"/>
                  </a:moveTo>
                  <a:cubicBezTo>
                    <a:pt x="811" y="0"/>
                    <a:pt x="362" y="326"/>
                    <a:pt x="245" y="824"/>
                  </a:cubicBezTo>
                  <a:lnTo>
                    <a:pt x="140" y="1226"/>
                  </a:lnTo>
                  <a:lnTo>
                    <a:pt x="0" y="1751"/>
                  </a:lnTo>
                  <a:lnTo>
                    <a:pt x="1032" y="2013"/>
                  </a:lnTo>
                  <a:lnTo>
                    <a:pt x="1171" y="1506"/>
                  </a:lnTo>
                  <a:lnTo>
                    <a:pt x="6293" y="2835"/>
                  </a:lnTo>
                  <a:cubicBezTo>
                    <a:pt x="6359" y="2851"/>
                    <a:pt x="6425" y="2859"/>
                    <a:pt x="6490" y="2859"/>
                  </a:cubicBezTo>
                  <a:cubicBezTo>
                    <a:pt x="6837" y="2859"/>
                    <a:pt x="7149" y="2632"/>
                    <a:pt x="7237" y="2293"/>
                  </a:cubicBezTo>
                  <a:cubicBezTo>
                    <a:pt x="7342" y="1873"/>
                    <a:pt x="7098" y="1471"/>
                    <a:pt x="6678" y="1349"/>
                  </a:cubicBezTo>
                  <a:lnTo>
                    <a:pt x="1591" y="38"/>
                  </a:lnTo>
                  <a:cubicBezTo>
                    <a:pt x="1495" y="12"/>
                    <a:pt x="1398" y="0"/>
                    <a:pt x="1303" y="0"/>
                  </a:cubicBezTo>
                  <a:close/>
                </a:path>
              </a:pathLst>
            </a:custGeom>
            <a:solidFill>
              <a:srgbClr val="E2EE6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9" name="Google Shape;2029;p60"/>
            <p:cNvSpPr/>
            <p:nvPr/>
          </p:nvSpPr>
          <p:spPr>
            <a:xfrm>
              <a:off x="1133200" y="1658525"/>
              <a:ext cx="188375" cy="79125"/>
            </a:xfrm>
            <a:custGeom>
              <a:avLst/>
              <a:gdLst/>
              <a:ahLst/>
              <a:cxnLst/>
              <a:rect l="l" t="t" r="r" b="b"/>
              <a:pathLst>
                <a:path w="7535" h="3165" extrusionOk="0">
                  <a:moveTo>
                    <a:pt x="1451" y="298"/>
                  </a:moveTo>
                  <a:cubicBezTo>
                    <a:pt x="1539" y="298"/>
                    <a:pt x="1626" y="315"/>
                    <a:pt x="1696" y="333"/>
                  </a:cubicBezTo>
                  <a:lnTo>
                    <a:pt x="6783" y="1644"/>
                  </a:lnTo>
                  <a:cubicBezTo>
                    <a:pt x="7063" y="1731"/>
                    <a:pt x="7255" y="1976"/>
                    <a:pt x="7255" y="2255"/>
                  </a:cubicBezTo>
                  <a:cubicBezTo>
                    <a:pt x="7255" y="2308"/>
                    <a:pt x="7238" y="2360"/>
                    <a:pt x="7238" y="2413"/>
                  </a:cubicBezTo>
                  <a:cubicBezTo>
                    <a:pt x="7168" y="2693"/>
                    <a:pt x="6905" y="2867"/>
                    <a:pt x="6626" y="2867"/>
                  </a:cubicBezTo>
                  <a:cubicBezTo>
                    <a:pt x="6573" y="2867"/>
                    <a:pt x="6521" y="2867"/>
                    <a:pt x="6468" y="2850"/>
                  </a:cubicBezTo>
                  <a:lnTo>
                    <a:pt x="1346" y="1521"/>
                  </a:lnTo>
                  <a:cubicBezTo>
                    <a:pt x="1332" y="1518"/>
                    <a:pt x="1318" y="1517"/>
                    <a:pt x="1304" y="1517"/>
                  </a:cubicBezTo>
                  <a:cubicBezTo>
                    <a:pt x="1237" y="1517"/>
                    <a:pt x="1186" y="1553"/>
                    <a:pt x="1172" y="1626"/>
                  </a:cubicBezTo>
                  <a:lnTo>
                    <a:pt x="1067" y="1993"/>
                  </a:lnTo>
                  <a:lnTo>
                    <a:pt x="315" y="1801"/>
                  </a:lnTo>
                  <a:lnTo>
                    <a:pt x="420" y="1416"/>
                  </a:lnTo>
                  <a:lnTo>
                    <a:pt x="525" y="1014"/>
                  </a:lnTo>
                  <a:cubicBezTo>
                    <a:pt x="630" y="577"/>
                    <a:pt x="1032" y="298"/>
                    <a:pt x="1451" y="298"/>
                  </a:cubicBezTo>
                  <a:close/>
                  <a:moveTo>
                    <a:pt x="1451" y="0"/>
                  </a:moveTo>
                  <a:cubicBezTo>
                    <a:pt x="892" y="0"/>
                    <a:pt x="385" y="385"/>
                    <a:pt x="245" y="944"/>
                  </a:cubicBezTo>
                  <a:lnTo>
                    <a:pt x="140" y="1346"/>
                  </a:lnTo>
                  <a:lnTo>
                    <a:pt x="140" y="1346"/>
                  </a:lnTo>
                  <a:lnTo>
                    <a:pt x="140" y="1346"/>
                  </a:lnTo>
                  <a:cubicBezTo>
                    <a:pt x="133" y="1360"/>
                    <a:pt x="129" y="1376"/>
                    <a:pt x="128" y="1393"/>
                  </a:cubicBezTo>
                  <a:lnTo>
                    <a:pt x="128" y="1393"/>
                  </a:lnTo>
                  <a:lnTo>
                    <a:pt x="0" y="1871"/>
                  </a:lnTo>
                  <a:cubicBezTo>
                    <a:pt x="0" y="1906"/>
                    <a:pt x="0" y="1941"/>
                    <a:pt x="18" y="1976"/>
                  </a:cubicBezTo>
                  <a:cubicBezTo>
                    <a:pt x="35" y="2011"/>
                    <a:pt x="70" y="2028"/>
                    <a:pt x="105" y="2046"/>
                  </a:cubicBezTo>
                  <a:lnTo>
                    <a:pt x="1137" y="2308"/>
                  </a:lnTo>
                  <a:cubicBezTo>
                    <a:pt x="1148" y="2311"/>
                    <a:pt x="1160" y="2312"/>
                    <a:pt x="1173" y="2312"/>
                  </a:cubicBezTo>
                  <a:cubicBezTo>
                    <a:pt x="1234" y="2312"/>
                    <a:pt x="1297" y="2276"/>
                    <a:pt x="1311" y="2203"/>
                  </a:cubicBezTo>
                  <a:lnTo>
                    <a:pt x="1416" y="1836"/>
                  </a:lnTo>
                  <a:lnTo>
                    <a:pt x="6398" y="3130"/>
                  </a:lnTo>
                  <a:cubicBezTo>
                    <a:pt x="6486" y="3147"/>
                    <a:pt x="6556" y="3165"/>
                    <a:pt x="6626" y="3165"/>
                  </a:cubicBezTo>
                  <a:cubicBezTo>
                    <a:pt x="7045" y="3165"/>
                    <a:pt x="7412" y="2885"/>
                    <a:pt x="7517" y="2483"/>
                  </a:cubicBezTo>
                  <a:cubicBezTo>
                    <a:pt x="7535" y="2395"/>
                    <a:pt x="7535" y="2325"/>
                    <a:pt x="7535" y="2255"/>
                  </a:cubicBezTo>
                  <a:cubicBezTo>
                    <a:pt x="7535" y="1853"/>
                    <a:pt x="7273" y="1469"/>
                    <a:pt x="6870" y="1364"/>
                  </a:cubicBezTo>
                  <a:lnTo>
                    <a:pt x="1766" y="53"/>
                  </a:lnTo>
                  <a:cubicBezTo>
                    <a:pt x="1661" y="18"/>
                    <a:pt x="1556" y="0"/>
                    <a:pt x="1451" y="0"/>
                  </a:cubicBez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30" name="Google Shape;2030;p60"/>
            <p:cNvSpPr/>
            <p:nvPr/>
          </p:nvSpPr>
          <p:spPr>
            <a:xfrm>
              <a:off x="1010400" y="1694500"/>
              <a:ext cx="218975" cy="217225"/>
            </a:xfrm>
            <a:custGeom>
              <a:avLst/>
              <a:gdLst/>
              <a:ahLst/>
              <a:cxnLst/>
              <a:rect l="l" t="t" r="r" b="b"/>
              <a:pathLst>
                <a:path w="8759" h="8689" extrusionOk="0">
                  <a:moveTo>
                    <a:pt x="3461" y="0"/>
                  </a:moveTo>
                  <a:cubicBezTo>
                    <a:pt x="2356" y="0"/>
                    <a:pt x="1343" y="747"/>
                    <a:pt x="1049" y="1865"/>
                  </a:cubicBezTo>
                  <a:lnTo>
                    <a:pt x="350" y="4575"/>
                  </a:lnTo>
                  <a:cubicBezTo>
                    <a:pt x="0" y="5904"/>
                    <a:pt x="804" y="7267"/>
                    <a:pt x="2133" y="7617"/>
                  </a:cubicBezTo>
                  <a:lnTo>
                    <a:pt x="6136" y="8666"/>
                  </a:lnTo>
                  <a:cubicBezTo>
                    <a:pt x="6201" y="8681"/>
                    <a:pt x="6266" y="8689"/>
                    <a:pt x="6331" y="8689"/>
                  </a:cubicBezTo>
                  <a:cubicBezTo>
                    <a:pt x="6696" y="8689"/>
                    <a:pt x="7026" y="8446"/>
                    <a:pt x="7115" y="8089"/>
                  </a:cubicBezTo>
                  <a:lnTo>
                    <a:pt x="8618" y="2267"/>
                  </a:lnTo>
                  <a:cubicBezTo>
                    <a:pt x="8758" y="1743"/>
                    <a:pt x="8444" y="1219"/>
                    <a:pt x="7919" y="1079"/>
                  </a:cubicBezTo>
                  <a:lnTo>
                    <a:pt x="4091" y="82"/>
                  </a:lnTo>
                  <a:cubicBezTo>
                    <a:pt x="3880" y="27"/>
                    <a:pt x="3669" y="0"/>
                    <a:pt x="3461" y="0"/>
                  </a:cubicBezTo>
                  <a:close/>
                </a:path>
              </a:pathLst>
            </a:custGeom>
            <a:solidFill>
              <a:srgbClr val="E2EE6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31" name="Google Shape;2031;p60"/>
            <p:cNvSpPr/>
            <p:nvPr/>
          </p:nvSpPr>
          <p:spPr>
            <a:xfrm>
              <a:off x="1013450" y="1690875"/>
              <a:ext cx="217225" cy="224650"/>
            </a:xfrm>
            <a:custGeom>
              <a:avLst/>
              <a:gdLst/>
              <a:ahLst/>
              <a:cxnLst/>
              <a:rect l="l" t="t" r="r" b="b"/>
              <a:pathLst>
                <a:path w="8689" h="8986" extrusionOk="0">
                  <a:moveTo>
                    <a:pt x="3339" y="280"/>
                  </a:moveTo>
                  <a:cubicBezTo>
                    <a:pt x="3549" y="280"/>
                    <a:pt x="3741" y="315"/>
                    <a:pt x="3934" y="367"/>
                  </a:cubicBezTo>
                  <a:lnTo>
                    <a:pt x="7762" y="1364"/>
                  </a:lnTo>
                  <a:cubicBezTo>
                    <a:pt x="8147" y="1451"/>
                    <a:pt x="8391" y="1801"/>
                    <a:pt x="8391" y="2168"/>
                  </a:cubicBezTo>
                  <a:cubicBezTo>
                    <a:pt x="8391" y="2238"/>
                    <a:pt x="8374" y="2308"/>
                    <a:pt x="8357" y="2377"/>
                  </a:cubicBezTo>
                  <a:lnTo>
                    <a:pt x="6853" y="8199"/>
                  </a:lnTo>
                  <a:cubicBezTo>
                    <a:pt x="6766" y="8496"/>
                    <a:pt x="6503" y="8688"/>
                    <a:pt x="6224" y="8688"/>
                  </a:cubicBezTo>
                  <a:cubicBezTo>
                    <a:pt x="6154" y="8688"/>
                    <a:pt x="6101" y="8688"/>
                    <a:pt x="6049" y="8671"/>
                  </a:cubicBezTo>
                  <a:lnTo>
                    <a:pt x="2046" y="7622"/>
                  </a:lnTo>
                  <a:cubicBezTo>
                    <a:pt x="997" y="7342"/>
                    <a:pt x="298" y="6398"/>
                    <a:pt x="298" y="5349"/>
                  </a:cubicBezTo>
                  <a:cubicBezTo>
                    <a:pt x="298" y="5157"/>
                    <a:pt x="315" y="4965"/>
                    <a:pt x="368" y="4755"/>
                  </a:cubicBezTo>
                  <a:lnTo>
                    <a:pt x="1067" y="2045"/>
                  </a:lnTo>
                  <a:cubicBezTo>
                    <a:pt x="1346" y="996"/>
                    <a:pt x="2308" y="280"/>
                    <a:pt x="3339" y="280"/>
                  </a:cubicBezTo>
                  <a:close/>
                  <a:moveTo>
                    <a:pt x="3339" y="0"/>
                  </a:moveTo>
                  <a:cubicBezTo>
                    <a:pt x="2168" y="0"/>
                    <a:pt x="1102" y="787"/>
                    <a:pt x="787" y="1975"/>
                  </a:cubicBezTo>
                  <a:lnTo>
                    <a:pt x="88" y="4685"/>
                  </a:lnTo>
                  <a:cubicBezTo>
                    <a:pt x="35" y="4912"/>
                    <a:pt x="0" y="5140"/>
                    <a:pt x="0" y="5349"/>
                  </a:cubicBezTo>
                  <a:cubicBezTo>
                    <a:pt x="0" y="6521"/>
                    <a:pt x="787" y="7604"/>
                    <a:pt x="1976" y="7902"/>
                  </a:cubicBezTo>
                  <a:lnTo>
                    <a:pt x="5979" y="8950"/>
                  </a:lnTo>
                  <a:cubicBezTo>
                    <a:pt x="6049" y="8968"/>
                    <a:pt x="6136" y="8985"/>
                    <a:pt x="6224" y="8985"/>
                  </a:cubicBezTo>
                  <a:cubicBezTo>
                    <a:pt x="6643" y="8985"/>
                    <a:pt x="7028" y="8688"/>
                    <a:pt x="7133" y="8269"/>
                  </a:cubicBezTo>
                  <a:lnTo>
                    <a:pt x="8654" y="2447"/>
                  </a:lnTo>
                  <a:cubicBezTo>
                    <a:pt x="8671" y="2360"/>
                    <a:pt x="8689" y="2255"/>
                    <a:pt x="8689" y="2168"/>
                  </a:cubicBezTo>
                  <a:cubicBezTo>
                    <a:pt x="8689" y="1661"/>
                    <a:pt x="8339" y="1206"/>
                    <a:pt x="7832" y="1084"/>
                  </a:cubicBezTo>
                  <a:lnTo>
                    <a:pt x="4021" y="87"/>
                  </a:lnTo>
                  <a:cubicBezTo>
                    <a:pt x="3794" y="17"/>
                    <a:pt x="3567" y="0"/>
                    <a:pt x="3339" y="0"/>
                  </a:cubicBez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32" name="Google Shape;2032;p60"/>
            <p:cNvSpPr/>
            <p:nvPr/>
          </p:nvSpPr>
          <p:spPr>
            <a:xfrm>
              <a:off x="1060700" y="1712850"/>
              <a:ext cx="100000" cy="34225"/>
            </a:xfrm>
            <a:custGeom>
              <a:avLst/>
              <a:gdLst/>
              <a:ahLst/>
              <a:cxnLst/>
              <a:rect l="l" t="t" r="r" b="b"/>
              <a:pathLst>
                <a:path w="4000" h="1369" extrusionOk="0">
                  <a:moveTo>
                    <a:pt x="1795" y="1"/>
                  </a:moveTo>
                  <a:cubicBezTo>
                    <a:pt x="1065" y="1"/>
                    <a:pt x="384" y="217"/>
                    <a:pt x="103" y="852"/>
                  </a:cubicBezTo>
                  <a:cubicBezTo>
                    <a:pt x="1" y="1082"/>
                    <a:pt x="254" y="1368"/>
                    <a:pt x="473" y="1368"/>
                  </a:cubicBezTo>
                  <a:cubicBezTo>
                    <a:pt x="553" y="1368"/>
                    <a:pt x="629" y="1330"/>
                    <a:pt x="680" y="1236"/>
                  </a:cubicBezTo>
                  <a:cubicBezTo>
                    <a:pt x="878" y="889"/>
                    <a:pt x="1250" y="780"/>
                    <a:pt x="1677" y="780"/>
                  </a:cubicBezTo>
                  <a:cubicBezTo>
                    <a:pt x="2346" y="780"/>
                    <a:pt x="3148" y="1047"/>
                    <a:pt x="3617" y="1079"/>
                  </a:cubicBezTo>
                  <a:cubicBezTo>
                    <a:pt x="3623" y="1079"/>
                    <a:pt x="3628" y="1079"/>
                    <a:pt x="3634" y="1079"/>
                  </a:cubicBezTo>
                  <a:cubicBezTo>
                    <a:pt x="4000" y="1079"/>
                    <a:pt x="3928" y="518"/>
                    <a:pt x="3670" y="397"/>
                  </a:cubicBezTo>
                  <a:cubicBezTo>
                    <a:pt x="3190" y="187"/>
                    <a:pt x="2471" y="1"/>
                    <a:pt x="179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9" name="Google Shape;2447;p73">
            <a:extLst>
              <a:ext uri="{FF2B5EF4-FFF2-40B4-BE49-F238E27FC236}">
                <a16:creationId xmlns:a16="http://schemas.microsoft.com/office/drawing/2014/main" id="{590E7069-143E-2B80-8166-53D39A26ECE1}"/>
              </a:ext>
            </a:extLst>
          </p:cNvPr>
          <p:cNvGrpSpPr/>
          <p:nvPr/>
        </p:nvGrpSpPr>
        <p:grpSpPr>
          <a:xfrm>
            <a:off x="127641" y="3939716"/>
            <a:ext cx="1375089" cy="1002814"/>
            <a:chOff x="2606563" y="1131087"/>
            <a:chExt cx="1360531" cy="992099"/>
          </a:xfrm>
        </p:grpSpPr>
        <p:sp>
          <p:nvSpPr>
            <p:cNvPr id="40" name="Google Shape;2448;p73">
              <a:extLst>
                <a:ext uri="{FF2B5EF4-FFF2-40B4-BE49-F238E27FC236}">
                  <a16:creationId xmlns:a16="http://schemas.microsoft.com/office/drawing/2014/main" id="{4E30DEF3-0D00-4ADB-E871-4843FA6F8685}"/>
                </a:ext>
              </a:extLst>
            </p:cNvPr>
            <p:cNvSpPr/>
            <p:nvPr/>
          </p:nvSpPr>
          <p:spPr>
            <a:xfrm>
              <a:off x="2635925" y="1279210"/>
              <a:ext cx="867754" cy="843976"/>
            </a:xfrm>
            <a:custGeom>
              <a:avLst/>
              <a:gdLst/>
              <a:ahLst/>
              <a:cxnLst/>
              <a:rect l="l" t="t" r="r" b="b"/>
              <a:pathLst>
                <a:path w="46931" h="45645" extrusionOk="0">
                  <a:moveTo>
                    <a:pt x="33989" y="0"/>
                  </a:moveTo>
                  <a:lnTo>
                    <a:pt x="1" y="13821"/>
                  </a:lnTo>
                  <a:lnTo>
                    <a:pt x="12943" y="45645"/>
                  </a:lnTo>
                  <a:lnTo>
                    <a:pt x="46930" y="31824"/>
                  </a:lnTo>
                  <a:lnTo>
                    <a:pt x="33989" y="0"/>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49;p73">
              <a:extLst>
                <a:ext uri="{FF2B5EF4-FFF2-40B4-BE49-F238E27FC236}">
                  <a16:creationId xmlns:a16="http://schemas.microsoft.com/office/drawing/2014/main" id="{21A5242F-6583-0CCD-BDF6-CD727A219632}"/>
                </a:ext>
              </a:extLst>
            </p:cNvPr>
            <p:cNvSpPr/>
            <p:nvPr/>
          </p:nvSpPr>
          <p:spPr>
            <a:xfrm>
              <a:off x="2606563" y="1249811"/>
              <a:ext cx="867717" cy="844013"/>
            </a:xfrm>
            <a:custGeom>
              <a:avLst/>
              <a:gdLst/>
              <a:ahLst/>
              <a:cxnLst/>
              <a:rect l="l" t="t" r="r" b="b"/>
              <a:pathLst>
                <a:path w="46929" h="45647" extrusionOk="0">
                  <a:moveTo>
                    <a:pt x="33987" y="0"/>
                  </a:moveTo>
                  <a:lnTo>
                    <a:pt x="0" y="13823"/>
                  </a:lnTo>
                  <a:lnTo>
                    <a:pt x="12942" y="45646"/>
                  </a:lnTo>
                  <a:lnTo>
                    <a:pt x="46929" y="31824"/>
                  </a:lnTo>
                  <a:lnTo>
                    <a:pt x="33987" y="0"/>
                  </a:lnTo>
                  <a:close/>
                </a:path>
              </a:pathLst>
            </a:custGeom>
            <a:solidFill>
              <a:srgbClr val="E3EE6C"/>
            </a:solidFill>
            <a:ln w="12575" cap="flat" cmpd="sng">
              <a:solidFill>
                <a:srgbClr val="4657B0"/>
              </a:solidFill>
              <a:prstDash val="solid"/>
              <a:miter lim="11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50;p73">
              <a:extLst>
                <a:ext uri="{FF2B5EF4-FFF2-40B4-BE49-F238E27FC236}">
                  <a16:creationId xmlns:a16="http://schemas.microsoft.com/office/drawing/2014/main" id="{780F9E7F-600C-F8B6-4588-8C794FFE891B}"/>
                </a:ext>
              </a:extLst>
            </p:cNvPr>
            <p:cNvSpPr/>
            <p:nvPr/>
          </p:nvSpPr>
          <p:spPr>
            <a:xfrm>
              <a:off x="2868418" y="1828400"/>
              <a:ext cx="32857" cy="27735"/>
            </a:xfrm>
            <a:custGeom>
              <a:avLst/>
              <a:gdLst/>
              <a:ahLst/>
              <a:cxnLst/>
              <a:rect l="l" t="t" r="r" b="b"/>
              <a:pathLst>
                <a:path w="1777" h="1500" extrusionOk="0">
                  <a:moveTo>
                    <a:pt x="409" y="1"/>
                  </a:moveTo>
                  <a:cubicBezTo>
                    <a:pt x="382" y="1"/>
                    <a:pt x="354" y="4"/>
                    <a:pt x="327" y="10"/>
                  </a:cubicBezTo>
                  <a:cubicBezTo>
                    <a:pt x="279" y="22"/>
                    <a:pt x="236" y="62"/>
                    <a:pt x="195" y="99"/>
                  </a:cubicBezTo>
                  <a:lnTo>
                    <a:pt x="179" y="91"/>
                  </a:lnTo>
                  <a:cubicBezTo>
                    <a:pt x="162" y="82"/>
                    <a:pt x="140" y="76"/>
                    <a:pt x="120" y="76"/>
                  </a:cubicBezTo>
                  <a:cubicBezTo>
                    <a:pt x="99" y="76"/>
                    <a:pt x="79" y="82"/>
                    <a:pt x="65" y="97"/>
                  </a:cubicBezTo>
                  <a:cubicBezTo>
                    <a:pt x="7" y="157"/>
                    <a:pt x="0" y="229"/>
                    <a:pt x="31" y="305"/>
                  </a:cubicBezTo>
                  <a:cubicBezTo>
                    <a:pt x="55" y="360"/>
                    <a:pt x="107" y="398"/>
                    <a:pt x="167" y="401"/>
                  </a:cubicBezTo>
                  <a:cubicBezTo>
                    <a:pt x="167" y="401"/>
                    <a:pt x="168" y="401"/>
                    <a:pt x="168" y="401"/>
                  </a:cubicBezTo>
                  <a:cubicBezTo>
                    <a:pt x="221" y="401"/>
                    <a:pt x="458" y="316"/>
                    <a:pt x="439" y="306"/>
                  </a:cubicBezTo>
                  <a:lnTo>
                    <a:pt x="439" y="306"/>
                  </a:lnTo>
                  <a:cubicBezTo>
                    <a:pt x="546" y="358"/>
                    <a:pt x="509" y="556"/>
                    <a:pt x="476" y="638"/>
                  </a:cubicBezTo>
                  <a:cubicBezTo>
                    <a:pt x="376" y="885"/>
                    <a:pt x="218" y="1058"/>
                    <a:pt x="232" y="1340"/>
                  </a:cubicBezTo>
                  <a:cubicBezTo>
                    <a:pt x="236" y="1432"/>
                    <a:pt x="337" y="1500"/>
                    <a:pt x="426" y="1500"/>
                  </a:cubicBezTo>
                  <a:cubicBezTo>
                    <a:pt x="440" y="1500"/>
                    <a:pt x="454" y="1498"/>
                    <a:pt x="468" y="1494"/>
                  </a:cubicBezTo>
                  <a:cubicBezTo>
                    <a:pt x="858" y="1385"/>
                    <a:pt x="1369" y="1251"/>
                    <a:pt x="1674" y="972"/>
                  </a:cubicBezTo>
                  <a:cubicBezTo>
                    <a:pt x="1776" y="878"/>
                    <a:pt x="1654" y="735"/>
                    <a:pt x="1542" y="735"/>
                  </a:cubicBezTo>
                  <a:cubicBezTo>
                    <a:pt x="1531" y="735"/>
                    <a:pt x="1521" y="736"/>
                    <a:pt x="1511" y="739"/>
                  </a:cubicBezTo>
                  <a:cubicBezTo>
                    <a:pt x="1323" y="787"/>
                    <a:pt x="1157" y="884"/>
                    <a:pt x="980" y="959"/>
                  </a:cubicBezTo>
                  <a:cubicBezTo>
                    <a:pt x="867" y="1008"/>
                    <a:pt x="753" y="1051"/>
                    <a:pt x="637" y="1090"/>
                  </a:cubicBezTo>
                  <a:cubicBezTo>
                    <a:pt x="692" y="969"/>
                    <a:pt x="772" y="855"/>
                    <a:pt x="814" y="732"/>
                  </a:cubicBezTo>
                  <a:cubicBezTo>
                    <a:pt x="865" y="587"/>
                    <a:pt x="858" y="429"/>
                    <a:pt x="795" y="289"/>
                  </a:cubicBezTo>
                  <a:cubicBezTo>
                    <a:pt x="742" y="166"/>
                    <a:pt x="646" y="59"/>
                    <a:pt x="516" y="17"/>
                  </a:cubicBezTo>
                  <a:cubicBezTo>
                    <a:pt x="481" y="6"/>
                    <a:pt x="445" y="1"/>
                    <a:pt x="409"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51;p73">
              <a:extLst>
                <a:ext uri="{FF2B5EF4-FFF2-40B4-BE49-F238E27FC236}">
                  <a16:creationId xmlns:a16="http://schemas.microsoft.com/office/drawing/2014/main" id="{6FBFC016-D1A1-17E7-8F3F-23BCFD531F5A}"/>
                </a:ext>
              </a:extLst>
            </p:cNvPr>
            <p:cNvSpPr/>
            <p:nvPr/>
          </p:nvSpPr>
          <p:spPr>
            <a:xfrm>
              <a:off x="2933614" y="1827476"/>
              <a:ext cx="48962" cy="50829"/>
            </a:xfrm>
            <a:custGeom>
              <a:avLst/>
              <a:gdLst/>
              <a:ahLst/>
              <a:cxnLst/>
              <a:rect l="l" t="t" r="r" b="b"/>
              <a:pathLst>
                <a:path w="2648" h="2749" extrusionOk="0">
                  <a:moveTo>
                    <a:pt x="110" y="0"/>
                  </a:moveTo>
                  <a:cubicBezTo>
                    <a:pt x="52" y="0"/>
                    <a:pt x="0" y="38"/>
                    <a:pt x="28" y="112"/>
                  </a:cubicBezTo>
                  <a:cubicBezTo>
                    <a:pt x="287" y="805"/>
                    <a:pt x="531" y="1504"/>
                    <a:pt x="776" y="2202"/>
                  </a:cubicBezTo>
                  <a:cubicBezTo>
                    <a:pt x="805" y="2282"/>
                    <a:pt x="899" y="2329"/>
                    <a:pt x="987" y="2329"/>
                  </a:cubicBezTo>
                  <a:cubicBezTo>
                    <a:pt x="1069" y="2329"/>
                    <a:pt x="1144" y="2288"/>
                    <a:pt x="1154" y="2194"/>
                  </a:cubicBezTo>
                  <a:cubicBezTo>
                    <a:pt x="1152" y="2052"/>
                    <a:pt x="1201" y="1915"/>
                    <a:pt x="1293" y="1807"/>
                  </a:cubicBezTo>
                  <a:cubicBezTo>
                    <a:pt x="1376" y="1705"/>
                    <a:pt x="1465" y="1654"/>
                    <a:pt x="1561" y="1654"/>
                  </a:cubicBezTo>
                  <a:cubicBezTo>
                    <a:pt x="1683" y="1654"/>
                    <a:pt x="1816" y="1737"/>
                    <a:pt x="1960" y="1903"/>
                  </a:cubicBezTo>
                  <a:cubicBezTo>
                    <a:pt x="2117" y="2301"/>
                    <a:pt x="1533" y="2390"/>
                    <a:pt x="1297" y="2480"/>
                  </a:cubicBezTo>
                  <a:cubicBezTo>
                    <a:pt x="1181" y="2524"/>
                    <a:pt x="1268" y="2660"/>
                    <a:pt x="1341" y="2689"/>
                  </a:cubicBezTo>
                  <a:cubicBezTo>
                    <a:pt x="1450" y="2730"/>
                    <a:pt x="1555" y="2749"/>
                    <a:pt x="1655" y="2749"/>
                  </a:cubicBezTo>
                  <a:cubicBezTo>
                    <a:pt x="2247" y="2749"/>
                    <a:pt x="2647" y="2092"/>
                    <a:pt x="2215" y="1534"/>
                  </a:cubicBezTo>
                  <a:cubicBezTo>
                    <a:pt x="2055" y="1326"/>
                    <a:pt x="1852" y="1239"/>
                    <a:pt x="1650" y="1239"/>
                  </a:cubicBezTo>
                  <a:cubicBezTo>
                    <a:pt x="1376" y="1239"/>
                    <a:pt x="1103" y="1399"/>
                    <a:pt x="934" y="1639"/>
                  </a:cubicBezTo>
                  <a:cubicBezTo>
                    <a:pt x="696" y="1118"/>
                    <a:pt x="457" y="598"/>
                    <a:pt x="229" y="73"/>
                  </a:cubicBezTo>
                  <a:cubicBezTo>
                    <a:pt x="209" y="24"/>
                    <a:pt x="157" y="0"/>
                    <a:pt x="11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52;p73">
              <a:extLst>
                <a:ext uri="{FF2B5EF4-FFF2-40B4-BE49-F238E27FC236}">
                  <a16:creationId xmlns:a16="http://schemas.microsoft.com/office/drawing/2014/main" id="{10B32B47-2780-3152-1338-DDA7FDE4DA46}"/>
                </a:ext>
              </a:extLst>
            </p:cNvPr>
            <p:cNvSpPr/>
            <p:nvPr/>
          </p:nvSpPr>
          <p:spPr>
            <a:xfrm>
              <a:off x="2980024" y="1801164"/>
              <a:ext cx="38515" cy="29584"/>
            </a:xfrm>
            <a:custGeom>
              <a:avLst/>
              <a:gdLst/>
              <a:ahLst/>
              <a:cxnLst/>
              <a:rect l="l" t="t" r="r" b="b"/>
              <a:pathLst>
                <a:path w="2083" h="1600" extrusionOk="0">
                  <a:moveTo>
                    <a:pt x="307" y="0"/>
                  </a:moveTo>
                  <a:cubicBezTo>
                    <a:pt x="247" y="0"/>
                    <a:pt x="185" y="14"/>
                    <a:pt x="122" y="44"/>
                  </a:cubicBezTo>
                  <a:cubicBezTo>
                    <a:pt x="0" y="103"/>
                    <a:pt x="102" y="244"/>
                    <a:pt x="210" y="244"/>
                  </a:cubicBezTo>
                  <a:cubicBezTo>
                    <a:pt x="223" y="244"/>
                    <a:pt x="237" y="241"/>
                    <a:pt x="250" y="237"/>
                  </a:cubicBezTo>
                  <a:cubicBezTo>
                    <a:pt x="281" y="225"/>
                    <a:pt x="309" y="220"/>
                    <a:pt x="335" y="220"/>
                  </a:cubicBezTo>
                  <a:cubicBezTo>
                    <a:pt x="591" y="220"/>
                    <a:pt x="549" y="763"/>
                    <a:pt x="539" y="895"/>
                  </a:cubicBezTo>
                  <a:cubicBezTo>
                    <a:pt x="524" y="1094"/>
                    <a:pt x="526" y="1277"/>
                    <a:pt x="590" y="1468"/>
                  </a:cubicBezTo>
                  <a:cubicBezTo>
                    <a:pt x="618" y="1551"/>
                    <a:pt x="714" y="1599"/>
                    <a:pt x="800" y="1599"/>
                  </a:cubicBezTo>
                  <a:cubicBezTo>
                    <a:pt x="818" y="1599"/>
                    <a:pt x="835" y="1597"/>
                    <a:pt x="852" y="1593"/>
                  </a:cubicBezTo>
                  <a:cubicBezTo>
                    <a:pt x="1121" y="1522"/>
                    <a:pt x="1376" y="1422"/>
                    <a:pt x="1615" y="1277"/>
                  </a:cubicBezTo>
                  <a:cubicBezTo>
                    <a:pt x="1800" y="1164"/>
                    <a:pt x="2048" y="1030"/>
                    <a:pt x="2072" y="797"/>
                  </a:cubicBezTo>
                  <a:cubicBezTo>
                    <a:pt x="2083" y="689"/>
                    <a:pt x="1994" y="622"/>
                    <a:pt x="1897" y="622"/>
                  </a:cubicBezTo>
                  <a:cubicBezTo>
                    <a:pt x="1888" y="622"/>
                    <a:pt x="1879" y="622"/>
                    <a:pt x="1869" y="623"/>
                  </a:cubicBezTo>
                  <a:cubicBezTo>
                    <a:pt x="1671" y="648"/>
                    <a:pt x="1545" y="798"/>
                    <a:pt x="1384" y="907"/>
                  </a:cubicBezTo>
                  <a:cubicBezTo>
                    <a:pt x="1228" y="1008"/>
                    <a:pt x="1062" y="1093"/>
                    <a:pt x="890" y="1162"/>
                  </a:cubicBezTo>
                  <a:cubicBezTo>
                    <a:pt x="835" y="882"/>
                    <a:pt x="920" y="577"/>
                    <a:pt x="765" y="311"/>
                  </a:cubicBezTo>
                  <a:cubicBezTo>
                    <a:pt x="662" y="135"/>
                    <a:pt x="495" y="0"/>
                    <a:pt x="307"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53;p73">
              <a:extLst>
                <a:ext uri="{FF2B5EF4-FFF2-40B4-BE49-F238E27FC236}">
                  <a16:creationId xmlns:a16="http://schemas.microsoft.com/office/drawing/2014/main" id="{1D8DCCBA-9DFE-01A9-F04A-0F96B968B0A1}"/>
                </a:ext>
              </a:extLst>
            </p:cNvPr>
            <p:cNvSpPr/>
            <p:nvPr/>
          </p:nvSpPr>
          <p:spPr>
            <a:xfrm>
              <a:off x="3008073" y="1817676"/>
              <a:ext cx="44838" cy="21485"/>
            </a:xfrm>
            <a:custGeom>
              <a:avLst/>
              <a:gdLst/>
              <a:ahLst/>
              <a:cxnLst/>
              <a:rect l="l" t="t" r="r" b="b"/>
              <a:pathLst>
                <a:path w="2425" h="1162" extrusionOk="0">
                  <a:moveTo>
                    <a:pt x="2146" y="0"/>
                  </a:moveTo>
                  <a:cubicBezTo>
                    <a:pt x="2132" y="0"/>
                    <a:pt x="2117" y="2"/>
                    <a:pt x="2102" y="6"/>
                  </a:cubicBezTo>
                  <a:cubicBezTo>
                    <a:pt x="1444" y="159"/>
                    <a:pt x="784" y="568"/>
                    <a:pt x="181" y="867"/>
                  </a:cubicBezTo>
                  <a:cubicBezTo>
                    <a:pt x="1" y="957"/>
                    <a:pt x="162" y="1161"/>
                    <a:pt x="323" y="1161"/>
                  </a:cubicBezTo>
                  <a:cubicBezTo>
                    <a:pt x="346" y="1161"/>
                    <a:pt x="368" y="1157"/>
                    <a:pt x="389" y="1149"/>
                  </a:cubicBezTo>
                  <a:cubicBezTo>
                    <a:pt x="998" y="903"/>
                    <a:pt x="1743" y="693"/>
                    <a:pt x="2274" y="306"/>
                  </a:cubicBezTo>
                  <a:cubicBezTo>
                    <a:pt x="2425" y="195"/>
                    <a:pt x="2304" y="0"/>
                    <a:pt x="2146"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54;p73">
              <a:extLst>
                <a:ext uri="{FF2B5EF4-FFF2-40B4-BE49-F238E27FC236}">
                  <a16:creationId xmlns:a16="http://schemas.microsoft.com/office/drawing/2014/main" id="{7351DFF1-F117-3849-0D2E-E36F29BC6DD8}"/>
                </a:ext>
              </a:extLst>
            </p:cNvPr>
            <p:cNvSpPr/>
            <p:nvPr/>
          </p:nvSpPr>
          <p:spPr>
            <a:xfrm>
              <a:off x="3010199" y="1832246"/>
              <a:ext cx="36185" cy="19378"/>
            </a:xfrm>
            <a:custGeom>
              <a:avLst/>
              <a:gdLst/>
              <a:ahLst/>
              <a:cxnLst/>
              <a:rect l="l" t="t" r="r" b="b"/>
              <a:pathLst>
                <a:path w="1957" h="1048" extrusionOk="0">
                  <a:moveTo>
                    <a:pt x="1753" y="1"/>
                  </a:moveTo>
                  <a:cubicBezTo>
                    <a:pt x="1734" y="1"/>
                    <a:pt x="1715" y="5"/>
                    <a:pt x="1698" y="13"/>
                  </a:cubicBezTo>
                  <a:cubicBezTo>
                    <a:pt x="1476" y="126"/>
                    <a:pt x="1290" y="289"/>
                    <a:pt x="1076" y="414"/>
                  </a:cubicBezTo>
                  <a:cubicBezTo>
                    <a:pt x="804" y="572"/>
                    <a:pt x="511" y="675"/>
                    <a:pt x="206" y="742"/>
                  </a:cubicBezTo>
                  <a:cubicBezTo>
                    <a:pt x="0" y="787"/>
                    <a:pt x="123" y="1048"/>
                    <a:pt x="296" y="1048"/>
                  </a:cubicBezTo>
                  <a:cubicBezTo>
                    <a:pt x="307" y="1048"/>
                    <a:pt x="318" y="1047"/>
                    <a:pt x="328" y="1044"/>
                  </a:cubicBezTo>
                  <a:cubicBezTo>
                    <a:pt x="882" y="939"/>
                    <a:pt x="1592" y="700"/>
                    <a:pt x="1899" y="191"/>
                  </a:cubicBezTo>
                  <a:cubicBezTo>
                    <a:pt x="1956" y="96"/>
                    <a:pt x="1849" y="1"/>
                    <a:pt x="1753"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55;p73">
              <a:extLst>
                <a:ext uri="{FF2B5EF4-FFF2-40B4-BE49-F238E27FC236}">
                  <a16:creationId xmlns:a16="http://schemas.microsoft.com/office/drawing/2014/main" id="{042BFF64-B766-A68A-04F1-FD82B4BD82E3}"/>
                </a:ext>
              </a:extLst>
            </p:cNvPr>
            <p:cNvSpPr/>
            <p:nvPr/>
          </p:nvSpPr>
          <p:spPr>
            <a:xfrm>
              <a:off x="3062230" y="1786114"/>
              <a:ext cx="33208" cy="42545"/>
            </a:xfrm>
            <a:custGeom>
              <a:avLst/>
              <a:gdLst/>
              <a:ahLst/>
              <a:cxnLst/>
              <a:rect l="l" t="t" r="r" b="b"/>
              <a:pathLst>
                <a:path w="1796" h="2301" extrusionOk="0">
                  <a:moveTo>
                    <a:pt x="1534" y="1"/>
                  </a:moveTo>
                  <a:cubicBezTo>
                    <a:pt x="1532" y="1"/>
                    <a:pt x="1530" y="1"/>
                    <a:pt x="1529" y="1"/>
                  </a:cubicBezTo>
                  <a:cubicBezTo>
                    <a:pt x="1089" y="21"/>
                    <a:pt x="760" y="263"/>
                    <a:pt x="517" y="621"/>
                  </a:cubicBezTo>
                  <a:cubicBezTo>
                    <a:pt x="312" y="925"/>
                    <a:pt x="1" y="1435"/>
                    <a:pt x="107" y="1820"/>
                  </a:cubicBezTo>
                  <a:cubicBezTo>
                    <a:pt x="201" y="2161"/>
                    <a:pt x="455" y="2301"/>
                    <a:pt x="738" y="2301"/>
                  </a:cubicBezTo>
                  <a:cubicBezTo>
                    <a:pt x="1198" y="2301"/>
                    <a:pt x="1735" y="1932"/>
                    <a:pt x="1788" y="1470"/>
                  </a:cubicBezTo>
                  <a:cubicBezTo>
                    <a:pt x="1796" y="1392"/>
                    <a:pt x="1726" y="1318"/>
                    <a:pt x="1651" y="1318"/>
                  </a:cubicBezTo>
                  <a:cubicBezTo>
                    <a:pt x="1632" y="1318"/>
                    <a:pt x="1613" y="1323"/>
                    <a:pt x="1595" y="1333"/>
                  </a:cubicBezTo>
                  <a:cubicBezTo>
                    <a:pt x="1392" y="1445"/>
                    <a:pt x="1285" y="1652"/>
                    <a:pt x="1092" y="1780"/>
                  </a:cubicBezTo>
                  <a:cubicBezTo>
                    <a:pt x="1004" y="1839"/>
                    <a:pt x="874" y="1908"/>
                    <a:pt x="753" y="1908"/>
                  </a:cubicBezTo>
                  <a:cubicBezTo>
                    <a:pt x="706" y="1908"/>
                    <a:pt x="661" y="1898"/>
                    <a:pt x="620" y="1873"/>
                  </a:cubicBezTo>
                  <a:cubicBezTo>
                    <a:pt x="410" y="1741"/>
                    <a:pt x="548" y="1467"/>
                    <a:pt x="606" y="1312"/>
                  </a:cubicBezTo>
                  <a:cubicBezTo>
                    <a:pt x="780" y="856"/>
                    <a:pt x="1040" y="298"/>
                    <a:pt x="1576" y="223"/>
                  </a:cubicBezTo>
                  <a:cubicBezTo>
                    <a:pt x="1717" y="204"/>
                    <a:pt x="1654" y="1"/>
                    <a:pt x="1534"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56;p73">
              <a:extLst>
                <a:ext uri="{FF2B5EF4-FFF2-40B4-BE49-F238E27FC236}">
                  <a16:creationId xmlns:a16="http://schemas.microsoft.com/office/drawing/2014/main" id="{BC7AB6D7-29CD-94B2-2AD8-CA11D89A2178}"/>
                </a:ext>
              </a:extLst>
            </p:cNvPr>
            <p:cNvSpPr/>
            <p:nvPr/>
          </p:nvSpPr>
          <p:spPr>
            <a:xfrm>
              <a:off x="3106773" y="1744104"/>
              <a:ext cx="48962" cy="22576"/>
            </a:xfrm>
            <a:custGeom>
              <a:avLst/>
              <a:gdLst/>
              <a:ahLst/>
              <a:cxnLst/>
              <a:rect l="l" t="t" r="r" b="b"/>
              <a:pathLst>
                <a:path w="2648" h="1221" extrusionOk="0">
                  <a:moveTo>
                    <a:pt x="287" y="1"/>
                  </a:moveTo>
                  <a:cubicBezTo>
                    <a:pt x="237" y="1"/>
                    <a:pt x="183" y="13"/>
                    <a:pt x="127" y="42"/>
                  </a:cubicBezTo>
                  <a:cubicBezTo>
                    <a:pt x="1" y="104"/>
                    <a:pt x="104" y="260"/>
                    <a:pt x="219" y="260"/>
                  </a:cubicBezTo>
                  <a:cubicBezTo>
                    <a:pt x="235" y="260"/>
                    <a:pt x="251" y="257"/>
                    <a:pt x="267" y="250"/>
                  </a:cubicBezTo>
                  <a:cubicBezTo>
                    <a:pt x="280" y="245"/>
                    <a:pt x="291" y="242"/>
                    <a:pt x="301" y="242"/>
                  </a:cubicBezTo>
                  <a:cubicBezTo>
                    <a:pt x="452" y="242"/>
                    <a:pt x="415" y="765"/>
                    <a:pt x="426" y="816"/>
                  </a:cubicBezTo>
                  <a:cubicBezTo>
                    <a:pt x="447" y="919"/>
                    <a:pt x="485" y="1009"/>
                    <a:pt x="559" y="1085"/>
                  </a:cubicBezTo>
                  <a:cubicBezTo>
                    <a:pt x="657" y="1184"/>
                    <a:pt x="782" y="1221"/>
                    <a:pt x="915" y="1221"/>
                  </a:cubicBezTo>
                  <a:cubicBezTo>
                    <a:pt x="940" y="1221"/>
                    <a:pt x="964" y="1219"/>
                    <a:pt x="989" y="1217"/>
                  </a:cubicBezTo>
                  <a:cubicBezTo>
                    <a:pt x="1223" y="1194"/>
                    <a:pt x="1458" y="1071"/>
                    <a:pt x="1669" y="976"/>
                  </a:cubicBezTo>
                  <a:cubicBezTo>
                    <a:pt x="1973" y="842"/>
                    <a:pt x="2339" y="709"/>
                    <a:pt x="2554" y="447"/>
                  </a:cubicBezTo>
                  <a:cubicBezTo>
                    <a:pt x="2648" y="330"/>
                    <a:pt x="2535" y="184"/>
                    <a:pt x="2404" y="184"/>
                  </a:cubicBezTo>
                  <a:cubicBezTo>
                    <a:pt x="2391" y="184"/>
                    <a:pt x="2378" y="185"/>
                    <a:pt x="2365" y="188"/>
                  </a:cubicBezTo>
                  <a:cubicBezTo>
                    <a:pt x="2023" y="267"/>
                    <a:pt x="1722" y="493"/>
                    <a:pt x="1406" y="643"/>
                  </a:cubicBezTo>
                  <a:cubicBezTo>
                    <a:pt x="1294" y="697"/>
                    <a:pt x="1096" y="815"/>
                    <a:pt x="978" y="835"/>
                  </a:cubicBezTo>
                  <a:cubicBezTo>
                    <a:pt x="955" y="838"/>
                    <a:pt x="935" y="840"/>
                    <a:pt x="916" y="840"/>
                  </a:cubicBezTo>
                  <a:cubicBezTo>
                    <a:pt x="710" y="840"/>
                    <a:pt x="738" y="627"/>
                    <a:pt x="702" y="456"/>
                  </a:cubicBezTo>
                  <a:cubicBezTo>
                    <a:pt x="657" y="237"/>
                    <a:pt x="504" y="1"/>
                    <a:pt x="287"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57;p73">
              <a:extLst>
                <a:ext uri="{FF2B5EF4-FFF2-40B4-BE49-F238E27FC236}">
                  <a16:creationId xmlns:a16="http://schemas.microsoft.com/office/drawing/2014/main" id="{8074FCB8-43AC-4A5C-1748-92F08742064E}"/>
                </a:ext>
              </a:extLst>
            </p:cNvPr>
            <p:cNvSpPr/>
            <p:nvPr/>
          </p:nvSpPr>
          <p:spPr>
            <a:xfrm>
              <a:off x="2729466" y="1588030"/>
              <a:ext cx="34022" cy="43525"/>
            </a:xfrm>
            <a:custGeom>
              <a:avLst/>
              <a:gdLst/>
              <a:ahLst/>
              <a:cxnLst/>
              <a:rect l="l" t="t" r="r" b="b"/>
              <a:pathLst>
                <a:path w="1840" h="2354" extrusionOk="0">
                  <a:moveTo>
                    <a:pt x="819" y="0"/>
                  </a:moveTo>
                  <a:cubicBezTo>
                    <a:pt x="803" y="0"/>
                    <a:pt x="787" y="6"/>
                    <a:pt x="774" y="18"/>
                  </a:cubicBezTo>
                  <a:cubicBezTo>
                    <a:pt x="418" y="343"/>
                    <a:pt x="132" y="770"/>
                    <a:pt x="20" y="1242"/>
                  </a:cubicBezTo>
                  <a:cubicBezTo>
                    <a:pt x="0" y="1326"/>
                    <a:pt x="81" y="1404"/>
                    <a:pt x="160" y="1408"/>
                  </a:cubicBezTo>
                  <a:cubicBezTo>
                    <a:pt x="341" y="1418"/>
                    <a:pt x="521" y="1428"/>
                    <a:pt x="700" y="1436"/>
                  </a:cubicBezTo>
                  <a:cubicBezTo>
                    <a:pt x="714" y="1437"/>
                    <a:pt x="731" y="1437"/>
                    <a:pt x="749" y="1437"/>
                  </a:cubicBezTo>
                  <a:cubicBezTo>
                    <a:pt x="775" y="1437"/>
                    <a:pt x="804" y="1437"/>
                    <a:pt x="835" y="1437"/>
                  </a:cubicBezTo>
                  <a:cubicBezTo>
                    <a:pt x="1022" y="1437"/>
                    <a:pt x="1266" y="1453"/>
                    <a:pt x="1145" y="1680"/>
                  </a:cubicBezTo>
                  <a:cubicBezTo>
                    <a:pt x="1026" y="1903"/>
                    <a:pt x="734" y="2030"/>
                    <a:pt x="484" y="2030"/>
                  </a:cubicBezTo>
                  <a:cubicBezTo>
                    <a:pt x="433" y="2030"/>
                    <a:pt x="384" y="2025"/>
                    <a:pt x="339" y="2014"/>
                  </a:cubicBezTo>
                  <a:cubicBezTo>
                    <a:pt x="327" y="2011"/>
                    <a:pt x="316" y="2010"/>
                    <a:pt x="305" y="2010"/>
                  </a:cubicBezTo>
                  <a:cubicBezTo>
                    <a:pt x="194" y="2010"/>
                    <a:pt x="107" y="2141"/>
                    <a:pt x="216" y="2227"/>
                  </a:cubicBezTo>
                  <a:cubicBezTo>
                    <a:pt x="327" y="2316"/>
                    <a:pt x="451" y="2354"/>
                    <a:pt x="578" y="2354"/>
                  </a:cubicBezTo>
                  <a:cubicBezTo>
                    <a:pt x="950" y="2354"/>
                    <a:pt x="1344" y="2031"/>
                    <a:pt x="1526" y="1731"/>
                  </a:cubicBezTo>
                  <a:cubicBezTo>
                    <a:pt x="1840" y="1212"/>
                    <a:pt x="1095" y="1147"/>
                    <a:pt x="569" y="1147"/>
                  </a:cubicBezTo>
                  <a:cubicBezTo>
                    <a:pt x="480" y="1147"/>
                    <a:pt x="397" y="1149"/>
                    <a:pt x="327" y="1151"/>
                  </a:cubicBezTo>
                  <a:cubicBezTo>
                    <a:pt x="422" y="759"/>
                    <a:pt x="582" y="430"/>
                    <a:pt x="886" y="135"/>
                  </a:cubicBezTo>
                  <a:cubicBezTo>
                    <a:pt x="941" y="81"/>
                    <a:pt x="879" y="0"/>
                    <a:pt x="819"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58;p73">
              <a:extLst>
                <a:ext uri="{FF2B5EF4-FFF2-40B4-BE49-F238E27FC236}">
                  <a16:creationId xmlns:a16="http://schemas.microsoft.com/office/drawing/2014/main" id="{285EBA7B-0B1C-C818-ABA0-BB63DDE5DA53}"/>
                </a:ext>
              </a:extLst>
            </p:cNvPr>
            <p:cNvSpPr/>
            <p:nvPr/>
          </p:nvSpPr>
          <p:spPr>
            <a:xfrm>
              <a:off x="2758902" y="1597682"/>
              <a:ext cx="15125" cy="22761"/>
            </a:xfrm>
            <a:custGeom>
              <a:avLst/>
              <a:gdLst/>
              <a:ahLst/>
              <a:cxnLst/>
              <a:rect l="l" t="t" r="r" b="b"/>
              <a:pathLst>
                <a:path w="818" h="1231" extrusionOk="0">
                  <a:moveTo>
                    <a:pt x="140" y="0"/>
                  </a:moveTo>
                  <a:cubicBezTo>
                    <a:pt x="64" y="0"/>
                    <a:pt x="1" y="48"/>
                    <a:pt x="37" y="146"/>
                  </a:cubicBezTo>
                  <a:cubicBezTo>
                    <a:pt x="153" y="461"/>
                    <a:pt x="242" y="793"/>
                    <a:pt x="379" y="1100"/>
                  </a:cubicBezTo>
                  <a:cubicBezTo>
                    <a:pt x="419" y="1189"/>
                    <a:pt x="511" y="1231"/>
                    <a:pt x="597" y="1231"/>
                  </a:cubicBezTo>
                  <a:cubicBezTo>
                    <a:pt x="713" y="1231"/>
                    <a:pt x="818" y="1152"/>
                    <a:pt x="760" y="1009"/>
                  </a:cubicBezTo>
                  <a:cubicBezTo>
                    <a:pt x="631" y="696"/>
                    <a:pt x="452" y="401"/>
                    <a:pt x="304" y="95"/>
                  </a:cubicBezTo>
                  <a:cubicBezTo>
                    <a:pt x="274" y="32"/>
                    <a:pt x="203" y="0"/>
                    <a:pt x="14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59;p73">
              <a:extLst>
                <a:ext uri="{FF2B5EF4-FFF2-40B4-BE49-F238E27FC236}">
                  <a16:creationId xmlns:a16="http://schemas.microsoft.com/office/drawing/2014/main" id="{EE5C1154-F931-8B06-B029-FC9CD146BAC9}"/>
                </a:ext>
              </a:extLst>
            </p:cNvPr>
            <p:cNvSpPr/>
            <p:nvPr/>
          </p:nvSpPr>
          <p:spPr>
            <a:xfrm>
              <a:off x="2758735" y="1583056"/>
              <a:ext cx="6545" cy="5307"/>
            </a:xfrm>
            <a:custGeom>
              <a:avLst/>
              <a:gdLst/>
              <a:ahLst/>
              <a:cxnLst/>
              <a:rect l="l" t="t" r="r" b="b"/>
              <a:pathLst>
                <a:path w="354" h="287" extrusionOk="0">
                  <a:moveTo>
                    <a:pt x="177" y="0"/>
                  </a:moveTo>
                  <a:cubicBezTo>
                    <a:pt x="82" y="0"/>
                    <a:pt x="1" y="82"/>
                    <a:pt x="51" y="190"/>
                  </a:cubicBezTo>
                  <a:cubicBezTo>
                    <a:pt x="77" y="247"/>
                    <a:pt x="156" y="286"/>
                    <a:pt x="226" y="286"/>
                  </a:cubicBezTo>
                  <a:cubicBezTo>
                    <a:pt x="285" y="286"/>
                    <a:pt x="337" y="258"/>
                    <a:pt x="344" y="187"/>
                  </a:cubicBezTo>
                  <a:lnTo>
                    <a:pt x="350" y="120"/>
                  </a:lnTo>
                  <a:cubicBezTo>
                    <a:pt x="354" y="92"/>
                    <a:pt x="328" y="57"/>
                    <a:pt x="305" y="45"/>
                  </a:cubicBezTo>
                  <a:lnTo>
                    <a:pt x="259" y="21"/>
                  </a:lnTo>
                  <a:cubicBezTo>
                    <a:pt x="233" y="7"/>
                    <a:pt x="204" y="0"/>
                    <a:pt x="177"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60;p73">
              <a:extLst>
                <a:ext uri="{FF2B5EF4-FFF2-40B4-BE49-F238E27FC236}">
                  <a16:creationId xmlns:a16="http://schemas.microsoft.com/office/drawing/2014/main" id="{EBE88104-A29F-3FBB-9E2F-8AFF68DD8294}"/>
                </a:ext>
              </a:extLst>
            </p:cNvPr>
            <p:cNvSpPr/>
            <p:nvPr/>
          </p:nvSpPr>
          <p:spPr>
            <a:xfrm>
              <a:off x="2770384" y="1589325"/>
              <a:ext cx="42582" cy="25498"/>
            </a:xfrm>
            <a:custGeom>
              <a:avLst/>
              <a:gdLst/>
              <a:ahLst/>
              <a:cxnLst/>
              <a:rect l="l" t="t" r="r" b="b"/>
              <a:pathLst>
                <a:path w="2303" h="1379" extrusionOk="0">
                  <a:moveTo>
                    <a:pt x="916" y="0"/>
                  </a:moveTo>
                  <a:cubicBezTo>
                    <a:pt x="895" y="0"/>
                    <a:pt x="873" y="1"/>
                    <a:pt x="852" y="3"/>
                  </a:cubicBezTo>
                  <a:cubicBezTo>
                    <a:pt x="499" y="40"/>
                    <a:pt x="334" y="272"/>
                    <a:pt x="260" y="554"/>
                  </a:cubicBezTo>
                  <a:cubicBezTo>
                    <a:pt x="255" y="544"/>
                    <a:pt x="250" y="535"/>
                    <a:pt x="245" y="526"/>
                  </a:cubicBezTo>
                  <a:cubicBezTo>
                    <a:pt x="224" y="483"/>
                    <a:pt x="180" y="464"/>
                    <a:pt x="136" y="464"/>
                  </a:cubicBezTo>
                  <a:cubicBezTo>
                    <a:pt x="67" y="464"/>
                    <a:pt x="0" y="512"/>
                    <a:pt x="30" y="594"/>
                  </a:cubicBezTo>
                  <a:cubicBezTo>
                    <a:pt x="102" y="795"/>
                    <a:pt x="169" y="991"/>
                    <a:pt x="217" y="1199"/>
                  </a:cubicBezTo>
                  <a:cubicBezTo>
                    <a:pt x="243" y="1311"/>
                    <a:pt x="358" y="1379"/>
                    <a:pt x="457" y="1379"/>
                  </a:cubicBezTo>
                  <a:cubicBezTo>
                    <a:pt x="544" y="1379"/>
                    <a:pt x="619" y="1327"/>
                    <a:pt x="610" y="1205"/>
                  </a:cubicBezTo>
                  <a:cubicBezTo>
                    <a:pt x="595" y="1002"/>
                    <a:pt x="550" y="372"/>
                    <a:pt x="895" y="372"/>
                  </a:cubicBezTo>
                  <a:cubicBezTo>
                    <a:pt x="900" y="372"/>
                    <a:pt x="906" y="372"/>
                    <a:pt x="912" y="373"/>
                  </a:cubicBezTo>
                  <a:cubicBezTo>
                    <a:pt x="1096" y="383"/>
                    <a:pt x="1224" y="829"/>
                    <a:pt x="1420" y="915"/>
                  </a:cubicBezTo>
                  <a:cubicBezTo>
                    <a:pt x="1483" y="943"/>
                    <a:pt x="1556" y="956"/>
                    <a:pt x="1631" y="956"/>
                  </a:cubicBezTo>
                  <a:cubicBezTo>
                    <a:pt x="1909" y="956"/>
                    <a:pt x="2228" y="780"/>
                    <a:pt x="2283" y="522"/>
                  </a:cubicBezTo>
                  <a:cubicBezTo>
                    <a:pt x="2302" y="426"/>
                    <a:pt x="2209" y="334"/>
                    <a:pt x="2115" y="334"/>
                  </a:cubicBezTo>
                  <a:cubicBezTo>
                    <a:pt x="2103" y="334"/>
                    <a:pt x="2092" y="336"/>
                    <a:pt x="2081" y="338"/>
                  </a:cubicBezTo>
                  <a:cubicBezTo>
                    <a:pt x="1934" y="373"/>
                    <a:pt x="1873" y="483"/>
                    <a:pt x="1736" y="532"/>
                  </a:cubicBezTo>
                  <a:cubicBezTo>
                    <a:pt x="1702" y="544"/>
                    <a:pt x="1672" y="550"/>
                    <a:pt x="1646" y="550"/>
                  </a:cubicBezTo>
                  <a:cubicBezTo>
                    <a:pt x="1506" y="550"/>
                    <a:pt x="1475" y="386"/>
                    <a:pt x="1387" y="254"/>
                  </a:cubicBezTo>
                  <a:cubicBezTo>
                    <a:pt x="1277" y="89"/>
                    <a:pt x="1108" y="0"/>
                    <a:pt x="916"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61;p73">
              <a:extLst>
                <a:ext uri="{FF2B5EF4-FFF2-40B4-BE49-F238E27FC236}">
                  <a16:creationId xmlns:a16="http://schemas.microsoft.com/office/drawing/2014/main" id="{F86C468A-0263-A3A5-2536-33B9635F776C}"/>
                </a:ext>
              </a:extLst>
            </p:cNvPr>
            <p:cNvSpPr/>
            <p:nvPr/>
          </p:nvSpPr>
          <p:spPr>
            <a:xfrm>
              <a:off x="2823081" y="1545466"/>
              <a:ext cx="33060" cy="63754"/>
            </a:xfrm>
            <a:custGeom>
              <a:avLst/>
              <a:gdLst/>
              <a:ahLst/>
              <a:cxnLst/>
              <a:rect l="l" t="t" r="r" b="b"/>
              <a:pathLst>
                <a:path w="1788" h="3448" extrusionOk="0">
                  <a:moveTo>
                    <a:pt x="748" y="1"/>
                  </a:moveTo>
                  <a:cubicBezTo>
                    <a:pt x="714" y="1"/>
                    <a:pt x="680" y="16"/>
                    <a:pt x="658" y="53"/>
                  </a:cubicBezTo>
                  <a:cubicBezTo>
                    <a:pt x="224" y="773"/>
                    <a:pt x="0" y="1685"/>
                    <a:pt x="257" y="2510"/>
                  </a:cubicBezTo>
                  <a:cubicBezTo>
                    <a:pt x="390" y="2941"/>
                    <a:pt x="803" y="3448"/>
                    <a:pt x="1270" y="3448"/>
                  </a:cubicBezTo>
                  <a:cubicBezTo>
                    <a:pt x="1396" y="3448"/>
                    <a:pt x="1526" y="3411"/>
                    <a:pt x="1656" y="3326"/>
                  </a:cubicBezTo>
                  <a:cubicBezTo>
                    <a:pt x="1787" y="3240"/>
                    <a:pt x="1709" y="3041"/>
                    <a:pt x="1557" y="3041"/>
                  </a:cubicBezTo>
                  <a:cubicBezTo>
                    <a:pt x="1556" y="3041"/>
                    <a:pt x="1555" y="3041"/>
                    <a:pt x="1554" y="3041"/>
                  </a:cubicBezTo>
                  <a:cubicBezTo>
                    <a:pt x="1544" y="3041"/>
                    <a:pt x="1535" y="3041"/>
                    <a:pt x="1525" y="3041"/>
                  </a:cubicBezTo>
                  <a:cubicBezTo>
                    <a:pt x="142" y="3041"/>
                    <a:pt x="501" y="1002"/>
                    <a:pt x="880" y="186"/>
                  </a:cubicBezTo>
                  <a:cubicBezTo>
                    <a:pt x="923" y="93"/>
                    <a:pt x="832" y="1"/>
                    <a:pt x="74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62;p73">
              <a:extLst>
                <a:ext uri="{FF2B5EF4-FFF2-40B4-BE49-F238E27FC236}">
                  <a16:creationId xmlns:a16="http://schemas.microsoft.com/office/drawing/2014/main" id="{DBB83BB5-7380-25D4-BA49-C1E9D50373C0}"/>
                </a:ext>
              </a:extLst>
            </p:cNvPr>
            <p:cNvSpPr/>
            <p:nvPr/>
          </p:nvSpPr>
          <p:spPr>
            <a:xfrm>
              <a:off x="2841571" y="1563808"/>
              <a:ext cx="24129" cy="12351"/>
            </a:xfrm>
            <a:custGeom>
              <a:avLst/>
              <a:gdLst/>
              <a:ahLst/>
              <a:cxnLst/>
              <a:rect l="l" t="t" r="r" b="b"/>
              <a:pathLst>
                <a:path w="1305" h="668" extrusionOk="0">
                  <a:moveTo>
                    <a:pt x="1049" y="0"/>
                  </a:moveTo>
                  <a:cubicBezTo>
                    <a:pt x="738" y="0"/>
                    <a:pt x="369" y="230"/>
                    <a:pt x="138" y="397"/>
                  </a:cubicBezTo>
                  <a:cubicBezTo>
                    <a:pt x="0" y="495"/>
                    <a:pt x="171" y="667"/>
                    <a:pt x="296" y="667"/>
                  </a:cubicBezTo>
                  <a:cubicBezTo>
                    <a:pt x="304" y="667"/>
                    <a:pt x="312" y="666"/>
                    <a:pt x="319" y="665"/>
                  </a:cubicBezTo>
                  <a:cubicBezTo>
                    <a:pt x="508" y="628"/>
                    <a:pt x="686" y="556"/>
                    <a:pt x="863" y="483"/>
                  </a:cubicBezTo>
                  <a:cubicBezTo>
                    <a:pt x="1023" y="417"/>
                    <a:pt x="1179" y="383"/>
                    <a:pt x="1262" y="223"/>
                  </a:cubicBezTo>
                  <a:cubicBezTo>
                    <a:pt x="1305" y="140"/>
                    <a:pt x="1247" y="27"/>
                    <a:pt x="1155" y="10"/>
                  </a:cubicBezTo>
                  <a:cubicBezTo>
                    <a:pt x="1121" y="3"/>
                    <a:pt x="1085" y="0"/>
                    <a:pt x="1049"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63;p73">
              <a:extLst>
                <a:ext uri="{FF2B5EF4-FFF2-40B4-BE49-F238E27FC236}">
                  <a16:creationId xmlns:a16="http://schemas.microsoft.com/office/drawing/2014/main" id="{0E4C6166-E544-DF30-1CF6-F3889EFD3313}"/>
                </a:ext>
              </a:extLst>
            </p:cNvPr>
            <p:cNvSpPr/>
            <p:nvPr/>
          </p:nvSpPr>
          <p:spPr>
            <a:xfrm>
              <a:off x="2878051" y="1546428"/>
              <a:ext cx="42952" cy="38552"/>
            </a:xfrm>
            <a:custGeom>
              <a:avLst/>
              <a:gdLst/>
              <a:ahLst/>
              <a:cxnLst/>
              <a:rect l="l" t="t" r="r" b="b"/>
              <a:pathLst>
                <a:path w="2323" h="2085" extrusionOk="0">
                  <a:moveTo>
                    <a:pt x="1052" y="673"/>
                  </a:moveTo>
                  <a:cubicBezTo>
                    <a:pt x="1056" y="673"/>
                    <a:pt x="1059" y="673"/>
                    <a:pt x="1063" y="674"/>
                  </a:cubicBezTo>
                  <a:cubicBezTo>
                    <a:pt x="979" y="877"/>
                    <a:pt x="873" y="1071"/>
                    <a:pt x="748" y="1253"/>
                  </a:cubicBezTo>
                  <a:cubicBezTo>
                    <a:pt x="679" y="1354"/>
                    <a:pt x="602" y="1452"/>
                    <a:pt x="520" y="1544"/>
                  </a:cubicBezTo>
                  <a:cubicBezTo>
                    <a:pt x="484" y="1583"/>
                    <a:pt x="449" y="1621"/>
                    <a:pt x="412" y="1657"/>
                  </a:cubicBezTo>
                  <a:lnTo>
                    <a:pt x="458" y="1599"/>
                  </a:lnTo>
                  <a:cubicBezTo>
                    <a:pt x="457" y="1379"/>
                    <a:pt x="508" y="1123"/>
                    <a:pt x="628" y="936"/>
                  </a:cubicBezTo>
                  <a:cubicBezTo>
                    <a:pt x="724" y="790"/>
                    <a:pt x="893" y="673"/>
                    <a:pt x="1052" y="673"/>
                  </a:cubicBezTo>
                  <a:close/>
                  <a:moveTo>
                    <a:pt x="1343" y="0"/>
                  </a:moveTo>
                  <a:cubicBezTo>
                    <a:pt x="1294" y="0"/>
                    <a:pt x="1250" y="27"/>
                    <a:pt x="1238" y="91"/>
                  </a:cubicBezTo>
                  <a:cubicBezTo>
                    <a:pt x="1221" y="181"/>
                    <a:pt x="1199" y="267"/>
                    <a:pt x="1175" y="352"/>
                  </a:cubicBezTo>
                  <a:cubicBezTo>
                    <a:pt x="1143" y="344"/>
                    <a:pt x="1112" y="339"/>
                    <a:pt x="1079" y="335"/>
                  </a:cubicBezTo>
                  <a:cubicBezTo>
                    <a:pt x="1062" y="334"/>
                    <a:pt x="1046" y="334"/>
                    <a:pt x="1029" y="334"/>
                  </a:cubicBezTo>
                  <a:cubicBezTo>
                    <a:pt x="457" y="334"/>
                    <a:pt x="164" y="890"/>
                    <a:pt x="78" y="1393"/>
                  </a:cubicBezTo>
                  <a:cubicBezTo>
                    <a:pt x="43" y="1595"/>
                    <a:pt x="1" y="1847"/>
                    <a:pt x="173" y="1997"/>
                  </a:cubicBezTo>
                  <a:cubicBezTo>
                    <a:pt x="243" y="2059"/>
                    <a:pt x="319" y="2085"/>
                    <a:pt x="395" y="2085"/>
                  </a:cubicBezTo>
                  <a:cubicBezTo>
                    <a:pt x="513" y="2085"/>
                    <a:pt x="631" y="2022"/>
                    <a:pt x="726" y="1932"/>
                  </a:cubicBezTo>
                  <a:cubicBezTo>
                    <a:pt x="1020" y="1652"/>
                    <a:pt x="1216" y="1286"/>
                    <a:pt x="1348" y="898"/>
                  </a:cubicBezTo>
                  <a:cubicBezTo>
                    <a:pt x="1435" y="1071"/>
                    <a:pt x="1457" y="1262"/>
                    <a:pt x="1541" y="1444"/>
                  </a:cubicBezTo>
                  <a:cubicBezTo>
                    <a:pt x="1636" y="1652"/>
                    <a:pt x="1828" y="1879"/>
                    <a:pt x="2065" y="1879"/>
                  </a:cubicBezTo>
                  <a:cubicBezTo>
                    <a:pt x="2101" y="1879"/>
                    <a:pt x="2138" y="1874"/>
                    <a:pt x="2175" y="1863"/>
                  </a:cubicBezTo>
                  <a:cubicBezTo>
                    <a:pt x="2323" y="1818"/>
                    <a:pt x="2310" y="1652"/>
                    <a:pt x="2193" y="1578"/>
                  </a:cubicBezTo>
                  <a:cubicBezTo>
                    <a:pt x="2015" y="1464"/>
                    <a:pt x="1929" y="1394"/>
                    <a:pt x="1847" y="1186"/>
                  </a:cubicBezTo>
                  <a:cubicBezTo>
                    <a:pt x="1784" y="1022"/>
                    <a:pt x="1754" y="849"/>
                    <a:pt x="1662" y="697"/>
                  </a:cubicBezTo>
                  <a:cubicBezTo>
                    <a:pt x="1609" y="613"/>
                    <a:pt x="1540" y="538"/>
                    <a:pt x="1460" y="479"/>
                  </a:cubicBezTo>
                  <a:cubicBezTo>
                    <a:pt x="1480" y="378"/>
                    <a:pt x="1503" y="275"/>
                    <a:pt x="1513" y="174"/>
                  </a:cubicBezTo>
                  <a:cubicBezTo>
                    <a:pt x="1524" y="76"/>
                    <a:pt x="1425" y="0"/>
                    <a:pt x="134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64;p73">
              <a:extLst>
                <a:ext uri="{FF2B5EF4-FFF2-40B4-BE49-F238E27FC236}">
                  <a16:creationId xmlns:a16="http://schemas.microsoft.com/office/drawing/2014/main" id="{2BA44B94-D879-77BD-2BD5-918B398018EF}"/>
                </a:ext>
              </a:extLst>
            </p:cNvPr>
            <p:cNvSpPr/>
            <p:nvPr/>
          </p:nvSpPr>
          <p:spPr>
            <a:xfrm>
              <a:off x="2917454" y="1526551"/>
              <a:ext cx="24647" cy="65177"/>
            </a:xfrm>
            <a:custGeom>
              <a:avLst/>
              <a:gdLst/>
              <a:ahLst/>
              <a:cxnLst/>
              <a:rect l="l" t="t" r="r" b="b"/>
              <a:pathLst>
                <a:path w="1333" h="3525" extrusionOk="0">
                  <a:moveTo>
                    <a:pt x="65" y="1"/>
                  </a:moveTo>
                  <a:cubicBezTo>
                    <a:pt x="42" y="1"/>
                    <a:pt x="21" y="14"/>
                    <a:pt x="20" y="45"/>
                  </a:cubicBezTo>
                  <a:cubicBezTo>
                    <a:pt x="1" y="538"/>
                    <a:pt x="545" y="840"/>
                    <a:pt x="721" y="1286"/>
                  </a:cubicBezTo>
                  <a:cubicBezTo>
                    <a:pt x="995" y="1974"/>
                    <a:pt x="886" y="2612"/>
                    <a:pt x="611" y="3277"/>
                  </a:cubicBezTo>
                  <a:cubicBezTo>
                    <a:pt x="556" y="3410"/>
                    <a:pt x="674" y="3524"/>
                    <a:pt x="791" y="3524"/>
                  </a:cubicBezTo>
                  <a:cubicBezTo>
                    <a:pt x="842" y="3524"/>
                    <a:pt x="892" y="3503"/>
                    <a:pt x="928" y="3451"/>
                  </a:cubicBezTo>
                  <a:cubicBezTo>
                    <a:pt x="1273" y="2961"/>
                    <a:pt x="1332" y="2316"/>
                    <a:pt x="1210" y="1738"/>
                  </a:cubicBezTo>
                  <a:cubicBezTo>
                    <a:pt x="1146" y="1426"/>
                    <a:pt x="1018" y="1129"/>
                    <a:pt x="835" y="868"/>
                  </a:cubicBezTo>
                  <a:cubicBezTo>
                    <a:pt x="633" y="580"/>
                    <a:pt x="233" y="381"/>
                    <a:pt x="130" y="45"/>
                  </a:cubicBezTo>
                  <a:cubicBezTo>
                    <a:pt x="121" y="17"/>
                    <a:pt x="92" y="1"/>
                    <a:pt x="65"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465;p73">
              <a:extLst>
                <a:ext uri="{FF2B5EF4-FFF2-40B4-BE49-F238E27FC236}">
                  <a16:creationId xmlns:a16="http://schemas.microsoft.com/office/drawing/2014/main" id="{730F5D91-E471-2501-B54E-97B09B7209DA}"/>
                </a:ext>
              </a:extLst>
            </p:cNvPr>
            <p:cNvSpPr/>
            <p:nvPr/>
          </p:nvSpPr>
          <p:spPr>
            <a:xfrm>
              <a:off x="2951161" y="1533928"/>
              <a:ext cx="32616" cy="14034"/>
            </a:xfrm>
            <a:custGeom>
              <a:avLst/>
              <a:gdLst/>
              <a:ahLst/>
              <a:cxnLst/>
              <a:rect l="l" t="t" r="r" b="b"/>
              <a:pathLst>
                <a:path w="1764" h="759" extrusionOk="0">
                  <a:moveTo>
                    <a:pt x="1480" y="0"/>
                  </a:moveTo>
                  <a:cubicBezTo>
                    <a:pt x="1461" y="0"/>
                    <a:pt x="1442" y="3"/>
                    <a:pt x="1422" y="10"/>
                  </a:cubicBezTo>
                  <a:cubicBezTo>
                    <a:pt x="991" y="150"/>
                    <a:pt x="571" y="330"/>
                    <a:pt x="147" y="490"/>
                  </a:cubicBezTo>
                  <a:cubicBezTo>
                    <a:pt x="0" y="546"/>
                    <a:pt x="113" y="758"/>
                    <a:pt x="243" y="758"/>
                  </a:cubicBezTo>
                  <a:cubicBezTo>
                    <a:pt x="254" y="758"/>
                    <a:pt x="266" y="757"/>
                    <a:pt x="277" y="753"/>
                  </a:cubicBezTo>
                  <a:cubicBezTo>
                    <a:pt x="701" y="621"/>
                    <a:pt x="1136" y="507"/>
                    <a:pt x="1553" y="355"/>
                  </a:cubicBezTo>
                  <a:cubicBezTo>
                    <a:pt x="1764" y="278"/>
                    <a:pt x="1660" y="0"/>
                    <a:pt x="148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66;p73">
              <a:extLst>
                <a:ext uri="{FF2B5EF4-FFF2-40B4-BE49-F238E27FC236}">
                  <a16:creationId xmlns:a16="http://schemas.microsoft.com/office/drawing/2014/main" id="{990EDD16-D5FC-2093-F214-A838A05D1646}"/>
                </a:ext>
              </a:extLst>
            </p:cNvPr>
            <p:cNvSpPr/>
            <p:nvPr/>
          </p:nvSpPr>
          <p:spPr>
            <a:xfrm>
              <a:off x="2951919" y="1522945"/>
              <a:ext cx="28345" cy="13831"/>
            </a:xfrm>
            <a:custGeom>
              <a:avLst/>
              <a:gdLst/>
              <a:ahLst/>
              <a:cxnLst/>
              <a:rect l="l" t="t" r="r" b="b"/>
              <a:pathLst>
                <a:path w="1533" h="748" extrusionOk="0">
                  <a:moveTo>
                    <a:pt x="1335" y="0"/>
                  </a:moveTo>
                  <a:cubicBezTo>
                    <a:pt x="1334" y="0"/>
                    <a:pt x="1334" y="0"/>
                    <a:pt x="1333" y="0"/>
                  </a:cubicBezTo>
                  <a:cubicBezTo>
                    <a:pt x="1133" y="2"/>
                    <a:pt x="972" y="98"/>
                    <a:pt x="791" y="179"/>
                  </a:cubicBezTo>
                  <a:lnTo>
                    <a:pt x="173" y="457"/>
                  </a:lnTo>
                  <a:cubicBezTo>
                    <a:pt x="0" y="536"/>
                    <a:pt x="143" y="748"/>
                    <a:pt x="298" y="748"/>
                  </a:cubicBezTo>
                  <a:cubicBezTo>
                    <a:pt x="319" y="748"/>
                    <a:pt x="339" y="744"/>
                    <a:pt x="360" y="736"/>
                  </a:cubicBezTo>
                  <a:lnTo>
                    <a:pt x="951" y="497"/>
                  </a:lnTo>
                  <a:cubicBezTo>
                    <a:pt x="1122" y="428"/>
                    <a:pt x="1329" y="380"/>
                    <a:pt x="1452" y="240"/>
                  </a:cubicBezTo>
                  <a:cubicBezTo>
                    <a:pt x="1532" y="148"/>
                    <a:pt x="1457" y="0"/>
                    <a:pt x="1335"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467;p73">
              <a:extLst>
                <a:ext uri="{FF2B5EF4-FFF2-40B4-BE49-F238E27FC236}">
                  <a16:creationId xmlns:a16="http://schemas.microsoft.com/office/drawing/2014/main" id="{00D06037-E317-3ED9-DA80-7F3D5151F644}"/>
                </a:ext>
              </a:extLst>
            </p:cNvPr>
            <p:cNvSpPr/>
            <p:nvPr/>
          </p:nvSpPr>
          <p:spPr>
            <a:xfrm>
              <a:off x="2996480" y="1509799"/>
              <a:ext cx="30656" cy="12998"/>
            </a:xfrm>
            <a:custGeom>
              <a:avLst/>
              <a:gdLst/>
              <a:ahLst/>
              <a:cxnLst/>
              <a:rect l="l" t="t" r="r" b="b"/>
              <a:pathLst>
                <a:path w="1658" h="703" extrusionOk="0">
                  <a:moveTo>
                    <a:pt x="1320" y="1"/>
                  </a:moveTo>
                  <a:cubicBezTo>
                    <a:pt x="1312" y="1"/>
                    <a:pt x="1304" y="1"/>
                    <a:pt x="1296" y="2"/>
                  </a:cubicBezTo>
                  <a:cubicBezTo>
                    <a:pt x="1060" y="32"/>
                    <a:pt x="827" y="140"/>
                    <a:pt x="605" y="222"/>
                  </a:cubicBezTo>
                  <a:cubicBezTo>
                    <a:pt x="423" y="289"/>
                    <a:pt x="208" y="332"/>
                    <a:pt x="78" y="481"/>
                  </a:cubicBezTo>
                  <a:cubicBezTo>
                    <a:pt x="1" y="571"/>
                    <a:pt x="77" y="683"/>
                    <a:pt x="182" y="698"/>
                  </a:cubicBezTo>
                  <a:cubicBezTo>
                    <a:pt x="210" y="701"/>
                    <a:pt x="238" y="703"/>
                    <a:pt x="265" y="703"/>
                  </a:cubicBezTo>
                  <a:cubicBezTo>
                    <a:pt x="462" y="703"/>
                    <a:pt x="653" y="618"/>
                    <a:pt x="840" y="559"/>
                  </a:cubicBezTo>
                  <a:cubicBezTo>
                    <a:pt x="1050" y="494"/>
                    <a:pt x="1280" y="443"/>
                    <a:pt x="1469" y="328"/>
                  </a:cubicBezTo>
                  <a:cubicBezTo>
                    <a:pt x="1658" y="214"/>
                    <a:pt x="1489" y="1"/>
                    <a:pt x="132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468;p73">
              <a:extLst>
                <a:ext uri="{FF2B5EF4-FFF2-40B4-BE49-F238E27FC236}">
                  <a16:creationId xmlns:a16="http://schemas.microsoft.com/office/drawing/2014/main" id="{6FD84785-88D9-1CE0-213D-7D47DAA0405D}"/>
                </a:ext>
              </a:extLst>
            </p:cNvPr>
            <p:cNvSpPr/>
            <p:nvPr/>
          </p:nvSpPr>
          <p:spPr>
            <a:xfrm>
              <a:off x="3035401" y="1488499"/>
              <a:ext cx="31951" cy="32099"/>
            </a:xfrm>
            <a:custGeom>
              <a:avLst/>
              <a:gdLst/>
              <a:ahLst/>
              <a:cxnLst/>
              <a:rect l="l" t="t" r="r" b="b"/>
              <a:pathLst>
                <a:path w="1728" h="1736" extrusionOk="0">
                  <a:moveTo>
                    <a:pt x="916" y="1"/>
                  </a:moveTo>
                  <a:cubicBezTo>
                    <a:pt x="906" y="1"/>
                    <a:pt x="896" y="2"/>
                    <a:pt x="887" y="5"/>
                  </a:cubicBezTo>
                  <a:cubicBezTo>
                    <a:pt x="534" y="123"/>
                    <a:pt x="254" y="359"/>
                    <a:pt x="53" y="670"/>
                  </a:cubicBezTo>
                  <a:cubicBezTo>
                    <a:pt x="0" y="753"/>
                    <a:pt x="90" y="861"/>
                    <a:pt x="178" y="861"/>
                  </a:cubicBezTo>
                  <a:cubicBezTo>
                    <a:pt x="361" y="862"/>
                    <a:pt x="544" y="873"/>
                    <a:pt x="726" y="895"/>
                  </a:cubicBezTo>
                  <a:cubicBezTo>
                    <a:pt x="879" y="915"/>
                    <a:pt x="1160" y="926"/>
                    <a:pt x="1284" y="1030"/>
                  </a:cubicBezTo>
                  <a:cubicBezTo>
                    <a:pt x="1385" y="1055"/>
                    <a:pt x="1397" y="1123"/>
                    <a:pt x="1321" y="1233"/>
                  </a:cubicBezTo>
                  <a:lnTo>
                    <a:pt x="1231" y="1306"/>
                  </a:lnTo>
                  <a:cubicBezTo>
                    <a:pt x="1155" y="1357"/>
                    <a:pt x="1071" y="1391"/>
                    <a:pt x="982" y="1410"/>
                  </a:cubicBezTo>
                  <a:cubicBezTo>
                    <a:pt x="853" y="1434"/>
                    <a:pt x="729" y="1408"/>
                    <a:pt x="604" y="1449"/>
                  </a:cubicBezTo>
                  <a:cubicBezTo>
                    <a:pt x="540" y="1470"/>
                    <a:pt x="556" y="1547"/>
                    <a:pt x="587" y="1585"/>
                  </a:cubicBezTo>
                  <a:cubicBezTo>
                    <a:pt x="673" y="1690"/>
                    <a:pt x="807" y="1735"/>
                    <a:pt x="952" y="1735"/>
                  </a:cubicBezTo>
                  <a:cubicBezTo>
                    <a:pt x="1287" y="1735"/>
                    <a:pt x="1683" y="1494"/>
                    <a:pt x="1699" y="1188"/>
                  </a:cubicBezTo>
                  <a:cubicBezTo>
                    <a:pt x="1728" y="673"/>
                    <a:pt x="922" y="612"/>
                    <a:pt x="425" y="612"/>
                  </a:cubicBezTo>
                  <a:cubicBezTo>
                    <a:pt x="416" y="612"/>
                    <a:pt x="406" y="612"/>
                    <a:pt x="396" y="612"/>
                  </a:cubicBezTo>
                  <a:cubicBezTo>
                    <a:pt x="537" y="405"/>
                    <a:pt x="730" y="258"/>
                    <a:pt x="981" y="163"/>
                  </a:cubicBezTo>
                  <a:cubicBezTo>
                    <a:pt x="1082" y="126"/>
                    <a:pt x="1004" y="1"/>
                    <a:pt x="916"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469;p73">
              <a:extLst>
                <a:ext uri="{FF2B5EF4-FFF2-40B4-BE49-F238E27FC236}">
                  <a16:creationId xmlns:a16="http://schemas.microsoft.com/office/drawing/2014/main" id="{0075CCD1-AB9B-FA7C-2BEA-3FE7186F40DD}"/>
                </a:ext>
              </a:extLst>
            </p:cNvPr>
            <p:cNvSpPr/>
            <p:nvPr/>
          </p:nvSpPr>
          <p:spPr>
            <a:xfrm>
              <a:off x="3065559" y="1489774"/>
              <a:ext cx="10928" cy="22521"/>
            </a:xfrm>
            <a:custGeom>
              <a:avLst/>
              <a:gdLst/>
              <a:ahLst/>
              <a:cxnLst/>
              <a:rect l="l" t="t" r="r" b="b"/>
              <a:pathLst>
                <a:path w="591" h="1218" extrusionOk="0">
                  <a:moveTo>
                    <a:pt x="93" y="1"/>
                  </a:moveTo>
                  <a:cubicBezTo>
                    <a:pt x="44" y="1"/>
                    <a:pt x="1" y="34"/>
                    <a:pt x="16" y="103"/>
                  </a:cubicBezTo>
                  <a:cubicBezTo>
                    <a:pt x="89" y="438"/>
                    <a:pt x="82" y="838"/>
                    <a:pt x="270" y="1134"/>
                  </a:cubicBezTo>
                  <a:cubicBezTo>
                    <a:pt x="306" y="1190"/>
                    <a:pt x="369" y="1218"/>
                    <a:pt x="430" y="1218"/>
                  </a:cubicBezTo>
                  <a:cubicBezTo>
                    <a:pt x="513" y="1218"/>
                    <a:pt x="590" y="1167"/>
                    <a:pt x="588" y="1066"/>
                  </a:cubicBezTo>
                  <a:cubicBezTo>
                    <a:pt x="580" y="723"/>
                    <a:pt x="331" y="383"/>
                    <a:pt x="203" y="73"/>
                  </a:cubicBezTo>
                  <a:cubicBezTo>
                    <a:pt x="184" y="26"/>
                    <a:pt x="136" y="1"/>
                    <a:pt x="93"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470;p73">
              <a:extLst>
                <a:ext uri="{FF2B5EF4-FFF2-40B4-BE49-F238E27FC236}">
                  <a16:creationId xmlns:a16="http://schemas.microsoft.com/office/drawing/2014/main" id="{CE642B86-384E-9909-F533-20DFAD1D3583}"/>
                </a:ext>
              </a:extLst>
            </p:cNvPr>
            <p:cNvSpPr/>
            <p:nvPr/>
          </p:nvSpPr>
          <p:spPr>
            <a:xfrm>
              <a:off x="3064357" y="1472985"/>
              <a:ext cx="8062" cy="4733"/>
            </a:xfrm>
            <a:custGeom>
              <a:avLst/>
              <a:gdLst/>
              <a:ahLst/>
              <a:cxnLst/>
              <a:rect l="l" t="t" r="r" b="b"/>
              <a:pathLst>
                <a:path w="436" h="256" extrusionOk="0">
                  <a:moveTo>
                    <a:pt x="195" y="0"/>
                  </a:moveTo>
                  <a:cubicBezTo>
                    <a:pt x="178" y="0"/>
                    <a:pt x="160" y="4"/>
                    <a:pt x="143" y="11"/>
                  </a:cubicBezTo>
                  <a:cubicBezTo>
                    <a:pt x="1" y="72"/>
                    <a:pt x="113" y="255"/>
                    <a:pt x="241" y="255"/>
                  </a:cubicBezTo>
                  <a:cubicBezTo>
                    <a:pt x="258" y="255"/>
                    <a:pt x="275" y="252"/>
                    <a:pt x="292" y="245"/>
                  </a:cubicBezTo>
                  <a:cubicBezTo>
                    <a:pt x="435" y="184"/>
                    <a:pt x="324" y="0"/>
                    <a:pt x="195"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471;p73">
              <a:extLst>
                <a:ext uri="{FF2B5EF4-FFF2-40B4-BE49-F238E27FC236}">
                  <a16:creationId xmlns:a16="http://schemas.microsoft.com/office/drawing/2014/main" id="{51DD079F-6B57-D6C8-D237-32DFFE23CD68}"/>
                </a:ext>
              </a:extLst>
            </p:cNvPr>
            <p:cNvSpPr/>
            <p:nvPr/>
          </p:nvSpPr>
          <p:spPr>
            <a:xfrm>
              <a:off x="3078742" y="1482859"/>
              <a:ext cx="36019" cy="23797"/>
            </a:xfrm>
            <a:custGeom>
              <a:avLst/>
              <a:gdLst/>
              <a:ahLst/>
              <a:cxnLst/>
              <a:rect l="l" t="t" r="r" b="b"/>
              <a:pathLst>
                <a:path w="1948" h="1287" extrusionOk="0">
                  <a:moveTo>
                    <a:pt x="852" y="1"/>
                  </a:moveTo>
                  <a:cubicBezTo>
                    <a:pt x="794" y="1"/>
                    <a:pt x="735" y="10"/>
                    <a:pt x="677" y="31"/>
                  </a:cubicBezTo>
                  <a:cubicBezTo>
                    <a:pt x="402" y="124"/>
                    <a:pt x="281" y="344"/>
                    <a:pt x="230" y="592"/>
                  </a:cubicBezTo>
                  <a:cubicBezTo>
                    <a:pt x="205" y="563"/>
                    <a:pt x="165" y="549"/>
                    <a:pt x="126" y="549"/>
                  </a:cubicBezTo>
                  <a:cubicBezTo>
                    <a:pt x="60" y="549"/>
                    <a:pt x="1" y="591"/>
                    <a:pt x="34" y="670"/>
                  </a:cubicBezTo>
                  <a:cubicBezTo>
                    <a:pt x="101" y="832"/>
                    <a:pt x="159" y="993"/>
                    <a:pt x="212" y="1159"/>
                  </a:cubicBezTo>
                  <a:cubicBezTo>
                    <a:pt x="239" y="1242"/>
                    <a:pt x="326" y="1287"/>
                    <a:pt x="407" y="1287"/>
                  </a:cubicBezTo>
                  <a:cubicBezTo>
                    <a:pt x="494" y="1287"/>
                    <a:pt x="575" y="1235"/>
                    <a:pt x="568" y="1125"/>
                  </a:cubicBezTo>
                  <a:cubicBezTo>
                    <a:pt x="555" y="918"/>
                    <a:pt x="529" y="680"/>
                    <a:pt x="648" y="497"/>
                  </a:cubicBezTo>
                  <a:cubicBezTo>
                    <a:pt x="702" y="414"/>
                    <a:pt x="800" y="347"/>
                    <a:pt x="902" y="347"/>
                  </a:cubicBezTo>
                  <a:cubicBezTo>
                    <a:pt x="941" y="347"/>
                    <a:pt x="981" y="357"/>
                    <a:pt x="1019" y="379"/>
                  </a:cubicBezTo>
                  <a:cubicBezTo>
                    <a:pt x="1083" y="419"/>
                    <a:pt x="1156" y="553"/>
                    <a:pt x="1208" y="612"/>
                  </a:cubicBezTo>
                  <a:cubicBezTo>
                    <a:pt x="1334" y="753"/>
                    <a:pt x="1492" y="847"/>
                    <a:pt x="1663" y="847"/>
                  </a:cubicBezTo>
                  <a:cubicBezTo>
                    <a:pt x="1726" y="847"/>
                    <a:pt x="1790" y="835"/>
                    <a:pt x="1855" y="808"/>
                  </a:cubicBezTo>
                  <a:cubicBezTo>
                    <a:pt x="1890" y="794"/>
                    <a:pt x="1930" y="742"/>
                    <a:pt x="1933" y="704"/>
                  </a:cubicBezTo>
                  <a:cubicBezTo>
                    <a:pt x="1935" y="685"/>
                    <a:pt x="1936" y="665"/>
                    <a:pt x="1939" y="647"/>
                  </a:cubicBezTo>
                  <a:cubicBezTo>
                    <a:pt x="1948" y="566"/>
                    <a:pt x="1888" y="495"/>
                    <a:pt x="1807" y="490"/>
                  </a:cubicBezTo>
                  <a:cubicBezTo>
                    <a:pt x="1637" y="474"/>
                    <a:pt x="1525" y="455"/>
                    <a:pt x="1402" y="318"/>
                  </a:cubicBezTo>
                  <a:cubicBezTo>
                    <a:pt x="1333" y="242"/>
                    <a:pt x="1269" y="168"/>
                    <a:pt x="1184" y="109"/>
                  </a:cubicBezTo>
                  <a:cubicBezTo>
                    <a:pt x="1082" y="40"/>
                    <a:pt x="969" y="1"/>
                    <a:pt x="852"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472;p73">
              <a:extLst>
                <a:ext uri="{FF2B5EF4-FFF2-40B4-BE49-F238E27FC236}">
                  <a16:creationId xmlns:a16="http://schemas.microsoft.com/office/drawing/2014/main" id="{20C620BE-D13E-A146-20F7-2A82D5BFC4F8}"/>
                </a:ext>
              </a:extLst>
            </p:cNvPr>
            <p:cNvSpPr/>
            <p:nvPr/>
          </p:nvSpPr>
          <p:spPr>
            <a:xfrm>
              <a:off x="3124985" y="1461466"/>
              <a:ext cx="33522" cy="35334"/>
            </a:xfrm>
            <a:custGeom>
              <a:avLst/>
              <a:gdLst/>
              <a:ahLst/>
              <a:cxnLst/>
              <a:rect l="l" t="t" r="r" b="b"/>
              <a:pathLst>
                <a:path w="1813" h="1911" extrusionOk="0">
                  <a:moveTo>
                    <a:pt x="408" y="490"/>
                  </a:moveTo>
                  <a:cubicBezTo>
                    <a:pt x="473" y="490"/>
                    <a:pt x="512" y="621"/>
                    <a:pt x="547" y="677"/>
                  </a:cubicBezTo>
                  <a:cubicBezTo>
                    <a:pt x="572" y="715"/>
                    <a:pt x="604" y="751"/>
                    <a:pt x="630" y="790"/>
                  </a:cubicBezTo>
                  <a:cubicBezTo>
                    <a:pt x="597" y="992"/>
                    <a:pt x="530" y="1185"/>
                    <a:pt x="432" y="1365"/>
                  </a:cubicBezTo>
                  <a:cubicBezTo>
                    <a:pt x="346" y="1229"/>
                    <a:pt x="298" y="1073"/>
                    <a:pt x="291" y="913"/>
                  </a:cubicBezTo>
                  <a:cubicBezTo>
                    <a:pt x="288" y="835"/>
                    <a:pt x="297" y="557"/>
                    <a:pt x="370" y="504"/>
                  </a:cubicBezTo>
                  <a:cubicBezTo>
                    <a:pt x="384" y="494"/>
                    <a:pt x="396" y="490"/>
                    <a:pt x="408" y="490"/>
                  </a:cubicBezTo>
                  <a:close/>
                  <a:moveTo>
                    <a:pt x="738" y="1"/>
                  </a:moveTo>
                  <a:cubicBezTo>
                    <a:pt x="671" y="1"/>
                    <a:pt x="616" y="36"/>
                    <a:pt x="630" y="124"/>
                  </a:cubicBezTo>
                  <a:cubicBezTo>
                    <a:pt x="641" y="183"/>
                    <a:pt x="640" y="237"/>
                    <a:pt x="644" y="293"/>
                  </a:cubicBezTo>
                  <a:cubicBezTo>
                    <a:pt x="566" y="223"/>
                    <a:pt x="474" y="167"/>
                    <a:pt x="376" y="167"/>
                  </a:cubicBezTo>
                  <a:cubicBezTo>
                    <a:pt x="332" y="167"/>
                    <a:pt x="287" y="178"/>
                    <a:pt x="241" y="205"/>
                  </a:cubicBezTo>
                  <a:cubicBezTo>
                    <a:pt x="40" y="320"/>
                    <a:pt x="6" y="694"/>
                    <a:pt x="4" y="898"/>
                  </a:cubicBezTo>
                  <a:cubicBezTo>
                    <a:pt x="1" y="1234"/>
                    <a:pt x="107" y="1535"/>
                    <a:pt x="301" y="1809"/>
                  </a:cubicBezTo>
                  <a:cubicBezTo>
                    <a:pt x="342" y="1868"/>
                    <a:pt x="426" y="1911"/>
                    <a:pt x="505" y="1911"/>
                  </a:cubicBezTo>
                  <a:cubicBezTo>
                    <a:pt x="553" y="1911"/>
                    <a:pt x="600" y="1894"/>
                    <a:pt x="634" y="1855"/>
                  </a:cubicBezTo>
                  <a:cubicBezTo>
                    <a:pt x="800" y="1661"/>
                    <a:pt x="918" y="1432"/>
                    <a:pt x="983" y="1185"/>
                  </a:cubicBezTo>
                  <a:cubicBezTo>
                    <a:pt x="1153" y="1329"/>
                    <a:pt x="1348" y="1442"/>
                    <a:pt x="1554" y="1480"/>
                  </a:cubicBezTo>
                  <a:cubicBezTo>
                    <a:pt x="1570" y="1483"/>
                    <a:pt x="1585" y="1484"/>
                    <a:pt x="1599" y="1484"/>
                  </a:cubicBezTo>
                  <a:cubicBezTo>
                    <a:pt x="1769" y="1484"/>
                    <a:pt x="1813" y="1287"/>
                    <a:pt x="1662" y="1185"/>
                  </a:cubicBezTo>
                  <a:cubicBezTo>
                    <a:pt x="1489" y="1069"/>
                    <a:pt x="1298" y="992"/>
                    <a:pt x="1136" y="856"/>
                  </a:cubicBezTo>
                  <a:cubicBezTo>
                    <a:pt x="1101" y="827"/>
                    <a:pt x="1076" y="794"/>
                    <a:pt x="1045" y="763"/>
                  </a:cubicBezTo>
                  <a:cubicBezTo>
                    <a:pt x="1051" y="537"/>
                    <a:pt x="1008" y="313"/>
                    <a:pt x="919" y="104"/>
                  </a:cubicBezTo>
                  <a:cubicBezTo>
                    <a:pt x="893" y="41"/>
                    <a:pt x="809" y="1"/>
                    <a:pt x="73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473;p73">
              <a:extLst>
                <a:ext uri="{FF2B5EF4-FFF2-40B4-BE49-F238E27FC236}">
                  <a16:creationId xmlns:a16="http://schemas.microsoft.com/office/drawing/2014/main" id="{19DD6E5E-FEC6-0146-5D30-0283891CD6B0}"/>
                </a:ext>
              </a:extLst>
            </p:cNvPr>
            <p:cNvSpPr/>
            <p:nvPr/>
          </p:nvSpPr>
          <p:spPr>
            <a:xfrm>
              <a:off x="2778871" y="1740055"/>
              <a:ext cx="44302" cy="37128"/>
            </a:xfrm>
            <a:custGeom>
              <a:avLst/>
              <a:gdLst/>
              <a:ahLst/>
              <a:cxnLst/>
              <a:rect l="l" t="t" r="r" b="b"/>
              <a:pathLst>
                <a:path w="2396" h="2008" extrusionOk="0">
                  <a:moveTo>
                    <a:pt x="1020" y="1"/>
                  </a:moveTo>
                  <a:cubicBezTo>
                    <a:pt x="1006" y="1"/>
                    <a:pt x="991" y="3"/>
                    <a:pt x="976" y="10"/>
                  </a:cubicBezTo>
                  <a:cubicBezTo>
                    <a:pt x="588" y="177"/>
                    <a:pt x="0" y="664"/>
                    <a:pt x="497" y="1076"/>
                  </a:cubicBezTo>
                  <a:cubicBezTo>
                    <a:pt x="664" y="1215"/>
                    <a:pt x="860" y="1239"/>
                    <a:pt x="1061" y="1239"/>
                  </a:cubicBezTo>
                  <a:cubicBezTo>
                    <a:pt x="1159" y="1239"/>
                    <a:pt x="1258" y="1233"/>
                    <a:pt x="1356" y="1232"/>
                  </a:cubicBezTo>
                  <a:cubicBezTo>
                    <a:pt x="1364" y="1232"/>
                    <a:pt x="1390" y="1232"/>
                    <a:pt x="1424" y="1232"/>
                  </a:cubicBezTo>
                  <a:cubicBezTo>
                    <a:pt x="1515" y="1232"/>
                    <a:pt x="1663" y="1234"/>
                    <a:pt x="1671" y="1247"/>
                  </a:cubicBezTo>
                  <a:cubicBezTo>
                    <a:pt x="1685" y="1271"/>
                    <a:pt x="1389" y="1483"/>
                    <a:pt x="1390" y="1483"/>
                  </a:cubicBezTo>
                  <a:cubicBezTo>
                    <a:pt x="1390" y="1483"/>
                    <a:pt x="1390" y="1483"/>
                    <a:pt x="1390" y="1483"/>
                  </a:cubicBezTo>
                  <a:lnTo>
                    <a:pt x="1390" y="1483"/>
                  </a:lnTo>
                  <a:cubicBezTo>
                    <a:pt x="1219" y="1594"/>
                    <a:pt x="1021" y="1636"/>
                    <a:pt x="839" y="1722"/>
                  </a:cubicBezTo>
                  <a:cubicBezTo>
                    <a:pt x="681" y="1795"/>
                    <a:pt x="807" y="2001"/>
                    <a:pt x="941" y="2007"/>
                  </a:cubicBezTo>
                  <a:cubicBezTo>
                    <a:pt x="944" y="2007"/>
                    <a:pt x="948" y="2007"/>
                    <a:pt x="952" y="2007"/>
                  </a:cubicBezTo>
                  <a:cubicBezTo>
                    <a:pt x="1291" y="2007"/>
                    <a:pt x="2396" y="1468"/>
                    <a:pt x="1870" y="1067"/>
                  </a:cubicBezTo>
                  <a:cubicBezTo>
                    <a:pt x="1743" y="970"/>
                    <a:pt x="1599" y="947"/>
                    <a:pt x="1452" y="947"/>
                  </a:cubicBezTo>
                  <a:cubicBezTo>
                    <a:pt x="1325" y="947"/>
                    <a:pt x="1195" y="964"/>
                    <a:pt x="1068" y="964"/>
                  </a:cubicBezTo>
                  <a:cubicBezTo>
                    <a:pt x="1039" y="964"/>
                    <a:pt x="1010" y="963"/>
                    <a:pt x="981" y="961"/>
                  </a:cubicBezTo>
                  <a:cubicBezTo>
                    <a:pt x="747" y="943"/>
                    <a:pt x="497" y="781"/>
                    <a:pt x="664" y="534"/>
                  </a:cubicBezTo>
                  <a:cubicBezTo>
                    <a:pt x="765" y="385"/>
                    <a:pt x="942" y="285"/>
                    <a:pt x="1098" y="207"/>
                  </a:cubicBezTo>
                  <a:cubicBezTo>
                    <a:pt x="1215" y="148"/>
                    <a:pt x="1125" y="1"/>
                    <a:pt x="102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474;p73">
              <a:extLst>
                <a:ext uri="{FF2B5EF4-FFF2-40B4-BE49-F238E27FC236}">
                  <a16:creationId xmlns:a16="http://schemas.microsoft.com/office/drawing/2014/main" id="{7114263C-C3A3-2E7B-D5CF-F5ED2F16C673}"/>
                </a:ext>
              </a:extLst>
            </p:cNvPr>
            <p:cNvSpPr/>
            <p:nvPr/>
          </p:nvSpPr>
          <p:spPr>
            <a:xfrm>
              <a:off x="2824153" y="1738724"/>
              <a:ext cx="14718" cy="20894"/>
            </a:xfrm>
            <a:custGeom>
              <a:avLst/>
              <a:gdLst/>
              <a:ahLst/>
              <a:cxnLst/>
              <a:rect l="l" t="t" r="r" b="b"/>
              <a:pathLst>
                <a:path w="796" h="1130" extrusionOk="0">
                  <a:moveTo>
                    <a:pt x="183" y="0"/>
                  </a:moveTo>
                  <a:cubicBezTo>
                    <a:pt x="91" y="0"/>
                    <a:pt x="1" y="68"/>
                    <a:pt x="39" y="178"/>
                  </a:cubicBezTo>
                  <a:cubicBezTo>
                    <a:pt x="130" y="448"/>
                    <a:pt x="202" y="731"/>
                    <a:pt x="321" y="989"/>
                  </a:cubicBezTo>
                  <a:cubicBezTo>
                    <a:pt x="365" y="1085"/>
                    <a:pt x="464" y="1130"/>
                    <a:pt x="556" y="1130"/>
                  </a:cubicBezTo>
                  <a:cubicBezTo>
                    <a:pt x="682" y="1130"/>
                    <a:pt x="796" y="1044"/>
                    <a:pt x="733" y="885"/>
                  </a:cubicBezTo>
                  <a:cubicBezTo>
                    <a:pt x="624" y="608"/>
                    <a:pt x="461" y="347"/>
                    <a:pt x="323" y="81"/>
                  </a:cubicBezTo>
                  <a:cubicBezTo>
                    <a:pt x="295" y="25"/>
                    <a:pt x="238" y="0"/>
                    <a:pt x="18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475;p73">
              <a:extLst>
                <a:ext uri="{FF2B5EF4-FFF2-40B4-BE49-F238E27FC236}">
                  <a16:creationId xmlns:a16="http://schemas.microsoft.com/office/drawing/2014/main" id="{E7EF066E-67F6-9B55-DA3F-6DE40593011F}"/>
                </a:ext>
              </a:extLst>
            </p:cNvPr>
            <p:cNvSpPr/>
            <p:nvPr/>
          </p:nvSpPr>
          <p:spPr>
            <a:xfrm>
              <a:off x="2822304" y="1724098"/>
              <a:ext cx="11131" cy="6287"/>
            </a:xfrm>
            <a:custGeom>
              <a:avLst/>
              <a:gdLst/>
              <a:ahLst/>
              <a:cxnLst/>
              <a:rect l="l" t="t" r="r" b="b"/>
              <a:pathLst>
                <a:path w="602" h="340" extrusionOk="0">
                  <a:moveTo>
                    <a:pt x="265" y="0"/>
                  </a:moveTo>
                  <a:cubicBezTo>
                    <a:pt x="241" y="0"/>
                    <a:pt x="217" y="5"/>
                    <a:pt x="193" y="15"/>
                  </a:cubicBezTo>
                  <a:cubicBezTo>
                    <a:pt x="1" y="97"/>
                    <a:pt x="162" y="339"/>
                    <a:pt x="337" y="339"/>
                  </a:cubicBezTo>
                  <a:cubicBezTo>
                    <a:pt x="361" y="339"/>
                    <a:pt x="386" y="335"/>
                    <a:pt x="409" y="325"/>
                  </a:cubicBezTo>
                  <a:cubicBezTo>
                    <a:pt x="602" y="243"/>
                    <a:pt x="441" y="0"/>
                    <a:pt x="265"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476;p73">
              <a:extLst>
                <a:ext uri="{FF2B5EF4-FFF2-40B4-BE49-F238E27FC236}">
                  <a16:creationId xmlns:a16="http://schemas.microsoft.com/office/drawing/2014/main" id="{68D18151-1CB6-3F68-5BDD-10FFC2031E9B}"/>
                </a:ext>
              </a:extLst>
            </p:cNvPr>
            <p:cNvSpPr/>
            <p:nvPr/>
          </p:nvSpPr>
          <p:spPr>
            <a:xfrm>
              <a:off x="2839038" y="1729164"/>
              <a:ext cx="45134" cy="21559"/>
            </a:xfrm>
            <a:custGeom>
              <a:avLst/>
              <a:gdLst/>
              <a:ahLst/>
              <a:cxnLst/>
              <a:rect l="l" t="t" r="r" b="b"/>
              <a:pathLst>
                <a:path w="2441" h="1166" extrusionOk="0">
                  <a:moveTo>
                    <a:pt x="1005" y="0"/>
                  </a:moveTo>
                  <a:cubicBezTo>
                    <a:pt x="940" y="0"/>
                    <a:pt x="876" y="9"/>
                    <a:pt x="814" y="28"/>
                  </a:cubicBezTo>
                  <a:cubicBezTo>
                    <a:pt x="646" y="81"/>
                    <a:pt x="535" y="188"/>
                    <a:pt x="486" y="358"/>
                  </a:cubicBezTo>
                  <a:cubicBezTo>
                    <a:pt x="453" y="480"/>
                    <a:pt x="494" y="610"/>
                    <a:pt x="463" y="729"/>
                  </a:cubicBezTo>
                  <a:cubicBezTo>
                    <a:pt x="452" y="773"/>
                    <a:pt x="438" y="792"/>
                    <a:pt x="423" y="792"/>
                  </a:cubicBezTo>
                  <a:cubicBezTo>
                    <a:pt x="363" y="792"/>
                    <a:pt x="287" y="476"/>
                    <a:pt x="258" y="405"/>
                  </a:cubicBezTo>
                  <a:cubicBezTo>
                    <a:pt x="235" y="348"/>
                    <a:pt x="175" y="319"/>
                    <a:pt x="122" y="319"/>
                  </a:cubicBezTo>
                  <a:cubicBezTo>
                    <a:pt x="57" y="319"/>
                    <a:pt x="1" y="361"/>
                    <a:pt x="27" y="447"/>
                  </a:cubicBezTo>
                  <a:cubicBezTo>
                    <a:pt x="94" y="668"/>
                    <a:pt x="132" y="1091"/>
                    <a:pt x="415" y="1157"/>
                  </a:cubicBezTo>
                  <a:cubicBezTo>
                    <a:pt x="441" y="1163"/>
                    <a:pt x="466" y="1166"/>
                    <a:pt x="490" y="1166"/>
                  </a:cubicBezTo>
                  <a:cubicBezTo>
                    <a:pt x="674" y="1166"/>
                    <a:pt x="818" y="1003"/>
                    <a:pt x="858" y="830"/>
                  </a:cubicBezTo>
                  <a:cubicBezTo>
                    <a:pt x="871" y="781"/>
                    <a:pt x="864" y="725"/>
                    <a:pt x="867" y="675"/>
                  </a:cubicBezTo>
                  <a:cubicBezTo>
                    <a:pt x="881" y="494"/>
                    <a:pt x="955" y="398"/>
                    <a:pt x="1093" y="398"/>
                  </a:cubicBezTo>
                  <a:cubicBezTo>
                    <a:pt x="1146" y="398"/>
                    <a:pt x="1207" y="412"/>
                    <a:pt x="1278" y="440"/>
                  </a:cubicBezTo>
                  <a:cubicBezTo>
                    <a:pt x="1426" y="500"/>
                    <a:pt x="1555" y="596"/>
                    <a:pt x="1706" y="651"/>
                  </a:cubicBezTo>
                  <a:cubicBezTo>
                    <a:pt x="1810" y="688"/>
                    <a:pt x="1936" y="720"/>
                    <a:pt x="2053" y="720"/>
                  </a:cubicBezTo>
                  <a:cubicBezTo>
                    <a:pt x="2199" y="720"/>
                    <a:pt x="2332" y="671"/>
                    <a:pt x="2396" y="519"/>
                  </a:cubicBezTo>
                  <a:cubicBezTo>
                    <a:pt x="2441" y="418"/>
                    <a:pt x="2364" y="292"/>
                    <a:pt x="2248" y="292"/>
                  </a:cubicBezTo>
                  <a:cubicBezTo>
                    <a:pt x="2246" y="292"/>
                    <a:pt x="2245" y="293"/>
                    <a:pt x="2243" y="293"/>
                  </a:cubicBezTo>
                  <a:cubicBezTo>
                    <a:pt x="2158" y="295"/>
                    <a:pt x="2080" y="303"/>
                    <a:pt x="2003" y="303"/>
                  </a:cubicBezTo>
                  <a:cubicBezTo>
                    <a:pt x="1920" y="303"/>
                    <a:pt x="1838" y="293"/>
                    <a:pt x="1749" y="256"/>
                  </a:cubicBezTo>
                  <a:cubicBezTo>
                    <a:pt x="1647" y="213"/>
                    <a:pt x="1554" y="150"/>
                    <a:pt x="1451" y="106"/>
                  </a:cubicBezTo>
                  <a:cubicBezTo>
                    <a:pt x="1315" y="47"/>
                    <a:pt x="1158" y="0"/>
                    <a:pt x="1005"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477;p73">
              <a:extLst>
                <a:ext uri="{FF2B5EF4-FFF2-40B4-BE49-F238E27FC236}">
                  <a16:creationId xmlns:a16="http://schemas.microsoft.com/office/drawing/2014/main" id="{42335A88-F114-6E8D-A424-2F70B30687A2}"/>
                </a:ext>
              </a:extLst>
            </p:cNvPr>
            <p:cNvSpPr/>
            <p:nvPr/>
          </p:nvSpPr>
          <p:spPr>
            <a:xfrm>
              <a:off x="2900461" y="1658736"/>
              <a:ext cx="59297" cy="49387"/>
            </a:xfrm>
            <a:custGeom>
              <a:avLst/>
              <a:gdLst/>
              <a:ahLst/>
              <a:cxnLst/>
              <a:rect l="l" t="t" r="r" b="b"/>
              <a:pathLst>
                <a:path w="3207" h="2671" extrusionOk="0">
                  <a:moveTo>
                    <a:pt x="2878" y="1"/>
                  </a:moveTo>
                  <a:cubicBezTo>
                    <a:pt x="2860" y="1"/>
                    <a:pt x="2841" y="3"/>
                    <a:pt x="2822" y="8"/>
                  </a:cubicBezTo>
                  <a:cubicBezTo>
                    <a:pt x="1888" y="250"/>
                    <a:pt x="983" y="717"/>
                    <a:pt x="154" y="1204"/>
                  </a:cubicBezTo>
                  <a:cubicBezTo>
                    <a:pt x="0" y="1294"/>
                    <a:pt x="122" y="1494"/>
                    <a:pt x="264" y="1494"/>
                  </a:cubicBezTo>
                  <a:cubicBezTo>
                    <a:pt x="288" y="1494"/>
                    <a:pt x="312" y="1489"/>
                    <a:pt x="336" y="1476"/>
                  </a:cubicBezTo>
                  <a:cubicBezTo>
                    <a:pt x="519" y="1376"/>
                    <a:pt x="704" y="1287"/>
                    <a:pt x="890" y="1201"/>
                  </a:cubicBezTo>
                  <a:cubicBezTo>
                    <a:pt x="982" y="1408"/>
                    <a:pt x="1063" y="1618"/>
                    <a:pt x="1114" y="1842"/>
                  </a:cubicBezTo>
                  <a:cubicBezTo>
                    <a:pt x="1172" y="2097"/>
                    <a:pt x="1173" y="2357"/>
                    <a:pt x="1297" y="2589"/>
                  </a:cubicBezTo>
                  <a:cubicBezTo>
                    <a:pt x="1326" y="2643"/>
                    <a:pt x="1386" y="2670"/>
                    <a:pt x="1444" y="2670"/>
                  </a:cubicBezTo>
                  <a:cubicBezTo>
                    <a:pt x="1510" y="2670"/>
                    <a:pt x="1574" y="2636"/>
                    <a:pt x="1592" y="2566"/>
                  </a:cubicBezTo>
                  <a:cubicBezTo>
                    <a:pt x="1661" y="2295"/>
                    <a:pt x="1531" y="1988"/>
                    <a:pt x="1434" y="1735"/>
                  </a:cubicBezTo>
                  <a:cubicBezTo>
                    <a:pt x="1348" y="1514"/>
                    <a:pt x="1249" y="1297"/>
                    <a:pt x="1136" y="1089"/>
                  </a:cubicBezTo>
                  <a:cubicBezTo>
                    <a:pt x="1334" y="1001"/>
                    <a:pt x="1533" y="919"/>
                    <a:pt x="1735" y="839"/>
                  </a:cubicBezTo>
                  <a:cubicBezTo>
                    <a:pt x="1841" y="1038"/>
                    <a:pt x="1922" y="1248"/>
                    <a:pt x="1980" y="1465"/>
                  </a:cubicBezTo>
                  <a:cubicBezTo>
                    <a:pt x="2044" y="1717"/>
                    <a:pt x="2032" y="1936"/>
                    <a:pt x="2246" y="2098"/>
                  </a:cubicBezTo>
                  <a:cubicBezTo>
                    <a:pt x="2264" y="2112"/>
                    <a:pt x="2293" y="2120"/>
                    <a:pt x="2321" y="2120"/>
                  </a:cubicBezTo>
                  <a:cubicBezTo>
                    <a:pt x="2352" y="2120"/>
                    <a:pt x="2382" y="2111"/>
                    <a:pt x="2400" y="2092"/>
                  </a:cubicBezTo>
                  <a:cubicBezTo>
                    <a:pt x="2582" y="1887"/>
                    <a:pt x="2447" y="1607"/>
                    <a:pt x="2355" y="1378"/>
                  </a:cubicBezTo>
                  <a:cubicBezTo>
                    <a:pt x="2265" y="1154"/>
                    <a:pt x="2143" y="940"/>
                    <a:pt x="2014" y="734"/>
                  </a:cubicBezTo>
                  <a:cubicBezTo>
                    <a:pt x="2330" y="616"/>
                    <a:pt x="2648" y="501"/>
                    <a:pt x="2971" y="383"/>
                  </a:cubicBezTo>
                  <a:cubicBezTo>
                    <a:pt x="3206" y="297"/>
                    <a:pt x="3084" y="1"/>
                    <a:pt x="287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478;p73">
              <a:extLst>
                <a:ext uri="{FF2B5EF4-FFF2-40B4-BE49-F238E27FC236}">
                  <a16:creationId xmlns:a16="http://schemas.microsoft.com/office/drawing/2014/main" id="{BB953522-B0AC-5F20-C01B-209587063DC4}"/>
                </a:ext>
              </a:extLst>
            </p:cNvPr>
            <p:cNvSpPr/>
            <p:nvPr/>
          </p:nvSpPr>
          <p:spPr>
            <a:xfrm>
              <a:off x="2896634" y="1678742"/>
              <a:ext cx="44394" cy="85868"/>
            </a:xfrm>
            <a:custGeom>
              <a:avLst/>
              <a:gdLst/>
              <a:ahLst/>
              <a:cxnLst/>
              <a:rect l="l" t="t" r="r" b="b"/>
              <a:pathLst>
                <a:path w="2401" h="4644" extrusionOk="0">
                  <a:moveTo>
                    <a:pt x="583" y="1"/>
                  </a:moveTo>
                  <a:cubicBezTo>
                    <a:pt x="539" y="1"/>
                    <a:pt x="498" y="24"/>
                    <a:pt x="484" y="79"/>
                  </a:cubicBezTo>
                  <a:cubicBezTo>
                    <a:pt x="1" y="1983"/>
                    <a:pt x="61" y="3647"/>
                    <a:pt x="2001" y="4619"/>
                  </a:cubicBezTo>
                  <a:cubicBezTo>
                    <a:pt x="2036" y="4636"/>
                    <a:pt x="2070" y="4643"/>
                    <a:pt x="2103" y="4643"/>
                  </a:cubicBezTo>
                  <a:cubicBezTo>
                    <a:pt x="2273" y="4643"/>
                    <a:pt x="2400" y="4440"/>
                    <a:pt x="2229" y="4303"/>
                  </a:cubicBezTo>
                  <a:cubicBezTo>
                    <a:pt x="1549" y="3759"/>
                    <a:pt x="881" y="3393"/>
                    <a:pt x="655" y="2467"/>
                  </a:cubicBezTo>
                  <a:cubicBezTo>
                    <a:pt x="467" y="1709"/>
                    <a:pt x="595" y="912"/>
                    <a:pt x="728" y="155"/>
                  </a:cubicBezTo>
                  <a:cubicBezTo>
                    <a:pt x="744" y="68"/>
                    <a:pt x="658" y="1"/>
                    <a:pt x="583"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479;p73">
              <a:extLst>
                <a:ext uri="{FF2B5EF4-FFF2-40B4-BE49-F238E27FC236}">
                  <a16:creationId xmlns:a16="http://schemas.microsoft.com/office/drawing/2014/main" id="{936ECE08-10DA-F060-1161-49CB1A48335B}"/>
                </a:ext>
              </a:extLst>
            </p:cNvPr>
            <p:cNvSpPr/>
            <p:nvPr/>
          </p:nvSpPr>
          <p:spPr>
            <a:xfrm>
              <a:off x="2921115" y="1695642"/>
              <a:ext cx="61294" cy="23963"/>
            </a:xfrm>
            <a:custGeom>
              <a:avLst/>
              <a:gdLst/>
              <a:ahLst/>
              <a:cxnLst/>
              <a:rect l="l" t="t" r="r" b="b"/>
              <a:pathLst>
                <a:path w="3315" h="1296" extrusionOk="0">
                  <a:moveTo>
                    <a:pt x="3046" y="1"/>
                  </a:moveTo>
                  <a:cubicBezTo>
                    <a:pt x="3042" y="1"/>
                    <a:pt x="3039" y="1"/>
                    <a:pt x="3036" y="1"/>
                  </a:cubicBezTo>
                  <a:cubicBezTo>
                    <a:pt x="2066" y="63"/>
                    <a:pt x="1012" y="599"/>
                    <a:pt x="155" y="1026"/>
                  </a:cubicBezTo>
                  <a:cubicBezTo>
                    <a:pt x="0" y="1103"/>
                    <a:pt x="125" y="1296"/>
                    <a:pt x="266" y="1296"/>
                  </a:cubicBezTo>
                  <a:cubicBezTo>
                    <a:pt x="285" y="1296"/>
                    <a:pt x="306" y="1292"/>
                    <a:pt x="325" y="1284"/>
                  </a:cubicBezTo>
                  <a:cubicBezTo>
                    <a:pt x="806" y="1072"/>
                    <a:pt x="1293" y="881"/>
                    <a:pt x="1795" y="722"/>
                  </a:cubicBezTo>
                  <a:cubicBezTo>
                    <a:pt x="2245" y="580"/>
                    <a:pt x="2720" y="503"/>
                    <a:pt x="3151" y="312"/>
                  </a:cubicBezTo>
                  <a:cubicBezTo>
                    <a:pt x="3315" y="239"/>
                    <a:pt x="3192" y="1"/>
                    <a:pt x="3046"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480;p73">
              <a:extLst>
                <a:ext uri="{FF2B5EF4-FFF2-40B4-BE49-F238E27FC236}">
                  <a16:creationId xmlns:a16="http://schemas.microsoft.com/office/drawing/2014/main" id="{53510A53-E0FB-7C9B-5795-DEA5AF27F9BD}"/>
                </a:ext>
              </a:extLst>
            </p:cNvPr>
            <p:cNvSpPr/>
            <p:nvPr/>
          </p:nvSpPr>
          <p:spPr>
            <a:xfrm>
              <a:off x="2935685" y="1722138"/>
              <a:ext cx="48259" cy="25331"/>
            </a:xfrm>
            <a:custGeom>
              <a:avLst/>
              <a:gdLst/>
              <a:ahLst/>
              <a:cxnLst/>
              <a:rect l="l" t="t" r="r" b="b"/>
              <a:pathLst>
                <a:path w="2610" h="1370" extrusionOk="0">
                  <a:moveTo>
                    <a:pt x="1232" y="0"/>
                  </a:moveTo>
                  <a:cubicBezTo>
                    <a:pt x="868" y="0"/>
                    <a:pt x="327" y="452"/>
                    <a:pt x="129" y="567"/>
                  </a:cubicBezTo>
                  <a:cubicBezTo>
                    <a:pt x="0" y="642"/>
                    <a:pt x="100" y="812"/>
                    <a:pt x="219" y="812"/>
                  </a:cubicBezTo>
                  <a:cubicBezTo>
                    <a:pt x="238" y="812"/>
                    <a:pt x="258" y="807"/>
                    <a:pt x="277" y="797"/>
                  </a:cubicBezTo>
                  <a:cubicBezTo>
                    <a:pt x="500" y="682"/>
                    <a:pt x="722" y="567"/>
                    <a:pt x="944" y="452"/>
                  </a:cubicBezTo>
                  <a:cubicBezTo>
                    <a:pt x="1040" y="402"/>
                    <a:pt x="1107" y="361"/>
                    <a:pt x="1134" y="361"/>
                  </a:cubicBezTo>
                  <a:cubicBezTo>
                    <a:pt x="1162" y="361"/>
                    <a:pt x="1148" y="404"/>
                    <a:pt x="1080" y="526"/>
                  </a:cubicBezTo>
                  <a:cubicBezTo>
                    <a:pt x="1054" y="572"/>
                    <a:pt x="1010" y="607"/>
                    <a:pt x="985" y="653"/>
                  </a:cubicBezTo>
                  <a:cubicBezTo>
                    <a:pt x="876" y="866"/>
                    <a:pt x="851" y="1089"/>
                    <a:pt x="1058" y="1254"/>
                  </a:cubicBezTo>
                  <a:cubicBezTo>
                    <a:pt x="1159" y="1335"/>
                    <a:pt x="1283" y="1369"/>
                    <a:pt x="1417" y="1369"/>
                  </a:cubicBezTo>
                  <a:cubicBezTo>
                    <a:pt x="1884" y="1369"/>
                    <a:pt x="2467" y="951"/>
                    <a:pt x="2581" y="606"/>
                  </a:cubicBezTo>
                  <a:cubicBezTo>
                    <a:pt x="2609" y="517"/>
                    <a:pt x="2511" y="434"/>
                    <a:pt x="2427" y="434"/>
                  </a:cubicBezTo>
                  <a:cubicBezTo>
                    <a:pt x="2419" y="434"/>
                    <a:pt x="2410" y="435"/>
                    <a:pt x="2401" y="437"/>
                  </a:cubicBezTo>
                  <a:cubicBezTo>
                    <a:pt x="2220" y="480"/>
                    <a:pt x="1671" y="913"/>
                    <a:pt x="1466" y="913"/>
                  </a:cubicBezTo>
                  <a:cubicBezTo>
                    <a:pt x="1440" y="913"/>
                    <a:pt x="1419" y="906"/>
                    <a:pt x="1406" y="890"/>
                  </a:cubicBezTo>
                  <a:cubicBezTo>
                    <a:pt x="1322" y="791"/>
                    <a:pt x="1486" y="678"/>
                    <a:pt x="1530" y="551"/>
                  </a:cubicBezTo>
                  <a:cubicBezTo>
                    <a:pt x="1563" y="453"/>
                    <a:pt x="1573" y="331"/>
                    <a:pt x="1539" y="232"/>
                  </a:cubicBezTo>
                  <a:cubicBezTo>
                    <a:pt x="1480" y="64"/>
                    <a:pt x="1368" y="0"/>
                    <a:pt x="123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481;p73">
              <a:extLst>
                <a:ext uri="{FF2B5EF4-FFF2-40B4-BE49-F238E27FC236}">
                  <a16:creationId xmlns:a16="http://schemas.microsoft.com/office/drawing/2014/main" id="{13A2EB5C-3981-56E4-D909-AAE40A6AA008}"/>
                </a:ext>
              </a:extLst>
            </p:cNvPr>
            <p:cNvSpPr/>
            <p:nvPr/>
          </p:nvSpPr>
          <p:spPr>
            <a:xfrm>
              <a:off x="3001472" y="1675137"/>
              <a:ext cx="29713" cy="15180"/>
            </a:xfrm>
            <a:custGeom>
              <a:avLst/>
              <a:gdLst/>
              <a:ahLst/>
              <a:cxnLst/>
              <a:rect l="l" t="t" r="r" b="b"/>
              <a:pathLst>
                <a:path w="1607" h="821" extrusionOk="0">
                  <a:moveTo>
                    <a:pt x="1205" y="1"/>
                  </a:moveTo>
                  <a:cubicBezTo>
                    <a:pt x="1181" y="1"/>
                    <a:pt x="1156" y="5"/>
                    <a:pt x="1132" y="15"/>
                  </a:cubicBezTo>
                  <a:cubicBezTo>
                    <a:pt x="805" y="150"/>
                    <a:pt x="491" y="307"/>
                    <a:pt x="180" y="475"/>
                  </a:cubicBezTo>
                  <a:cubicBezTo>
                    <a:pt x="1" y="571"/>
                    <a:pt x="140" y="821"/>
                    <a:pt x="309" y="821"/>
                  </a:cubicBezTo>
                  <a:cubicBezTo>
                    <a:pt x="326" y="821"/>
                    <a:pt x="344" y="818"/>
                    <a:pt x="362" y="812"/>
                  </a:cubicBezTo>
                  <a:cubicBezTo>
                    <a:pt x="706" y="700"/>
                    <a:pt x="1046" y="581"/>
                    <a:pt x="1377" y="434"/>
                  </a:cubicBezTo>
                  <a:cubicBezTo>
                    <a:pt x="1607" y="332"/>
                    <a:pt x="1414" y="1"/>
                    <a:pt x="1205"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482;p73">
              <a:extLst>
                <a:ext uri="{FF2B5EF4-FFF2-40B4-BE49-F238E27FC236}">
                  <a16:creationId xmlns:a16="http://schemas.microsoft.com/office/drawing/2014/main" id="{D2DCB281-F307-D657-5FBE-7C0D6F605EAF}"/>
                </a:ext>
              </a:extLst>
            </p:cNvPr>
            <p:cNvSpPr/>
            <p:nvPr/>
          </p:nvSpPr>
          <p:spPr>
            <a:xfrm>
              <a:off x="3039395" y="1638896"/>
              <a:ext cx="55877" cy="45282"/>
            </a:xfrm>
            <a:custGeom>
              <a:avLst/>
              <a:gdLst/>
              <a:ahLst/>
              <a:cxnLst/>
              <a:rect l="l" t="t" r="r" b="b"/>
              <a:pathLst>
                <a:path w="3022" h="2449" extrusionOk="0">
                  <a:moveTo>
                    <a:pt x="972" y="1049"/>
                  </a:moveTo>
                  <a:cubicBezTo>
                    <a:pt x="1109" y="1049"/>
                    <a:pt x="1179" y="1195"/>
                    <a:pt x="1299" y="1313"/>
                  </a:cubicBezTo>
                  <a:cubicBezTo>
                    <a:pt x="1337" y="1348"/>
                    <a:pt x="1375" y="1381"/>
                    <a:pt x="1416" y="1411"/>
                  </a:cubicBezTo>
                  <a:cubicBezTo>
                    <a:pt x="1394" y="1460"/>
                    <a:pt x="1375" y="1507"/>
                    <a:pt x="1351" y="1554"/>
                  </a:cubicBezTo>
                  <a:cubicBezTo>
                    <a:pt x="1307" y="1640"/>
                    <a:pt x="1235" y="1822"/>
                    <a:pt x="1150" y="1884"/>
                  </a:cubicBezTo>
                  <a:cubicBezTo>
                    <a:pt x="1122" y="1947"/>
                    <a:pt x="1084" y="1979"/>
                    <a:pt x="1036" y="1979"/>
                  </a:cubicBezTo>
                  <a:cubicBezTo>
                    <a:pt x="992" y="1979"/>
                    <a:pt x="938" y="1951"/>
                    <a:pt x="877" y="1895"/>
                  </a:cubicBezTo>
                  <a:cubicBezTo>
                    <a:pt x="497" y="1849"/>
                    <a:pt x="466" y="1591"/>
                    <a:pt x="781" y="1122"/>
                  </a:cubicBezTo>
                  <a:cubicBezTo>
                    <a:pt x="859" y="1070"/>
                    <a:pt x="920" y="1049"/>
                    <a:pt x="972" y="1049"/>
                  </a:cubicBezTo>
                  <a:close/>
                  <a:moveTo>
                    <a:pt x="1877" y="0"/>
                  </a:moveTo>
                  <a:cubicBezTo>
                    <a:pt x="1818" y="0"/>
                    <a:pt x="1761" y="35"/>
                    <a:pt x="1756" y="112"/>
                  </a:cubicBezTo>
                  <a:cubicBezTo>
                    <a:pt x="1733" y="444"/>
                    <a:pt x="1663" y="772"/>
                    <a:pt x="1549" y="1087"/>
                  </a:cubicBezTo>
                  <a:cubicBezTo>
                    <a:pt x="1450" y="1007"/>
                    <a:pt x="1360" y="919"/>
                    <a:pt x="1281" y="820"/>
                  </a:cubicBezTo>
                  <a:cubicBezTo>
                    <a:pt x="1246" y="777"/>
                    <a:pt x="1195" y="743"/>
                    <a:pt x="1139" y="743"/>
                  </a:cubicBezTo>
                  <a:cubicBezTo>
                    <a:pt x="1129" y="743"/>
                    <a:pt x="1119" y="744"/>
                    <a:pt x="1108" y="746"/>
                  </a:cubicBezTo>
                  <a:cubicBezTo>
                    <a:pt x="435" y="886"/>
                    <a:pt x="1" y="2118"/>
                    <a:pt x="796" y="2408"/>
                  </a:cubicBezTo>
                  <a:cubicBezTo>
                    <a:pt x="872" y="2436"/>
                    <a:pt x="943" y="2449"/>
                    <a:pt x="1010" y="2449"/>
                  </a:cubicBezTo>
                  <a:cubicBezTo>
                    <a:pt x="1369" y="2449"/>
                    <a:pt x="1609" y="2080"/>
                    <a:pt x="1764" y="1628"/>
                  </a:cubicBezTo>
                  <a:cubicBezTo>
                    <a:pt x="1980" y="1733"/>
                    <a:pt x="2222" y="1805"/>
                    <a:pt x="2446" y="1805"/>
                  </a:cubicBezTo>
                  <a:cubicBezTo>
                    <a:pt x="2622" y="1805"/>
                    <a:pt x="2787" y="1761"/>
                    <a:pt x="2921" y="1653"/>
                  </a:cubicBezTo>
                  <a:cubicBezTo>
                    <a:pt x="3021" y="1574"/>
                    <a:pt x="2933" y="1407"/>
                    <a:pt x="2826" y="1388"/>
                  </a:cubicBezTo>
                  <a:cubicBezTo>
                    <a:pt x="2754" y="1376"/>
                    <a:pt x="2683" y="1372"/>
                    <a:pt x="2613" y="1372"/>
                  </a:cubicBezTo>
                  <a:cubicBezTo>
                    <a:pt x="2518" y="1372"/>
                    <a:pt x="2424" y="1378"/>
                    <a:pt x="2329" y="1378"/>
                  </a:cubicBezTo>
                  <a:cubicBezTo>
                    <a:pt x="2243" y="1378"/>
                    <a:pt x="2156" y="1373"/>
                    <a:pt x="2068" y="1353"/>
                  </a:cubicBezTo>
                  <a:cubicBezTo>
                    <a:pt x="1999" y="1334"/>
                    <a:pt x="1931" y="1311"/>
                    <a:pt x="1866" y="1282"/>
                  </a:cubicBezTo>
                  <a:cubicBezTo>
                    <a:pt x="1978" y="817"/>
                    <a:pt x="2020" y="343"/>
                    <a:pt x="2018" y="128"/>
                  </a:cubicBezTo>
                  <a:cubicBezTo>
                    <a:pt x="2017" y="46"/>
                    <a:pt x="1945" y="0"/>
                    <a:pt x="1877"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483;p73">
              <a:extLst>
                <a:ext uri="{FF2B5EF4-FFF2-40B4-BE49-F238E27FC236}">
                  <a16:creationId xmlns:a16="http://schemas.microsoft.com/office/drawing/2014/main" id="{CF8F9B74-2B2A-A22A-A7A7-1BD4E0AE73EB}"/>
                </a:ext>
              </a:extLst>
            </p:cNvPr>
            <p:cNvSpPr/>
            <p:nvPr/>
          </p:nvSpPr>
          <p:spPr>
            <a:xfrm>
              <a:off x="3075931" y="1618058"/>
              <a:ext cx="47057" cy="66582"/>
            </a:xfrm>
            <a:custGeom>
              <a:avLst/>
              <a:gdLst/>
              <a:ahLst/>
              <a:cxnLst/>
              <a:rect l="l" t="t" r="r" b="b"/>
              <a:pathLst>
                <a:path w="2545" h="3601" extrusionOk="0">
                  <a:moveTo>
                    <a:pt x="198" y="0"/>
                  </a:moveTo>
                  <a:cubicBezTo>
                    <a:pt x="71" y="0"/>
                    <a:pt x="1" y="171"/>
                    <a:pt x="143" y="252"/>
                  </a:cubicBezTo>
                  <a:cubicBezTo>
                    <a:pt x="1133" y="821"/>
                    <a:pt x="2116" y="2142"/>
                    <a:pt x="1666" y="3341"/>
                  </a:cubicBezTo>
                  <a:cubicBezTo>
                    <a:pt x="1613" y="3480"/>
                    <a:pt x="1728" y="3600"/>
                    <a:pt x="1853" y="3600"/>
                  </a:cubicBezTo>
                  <a:cubicBezTo>
                    <a:pt x="1895" y="3600"/>
                    <a:pt x="1937" y="3587"/>
                    <a:pt x="1974" y="3558"/>
                  </a:cubicBezTo>
                  <a:cubicBezTo>
                    <a:pt x="2544" y="3113"/>
                    <a:pt x="2183" y="2149"/>
                    <a:pt x="1911" y="1621"/>
                  </a:cubicBezTo>
                  <a:cubicBezTo>
                    <a:pt x="1552" y="920"/>
                    <a:pt x="969" y="382"/>
                    <a:pt x="275" y="21"/>
                  </a:cubicBezTo>
                  <a:cubicBezTo>
                    <a:pt x="248" y="6"/>
                    <a:pt x="222" y="0"/>
                    <a:pt x="19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484;p73">
              <a:extLst>
                <a:ext uri="{FF2B5EF4-FFF2-40B4-BE49-F238E27FC236}">
                  <a16:creationId xmlns:a16="http://schemas.microsoft.com/office/drawing/2014/main" id="{45C6D77D-AACA-6015-4B28-5FDD31A37B76}"/>
                </a:ext>
              </a:extLst>
            </p:cNvPr>
            <p:cNvSpPr/>
            <p:nvPr/>
          </p:nvSpPr>
          <p:spPr>
            <a:xfrm>
              <a:off x="3131475" y="1642724"/>
              <a:ext cx="20265" cy="12370"/>
            </a:xfrm>
            <a:custGeom>
              <a:avLst/>
              <a:gdLst/>
              <a:ahLst/>
              <a:cxnLst/>
              <a:rect l="l" t="t" r="r" b="b"/>
              <a:pathLst>
                <a:path w="1096" h="669" extrusionOk="0">
                  <a:moveTo>
                    <a:pt x="807" y="1"/>
                  </a:moveTo>
                  <a:cubicBezTo>
                    <a:pt x="803" y="1"/>
                    <a:pt x="798" y="1"/>
                    <a:pt x="793" y="1"/>
                  </a:cubicBezTo>
                  <a:cubicBezTo>
                    <a:pt x="521" y="22"/>
                    <a:pt x="307" y="176"/>
                    <a:pt x="124" y="372"/>
                  </a:cubicBezTo>
                  <a:cubicBezTo>
                    <a:pt x="0" y="505"/>
                    <a:pt x="146" y="668"/>
                    <a:pt x="293" y="668"/>
                  </a:cubicBezTo>
                  <a:cubicBezTo>
                    <a:pt x="333" y="668"/>
                    <a:pt x="374" y="656"/>
                    <a:pt x="409" y="626"/>
                  </a:cubicBezTo>
                  <a:cubicBezTo>
                    <a:pt x="569" y="494"/>
                    <a:pt x="750" y="447"/>
                    <a:pt x="926" y="348"/>
                  </a:cubicBezTo>
                  <a:cubicBezTo>
                    <a:pt x="1095" y="252"/>
                    <a:pt x="977" y="1"/>
                    <a:pt x="807"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485;p73">
              <a:extLst>
                <a:ext uri="{FF2B5EF4-FFF2-40B4-BE49-F238E27FC236}">
                  <a16:creationId xmlns:a16="http://schemas.microsoft.com/office/drawing/2014/main" id="{C5506D41-59D5-E013-BF50-1ACA967E24F9}"/>
                </a:ext>
              </a:extLst>
            </p:cNvPr>
            <p:cNvSpPr/>
            <p:nvPr/>
          </p:nvSpPr>
          <p:spPr>
            <a:xfrm>
              <a:off x="3119642" y="1633978"/>
              <a:ext cx="26755" cy="13331"/>
            </a:xfrm>
            <a:custGeom>
              <a:avLst/>
              <a:gdLst/>
              <a:ahLst/>
              <a:cxnLst/>
              <a:rect l="l" t="t" r="r" b="b"/>
              <a:pathLst>
                <a:path w="1447" h="721" extrusionOk="0">
                  <a:moveTo>
                    <a:pt x="1216" y="0"/>
                  </a:moveTo>
                  <a:cubicBezTo>
                    <a:pt x="1081" y="0"/>
                    <a:pt x="969" y="59"/>
                    <a:pt x="831" y="119"/>
                  </a:cubicBezTo>
                  <a:cubicBezTo>
                    <a:pt x="618" y="211"/>
                    <a:pt x="406" y="304"/>
                    <a:pt x="194" y="396"/>
                  </a:cubicBezTo>
                  <a:cubicBezTo>
                    <a:pt x="0" y="481"/>
                    <a:pt x="164" y="721"/>
                    <a:pt x="340" y="721"/>
                  </a:cubicBezTo>
                  <a:cubicBezTo>
                    <a:pt x="363" y="721"/>
                    <a:pt x="387" y="717"/>
                    <a:pt x="411" y="707"/>
                  </a:cubicBezTo>
                  <a:lnTo>
                    <a:pt x="1008" y="457"/>
                  </a:lnTo>
                  <a:cubicBezTo>
                    <a:pt x="1167" y="391"/>
                    <a:pt x="1344" y="353"/>
                    <a:pt x="1416" y="187"/>
                  </a:cubicBezTo>
                  <a:cubicBezTo>
                    <a:pt x="1447" y="116"/>
                    <a:pt x="1409" y="35"/>
                    <a:pt x="1334" y="15"/>
                  </a:cubicBezTo>
                  <a:cubicBezTo>
                    <a:pt x="1292" y="5"/>
                    <a:pt x="1253" y="0"/>
                    <a:pt x="1216"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486;p73">
              <a:extLst>
                <a:ext uri="{FF2B5EF4-FFF2-40B4-BE49-F238E27FC236}">
                  <a16:creationId xmlns:a16="http://schemas.microsoft.com/office/drawing/2014/main" id="{186C4695-B2E7-E7F5-8033-5850C38597DA}"/>
                </a:ext>
              </a:extLst>
            </p:cNvPr>
            <p:cNvSpPr/>
            <p:nvPr/>
          </p:nvSpPr>
          <p:spPr>
            <a:xfrm>
              <a:off x="3159044" y="1614674"/>
              <a:ext cx="47427" cy="36111"/>
            </a:xfrm>
            <a:custGeom>
              <a:avLst/>
              <a:gdLst/>
              <a:ahLst/>
              <a:cxnLst/>
              <a:rect l="l" t="t" r="r" b="b"/>
              <a:pathLst>
                <a:path w="2565" h="1953" extrusionOk="0">
                  <a:moveTo>
                    <a:pt x="1827" y="290"/>
                  </a:moveTo>
                  <a:cubicBezTo>
                    <a:pt x="1907" y="364"/>
                    <a:pt x="2016" y="380"/>
                    <a:pt x="2057" y="494"/>
                  </a:cubicBezTo>
                  <a:cubicBezTo>
                    <a:pt x="2125" y="688"/>
                    <a:pt x="1954" y="846"/>
                    <a:pt x="1802" y="935"/>
                  </a:cubicBezTo>
                  <a:cubicBezTo>
                    <a:pt x="1767" y="956"/>
                    <a:pt x="1607" y="1053"/>
                    <a:pt x="1552" y="1053"/>
                  </a:cubicBezTo>
                  <a:cubicBezTo>
                    <a:pt x="1547" y="1053"/>
                    <a:pt x="1543" y="1052"/>
                    <a:pt x="1540" y="1051"/>
                  </a:cubicBezTo>
                  <a:lnTo>
                    <a:pt x="1540" y="1051"/>
                  </a:lnTo>
                  <a:cubicBezTo>
                    <a:pt x="1540" y="1051"/>
                    <a:pt x="1540" y="1051"/>
                    <a:pt x="1540" y="1051"/>
                  </a:cubicBezTo>
                  <a:cubicBezTo>
                    <a:pt x="1543" y="1051"/>
                    <a:pt x="1551" y="903"/>
                    <a:pt x="1559" y="854"/>
                  </a:cubicBezTo>
                  <a:cubicBezTo>
                    <a:pt x="1595" y="643"/>
                    <a:pt x="1692" y="453"/>
                    <a:pt x="1827" y="290"/>
                  </a:cubicBezTo>
                  <a:close/>
                  <a:moveTo>
                    <a:pt x="1967" y="1"/>
                  </a:moveTo>
                  <a:cubicBezTo>
                    <a:pt x="1913" y="1"/>
                    <a:pt x="1863" y="21"/>
                    <a:pt x="1821" y="68"/>
                  </a:cubicBezTo>
                  <a:cubicBezTo>
                    <a:pt x="1788" y="34"/>
                    <a:pt x="1742" y="11"/>
                    <a:pt x="1697" y="11"/>
                  </a:cubicBezTo>
                  <a:cubicBezTo>
                    <a:pt x="1663" y="11"/>
                    <a:pt x="1630" y="24"/>
                    <a:pt x="1602" y="54"/>
                  </a:cubicBezTo>
                  <a:cubicBezTo>
                    <a:pt x="1351" y="316"/>
                    <a:pt x="1096" y="759"/>
                    <a:pt x="1176" y="1138"/>
                  </a:cubicBezTo>
                  <a:cubicBezTo>
                    <a:pt x="1200" y="1256"/>
                    <a:pt x="1253" y="1330"/>
                    <a:pt x="1322" y="1373"/>
                  </a:cubicBezTo>
                  <a:cubicBezTo>
                    <a:pt x="1273" y="1405"/>
                    <a:pt x="1223" y="1440"/>
                    <a:pt x="1166" y="1461"/>
                  </a:cubicBezTo>
                  <a:cubicBezTo>
                    <a:pt x="1095" y="1486"/>
                    <a:pt x="1022" y="1504"/>
                    <a:pt x="950" y="1504"/>
                  </a:cubicBezTo>
                  <a:cubicBezTo>
                    <a:pt x="888" y="1504"/>
                    <a:pt x="827" y="1491"/>
                    <a:pt x="768" y="1457"/>
                  </a:cubicBezTo>
                  <a:cubicBezTo>
                    <a:pt x="459" y="1281"/>
                    <a:pt x="595" y="799"/>
                    <a:pt x="856" y="654"/>
                  </a:cubicBezTo>
                  <a:cubicBezTo>
                    <a:pt x="1013" y="568"/>
                    <a:pt x="885" y="383"/>
                    <a:pt x="742" y="383"/>
                  </a:cubicBezTo>
                  <a:cubicBezTo>
                    <a:pt x="722" y="383"/>
                    <a:pt x="703" y="386"/>
                    <a:pt x="683" y="394"/>
                  </a:cubicBezTo>
                  <a:cubicBezTo>
                    <a:pt x="161" y="601"/>
                    <a:pt x="1" y="1349"/>
                    <a:pt x="428" y="1736"/>
                  </a:cubicBezTo>
                  <a:cubicBezTo>
                    <a:pt x="589" y="1882"/>
                    <a:pt x="805" y="1952"/>
                    <a:pt x="1021" y="1952"/>
                  </a:cubicBezTo>
                  <a:cubicBezTo>
                    <a:pt x="1072" y="1952"/>
                    <a:pt x="1123" y="1948"/>
                    <a:pt x="1172" y="1941"/>
                  </a:cubicBezTo>
                  <a:cubicBezTo>
                    <a:pt x="1411" y="1904"/>
                    <a:pt x="1800" y="1690"/>
                    <a:pt x="1707" y="1400"/>
                  </a:cubicBezTo>
                  <a:cubicBezTo>
                    <a:pt x="1834" y="1365"/>
                    <a:pt x="1955" y="1313"/>
                    <a:pt x="2068" y="1245"/>
                  </a:cubicBezTo>
                  <a:cubicBezTo>
                    <a:pt x="2362" y="1066"/>
                    <a:pt x="2564" y="749"/>
                    <a:pt x="2440" y="402"/>
                  </a:cubicBezTo>
                  <a:cubicBezTo>
                    <a:pt x="2387" y="253"/>
                    <a:pt x="2157" y="1"/>
                    <a:pt x="1967"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487;p73">
              <a:extLst>
                <a:ext uri="{FF2B5EF4-FFF2-40B4-BE49-F238E27FC236}">
                  <a16:creationId xmlns:a16="http://schemas.microsoft.com/office/drawing/2014/main" id="{E2D14B30-D893-49A6-D084-12B13635ACAA}"/>
                </a:ext>
              </a:extLst>
            </p:cNvPr>
            <p:cNvSpPr/>
            <p:nvPr/>
          </p:nvSpPr>
          <p:spPr>
            <a:xfrm>
              <a:off x="3205824" y="1601694"/>
              <a:ext cx="24869" cy="34484"/>
            </a:xfrm>
            <a:custGeom>
              <a:avLst/>
              <a:gdLst/>
              <a:ahLst/>
              <a:cxnLst/>
              <a:rect l="l" t="t" r="r" b="b"/>
              <a:pathLst>
                <a:path w="1345" h="1865" extrusionOk="0">
                  <a:moveTo>
                    <a:pt x="392" y="0"/>
                  </a:moveTo>
                  <a:cubicBezTo>
                    <a:pt x="357" y="0"/>
                    <a:pt x="322" y="10"/>
                    <a:pt x="291" y="33"/>
                  </a:cubicBezTo>
                  <a:cubicBezTo>
                    <a:pt x="1" y="252"/>
                    <a:pt x="370" y="559"/>
                    <a:pt x="606" y="573"/>
                  </a:cubicBezTo>
                  <a:cubicBezTo>
                    <a:pt x="731" y="580"/>
                    <a:pt x="833" y="559"/>
                    <a:pt x="890" y="694"/>
                  </a:cubicBezTo>
                  <a:cubicBezTo>
                    <a:pt x="936" y="808"/>
                    <a:pt x="909" y="922"/>
                    <a:pt x="848" y="1023"/>
                  </a:cubicBezTo>
                  <a:cubicBezTo>
                    <a:pt x="709" y="1248"/>
                    <a:pt x="439" y="1304"/>
                    <a:pt x="277" y="1495"/>
                  </a:cubicBezTo>
                  <a:cubicBezTo>
                    <a:pt x="141" y="1655"/>
                    <a:pt x="307" y="1864"/>
                    <a:pt x="487" y="1864"/>
                  </a:cubicBezTo>
                  <a:cubicBezTo>
                    <a:pt x="507" y="1864"/>
                    <a:pt x="527" y="1862"/>
                    <a:pt x="547" y="1857"/>
                  </a:cubicBezTo>
                  <a:cubicBezTo>
                    <a:pt x="955" y="1747"/>
                    <a:pt x="1344" y="1281"/>
                    <a:pt x="1314" y="848"/>
                  </a:cubicBezTo>
                  <a:cubicBezTo>
                    <a:pt x="1303" y="670"/>
                    <a:pt x="1233" y="491"/>
                    <a:pt x="1099" y="369"/>
                  </a:cubicBezTo>
                  <a:cubicBezTo>
                    <a:pt x="1013" y="290"/>
                    <a:pt x="853" y="208"/>
                    <a:pt x="715" y="208"/>
                  </a:cubicBezTo>
                  <a:cubicBezTo>
                    <a:pt x="651" y="208"/>
                    <a:pt x="592" y="225"/>
                    <a:pt x="547" y="268"/>
                  </a:cubicBezTo>
                  <a:cubicBezTo>
                    <a:pt x="670" y="152"/>
                    <a:pt x="531" y="0"/>
                    <a:pt x="39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488;p73">
              <a:extLst>
                <a:ext uri="{FF2B5EF4-FFF2-40B4-BE49-F238E27FC236}">
                  <a16:creationId xmlns:a16="http://schemas.microsoft.com/office/drawing/2014/main" id="{06E26D44-E82C-ACFE-1260-53673F0C6030}"/>
                </a:ext>
              </a:extLst>
            </p:cNvPr>
            <p:cNvSpPr/>
            <p:nvPr/>
          </p:nvSpPr>
          <p:spPr>
            <a:xfrm>
              <a:off x="3230304" y="1576086"/>
              <a:ext cx="46891" cy="46447"/>
            </a:xfrm>
            <a:custGeom>
              <a:avLst/>
              <a:gdLst/>
              <a:ahLst/>
              <a:cxnLst/>
              <a:rect l="l" t="t" r="r" b="b"/>
              <a:pathLst>
                <a:path w="2536" h="2512" extrusionOk="0">
                  <a:moveTo>
                    <a:pt x="1010" y="1084"/>
                  </a:moveTo>
                  <a:cubicBezTo>
                    <a:pt x="1088" y="1084"/>
                    <a:pt x="1170" y="1100"/>
                    <a:pt x="1249" y="1127"/>
                  </a:cubicBezTo>
                  <a:cubicBezTo>
                    <a:pt x="1139" y="1417"/>
                    <a:pt x="997" y="1693"/>
                    <a:pt x="824" y="1950"/>
                  </a:cubicBezTo>
                  <a:cubicBezTo>
                    <a:pt x="717" y="1806"/>
                    <a:pt x="624" y="1648"/>
                    <a:pt x="625" y="1483"/>
                  </a:cubicBezTo>
                  <a:cubicBezTo>
                    <a:pt x="627" y="1194"/>
                    <a:pt x="803" y="1084"/>
                    <a:pt x="1010" y="1084"/>
                  </a:cubicBezTo>
                  <a:close/>
                  <a:moveTo>
                    <a:pt x="1586" y="1"/>
                  </a:moveTo>
                  <a:cubicBezTo>
                    <a:pt x="1531" y="1"/>
                    <a:pt x="1484" y="28"/>
                    <a:pt x="1479" y="91"/>
                  </a:cubicBezTo>
                  <a:cubicBezTo>
                    <a:pt x="1459" y="319"/>
                    <a:pt x="1419" y="544"/>
                    <a:pt x="1358" y="765"/>
                  </a:cubicBezTo>
                  <a:cubicBezTo>
                    <a:pt x="1265" y="740"/>
                    <a:pt x="1170" y="726"/>
                    <a:pt x="1075" y="726"/>
                  </a:cubicBezTo>
                  <a:cubicBezTo>
                    <a:pt x="936" y="726"/>
                    <a:pt x="798" y="756"/>
                    <a:pt x="670" y="821"/>
                  </a:cubicBezTo>
                  <a:cubicBezTo>
                    <a:pt x="1" y="1159"/>
                    <a:pt x="322" y="1966"/>
                    <a:pt x="673" y="2410"/>
                  </a:cubicBezTo>
                  <a:cubicBezTo>
                    <a:pt x="725" y="2477"/>
                    <a:pt x="798" y="2512"/>
                    <a:pt x="870" y="2512"/>
                  </a:cubicBezTo>
                  <a:cubicBezTo>
                    <a:pt x="938" y="2512"/>
                    <a:pt x="1005" y="2480"/>
                    <a:pt x="1052" y="2414"/>
                  </a:cubicBezTo>
                  <a:cubicBezTo>
                    <a:pt x="1283" y="2086"/>
                    <a:pt x="1460" y="1722"/>
                    <a:pt x="1577" y="1337"/>
                  </a:cubicBezTo>
                  <a:cubicBezTo>
                    <a:pt x="1720" y="1505"/>
                    <a:pt x="1959" y="1891"/>
                    <a:pt x="2205" y="1891"/>
                  </a:cubicBezTo>
                  <a:cubicBezTo>
                    <a:pt x="2288" y="1891"/>
                    <a:pt x="2372" y="1847"/>
                    <a:pt x="2454" y="1736"/>
                  </a:cubicBezTo>
                  <a:cubicBezTo>
                    <a:pt x="2536" y="1626"/>
                    <a:pt x="2400" y="1488"/>
                    <a:pt x="2303" y="1461"/>
                  </a:cubicBezTo>
                  <a:cubicBezTo>
                    <a:pt x="2132" y="1412"/>
                    <a:pt x="2060" y="1252"/>
                    <a:pt x="1944" y="1127"/>
                  </a:cubicBezTo>
                  <a:cubicBezTo>
                    <a:pt x="1863" y="1043"/>
                    <a:pt x="1774" y="970"/>
                    <a:pt x="1675" y="910"/>
                  </a:cubicBezTo>
                  <a:cubicBezTo>
                    <a:pt x="1725" y="657"/>
                    <a:pt x="1755" y="399"/>
                    <a:pt x="1761" y="140"/>
                  </a:cubicBezTo>
                  <a:cubicBezTo>
                    <a:pt x="1762" y="58"/>
                    <a:pt x="1667" y="1"/>
                    <a:pt x="1586"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489;p73">
              <a:extLst>
                <a:ext uri="{FF2B5EF4-FFF2-40B4-BE49-F238E27FC236}">
                  <a16:creationId xmlns:a16="http://schemas.microsoft.com/office/drawing/2014/main" id="{26F8FDED-9DDD-AE78-2219-0EA5F448C473}"/>
                </a:ext>
              </a:extLst>
            </p:cNvPr>
            <p:cNvSpPr/>
            <p:nvPr/>
          </p:nvSpPr>
          <p:spPr>
            <a:xfrm>
              <a:off x="3146415" y="1292597"/>
              <a:ext cx="719095" cy="617492"/>
            </a:xfrm>
            <a:custGeom>
              <a:avLst/>
              <a:gdLst/>
              <a:ahLst/>
              <a:cxnLst/>
              <a:rect l="l" t="t" r="r" b="b"/>
              <a:pathLst>
                <a:path w="38891" h="33396" extrusionOk="0">
                  <a:moveTo>
                    <a:pt x="37255" y="0"/>
                  </a:moveTo>
                  <a:cubicBezTo>
                    <a:pt x="37251" y="0"/>
                    <a:pt x="37246" y="1"/>
                    <a:pt x="37242" y="3"/>
                  </a:cubicBezTo>
                  <a:cubicBezTo>
                    <a:pt x="36416" y="277"/>
                    <a:pt x="1" y="964"/>
                    <a:pt x="1" y="964"/>
                  </a:cubicBezTo>
                  <a:cubicBezTo>
                    <a:pt x="4398" y="5361"/>
                    <a:pt x="1651" y="33395"/>
                    <a:pt x="1651" y="33395"/>
                  </a:cubicBezTo>
                  <a:lnTo>
                    <a:pt x="38890" y="29547"/>
                  </a:lnTo>
                  <a:cubicBezTo>
                    <a:pt x="35884" y="24081"/>
                    <a:pt x="38042" y="0"/>
                    <a:pt x="37255" y="0"/>
                  </a:cubicBez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490;p73">
              <a:extLst>
                <a:ext uri="{FF2B5EF4-FFF2-40B4-BE49-F238E27FC236}">
                  <a16:creationId xmlns:a16="http://schemas.microsoft.com/office/drawing/2014/main" id="{888ECD82-5E6A-A32E-6CD9-CBF7C84755AD}"/>
                </a:ext>
              </a:extLst>
            </p:cNvPr>
            <p:cNvSpPr/>
            <p:nvPr/>
          </p:nvSpPr>
          <p:spPr>
            <a:xfrm>
              <a:off x="3121250" y="1252696"/>
              <a:ext cx="719076" cy="617492"/>
            </a:xfrm>
            <a:custGeom>
              <a:avLst/>
              <a:gdLst/>
              <a:ahLst/>
              <a:cxnLst/>
              <a:rect l="l" t="t" r="r" b="b"/>
              <a:pathLst>
                <a:path w="38890" h="33396" extrusionOk="0">
                  <a:moveTo>
                    <a:pt x="37253" y="1"/>
                  </a:moveTo>
                  <a:cubicBezTo>
                    <a:pt x="37249" y="1"/>
                    <a:pt x="37244" y="2"/>
                    <a:pt x="37240" y="3"/>
                  </a:cubicBezTo>
                  <a:cubicBezTo>
                    <a:pt x="36416" y="278"/>
                    <a:pt x="0" y="966"/>
                    <a:pt x="0" y="966"/>
                  </a:cubicBezTo>
                  <a:cubicBezTo>
                    <a:pt x="4398" y="5363"/>
                    <a:pt x="1650" y="33396"/>
                    <a:pt x="1650" y="33396"/>
                  </a:cubicBezTo>
                  <a:lnTo>
                    <a:pt x="38889" y="29549"/>
                  </a:lnTo>
                  <a:cubicBezTo>
                    <a:pt x="35883" y="24082"/>
                    <a:pt x="38041" y="1"/>
                    <a:pt x="37253" y="1"/>
                  </a:cubicBezTo>
                  <a:close/>
                </a:path>
              </a:pathLst>
            </a:custGeom>
            <a:solidFill>
              <a:srgbClr val="3BBD9A"/>
            </a:solidFill>
            <a:ln w="12600" cap="flat" cmpd="sng">
              <a:solidFill>
                <a:srgbClr val="4657B0"/>
              </a:solidFill>
              <a:prstDash val="solid"/>
              <a:miter lim="11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491;p73">
              <a:extLst>
                <a:ext uri="{FF2B5EF4-FFF2-40B4-BE49-F238E27FC236}">
                  <a16:creationId xmlns:a16="http://schemas.microsoft.com/office/drawing/2014/main" id="{392A1A73-058E-27EB-FEB5-3A792F00814D}"/>
                </a:ext>
              </a:extLst>
            </p:cNvPr>
            <p:cNvSpPr/>
            <p:nvPr/>
          </p:nvSpPr>
          <p:spPr>
            <a:xfrm>
              <a:off x="3260961" y="1315192"/>
              <a:ext cx="443446" cy="249005"/>
            </a:xfrm>
            <a:custGeom>
              <a:avLst/>
              <a:gdLst/>
              <a:ahLst/>
              <a:cxnLst/>
              <a:rect l="l" t="t" r="r" b="b"/>
              <a:pathLst>
                <a:path w="23983" h="13467" extrusionOk="0">
                  <a:moveTo>
                    <a:pt x="11604" y="8862"/>
                  </a:moveTo>
                  <a:cubicBezTo>
                    <a:pt x="11609" y="8864"/>
                    <a:pt x="11614" y="8866"/>
                    <a:pt x="11618" y="8868"/>
                  </a:cubicBezTo>
                  <a:cubicBezTo>
                    <a:pt x="11890" y="8936"/>
                    <a:pt x="12105" y="9150"/>
                    <a:pt x="12093" y="9446"/>
                  </a:cubicBezTo>
                  <a:cubicBezTo>
                    <a:pt x="12081" y="9697"/>
                    <a:pt x="11907" y="9802"/>
                    <a:pt x="11812" y="9994"/>
                  </a:cubicBezTo>
                  <a:cubicBezTo>
                    <a:pt x="10574" y="9692"/>
                    <a:pt x="9335" y="9395"/>
                    <a:pt x="8094" y="9104"/>
                  </a:cubicBezTo>
                  <a:cubicBezTo>
                    <a:pt x="9136" y="9031"/>
                    <a:pt x="10178" y="8958"/>
                    <a:pt x="11221" y="8885"/>
                  </a:cubicBezTo>
                  <a:cubicBezTo>
                    <a:pt x="11349" y="8876"/>
                    <a:pt x="11477" y="8871"/>
                    <a:pt x="11604" y="8862"/>
                  </a:cubicBezTo>
                  <a:close/>
                  <a:moveTo>
                    <a:pt x="18206" y="8456"/>
                  </a:moveTo>
                  <a:cubicBezTo>
                    <a:pt x="18820" y="9305"/>
                    <a:pt x="19443" y="10151"/>
                    <a:pt x="20091" y="10969"/>
                  </a:cubicBezTo>
                  <a:cubicBezTo>
                    <a:pt x="20020" y="11023"/>
                    <a:pt x="19952" y="11083"/>
                    <a:pt x="19887" y="11137"/>
                  </a:cubicBezTo>
                  <a:cubicBezTo>
                    <a:pt x="19624" y="11358"/>
                    <a:pt x="19385" y="11608"/>
                    <a:pt x="19177" y="11882"/>
                  </a:cubicBezTo>
                  <a:cubicBezTo>
                    <a:pt x="19032" y="11845"/>
                    <a:pt x="18885" y="11809"/>
                    <a:pt x="18741" y="11771"/>
                  </a:cubicBezTo>
                  <a:cubicBezTo>
                    <a:pt x="18569" y="11725"/>
                    <a:pt x="18396" y="11682"/>
                    <a:pt x="18225" y="11637"/>
                  </a:cubicBezTo>
                  <a:cubicBezTo>
                    <a:pt x="18360" y="11513"/>
                    <a:pt x="18445" y="11314"/>
                    <a:pt x="18528" y="11160"/>
                  </a:cubicBezTo>
                  <a:cubicBezTo>
                    <a:pt x="18555" y="11109"/>
                    <a:pt x="18586" y="11058"/>
                    <a:pt x="18615" y="11006"/>
                  </a:cubicBezTo>
                  <a:cubicBezTo>
                    <a:pt x="18759" y="11046"/>
                    <a:pt x="18906" y="11076"/>
                    <a:pt x="19041" y="11076"/>
                  </a:cubicBezTo>
                  <a:cubicBezTo>
                    <a:pt x="19085" y="11076"/>
                    <a:pt x="19128" y="11073"/>
                    <a:pt x="19169" y="11066"/>
                  </a:cubicBezTo>
                  <a:cubicBezTo>
                    <a:pt x="19297" y="11043"/>
                    <a:pt x="19274" y="10850"/>
                    <a:pt x="19171" y="10808"/>
                  </a:cubicBezTo>
                  <a:cubicBezTo>
                    <a:pt x="19042" y="10754"/>
                    <a:pt x="18909" y="10749"/>
                    <a:pt x="18772" y="10733"/>
                  </a:cubicBezTo>
                  <a:cubicBezTo>
                    <a:pt x="18820" y="10652"/>
                    <a:pt x="18865" y="10568"/>
                    <a:pt x="18913" y="10486"/>
                  </a:cubicBezTo>
                  <a:cubicBezTo>
                    <a:pt x="18948" y="10427"/>
                    <a:pt x="18888" y="10364"/>
                    <a:pt x="18829" y="10364"/>
                  </a:cubicBezTo>
                  <a:cubicBezTo>
                    <a:pt x="18807" y="10364"/>
                    <a:pt x="18785" y="10374"/>
                    <a:pt x="18768" y="10396"/>
                  </a:cubicBezTo>
                  <a:cubicBezTo>
                    <a:pt x="18697" y="10497"/>
                    <a:pt x="18620" y="10595"/>
                    <a:pt x="18546" y="10694"/>
                  </a:cubicBezTo>
                  <a:cubicBezTo>
                    <a:pt x="18432" y="10673"/>
                    <a:pt x="18317" y="10654"/>
                    <a:pt x="18204" y="10626"/>
                  </a:cubicBezTo>
                  <a:cubicBezTo>
                    <a:pt x="18190" y="10623"/>
                    <a:pt x="18178" y="10621"/>
                    <a:pt x="18166" y="10621"/>
                  </a:cubicBezTo>
                  <a:cubicBezTo>
                    <a:pt x="18034" y="10621"/>
                    <a:pt x="18032" y="10821"/>
                    <a:pt x="18166" y="10865"/>
                  </a:cubicBezTo>
                  <a:cubicBezTo>
                    <a:pt x="18230" y="10884"/>
                    <a:pt x="18299" y="10907"/>
                    <a:pt x="18370" y="10931"/>
                  </a:cubicBezTo>
                  <a:cubicBezTo>
                    <a:pt x="18342" y="10967"/>
                    <a:pt x="18318" y="11003"/>
                    <a:pt x="18291" y="11037"/>
                  </a:cubicBezTo>
                  <a:cubicBezTo>
                    <a:pt x="18171" y="11190"/>
                    <a:pt x="17992" y="11372"/>
                    <a:pt x="17970" y="11570"/>
                  </a:cubicBezTo>
                  <a:cubicBezTo>
                    <a:pt x="16454" y="11168"/>
                    <a:pt x="14936" y="10771"/>
                    <a:pt x="13414" y="10389"/>
                  </a:cubicBezTo>
                  <a:cubicBezTo>
                    <a:pt x="13010" y="10287"/>
                    <a:pt x="12605" y="10190"/>
                    <a:pt x="12201" y="10090"/>
                  </a:cubicBezTo>
                  <a:cubicBezTo>
                    <a:pt x="12380" y="9902"/>
                    <a:pt x="12440" y="9552"/>
                    <a:pt x="12391" y="9328"/>
                  </a:cubicBezTo>
                  <a:cubicBezTo>
                    <a:pt x="12347" y="9126"/>
                    <a:pt x="12227" y="8958"/>
                    <a:pt x="12072" y="8833"/>
                  </a:cubicBezTo>
                  <a:cubicBezTo>
                    <a:pt x="14113" y="8703"/>
                    <a:pt x="16162" y="8601"/>
                    <a:pt x="18206" y="8456"/>
                  </a:cubicBezTo>
                  <a:close/>
                  <a:moveTo>
                    <a:pt x="20249" y="11168"/>
                  </a:moveTo>
                  <a:cubicBezTo>
                    <a:pt x="20595" y="11599"/>
                    <a:pt x="20946" y="12024"/>
                    <a:pt x="21315" y="12430"/>
                  </a:cubicBezTo>
                  <a:cubicBezTo>
                    <a:pt x="20725" y="12274"/>
                    <a:pt x="20134" y="12126"/>
                    <a:pt x="19546" y="11977"/>
                  </a:cubicBezTo>
                  <a:cubicBezTo>
                    <a:pt x="19626" y="11867"/>
                    <a:pt x="19706" y="11757"/>
                    <a:pt x="19796" y="11652"/>
                  </a:cubicBezTo>
                  <a:cubicBezTo>
                    <a:pt x="19887" y="11547"/>
                    <a:pt x="20061" y="11332"/>
                    <a:pt x="20249" y="11168"/>
                  </a:cubicBezTo>
                  <a:close/>
                  <a:moveTo>
                    <a:pt x="12130" y="0"/>
                  </a:moveTo>
                  <a:cubicBezTo>
                    <a:pt x="12045" y="0"/>
                    <a:pt x="11971" y="77"/>
                    <a:pt x="12042" y="171"/>
                  </a:cubicBezTo>
                  <a:cubicBezTo>
                    <a:pt x="13209" y="1729"/>
                    <a:pt x="14374" y="3287"/>
                    <a:pt x="15538" y="4847"/>
                  </a:cubicBezTo>
                  <a:cubicBezTo>
                    <a:pt x="14496" y="5467"/>
                    <a:pt x="13688" y="6771"/>
                    <a:pt x="13607" y="7945"/>
                  </a:cubicBezTo>
                  <a:cubicBezTo>
                    <a:pt x="13599" y="8078"/>
                    <a:pt x="13720" y="8171"/>
                    <a:pt x="13829" y="8171"/>
                  </a:cubicBezTo>
                  <a:cubicBezTo>
                    <a:pt x="13902" y="8171"/>
                    <a:pt x="13969" y="8130"/>
                    <a:pt x="13987" y="8031"/>
                  </a:cubicBezTo>
                  <a:cubicBezTo>
                    <a:pt x="14112" y="7398"/>
                    <a:pt x="14264" y="6802"/>
                    <a:pt x="14612" y="6249"/>
                  </a:cubicBezTo>
                  <a:cubicBezTo>
                    <a:pt x="14909" y="5776"/>
                    <a:pt x="15300" y="5431"/>
                    <a:pt x="15722" y="5094"/>
                  </a:cubicBezTo>
                  <a:lnTo>
                    <a:pt x="16781" y="6507"/>
                  </a:lnTo>
                  <a:cubicBezTo>
                    <a:pt x="17165" y="7017"/>
                    <a:pt x="17542" y="7539"/>
                    <a:pt x="17921" y="8061"/>
                  </a:cubicBezTo>
                  <a:cubicBezTo>
                    <a:pt x="15535" y="8213"/>
                    <a:pt x="13146" y="8438"/>
                    <a:pt x="10772" y="8611"/>
                  </a:cubicBezTo>
                  <a:cubicBezTo>
                    <a:pt x="9554" y="8700"/>
                    <a:pt x="8336" y="8790"/>
                    <a:pt x="7118" y="8881"/>
                  </a:cubicBezTo>
                  <a:cubicBezTo>
                    <a:pt x="5584" y="8529"/>
                    <a:pt x="4047" y="8183"/>
                    <a:pt x="2508" y="7847"/>
                  </a:cubicBezTo>
                  <a:cubicBezTo>
                    <a:pt x="2496" y="7845"/>
                    <a:pt x="2484" y="7843"/>
                    <a:pt x="2474" y="7843"/>
                  </a:cubicBezTo>
                  <a:cubicBezTo>
                    <a:pt x="2336" y="7843"/>
                    <a:pt x="2329" y="8052"/>
                    <a:pt x="2470" y="8086"/>
                  </a:cubicBezTo>
                  <a:cubicBezTo>
                    <a:pt x="3695" y="8366"/>
                    <a:pt x="4916" y="8662"/>
                    <a:pt x="6139" y="8956"/>
                  </a:cubicBezTo>
                  <a:cubicBezTo>
                    <a:pt x="4126" y="9110"/>
                    <a:pt x="2114" y="9274"/>
                    <a:pt x="104" y="9461"/>
                  </a:cubicBezTo>
                  <a:cubicBezTo>
                    <a:pt x="1" y="9472"/>
                    <a:pt x="45" y="9640"/>
                    <a:pt x="136" y="9640"/>
                  </a:cubicBezTo>
                  <a:cubicBezTo>
                    <a:pt x="137" y="9640"/>
                    <a:pt x="139" y="9640"/>
                    <a:pt x="140" y="9640"/>
                  </a:cubicBezTo>
                  <a:cubicBezTo>
                    <a:pt x="2451" y="9502"/>
                    <a:pt x="4762" y="9340"/>
                    <a:pt x="7072" y="9177"/>
                  </a:cubicBezTo>
                  <a:cubicBezTo>
                    <a:pt x="9110" y="9670"/>
                    <a:pt x="11146" y="10174"/>
                    <a:pt x="13179" y="10690"/>
                  </a:cubicBezTo>
                  <a:cubicBezTo>
                    <a:pt x="14891" y="11125"/>
                    <a:pt x="16602" y="11569"/>
                    <a:pt x="18310" y="12022"/>
                  </a:cubicBezTo>
                  <a:cubicBezTo>
                    <a:pt x="18528" y="12079"/>
                    <a:pt x="18745" y="12139"/>
                    <a:pt x="18963" y="12201"/>
                  </a:cubicBezTo>
                  <a:cubicBezTo>
                    <a:pt x="18937" y="12245"/>
                    <a:pt x="18909" y="12285"/>
                    <a:pt x="18885" y="12329"/>
                  </a:cubicBezTo>
                  <a:cubicBezTo>
                    <a:pt x="18824" y="12441"/>
                    <a:pt x="18960" y="12578"/>
                    <a:pt x="19072" y="12578"/>
                  </a:cubicBezTo>
                  <a:cubicBezTo>
                    <a:pt x="19111" y="12578"/>
                    <a:pt x="19147" y="12562"/>
                    <a:pt x="19171" y="12523"/>
                  </a:cubicBezTo>
                  <a:cubicBezTo>
                    <a:pt x="19220" y="12450"/>
                    <a:pt x="19270" y="12377"/>
                    <a:pt x="19319" y="12304"/>
                  </a:cubicBezTo>
                  <a:cubicBezTo>
                    <a:pt x="20806" y="12733"/>
                    <a:pt x="22302" y="13206"/>
                    <a:pt x="23815" y="13464"/>
                  </a:cubicBezTo>
                  <a:cubicBezTo>
                    <a:pt x="23826" y="13466"/>
                    <a:pt x="23836" y="13467"/>
                    <a:pt x="23846" y="13467"/>
                  </a:cubicBezTo>
                  <a:cubicBezTo>
                    <a:pt x="23982" y="13467"/>
                    <a:pt x="23981" y="13285"/>
                    <a:pt x="23853" y="13235"/>
                  </a:cubicBezTo>
                  <a:cubicBezTo>
                    <a:pt x="23153" y="12962"/>
                    <a:pt x="22428" y="12742"/>
                    <a:pt x="21695" y="12540"/>
                  </a:cubicBezTo>
                  <a:cubicBezTo>
                    <a:pt x="21704" y="12500"/>
                    <a:pt x="21696" y="12460"/>
                    <a:pt x="21673" y="12428"/>
                  </a:cubicBezTo>
                  <a:cubicBezTo>
                    <a:pt x="21350" y="11934"/>
                    <a:pt x="21007" y="11451"/>
                    <a:pt x="20659" y="10970"/>
                  </a:cubicBezTo>
                  <a:cubicBezTo>
                    <a:pt x="20663" y="10970"/>
                    <a:pt x="20668" y="10970"/>
                    <a:pt x="20672" y="10970"/>
                  </a:cubicBezTo>
                  <a:cubicBezTo>
                    <a:pt x="20686" y="10970"/>
                    <a:pt x="20700" y="10971"/>
                    <a:pt x="20714" y="10974"/>
                  </a:cubicBezTo>
                  <a:cubicBezTo>
                    <a:pt x="20723" y="10977"/>
                    <a:pt x="20731" y="10979"/>
                    <a:pt x="20739" y="10979"/>
                  </a:cubicBezTo>
                  <a:cubicBezTo>
                    <a:pt x="20803" y="10979"/>
                    <a:pt x="20819" y="10883"/>
                    <a:pt x="20760" y="10847"/>
                  </a:cubicBezTo>
                  <a:cubicBezTo>
                    <a:pt x="20690" y="10803"/>
                    <a:pt x="20612" y="10779"/>
                    <a:pt x="20529" y="10779"/>
                  </a:cubicBezTo>
                  <a:cubicBezTo>
                    <a:pt x="20526" y="10779"/>
                    <a:pt x="20522" y="10779"/>
                    <a:pt x="20518" y="10779"/>
                  </a:cubicBezTo>
                  <a:cubicBezTo>
                    <a:pt x="19932" y="9983"/>
                    <a:pt x="19321" y="9198"/>
                    <a:pt x="18705" y="8419"/>
                  </a:cubicBezTo>
                  <a:cubicBezTo>
                    <a:pt x="19774" y="8339"/>
                    <a:pt x="20842" y="8244"/>
                    <a:pt x="21904" y="8122"/>
                  </a:cubicBezTo>
                  <a:cubicBezTo>
                    <a:pt x="22038" y="8106"/>
                    <a:pt x="21970" y="7897"/>
                    <a:pt x="21854" y="7897"/>
                  </a:cubicBezTo>
                  <a:cubicBezTo>
                    <a:pt x="21854" y="7897"/>
                    <a:pt x="21854" y="7897"/>
                    <a:pt x="21853" y="7897"/>
                  </a:cubicBezTo>
                  <a:cubicBezTo>
                    <a:pt x="20705" y="7914"/>
                    <a:pt x="19552" y="7965"/>
                    <a:pt x="18400" y="8034"/>
                  </a:cubicBezTo>
                  <a:cubicBezTo>
                    <a:pt x="17951" y="7465"/>
                    <a:pt x="17503" y="6898"/>
                    <a:pt x="17067" y="6328"/>
                  </a:cubicBezTo>
                  <a:cubicBezTo>
                    <a:pt x="16700" y="5848"/>
                    <a:pt x="16332" y="5370"/>
                    <a:pt x="15963" y="4892"/>
                  </a:cubicBezTo>
                  <a:cubicBezTo>
                    <a:pt x="16040" y="4810"/>
                    <a:pt x="15968" y="4682"/>
                    <a:pt x="15867" y="4682"/>
                  </a:cubicBezTo>
                  <a:cubicBezTo>
                    <a:pt x="15849" y="4682"/>
                    <a:pt x="15831" y="4685"/>
                    <a:pt x="15812" y="4694"/>
                  </a:cubicBezTo>
                  <a:lnTo>
                    <a:pt x="15811" y="4694"/>
                  </a:lnTo>
                  <a:cubicBezTo>
                    <a:pt x="14622" y="3148"/>
                    <a:pt x="13433" y="1602"/>
                    <a:pt x="12243" y="57"/>
                  </a:cubicBezTo>
                  <a:cubicBezTo>
                    <a:pt x="12212" y="17"/>
                    <a:pt x="12170" y="0"/>
                    <a:pt x="1213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492;p73">
              <a:extLst>
                <a:ext uri="{FF2B5EF4-FFF2-40B4-BE49-F238E27FC236}">
                  <a16:creationId xmlns:a16="http://schemas.microsoft.com/office/drawing/2014/main" id="{2CDFCC54-4C0A-B09C-1255-F00A8FF63877}"/>
                </a:ext>
              </a:extLst>
            </p:cNvPr>
            <p:cNvSpPr/>
            <p:nvPr/>
          </p:nvSpPr>
          <p:spPr>
            <a:xfrm>
              <a:off x="3474705" y="1381035"/>
              <a:ext cx="31784" cy="56561"/>
            </a:xfrm>
            <a:custGeom>
              <a:avLst/>
              <a:gdLst/>
              <a:ahLst/>
              <a:cxnLst/>
              <a:rect l="l" t="t" r="r" b="b"/>
              <a:pathLst>
                <a:path w="1719" h="3059" extrusionOk="0">
                  <a:moveTo>
                    <a:pt x="1140" y="334"/>
                  </a:moveTo>
                  <a:cubicBezTo>
                    <a:pt x="1238" y="334"/>
                    <a:pt x="1221" y="451"/>
                    <a:pt x="1120" y="553"/>
                  </a:cubicBezTo>
                  <a:cubicBezTo>
                    <a:pt x="987" y="684"/>
                    <a:pt x="843" y="764"/>
                    <a:pt x="764" y="941"/>
                  </a:cubicBezTo>
                  <a:cubicBezTo>
                    <a:pt x="722" y="1036"/>
                    <a:pt x="820" y="1166"/>
                    <a:pt x="920" y="1166"/>
                  </a:cubicBezTo>
                  <a:cubicBezTo>
                    <a:pt x="943" y="1166"/>
                    <a:pt x="967" y="1159"/>
                    <a:pt x="988" y="1142"/>
                  </a:cubicBezTo>
                  <a:cubicBezTo>
                    <a:pt x="1264" y="1183"/>
                    <a:pt x="1345" y="1277"/>
                    <a:pt x="1236" y="1426"/>
                  </a:cubicBezTo>
                  <a:cubicBezTo>
                    <a:pt x="1217" y="1490"/>
                    <a:pt x="1179" y="1545"/>
                    <a:pt x="1128" y="1587"/>
                  </a:cubicBezTo>
                  <a:cubicBezTo>
                    <a:pt x="1032" y="1677"/>
                    <a:pt x="891" y="1723"/>
                    <a:pt x="769" y="1755"/>
                  </a:cubicBezTo>
                  <a:cubicBezTo>
                    <a:pt x="714" y="1770"/>
                    <a:pt x="658" y="1779"/>
                    <a:pt x="603" y="1791"/>
                  </a:cubicBezTo>
                  <a:cubicBezTo>
                    <a:pt x="592" y="1459"/>
                    <a:pt x="574" y="1127"/>
                    <a:pt x="556" y="799"/>
                  </a:cubicBezTo>
                  <a:cubicBezTo>
                    <a:pt x="580" y="794"/>
                    <a:pt x="603" y="779"/>
                    <a:pt x="615" y="757"/>
                  </a:cubicBezTo>
                  <a:cubicBezTo>
                    <a:pt x="712" y="599"/>
                    <a:pt x="833" y="468"/>
                    <a:pt x="1000" y="379"/>
                  </a:cubicBezTo>
                  <a:cubicBezTo>
                    <a:pt x="1060" y="347"/>
                    <a:pt x="1107" y="334"/>
                    <a:pt x="1140" y="334"/>
                  </a:cubicBezTo>
                  <a:close/>
                  <a:moveTo>
                    <a:pt x="1185" y="0"/>
                  </a:moveTo>
                  <a:cubicBezTo>
                    <a:pt x="917" y="0"/>
                    <a:pt x="628" y="306"/>
                    <a:pt x="482" y="536"/>
                  </a:cubicBezTo>
                  <a:cubicBezTo>
                    <a:pt x="472" y="532"/>
                    <a:pt x="462" y="530"/>
                    <a:pt x="453" y="530"/>
                  </a:cubicBezTo>
                  <a:cubicBezTo>
                    <a:pt x="429" y="530"/>
                    <a:pt x="409" y="543"/>
                    <a:pt x="406" y="576"/>
                  </a:cubicBezTo>
                  <a:cubicBezTo>
                    <a:pt x="374" y="996"/>
                    <a:pt x="339" y="1422"/>
                    <a:pt x="320" y="1848"/>
                  </a:cubicBezTo>
                  <a:cubicBezTo>
                    <a:pt x="260" y="1858"/>
                    <a:pt x="199" y="1869"/>
                    <a:pt x="139" y="1883"/>
                  </a:cubicBezTo>
                  <a:cubicBezTo>
                    <a:pt x="0" y="1915"/>
                    <a:pt x="84" y="2098"/>
                    <a:pt x="200" y="2098"/>
                  </a:cubicBezTo>
                  <a:cubicBezTo>
                    <a:pt x="205" y="2098"/>
                    <a:pt x="209" y="2097"/>
                    <a:pt x="214" y="2097"/>
                  </a:cubicBezTo>
                  <a:lnTo>
                    <a:pt x="312" y="2084"/>
                  </a:lnTo>
                  <a:lnTo>
                    <a:pt x="312" y="2084"/>
                  </a:lnTo>
                  <a:cubicBezTo>
                    <a:pt x="303" y="2365"/>
                    <a:pt x="300" y="2645"/>
                    <a:pt x="315" y="2923"/>
                  </a:cubicBezTo>
                  <a:cubicBezTo>
                    <a:pt x="319" y="3003"/>
                    <a:pt x="407" y="3059"/>
                    <a:pt x="482" y="3059"/>
                  </a:cubicBezTo>
                  <a:cubicBezTo>
                    <a:pt x="535" y="3059"/>
                    <a:pt x="581" y="3031"/>
                    <a:pt x="585" y="2964"/>
                  </a:cubicBezTo>
                  <a:cubicBezTo>
                    <a:pt x="607" y="2659"/>
                    <a:pt x="610" y="2350"/>
                    <a:pt x="606" y="2041"/>
                  </a:cubicBezTo>
                  <a:cubicBezTo>
                    <a:pt x="1026" y="1968"/>
                    <a:pt x="1480" y="1811"/>
                    <a:pt x="1526" y="1358"/>
                  </a:cubicBezTo>
                  <a:cubicBezTo>
                    <a:pt x="1548" y="1132"/>
                    <a:pt x="1411" y="936"/>
                    <a:pt x="1226" y="857"/>
                  </a:cubicBezTo>
                  <a:cubicBezTo>
                    <a:pt x="1444" y="636"/>
                    <a:pt x="1718" y="387"/>
                    <a:pt x="1428" y="104"/>
                  </a:cubicBezTo>
                  <a:cubicBezTo>
                    <a:pt x="1353" y="31"/>
                    <a:pt x="1270" y="0"/>
                    <a:pt x="1185"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493;p73">
              <a:extLst>
                <a:ext uri="{FF2B5EF4-FFF2-40B4-BE49-F238E27FC236}">
                  <a16:creationId xmlns:a16="http://schemas.microsoft.com/office/drawing/2014/main" id="{270AD189-63A9-763B-6B37-76FCB40A6D15}"/>
                </a:ext>
              </a:extLst>
            </p:cNvPr>
            <p:cNvSpPr/>
            <p:nvPr/>
          </p:nvSpPr>
          <p:spPr>
            <a:xfrm>
              <a:off x="3500443" y="1487537"/>
              <a:ext cx="28271" cy="16031"/>
            </a:xfrm>
            <a:custGeom>
              <a:avLst/>
              <a:gdLst/>
              <a:ahLst/>
              <a:cxnLst/>
              <a:rect l="l" t="t" r="r" b="b"/>
              <a:pathLst>
                <a:path w="1529" h="867" extrusionOk="0">
                  <a:moveTo>
                    <a:pt x="231" y="220"/>
                  </a:moveTo>
                  <a:cubicBezTo>
                    <a:pt x="362" y="236"/>
                    <a:pt x="492" y="268"/>
                    <a:pt x="616" y="314"/>
                  </a:cubicBezTo>
                  <a:cubicBezTo>
                    <a:pt x="555" y="422"/>
                    <a:pt x="464" y="502"/>
                    <a:pt x="341" y="534"/>
                  </a:cubicBezTo>
                  <a:cubicBezTo>
                    <a:pt x="287" y="436"/>
                    <a:pt x="249" y="330"/>
                    <a:pt x="231" y="220"/>
                  </a:cubicBezTo>
                  <a:close/>
                  <a:moveTo>
                    <a:pt x="106" y="1"/>
                  </a:moveTo>
                  <a:cubicBezTo>
                    <a:pt x="67" y="1"/>
                    <a:pt x="18" y="25"/>
                    <a:pt x="15" y="70"/>
                  </a:cubicBezTo>
                  <a:cubicBezTo>
                    <a:pt x="0" y="313"/>
                    <a:pt x="43" y="525"/>
                    <a:pt x="133" y="749"/>
                  </a:cubicBezTo>
                  <a:cubicBezTo>
                    <a:pt x="157" y="809"/>
                    <a:pt x="224" y="867"/>
                    <a:pt x="292" y="867"/>
                  </a:cubicBezTo>
                  <a:cubicBezTo>
                    <a:pt x="295" y="867"/>
                    <a:pt x="297" y="867"/>
                    <a:pt x="300" y="867"/>
                  </a:cubicBezTo>
                  <a:cubicBezTo>
                    <a:pt x="559" y="849"/>
                    <a:pt x="812" y="687"/>
                    <a:pt x="903" y="452"/>
                  </a:cubicBezTo>
                  <a:cubicBezTo>
                    <a:pt x="1047" y="547"/>
                    <a:pt x="1174" y="661"/>
                    <a:pt x="1320" y="752"/>
                  </a:cubicBezTo>
                  <a:cubicBezTo>
                    <a:pt x="1343" y="766"/>
                    <a:pt x="1365" y="773"/>
                    <a:pt x="1386" y="773"/>
                  </a:cubicBezTo>
                  <a:cubicBezTo>
                    <a:pt x="1471" y="773"/>
                    <a:pt x="1529" y="669"/>
                    <a:pt x="1475" y="583"/>
                  </a:cubicBezTo>
                  <a:cubicBezTo>
                    <a:pt x="1354" y="391"/>
                    <a:pt x="1151" y="254"/>
                    <a:pt x="921" y="160"/>
                  </a:cubicBezTo>
                  <a:cubicBezTo>
                    <a:pt x="902" y="99"/>
                    <a:pt x="846" y="59"/>
                    <a:pt x="793" y="59"/>
                  </a:cubicBezTo>
                  <a:cubicBezTo>
                    <a:pt x="768" y="59"/>
                    <a:pt x="742" y="68"/>
                    <a:pt x="722" y="90"/>
                  </a:cubicBezTo>
                  <a:cubicBezTo>
                    <a:pt x="522" y="32"/>
                    <a:pt x="315" y="2"/>
                    <a:pt x="106"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494;p73">
              <a:extLst>
                <a:ext uri="{FF2B5EF4-FFF2-40B4-BE49-F238E27FC236}">
                  <a16:creationId xmlns:a16="http://schemas.microsoft.com/office/drawing/2014/main" id="{08ECA843-ECAD-0BF7-02E3-41A5476C9D29}"/>
                </a:ext>
              </a:extLst>
            </p:cNvPr>
            <p:cNvSpPr/>
            <p:nvPr/>
          </p:nvSpPr>
          <p:spPr>
            <a:xfrm>
              <a:off x="3356184" y="1497244"/>
              <a:ext cx="38570" cy="38921"/>
            </a:xfrm>
            <a:custGeom>
              <a:avLst/>
              <a:gdLst/>
              <a:ahLst/>
              <a:cxnLst/>
              <a:rect l="l" t="t" r="r" b="b"/>
              <a:pathLst>
                <a:path w="2086" h="2105" extrusionOk="0">
                  <a:moveTo>
                    <a:pt x="675" y="446"/>
                  </a:moveTo>
                  <a:cubicBezTo>
                    <a:pt x="681" y="446"/>
                    <a:pt x="685" y="448"/>
                    <a:pt x="690" y="448"/>
                  </a:cubicBezTo>
                  <a:cubicBezTo>
                    <a:pt x="691" y="448"/>
                    <a:pt x="693" y="448"/>
                    <a:pt x="695" y="448"/>
                  </a:cubicBezTo>
                  <a:cubicBezTo>
                    <a:pt x="695" y="447"/>
                    <a:pt x="696" y="447"/>
                    <a:pt x="696" y="447"/>
                  </a:cubicBezTo>
                  <a:cubicBezTo>
                    <a:pt x="721" y="447"/>
                    <a:pt x="804" y="657"/>
                    <a:pt x="894" y="905"/>
                  </a:cubicBezTo>
                  <a:cubicBezTo>
                    <a:pt x="812" y="929"/>
                    <a:pt x="732" y="952"/>
                    <a:pt x="651" y="975"/>
                  </a:cubicBezTo>
                  <a:cubicBezTo>
                    <a:pt x="664" y="799"/>
                    <a:pt x="673" y="621"/>
                    <a:pt x="675" y="446"/>
                  </a:cubicBezTo>
                  <a:close/>
                  <a:moveTo>
                    <a:pt x="542" y="1"/>
                  </a:moveTo>
                  <a:cubicBezTo>
                    <a:pt x="499" y="1"/>
                    <a:pt x="461" y="23"/>
                    <a:pt x="457" y="77"/>
                  </a:cubicBezTo>
                  <a:cubicBezTo>
                    <a:pt x="428" y="415"/>
                    <a:pt x="366" y="746"/>
                    <a:pt x="300" y="1076"/>
                  </a:cubicBezTo>
                  <a:lnTo>
                    <a:pt x="168" y="1115"/>
                  </a:lnTo>
                  <a:cubicBezTo>
                    <a:pt x="1" y="1162"/>
                    <a:pt x="95" y="1384"/>
                    <a:pt x="239" y="1386"/>
                  </a:cubicBezTo>
                  <a:cubicBezTo>
                    <a:pt x="206" y="1558"/>
                    <a:pt x="175" y="1731"/>
                    <a:pt x="148" y="1906"/>
                  </a:cubicBezTo>
                  <a:cubicBezTo>
                    <a:pt x="134" y="2009"/>
                    <a:pt x="247" y="2104"/>
                    <a:pt x="343" y="2104"/>
                  </a:cubicBezTo>
                  <a:cubicBezTo>
                    <a:pt x="390" y="2104"/>
                    <a:pt x="432" y="2081"/>
                    <a:pt x="452" y="2024"/>
                  </a:cubicBezTo>
                  <a:cubicBezTo>
                    <a:pt x="533" y="1796"/>
                    <a:pt x="582" y="1555"/>
                    <a:pt x="616" y="1311"/>
                  </a:cubicBezTo>
                  <a:cubicBezTo>
                    <a:pt x="747" y="1283"/>
                    <a:pt x="877" y="1256"/>
                    <a:pt x="1008" y="1227"/>
                  </a:cubicBezTo>
                  <a:cubicBezTo>
                    <a:pt x="1090" y="1461"/>
                    <a:pt x="1160" y="1668"/>
                    <a:pt x="1179" y="1716"/>
                  </a:cubicBezTo>
                  <a:cubicBezTo>
                    <a:pt x="1214" y="1809"/>
                    <a:pt x="1296" y="1850"/>
                    <a:pt x="1375" y="1850"/>
                  </a:cubicBezTo>
                  <a:cubicBezTo>
                    <a:pt x="1493" y="1850"/>
                    <a:pt x="1605" y="1758"/>
                    <a:pt x="1543" y="1606"/>
                  </a:cubicBezTo>
                  <a:cubicBezTo>
                    <a:pt x="1485" y="1457"/>
                    <a:pt x="1425" y="1305"/>
                    <a:pt x="1364" y="1154"/>
                  </a:cubicBezTo>
                  <a:cubicBezTo>
                    <a:pt x="1578" y="1114"/>
                    <a:pt x="1802" y="1073"/>
                    <a:pt x="1972" y="947"/>
                  </a:cubicBezTo>
                  <a:cubicBezTo>
                    <a:pt x="2086" y="863"/>
                    <a:pt x="2002" y="711"/>
                    <a:pt x="1880" y="699"/>
                  </a:cubicBezTo>
                  <a:cubicBezTo>
                    <a:pt x="1850" y="696"/>
                    <a:pt x="1821" y="694"/>
                    <a:pt x="1792" y="694"/>
                  </a:cubicBezTo>
                  <a:cubicBezTo>
                    <a:pt x="1598" y="694"/>
                    <a:pt x="1402" y="753"/>
                    <a:pt x="1213" y="811"/>
                  </a:cubicBezTo>
                  <a:cubicBezTo>
                    <a:pt x="1162" y="701"/>
                    <a:pt x="1116" y="587"/>
                    <a:pt x="1059" y="481"/>
                  </a:cubicBezTo>
                  <a:cubicBezTo>
                    <a:pt x="991" y="353"/>
                    <a:pt x="880" y="234"/>
                    <a:pt x="747" y="234"/>
                  </a:cubicBezTo>
                  <a:cubicBezTo>
                    <a:pt x="724" y="234"/>
                    <a:pt x="701" y="237"/>
                    <a:pt x="677" y="245"/>
                  </a:cubicBezTo>
                  <a:cubicBezTo>
                    <a:pt x="677" y="201"/>
                    <a:pt x="678" y="157"/>
                    <a:pt x="678" y="115"/>
                  </a:cubicBezTo>
                  <a:cubicBezTo>
                    <a:pt x="678" y="48"/>
                    <a:pt x="604" y="1"/>
                    <a:pt x="542"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495;p73">
              <a:extLst>
                <a:ext uri="{FF2B5EF4-FFF2-40B4-BE49-F238E27FC236}">
                  <a16:creationId xmlns:a16="http://schemas.microsoft.com/office/drawing/2014/main" id="{BA99C03E-9E5B-8947-B482-B4CBF44707F2}"/>
                </a:ext>
              </a:extLst>
            </p:cNvPr>
            <p:cNvSpPr/>
            <p:nvPr/>
          </p:nvSpPr>
          <p:spPr>
            <a:xfrm>
              <a:off x="3603784" y="1412116"/>
              <a:ext cx="30046" cy="38515"/>
            </a:xfrm>
            <a:custGeom>
              <a:avLst/>
              <a:gdLst/>
              <a:ahLst/>
              <a:cxnLst/>
              <a:rect l="l" t="t" r="r" b="b"/>
              <a:pathLst>
                <a:path w="1625" h="2083" extrusionOk="0">
                  <a:moveTo>
                    <a:pt x="889" y="258"/>
                  </a:moveTo>
                  <a:cubicBezTo>
                    <a:pt x="946" y="258"/>
                    <a:pt x="981" y="311"/>
                    <a:pt x="950" y="481"/>
                  </a:cubicBezTo>
                  <a:cubicBezTo>
                    <a:pt x="941" y="535"/>
                    <a:pt x="888" y="587"/>
                    <a:pt x="828" y="633"/>
                  </a:cubicBezTo>
                  <a:cubicBezTo>
                    <a:pt x="753" y="660"/>
                    <a:pt x="687" y="705"/>
                    <a:pt x="634" y="765"/>
                  </a:cubicBezTo>
                  <a:cubicBezTo>
                    <a:pt x="556" y="854"/>
                    <a:pt x="653" y="1001"/>
                    <a:pt x="758" y="1001"/>
                  </a:cubicBezTo>
                  <a:cubicBezTo>
                    <a:pt x="779" y="1001"/>
                    <a:pt x="801" y="995"/>
                    <a:pt x="821" y="981"/>
                  </a:cubicBezTo>
                  <a:cubicBezTo>
                    <a:pt x="834" y="973"/>
                    <a:pt x="848" y="961"/>
                    <a:pt x="860" y="952"/>
                  </a:cubicBezTo>
                  <a:cubicBezTo>
                    <a:pt x="912" y="900"/>
                    <a:pt x="977" y="876"/>
                    <a:pt x="1041" y="876"/>
                  </a:cubicBezTo>
                  <a:cubicBezTo>
                    <a:pt x="1157" y="876"/>
                    <a:pt x="1270" y="954"/>
                    <a:pt x="1296" y="1085"/>
                  </a:cubicBezTo>
                  <a:cubicBezTo>
                    <a:pt x="1329" y="1241"/>
                    <a:pt x="1228" y="1399"/>
                    <a:pt x="1118" y="1498"/>
                  </a:cubicBezTo>
                  <a:lnTo>
                    <a:pt x="1118" y="1499"/>
                  </a:lnTo>
                  <a:cubicBezTo>
                    <a:pt x="984" y="1621"/>
                    <a:pt x="820" y="1666"/>
                    <a:pt x="649" y="1683"/>
                  </a:cubicBezTo>
                  <a:cubicBezTo>
                    <a:pt x="576" y="1341"/>
                    <a:pt x="483" y="1002"/>
                    <a:pt x="399" y="664"/>
                  </a:cubicBezTo>
                  <a:cubicBezTo>
                    <a:pt x="491" y="585"/>
                    <a:pt x="562" y="495"/>
                    <a:pt x="649" y="405"/>
                  </a:cubicBezTo>
                  <a:cubicBezTo>
                    <a:pt x="677" y="374"/>
                    <a:pt x="806" y="258"/>
                    <a:pt x="889" y="258"/>
                  </a:cubicBezTo>
                  <a:close/>
                  <a:moveTo>
                    <a:pt x="873" y="0"/>
                  </a:moveTo>
                  <a:cubicBezTo>
                    <a:pt x="628" y="0"/>
                    <a:pt x="418" y="333"/>
                    <a:pt x="243" y="494"/>
                  </a:cubicBezTo>
                  <a:cubicBezTo>
                    <a:pt x="230" y="491"/>
                    <a:pt x="217" y="490"/>
                    <a:pt x="204" y="490"/>
                  </a:cubicBezTo>
                  <a:cubicBezTo>
                    <a:pt x="141" y="490"/>
                    <a:pt x="90" y="527"/>
                    <a:pt x="108" y="615"/>
                  </a:cubicBezTo>
                  <a:cubicBezTo>
                    <a:pt x="177" y="972"/>
                    <a:pt x="236" y="1337"/>
                    <a:pt x="317" y="1694"/>
                  </a:cubicBezTo>
                  <a:lnTo>
                    <a:pt x="228" y="1694"/>
                  </a:lnTo>
                  <a:cubicBezTo>
                    <a:pt x="0" y="1695"/>
                    <a:pt x="85" y="2004"/>
                    <a:pt x="274" y="2019"/>
                  </a:cubicBezTo>
                  <a:cubicBezTo>
                    <a:pt x="299" y="2021"/>
                    <a:pt x="324" y="2022"/>
                    <a:pt x="350" y="2022"/>
                  </a:cubicBezTo>
                  <a:cubicBezTo>
                    <a:pt x="376" y="2022"/>
                    <a:pt x="402" y="2021"/>
                    <a:pt x="429" y="2021"/>
                  </a:cubicBezTo>
                  <a:cubicBezTo>
                    <a:pt x="473" y="2060"/>
                    <a:pt x="532" y="2083"/>
                    <a:pt x="584" y="2083"/>
                  </a:cubicBezTo>
                  <a:cubicBezTo>
                    <a:pt x="640" y="2083"/>
                    <a:pt x="689" y="2057"/>
                    <a:pt x="703" y="1997"/>
                  </a:cubicBezTo>
                  <a:cubicBezTo>
                    <a:pt x="1163" y="1919"/>
                    <a:pt x="1625" y="1657"/>
                    <a:pt x="1580" y="1132"/>
                  </a:cubicBezTo>
                  <a:cubicBezTo>
                    <a:pt x="1559" y="892"/>
                    <a:pt x="1376" y="701"/>
                    <a:pt x="1164" y="630"/>
                  </a:cubicBezTo>
                  <a:cubicBezTo>
                    <a:pt x="1263" y="462"/>
                    <a:pt x="1286" y="273"/>
                    <a:pt x="1107" y="106"/>
                  </a:cubicBezTo>
                  <a:cubicBezTo>
                    <a:pt x="1026" y="31"/>
                    <a:pt x="948" y="0"/>
                    <a:pt x="87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496;p73">
              <a:extLst>
                <a:ext uri="{FF2B5EF4-FFF2-40B4-BE49-F238E27FC236}">
                  <a16:creationId xmlns:a16="http://schemas.microsoft.com/office/drawing/2014/main" id="{3A4C4366-C587-B4F0-C5E5-5067AC4C94E5}"/>
                </a:ext>
              </a:extLst>
            </p:cNvPr>
            <p:cNvSpPr/>
            <p:nvPr/>
          </p:nvSpPr>
          <p:spPr>
            <a:xfrm>
              <a:off x="3630668" y="1569559"/>
              <a:ext cx="41603" cy="33448"/>
            </a:xfrm>
            <a:custGeom>
              <a:avLst/>
              <a:gdLst/>
              <a:ahLst/>
              <a:cxnLst/>
              <a:rect l="l" t="t" r="r" b="b"/>
              <a:pathLst>
                <a:path w="2250" h="1809" extrusionOk="0">
                  <a:moveTo>
                    <a:pt x="1474" y="0"/>
                  </a:moveTo>
                  <a:cubicBezTo>
                    <a:pt x="821" y="0"/>
                    <a:pt x="0" y="581"/>
                    <a:pt x="288" y="1316"/>
                  </a:cubicBezTo>
                  <a:cubicBezTo>
                    <a:pt x="411" y="1629"/>
                    <a:pt x="722" y="1772"/>
                    <a:pt x="1040" y="1799"/>
                  </a:cubicBezTo>
                  <a:cubicBezTo>
                    <a:pt x="1112" y="1804"/>
                    <a:pt x="1197" y="1809"/>
                    <a:pt x="1289" y="1809"/>
                  </a:cubicBezTo>
                  <a:cubicBezTo>
                    <a:pt x="1615" y="1809"/>
                    <a:pt x="2022" y="1757"/>
                    <a:pt x="2200" y="1548"/>
                  </a:cubicBezTo>
                  <a:cubicBezTo>
                    <a:pt x="2250" y="1489"/>
                    <a:pt x="2214" y="1390"/>
                    <a:pt x="2138" y="1372"/>
                  </a:cubicBezTo>
                  <a:cubicBezTo>
                    <a:pt x="2098" y="1362"/>
                    <a:pt x="2055" y="1358"/>
                    <a:pt x="2007" y="1358"/>
                  </a:cubicBezTo>
                  <a:cubicBezTo>
                    <a:pt x="1741" y="1358"/>
                    <a:pt x="1371" y="1483"/>
                    <a:pt x="1068" y="1483"/>
                  </a:cubicBezTo>
                  <a:cubicBezTo>
                    <a:pt x="861" y="1483"/>
                    <a:pt x="685" y="1425"/>
                    <a:pt x="594" y="1231"/>
                  </a:cubicBezTo>
                  <a:cubicBezTo>
                    <a:pt x="306" y="613"/>
                    <a:pt x="1178" y="379"/>
                    <a:pt x="1557" y="200"/>
                  </a:cubicBezTo>
                  <a:cubicBezTo>
                    <a:pt x="1658" y="151"/>
                    <a:pt x="1578" y="2"/>
                    <a:pt x="1488" y="1"/>
                  </a:cubicBezTo>
                  <a:cubicBezTo>
                    <a:pt x="1483" y="0"/>
                    <a:pt x="1479" y="0"/>
                    <a:pt x="1474"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497;p73">
              <a:extLst>
                <a:ext uri="{FF2B5EF4-FFF2-40B4-BE49-F238E27FC236}">
                  <a16:creationId xmlns:a16="http://schemas.microsoft.com/office/drawing/2014/main" id="{F1EF373C-6953-099E-ACDE-62F29F5B7B11}"/>
                </a:ext>
              </a:extLst>
            </p:cNvPr>
            <p:cNvSpPr/>
            <p:nvPr/>
          </p:nvSpPr>
          <p:spPr>
            <a:xfrm>
              <a:off x="3266267" y="1595537"/>
              <a:ext cx="226281" cy="190761"/>
            </a:xfrm>
            <a:custGeom>
              <a:avLst/>
              <a:gdLst/>
              <a:ahLst/>
              <a:cxnLst/>
              <a:rect l="l" t="t" r="r" b="b"/>
              <a:pathLst>
                <a:path w="12238" h="10317" extrusionOk="0">
                  <a:moveTo>
                    <a:pt x="4139" y="5234"/>
                  </a:moveTo>
                  <a:lnTo>
                    <a:pt x="4139" y="5234"/>
                  </a:lnTo>
                  <a:cubicBezTo>
                    <a:pt x="4119" y="5430"/>
                    <a:pt x="4101" y="5627"/>
                    <a:pt x="4081" y="5823"/>
                  </a:cubicBezTo>
                  <a:lnTo>
                    <a:pt x="3865" y="5807"/>
                  </a:lnTo>
                  <a:cubicBezTo>
                    <a:pt x="3956" y="5617"/>
                    <a:pt x="4047" y="5426"/>
                    <a:pt x="4139" y="5234"/>
                  </a:cubicBezTo>
                  <a:close/>
                  <a:moveTo>
                    <a:pt x="6248" y="2964"/>
                  </a:moveTo>
                  <a:cubicBezTo>
                    <a:pt x="6323" y="2964"/>
                    <a:pt x="6401" y="2980"/>
                    <a:pt x="6485" y="3016"/>
                  </a:cubicBezTo>
                  <a:cubicBezTo>
                    <a:pt x="6897" y="3195"/>
                    <a:pt x="6835" y="3770"/>
                    <a:pt x="6830" y="4163"/>
                  </a:cubicBezTo>
                  <a:cubicBezTo>
                    <a:pt x="6825" y="4622"/>
                    <a:pt x="6746" y="5080"/>
                    <a:pt x="6794" y="5541"/>
                  </a:cubicBezTo>
                  <a:cubicBezTo>
                    <a:pt x="6812" y="5703"/>
                    <a:pt x="6845" y="5862"/>
                    <a:pt x="6896" y="6017"/>
                  </a:cubicBezTo>
                  <a:cubicBezTo>
                    <a:pt x="6579" y="5999"/>
                    <a:pt x="6263" y="5980"/>
                    <a:pt x="5948" y="5957"/>
                  </a:cubicBezTo>
                  <a:lnTo>
                    <a:pt x="5947" y="5957"/>
                  </a:lnTo>
                  <a:lnTo>
                    <a:pt x="4335" y="5841"/>
                  </a:lnTo>
                  <a:cubicBezTo>
                    <a:pt x="4353" y="5535"/>
                    <a:pt x="4372" y="5230"/>
                    <a:pt x="4399" y="4925"/>
                  </a:cubicBezTo>
                  <a:cubicBezTo>
                    <a:pt x="4406" y="4845"/>
                    <a:pt x="4413" y="4767"/>
                    <a:pt x="4420" y="4686"/>
                  </a:cubicBezTo>
                  <a:cubicBezTo>
                    <a:pt x="4719" y="4136"/>
                    <a:pt x="5077" y="3626"/>
                    <a:pt x="5609" y="3259"/>
                  </a:cubicBezTo>
                  <a:cubicBezTo>
                    <a:pt x="5833" y="3104"/>
                    <a:pt x="6026" y="2964"/>
                    <a:pt x="6248" y="2964"/>
                  </a:cubicBezTo>
                  <a:close/>
                  <a:moveTo>
                    <a:pt x="7312" y="6356"/>
                  </a:moveTo>
                  <a:cubicBezTo>
                    <a:pt x="8454" y="6466"/>
                    <a:pt x="9601" y="6576"/>
                    <a:pt x="10741" y="6615"/>
                  </a:cubicBezTo>
                  <a:cubicBezTo>
                    <a:pt x="10539" y="6798"/>
                    <a:pt x="10329" y="6969"/>
                    <a:pt x="10108" y="7129"/>
                  </a:cubicBezTo>
                  <a:lnTo>
                    <a:pt x="10106" y="7128"/>
                  </a:lnTo>
                  <a:cubicBezTo>
                    <a:pt x="9859" y="7303"/>
                    <a:pt x="9562" y="7380"/>
                    <a:pt x="9251" y="7380"/>
                  </a:cubicBezTo>
                  <a:cubicBezTo>
                    <a:pt x="8514" y="7380"/>
                    <a:pt x="7702" y="6947"/>
                    <a:pt x="7312" y="6356"/>
                  </a:cubicBezTo>
                  <a:close/>
                  <a:moveTo>
                    <a:pt x="828" y="5818"/>
                  </a:moveTo>
                  <a:lnTo>
                    <a:pt x="828" y="5818"/>
                  </a:lnTo>
                  <a:cubicBezTo>
                    <a:pt x="1251" y="5862"/>
                    <a:pt x="1675" y="5894"/>
                    <a:pt x="2099" y="5930"/>
                  </a:cubicBezTo>
                  <a:cubicBezTo>
                    <a:pt x="2585" y="5969"/>
                    <a:pt x="3071" y="6006"/>
                    <a:pt x="3557" y="6043"/>
                  </a:cubicBezTo>
                  <a:cubicBezTo>
                    <a:pt x="3354" y="6433"/>
                    <a:pt x="3122" y="6805"/>
                    <a:pt x="2815" y="7095"/>
                  </a:cubicBezTo>
                  <a:cubicBezTo>
                    <a:pt x="2550" y="7345"/>
                    <a:pt x="2194" y="7493"/>
                    <a:pt x="1857" y="7493"/>
                  </a:cubicBezTo>
                  <a:cubicBezTo>
                    <a:pt x="1465" y="7493"/>
                    <a:pt x="1097" y="7292"/>
                    <a:pt x="927" y="6818"/>
                  </a:cubicBezTo>
                  <a:cubicBezTo>
                    <a:pt x="807" y="6486"/>
                    <a:pt x="791" y="6151"/>
                    <a:pt x="828" y="5818"/>
                  </a:cubicBezTo>
                  <a:close/>
                  <a:moveTo>
                    <a:pt x="4337" y="0"/>
                  </a:moveTo>
                  <a:cubicBezTo>
                    <a:pt x="4297" y="0"/>
                    <a:pt x="4261" y="27"/>
                    <a:pt x="4268" y="84"/>
                  </a:cubicBezTo>
                  <a:cubicBezTo>
                    <a:pt x="4455" y="1652"/>
                    <a:pt x="4333" y="3219"/>
                    <a:pt x="4182" y="4787"/>
                  </a:cubicBezTo>
                  <a:cubicBezTo>
                    <a:pt x="4162" y="4826"/>
                    <a:pt x="4139" y="4864"/>
                    <a:pt x="4119" y="4902"/>
                  </a:cubicBezTo>
                  <a:cubicBezTo>
                    <a:pt x="3971" y="5184"/>
                    <a:pt x="3831" y="5490"/>
                    <a:pt x="3683" y="5794"/>
                  </a:cubicBezTo>
                  <a:lnTo>
                    <a:pt x="3138" y="5755"/>
                  </a:lnTo>
                  <a:cubicBezTo>
                    <a:pt x="2647" y="5719"/>
                    <a:pt x="2154" y="5686"/>
                    <a:pt x="1661" y="5655"/>
                  </a:cubicBezTo>
                  <a:cubicBezTo>
                    <a:pt x="1559" y="5648"/>
                    <a:pt x="1195" y="5651"/>
                    <a:pt x="855" y="5637"/>
                  </a:cubicBezTo>
                  <a:cubicBezTo>
                    <a:pt x="903" y="5352"/>
                    <a:pt x="981" y="5070"/>
                    <a:pt x="1063" y="4791"/>
                  </a:cubicBezTo>
                  <a:cubicBezTo>
                    <a:pt x="1081" y="4730"/>
                    <a:pt x="1021" y="4671"/>
                    <a:pt x="970" y="4671"/>
                  </a:cubicBezTo>
                  <a:cubicBezTo>
                    <a:pt x="946" y="4671"/>
                    <a:pt x="924" y="4684"/>
                    <a:pt x="913" y="4716"/>
                  </a:cubicBezTo>
                  <a:cubicBezTo>
                    <a:pt x="816" y="5009"/>
                    <a:pt x="717" y="5316"/>
                    <a:pt x="656" y="5626"/>
                  </a:cubicBezTo>
                  <a:cubicBezTo>
                    <a:pt x="434" y="5610"/>
                    <a:pt x="250" y="5583"/>
                    <a:pt x="199" y="5535"/>
                  </a:cubicBezTo>
                  <a:lnTo>
                    <a:pt x="199" y="5535"/>
                  </a:lnTo>
                  <a:cubicBezTo>
                    <a:pt x="210" y="5546"/>
                    <a:pt x="225" y="5550"/>
                    <a:pt x="239" y="5550"/>
                  </a:cubicBezTo>
                  <a:cubicBezTo>
                    <a:pt x="269" y="5550"/>
                    <a:pt x="296" y="5528"/>
                    <a:pt x="276" y="5490"/>
                  </a:cubicBezTo>
                  <a:lnTo>
                    <a:pt x="249" y="5436"/>
                  </a:lnTo>
                  <a:cubicBezTo>
                    <a:pt x="239" y="5416"/>
                    <a:pt x="217" y="5392"/>
                    <a:pt x="191" y="5392"/>
                  </a:cubicBezTo>
                  <a:cubicBezTo>
                    <a:pt x="190" y="5392"/>
                    <a:pt x="189" y="5392"/>
                    <a:pt x="188" y="5392"/>
                  </a:cubicBezTo>
                  <a:cubicBezTo>
                    <a:pt x="78" y="5407"/>
                    <a:pt x="76" y="5398"/>
                    <a:pt x="19" y="5495"/>
                  </a:cubicBezTo>
                  <a:cubicBezTo>
                    <a:pt x="0" y="5525"/>
                    <a:pt x="1" y="5564"/>
                    <a:pt x="24" y="5592"/>
                  </a:cubicBezTo>
                  <a:cubicBezTo>
                    <a:pt x="199" y="5795"/>
                    <a:pt x="326" y="5765"/>
                    <a:pt x="617" y="5799"/>
                  </a:cubicBezTo>
                  <a:lnTo>
                    <a:pt x="627" y="5800"/>
                  </a:lnTo>
                  <a:cubicBezTo>
                    <a:pt x="562" y="6242"/>
                    <a:pt x="585" y="6685"/>
                    <a:pt x="820" y="7096"/>
                  </a:cubicBezTo>
                  <a:cubicBezTo>
                    <a:pt x="1055" y="7507"/>
                    <a:pt x="1458" y="7788"/>
                    <a:pt x="1916" y="7788"/>
                  </a:cubicBezTo>
                  <a:cubicBezTo>
                    <a:pt x="2006" y="7788"/>
                    <a:pt x="2099" y="7777"/>
                    <a:pt x="2192" y="7754"/>
                  </a:cubicBezTo>
                  <a:cubicBezTo>
                    <a:pt x="2964" y="7566"/>
                    <a:pt x="3418" y="6716"/>
                    <a:pt x="3745" y="6058"/>
                  </a:cubicBezTo>
                  <a:cubicBezTo>
                    <a:pt x="3849" y="6066"/>
                    <a:pt x="3953" y="6074"/>
                    <a:pt x="4057" y="6082"/>
                  </a:cubicBezTo>
                  <a:cubicBezTo>
                    <a:pt x="3928" y="7461"/>
                    <a:pt x="3835" y="8841"/>
                    <a:pt x="3967" y="10224"/>
                  </a:cubicBezTo>
                  <a:cubicBezTo>
                    <a:pt x="3973" y="10282"/>
                    <a:pt x="4028" y="10317"/>
                    <a:pt x="4078" y="10317"/>
                  </a:cubicBezTo>
                  <a:cubicBezTo>
                    <a:pt x="4121" y="10317"/>
                    <a:pt x="4161" y="10292"/>
                    <a:pt x="4165" y="10235"/>
                  </a:cubicBezTo>
                  <a:cubicBezTo>
                    <a:pt x="4262" y="8858"/>
                    <a:pt x="4256" y="7480"/>
                    <a:pt x="4322" y="6102"/>
                  </a:cubicBezTo>
                  <a:cubicBezTo>
                    <a:pt x="4715" y="6132"/>
                    <a:pt x="5109" y="6163"/>
                    <a:pt x="5502" y="6193"/>
                  </a:cubicBezTo>
                  <a:cubicBezTo>
                    <a:pt x="6008" y="6233"/>
                    <a:pt x="6517" y="6280"/>
                    <a:pt x="7027" y="6329"/>
                  </a:cubicBezTo>
                  <a:cubicBezTo>
                    <a:pt x="7200" y="6663"/>
                    <a:pt x="7460" y="6943"/>
                    <a:pt x="7809" y="7164"/>
                  </a:cubicBezTo>
                  <a:cubicBezTo>
                    <a:pt x="8225" y="7428"/>
                    <a:pt x="8872" y="7723"/>
                    <a:pt x="9430" y="7723"/>
                  </a:cubicBezTo>
                  <a:cubicBezTo>
                    <a:pt x="9559" y="7723"/>
                    <a:pt x="9683" y="7707"/>
                    <a:pt x="9799" y="7672"/>
                  </a:cubicBezTo>
                  <a:cubicBezTo>
                    <a:pt x="10195" y="7548"/>
                    <a:pt x="10493" y="7180"/>
                    <a:pt x="10788" y="6909"/>
                  </a:cubicBezTo>
                  <a:cubicBezTo>
                    <a:pt x="10889" y="6816"/>
                    <a:pt x="10989" y="6723"/>
                    <a:pt x="11089" y="6629"/>
                  </a:cubicBezTo>
                  <a:cubicBezTo>
                    <a:pt x="11244" y="6632"/>
                    <a:pt x="11398" y="6634"/>
                    <a:pt x="11551" y="6634"/>
                  </a:cubicBezTo>
                  <a:cubicBezTo>
                    <a:pt x="11661" y="6634"/>
                    <a:pt x="11771" y="6633"/>
                    <a:pt x="11882" y="6631"/>
                  </a:cubicBezTo>
                  <a:cubicBezTo>
                    <a:pt x="11997" y="6630"/>
                    <a:pt x="11963" y="6455"/>
                    <a:pt x="11869" y="6440"/>
                  </a:cubicBezTo>
                  <a:cubicBezTo>
                    <a:pt x="11703" y="6412"/>
                    <a:pt x="11537" y="6390"/>
                    <a:pt x="11372" y="6367"/>
                  </a:cubicBezTo>
                  <a:cubicBezTo>
                    <a:pt x="11641" y="6114"/>
                    <a:pt x="11908" y="5860"/>
                    <a:pt x="12170" y="5598"/>
                  </a:cubicBezTo>
                  <a:cubicBezTo>
                    <a:pt x="12238" y="5531"/>
                    <a:pt x="12172" y="5411"/>
                    <a:pt x="12094" y="5411"/>
                  </a:cubicBezTo>
                  <a:cubicBezTo>
                    <a:pt x="12076" y="5411"/>
                    <a:pt x="12058" y="5417"/>
                    <a:pt x="12040" y="5431"/>
                  </a:cubicBezTo>
                  <a:cubicBezTo>
                    <a:pt x="11708" y="5708"/>
                    <a:pt x="11388" y="6020"/>
                    <a:pt x="11063" y="6323"/>
                  </a:cubicBezTo>
                  <a:cubicBezTo>
                    <a:pt x="9773" y="6161"/>
                    <a:pt x="8453" y="6104"/>
                    <a:pt x="7149" y="6031"/>
                  </a:cubicBezTo>
                  <a:cubicBezTo>
                    <a:pt x="6850" y="5234"/>
                    <a:pt x="7157" y="4320"/>
                    <a:pt x="6988" y="3498"/>
                  </a:cubicBezTo>
                  <a:cubicBezTo>
                    <a:pt x="6926" y="3197"/>
                    <a:pt x="6822" y="2803"/>
                    <a:pt x="6484" y="2733"/>
                  </a:cubicBezTo>
                  <a:cubicBezTo>
                    <a:pt x="6449" y="2726"/>
                    <a:pt x="6413" y="2722"/>
                    <a:pt x="6377" y="2722"/>
                  </a:cubicBezTo>
                  <a:cubicBezTo>
                    <a:pt x="5986" y="2722"/>
                    <a:pt x="5498" y="3108"/>
                    <a:pt x="5245" y="3332"/>
                  </a:cubicBezTo>
                  <a:cubicBezTo>
                    <a:pt x="4925" y="3615"/>
                    <a:pt x="4673" y="3959"/>
                    <a:pt x="4451" y="4322"/>
                  </a:cubicBezTo>
                  <a:cubicBezTo>
                    <a:pt x="4563" y="2906"/>
                    <a:pt x="4620" y="1492"/>
                    <a:pt x="4426" y="76"/>
                  </a:cubicBezTo>
                  <a:cubicBezTo>
                    <a:pt x="4419" y="26"/>
                    <a:pt x="4376" y="0"/>
                    <a:pt x="4337"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498;p73">
              <a:extLst>
                <a:ext uri="{FF2B5EF4-FFF2-40B4-BE49-F238E27FC236}">
                  <a16:creationId xmlns:a16="http://schemas.microsoft.com/office/drawing/2014/main" id="{A807FAEA-9562-8C1E-9857-30F581EE0F6A}"/>
                </a:ext>
              </a:extLst>
            </p:cNvPr>
            <p:cNvSpPr/>
            <p:nvPr/>
          </p:nvSpPr>
          <p:spPr>
            <a:xfrm>
              <a:off x="3027118" y="1131087"/>
              <a:ext cx="317825" cy="298318"/>
            </a:xfrm>
            <a:custGeom>
              <a:avLst/>
              <a:gdLst/>
              <a:ahLst/>
              <a:cxnLst/>
              <a:rect l="l" t="t" r="r" b="b"/>
              <a:pathLst>
                <a:path w="17189" h="16134" extrusionOk="0">
                  <a:moveTo>
                    <a:pt x="12399" y="0"/>
                  </a:moveTo>
                  <a:lnTo>
                    <a:pt x="149" y="9935"/>
                  </a:lnTo>
                  <a:cubicBezTo>
                    <a:pt x="20" y="10040"/>
                    <a:pt x="0" y="10228"/>
                    <a:pt x="105" y="10357"/>
                  </a:cubicBezTo>
                  <a:lnTo>
                    <a:pt x="298" y="10596"/>
                  </a:lnTo>
                  <a:cubicBezTo>
                    <a:pt x="355" y="10667"/>
                    <a:pt x="441" y="10706"/>
                    <a:pt x="530" y="10706"/>
                  </a:cubicBezTo>
                  <a:cubicBezTo>
                    <a:pt x="557" y="10706"/>
                    <a:pt x="583" y="10703"/>
                    <a:pt x="609" y="10696"/>
                  </a:cubicBezTo>
                  <a:lnTo>
                    <a:pt x="824" y="10638"/>
                  </a:lnTo>
                  <a:cubicBezTo>
                    <a:pt x="850" y="10631"/>
                    <a:pt x="876" y="10628"/>
                    <a:pt x="902" y="10628"/>
                  </a:cubicBezTo>
                  <a:cubicBezTo>
                    <a:pt x="1066" y="10628"/>
                    <a:pt x="1207" y="10762"/>
                    <a:pt x="1202" y="10936"/>
                  </a:cubicBezTo>
                  <a:lnTo>
                    <a:pt x="1185" y="11574"/>
                  </a:lnTo>
                  <a:cubicBezTo>
                    <a:pt x="1184" y="11647"/>
                    <a:pt x="1207" y="11717"/>
                    <a:pt x="1253" y="11772"/>
                  </a:cubicBezTo>
                  <a:lnTo>
                    <a:pt x="1816" y="12467"/>
                  </a:lnTo>
                  <a:cubicBezTo>
                    <a:pt x="1875" y="12540"/>
                    <a:pt x="1962" y="12579"/>
                    <a:pt x="2050" y="12579"/>
                  </a:cubicBezTo>
                  <a:cubicBezTo>
                    <a:pt x="2097" y="12579"/>
                    <a:pt x="2144" y="12568"/>
                    <a:pt x="2188" y="12546"/>
                  </a:cubicBezTo>
                  <a:cubicBezTo>
                    <a:pt x="2233" y="12522"/>
                    <a:pt x="2280" y="12511"/>
                    <a:pt x="2326" y="12511"/>
                  </a:cubicBezTo>
                  <a:cubicBezTo>
                    <a:pt x="2489" y="12511"/>
                    <a:pt x="2635" y="12647"/>
                    <a:pt x="2626" y="12828"/>
                  </a:cubicBezTo>
                  <a:lnTo>
                    <a:pt x="2602" y="13315"/>
                  </a:lnTo>
                  <a:cubicBezTo>
                    <a:pt x="2599" y="13388"/>
                    <a:pt x="2622" y="13461"/>
                    <a:pt x="2669" y="13518"/>
                  </a:cubicBezTo>
                  <a:lnTo>
                    <a:pt x="3169" y="14135"/>
                  </a:lnTo>
                  <a:cubicBezTo>
                    <a:pt x="3228" y="14209"/>
                    <a:pt x="3315" y="14247"/>
                    <a:pt x="3402" y="14247"/>
                  </a:cubicBezTo>
                  <a:cubicBezTo>
                    <a:pt x="3466" y="14247"/>
                    <a:pt x="3530" y="14227"/>
                    <a:pt x="3585" y="14185"/>
                  </a:cubicBezTo>
                  <a:lnTo>
                    <a:pt x="3621" y="14157"/>
                  </a:lnTo>
                  <a:cubicBezTo>
                    <a:pt x="3678" y="14114"/>
                    <a:pt x="3741" y="14095"/>
                    <a:pt x="3802" y="14095"/>
                  </a:cubicBezTo>
                  <a:cubicBezTo>
                    <a:pt x="3986" y="14095"/>
                    <a:pt x="4152" y="14270"/>
                    <a:pt x="4093" y="14477"/>
                  </a:cubicBezTo>
                  <a:lnTo>
                    <a:pt x="3970" y="14921"/>
                  </a:lnTo>
                  <a:cubicBezTo>
                    <a:pt x="3943" y="15015"/>
                    <a:pt x="3964" y="15115"/>
                    <a:pt x="4025" y="15191"/>
                  </a:cubicBezTo>
                  <a:lnTo>
                    <a:pt x="4160" y="15357"/>
                  </a:lnTo>
                  <a:lnTo>
                    <a:pt x="4367" y="15236"/>
                  </a:lnTo>
                  <a:cubicBezTo>
                    <a:pt x="4416" y="15208"/>
                    <a:pt x="4467" y="15195"/>
                    <a:pt x="4517" y="15195"/>
                  </a:cubicBezTo>
                  <a:cubicBezTo>
                    <a:pt x="4694" y="15195"/>
                    <a:pt x="4851" y="15356"/>
                    <a:pt x="4814" y="15554"/>
                  </a:cubicBezTo>
                  <a:lnTo>
                    <a:pt x="4718" y="16046"/>
                  </a:lnTo>
                  <a:lnTo>
                    <a:pt x="4791" y="16134"/>
                  </a:lnTo>
                  <a:lnTo>
                    <a:pt x="17040" y="6199"/>
                  </a:lnTo>
                  <a:cubicBezTo>
                    <a:pt x="17169" y="6094"/>
                    <a:pt x="17189" y="5906"/>
                    <a:pt x="17084" y="5777"/>
                  </a:cubicBezTo>
                  <a:lnTo>
                    <a:pt x="16906" y="5557"/>
                  </a:lnTo>
                  <a:cubicBezTo>
                    <a:pt x="16848" y="5486"/>
                    <a:pt x="16762" y="5446"/>
                    <a:pt x="16674" y="5446"/>
                  </a:cubicBezTo>
                  <a:cubicBezTo>
                    <a:pt x="16642" y="5446"/>
                    <a:pt x="16610" y="5451"/>
                    <a:pt x="16579" y="5461"/>
                  </a:cubicBezTo>
                  <a:lnTo>
                    <a:pt x="15951" y="5667"/>
                  </a:lnTo>
                  <a:cubicBezTo>
                    <a:pt x="15919" y="5678"/>
                    <a:pt x="15887" y="5683"/>
                    <a:pt x="15856" y="5683"/>
                  </a:cubicBezTo>
                  <a:cubicBezTo>
                    <a:pt x="15679" y="5683"/>
                    <a:pt x="15529" y="5522"/>
                    <a:pt x="15561" y="5332"/>
                  </a:cubicBezTo>
                  <a:lnTo>
                    <a:pt x="15737" y="4276"/>
                  </a:lnTo>
                  <a:cubicBezTo>
                    <a:pt x="15751" y="4191"/>
                    <a:pt x="15728" y="4104"/>
                    <a:pt x="15674" y="4037"/>
                  </a:cubicBezTo>
                  <a:lnTo>
                    <a:pt x="15502" y="3825"/>
                  </a:lnTo>
                  <a:cubicBezTo>
                    <a:pt x="15444" y="3753"/>
                    <a:pt x="15357" y="3714"/>
                    <a:pt x="15268" y="3714"/>
                  </a:cubicBezTo>
                  <a:cubicBezTo>
                    <a:pt x="15231" y="3714"/>
                    <a:pt x="15194" y="3721"/>
                    <a:pt x="15158" y="3734"/>
                  </a:cubicBezTo>
                  <a:lnTo>
                    <a:pt x="14867" y="3848"/>
                  </a:lnTo>
                  <a:cubicBezTo>
                    <a:pt x="14830" y="3863"/>
                    <a:pt x="14793" y="3870"/>
                    <a:pt x="14757" y="3870"/>
                  </a:cubicBezTo>
                  <a:cubicBezTo>
                    <a:pt x="14583" y="3870"/>
                    <a:pt x="14433" y="3715"/>
                    <a:pt x="14459" y="3526"/>
                  </a:cubicBezTo>
                  <a:lnTo>
                    <a:pt x="14561" y="2818"/>
                  </a:lnTo>
                  <a:cubicBezTo>
                    <a:pt x="14572" y="2735"/>
                    <a:pt x="14549" y="2651"/>
                    <a:pt x="14496" y="2586"/>
                  </a:cubicBezTo>
                  <a:lnTo>
                    <a:pt x="14172" y="2186"/>
                  </a:lnTo>
                  <a:cubicBezTo>
                    <a:pt x="14113" y="2113"/>
                    <a:pt x="14026" y="2075"/>
                    <a:pt x="13939" y="2075"/>
                  </a:cubicBezTo>
                  <a:cubicBezTo>
                    <a:pt x="13884" y="2075"/>
                    <a:pt x="13829" y="2090"/>
                    <a:pt x="13779" y="2120"/>
                  </a:cubicBezTo>
                  <a:lnTo>
                    <a:pt x="13570" y="2251"/>
                  </a:lnTo>
                  <a:cubicBezTo>
                    <a:pt x="13516" y="2284"/>
                    <a:pt x="13461" y="2298"/>
                    <a:pt x="13409" y="2298"/>
                  </a:cubicBezTo>
                  <a:cubicBezTo>
                    <a:pt x="13191" y="2298"/>
                    <a:pt x="13015" y="2045"/>
                    <a:pt x="13161" y="1828"/>
                  </a:cubicBezTo>
                  <a:lnTo>
                    <a:pt x="13487" y="1342"/>
                  </a:lnTo>
                  <a:lnTo>
                    <a:pt x="13297" y="1105"/>
                  </a:lnTo>
                  <a:lnTo>
                    <a:pt x="12647" y="1558"/>
                  </a:lnTo>
                  <a:cubicBezTo>
                    <a:pt x="12592" y="1597"/>
                    <a:pt x="12532" y="1614"/>
                    <a:pt x="12476" y="1614"/>
                  </a:cubicBezTo>
                  <a:cubicBezTo>
                    <a:pt x="12269" y="1614"/>
                    <a:pt x="12093" y="1388"/>
                    <a:pt x="12210" y="1168"/>
                  </a:cubicBezTo>
                  <a:lnTo>
                    <a:pt x="12568" y="500"/>
                  </a:lnTo>
                  <a:cubicBezTo>
                    <a:pt x="12624" y="393"/>
                    <a:pt x="12612" y="262"/>
                    <a:pt x="12536" y="168"/>
                  </a:cubicBezTo>
                  <a:lnTo>
                    <a:pt x="12399" y="0"/>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499;p73">
              <a:extLst>
                <a:ext uri="{FF2B5EF4-FFF2-40B4-BE49-F238E27FC236}">
                  <a16:creationId xmlns:a16="http://schemas.microsoft.com/office/drawing/2014/main" id="{7268B94B-FDF4-E1F2-0009-7FBCD7848318}"/>
                </a:ext>
              </a:extLst>
            </p:cNvPr>
            <p:cNvSpPr/>
            <p:nvPr/>
          </p:nvSpPr>
          <p:spPr>
            <a:xfrm>
              <a:off x="3674157" y="1186686"/>
              <a:ext cx="292937" cy="238466"/>
            </a:xfrm>
            <a:custGeom>
              <a:avLst/>
              <a:gdLst/>
              <a:ahLst/>
              <a:cxnLst/>
              <a:rect l="l" t="t" r="r" b="b"/>
              <a:pathLst>
                <a:path w="15843" h="12897" extrusionOk="0">
                  <a:moveTo>
                    <a:pt x="3564" y="1"/>
                  </a:moveTo>
                  <a:cubicBezTo>
                    <a:pt x="3460" y="1"/>
                    <a:pt x="3355" y="67"/>
                    <a:pt x="3300" y="179"/>
                  </a:cubicBezTo>
                  <a:lnTo>
                    <a:pt x="3164" y="452"/>
                  </a:lnTo>
                  <a:cubicBezTo>
                    <a:pt x="3111" y="559"/>
                    <a:pt x="3118" y="683"/>
                    <a:pt x="3180" y="768"/>
                  </a:cubicBezTo>
                  <a:lnTo>
                    <a:pt x="3296" y="925"/>
                  </a:lnTo>
                  <a:cubicBezTo>
                    <a:pt x="3402" y="1069"/>
                    <a:pt x="3339" y="1301"/>
                    <a:pt x="3170" y="1388"/>
                  </a:cubicBezTo>
                  <a:lnTo>
                    <a:pt x="2634" y="1663"/>
                  </a:lnTo>
                  <a:cubicBezTo>
                    <a:pt x="2572" y="1697"/>
                    <a:pt x="2521" y="1749"/>
                    <a:pt x="2491" y="1812"/>
                  </a:cubicBezTo>
                  <a:lnTo>
                    <a:pt x="2094" y="2614"/>
                  </a:lnTo>
                  <a:cubicBezTo>
                    <a:pt x="2031" y="2741"/>
                    <a:pt x="2054" y="2889"/>
                    <a:pt x="2148" y="2969"/>
                  </a:cubicBezTo>
                  <a:cubicBezTo>
                    <a:pt x="2303" y="3099"/>
                    <a:pt x="2251" y="3380"/>
                    <a:pt x="2054" y="3475"/>
                  </a:cubicBezTo>
                  <a:lnTo>
                    <a:pt x="1642" y="3677"/>
                  </a:lnTo>
                  <a:cubicBezTo>
                    <a:pt x="1577" y="3709"/>
                    <a:pt x="1526" y="3763"/>
                    <a:pt x="1493" y="3829"/>
                  </a:cubicBezTo>
                  <a:lnTo>
                    <a:pt x="1142" y="4539"/>
                  </a:lnTo>
                  <a:cubicBezTo>
                    <a:pt x="1070" y="4685"/>
                    <a:pt x="1110" y="4853"/>
                    <a:pt x="1233" y="4920"/>
                  </a:cubicBezTo>
                  <a:lnTo>
                    <a:pt x="1269" y="4939"/>
                  </a:lnTo>
                  <a:cubicBezTo>
                    <a:pt x="1488" y="5057"/>
                    <a:pt x="1409" y="5431"/>
                    <a:pt x="1154" y="5491"/>
                  </a:cubicBezTo>
                  <a:lnTo>
                    <a:pt x="745" y="5587"/>
                  </a:lnTo>
                  <a:cubicBezTo>
                    <a:pt x="654" y="5610"/>
                    <a:pt x="578" y="5673"/>
                    <a:pt x="539" y="5758"/>
                  </a:cubicBezTo>
                  <a:lnTo>
                    <a:pt x="445" y="5948"/>
                  </a:lnTo>
                  <a:lnTo>
                    <a:pt x="610" y="6072"/>
                  </a:lnTo>
                  <a:cubicBezTo>
                    <a:pt x="790" y="6206"/>
                    <a:pt x="716" y="6528"/>
                    <a:pt x="490" y="6602"/>
                  </a:cubicBezTo>
                  <a:lnTo>
                    <a:pt x="51" y="6744"/>
                  </a:lnTo>
                  <a:lnTo>
                    <a:pt x="0" y="6846"/>
                  </a:lnTo>
                  <a:lnTo>
                    <a:pt x="12178" y="12873"/>
                  </a:lnTo>
                  <a:cubicBezTo>
                    <a:pt x="12210" y="12888"/>
                    <a:pt x="12245" y="12896"/>
                    <a:pt x="12280" y="12896"/>
                  </a:cubicBezTo>
                  <a:cubicBezTo>
                    <a:pt x="12383" y="12896"/>
                    <a:pt x="12489" y="12829"/>
                    <a:pt x="12544" y="12718"/>
                  </a:cubicBezTo>
                  <a:lnTo>
                    <a:pt x="12669" y="12465"/>
                  </a:lnTo>
                  <a:cubicBezTo>
                    <a:pt x="12724" y="12353"/>
                    <a:pt x="12715" y="12223"/>
                    <a:pt x="12644" y="12138"/>
                  </a:cubicBezTo>
                  <a:lnTo>
                    <a:pt x="12272" y="11693"/>
                  </a:lnTo>
                  <a:cubicBezTo>
                    <a:pt x="12144" y="11539"/>
                    <a:pt x="12227" y="11272"/>
                    <a:pt x="12425" y="11203"/>
                  </a:cubicBezTo>
                  <a:lnTo>
                    <a:pt x="13359" y="10874"/>
                  </a:lnTo>
                  <a:cubicBezTo>
                    <a:pt x="13437" y="10844"/>
                    <a:pt x="13501" y="10785"/>
                    <a:pt x="13537" y="10711"/>
                  </a:cubicBezTo>
                  <a:lnTo>
                    <a:pt x="13658" y="10465"/>
                  </a:lnTo>
                  <a:cubicBezTo>
                    <a:pt x="13716" y="10348"/>
                    <a:pt x="13702" y="10212"/>
                    <a:pt x="13623" y="10129"/>
                  </a:cubicBezTo>
                  <a:lnTo>
                    <a:pt x="13436" y="9930"/>
                  </a:lnTo>
                  <a:cubicBezTo>
                    <a:pt x="13297" y="9783"/>
                    <a:pt x="13373" y="9508"/>
                    <a:pt x="13573" y="9432"/>
                  </a:cubicBezTo>
                  <a:lnTo>
                    <a:pt x="14193" y="9197"/>
                  </a:lnTo>
                  <a:cubicBezTo>
                    <a:pt x="14269" y="9167"/>
                    <a:pt x="14330" y="9109"/>
                    <a:pt x="14366" y="9036"/>
                  </a:cubicBezTo>
                  <a:lnTo>
                    <a:pt x="14595" y="8574"/>
                  </a:lnTo>
                  <a:cubicBezTo>
                    <a:pt x="14662" y="8438"/>
                    <a:pt x="14632" y="8280"/>
                    <a:pt x="14524" y="8206"/>
                  </a:cubicBezTo>
                  <a:lnTo>
                    <a:pt x="14349" y="8085"/>
                  </a:lnTo>
                  <a:cubicBezTo>
                    <a:pt x="14127" y="7932"/>
                    <a:pt x="14274" y="7538"/>
                    <a:pt x="14537" y="7538"/>
                  </a:cubicBezTo>
                  <a:cubicBezTo>
                    <a:pt x="14547" y="7538"/>
                    <a:pt x="14558" y="7539"/>
                    <a:pt x="14569" y="7540"/>
                  </a:cubicBezTo>
                  <a:lnTo>
                    <a:pt x="15077" y="7599"/>
                  </a:lnTo>
                  <a:lnTo>
                    <a:pt x="15212" y="7326"/>
                  </a:lnTo>
                  <a:lnTo>
                    <a:pt x="14628" y="6973"/>
                  </a:lnTo>
                  <a:cubicBezTo>
                    <a:pt x="14396" y="6831"/>
                    <a:pt x="14531" y="6419"/>
                    <a:pt x="14810" y="6419"/>
                  </a:cubicBezTo>
                  <a:cubicBezTo>
                    <a:pt x="14811" y="6419"/>
                    <a:pt x="14811" y="6419"/>
                    <a:pt x="14812" y="6419"/>
                  </a:cubicBezTo>
                  <a:lnTo>
                    <a:pt x="15483" y="6422"/>
                  </a:lnTo>
                  <a:cubicBezTo>
                    <a:pt x="15590" y="6422"/>
                    <a:pt x="15693" y="6352"/>
                    <a:pt x="15747" y="6244"/>
                  </a:cubicBezTo>
                  <a:lnTo>
                    <a:pt x="15843" y="6052"/>
                  </a:lnTo>
                  <a:lnTo>
                    <a:pt x="3666" y="24"/>
                  </a:lnTo>
                  <a:cubicBezTo>
                    <a:pt x="3633" y="8"/>
                    <a:pt x="3599" y="1"/>
                    <a:pt x="3564" y="1"/>
                  </a:cubicBez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95396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Shape 1333"/>
        <p:cNvGrpSpPr/>
        <p:nvPr/>
      </p:nvGrpSpPr>
      <p:grpSpPr>
        <a:xfrm>
          <a:off x="0" y="0"/>
          <a:ext cx="0" cy="0"/>
          <a:chOff x="0" y="0"/>
          <a:chExt cx="0" cy="0"/>
        </a:xfrm>
      </p:grpSpPr>
      <p:sp>
        <p:nvSpPr>
          <p:cNvPr id="1334" name="Google Shape;1334;p43"/>
          <p:cNvSpPr txBox="1">
            <a:spLocks noGrp="1"/>
          </p:cNvSpPr>
          <p:nvPr>
            <p:ph type="title"/>
          </p:nvPr>
        </p:nvSpPr>
        <p:spPr>
          <a:xfrm>
            <a:off x="3200400" y="1976000"/>
            <a:ext cx="5687700" cy="151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highlight>
                  <a:schemeClr val="accent1"/>
                </a:highlight>
              </a:rPr>
              <a:t>LIMITATIONS</a:t>
            </a:r>
            <a:br>
              <a:rPr lang="en" sz="4400" dirty="0">
                <a:highlight>
                  <a:schemeClr val="accent1"/>
                </a:highlight>
              </a:rPr>
            </a:br>
            <a:r>
              <a:rPr lang="en" sz="4400" dirty="0">
                <a:highlight>
                  <a:schemeClr val="accent1"/>
                </a:highlight>
              </a:rPr>
              <a:t>&amp; APPLICATION</a:t>
            </a:r>
            <a:endParaRPr sz="4400" dirty="0">
              <a:highlight>
                <a:schemeClr val="accent1"/>
              </a:highlight>
            </a:endParaRPr>
          </a:p>
        </p:txBody>
      </p:sp>
      <p:sp>
        <p:nvSpPr>
          <p:cNvPr id="1422" name="Google Shape;1422;p43"/>
          <p:cNvSpPr txBox="1">
            <a:spLocks noGrp="1"/>
          </p:cNvSpPr>
          <p:nvPr>
            <p:ph type="title" idx="2"/>
          </p:nvPr>
        </p:nvSpPr>
        <p:spPr>
          <a:xfrm>
            <a:off x="3200400" y="796200"/>
            <a:ext cx="2492400" cy="77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1423" name="Google Shape;1423;p43"/>
          <p:cNvSpPr/>
          <p:nvPr/>
        </p:nvSpPr>
        <p:spPr>
          <a:xfrm>
            <a:off x="3400425" y="1763575"/>
            <a:ext cx="847725" cy="146825"/>
          </a:xfrm>
          <a:custGeom>
            <a:avLst/>
            <a:gdLst/>
            <a:ahLst/>
            <a:cxnLst/>
            <a:rect l="l" t="t" r="r" b="b"/>
            <a:pathLst>
              <a:path w="33909" h="5873" extrusionOk="0">
                <a:moveTo>
                  <a:pt x="0" y="5873"/>
                </a:moveTo>
                <a:cubicBezTo>
                  <a:pt x="10624" y="1624"/>
                  <a:pt x="22582" y="-1079"/>
                  <a:pt x="33909" y="539"/>
                </a:cubicBezTo>
              </a:path>
            </a:pathLst>
          </a:custGeom>
          <a:noFill/>
          <a:ln w="19050" cap="flat" cmpd="sng">
            <a:solidFill>
              <a:schemeClr val="accent4"/>
            </a:solidFill>
            <a:prstDash val="dash"/>
            <a:round/>
            <a:headEnd type="none" w="med" len="med"/>
            <a:tailEnd type="none" w="med" len="med"/>
          </a:ln>
        </p:spPr>
      </p:sp>
      <p:sp>
        <p:nvSpPr>
          <p:cNvPr id="1424" name="Google Shape;1424;p43"/>
          <p:cNvSpPr/>
          <p:nvPr/>
        </p:nvSpPr>
        <p:spPr>
          <a:xfrm>
            <a:off x="3543300" y="1837800"/>
            <a:ext cx="847725" cy="146825"/>
          </a:xfrm>
          <a:custGeom>
            <a:avLst/>
            <a:gdLst/>
            <a:ahLst/>
            <a:cxnLst/>
            <a:rect l="l" t="t" r="r" b="b"/>
            <a:pathLst>
              <a:path w="33909" h="5873" extrusionOk="0">
                <a:moveTo>
                  <a:pt x="0" y="5873"/>
                </a:moveTo>
                <a:cubicBezTo>
                  <a:pt x="10624" y="1624"/>
                  <a:pt x="22582" y="-1079"/>
                  <a:pt x="33909" y="539"/>
                </a:cubicBezTo>
              </a:path>
            </a:pathLst>
          </a:custGeom>
          <a:noFill/>
          <a:ln w="19050" cap="flat" cmpd="sng">
            <a:solidFill>
              <a:schemeClr val="accent4"/>
            </a:solidFill>
            <a:prstDash val="dash"/>
            <a:round/>
            <a:headEnd type="none" w="med" len="med"/>
            <a:tailEnd type="none" w="med" len="med"/>
          </a:ln>
        </p:spPr>
      </p:sp>
      <p:grpSp>
        <p:nvGrpSpPr>
          <p:cNvPr id="1425" name="Google Shape;1425;p43"/>
          <p:cNvGrpSpPr/>
          <p:nvPr/>
        </p:nvGrpSpPr>
        <p:grpSpPr>
          <a:xfrm>
            <a:off x="6489770" y="3236442"/>
            <a:ext cx="1250766" cy="1268375"/>
            <a:chOff x="6866604" y="3415321"/>
            <a:chExt cx="485470" cy="492267"/>
          </a:xfrm>
        </p:grpSpPr>
        <p:sp>
          <p:nvSpPr>
            <p:cNvPr id="1426" name="Google Shape;1426;p43"/>
            <p:cNvSpPr/>
            <p:nvPr/>
          </p:nvSpPr>
          <p:spPr>
            <a:xfrm rot="-2088369">
              <a:off x="7002438" y="3710949"/>
              <a:ext cx="338847" cy="82397"/>
            </a:xfrm>
            <a:custGeom>
              <a:avLst/>
              <a:gdLst/>
              <a:ahLst/>
              <a:cxnLst/>
              <a:rect l="l" t="t" r="r" b="b"/>
              <a:pathLst>
                <a:path w="8270" h="2011" extrusionOk="0">
                  <a:moveTo>
                    <a:pt x="3671" y="0"/>
                  </a:moveTo>
                  <a:cubicBezTo>
                    <a:pt x="3602" y="0"/>
                    <a:pt x="3532" y="70"/>
                    <a:pt x="3532" y="158"/>
                  </a:cubicBezTo>
                  <a:cubicBezTo>
                    <a:pt x="3532" y="228"/>
                    <a:pt x="3602" y="298"/>
                    <a:pt x="3671" y="298"/>
                  </a:cubicBezTo>
                  <a:lnTo>
                    <a:pt x="4213" y="298"/>
                  </a:lnTo>
                  <a:cubicBezTo>
                    <a:pt x="4283" y="298"/>
                    <a:pt x="4353" y="245"/>
                    <a:pt x="4353" y="158"/>
                  </a:cubicBezTo>
                  <a:cubicBezTo>
                    <a:pt x="4353" y="88"/>
                    <a:pt x="4283" y="18"/>
                    <a:pt x="4213" y="18"/>
                  </a:cubicBezTo>
                  <a:cubicBezTo>
                    <a:pt x="4039" y="18"/>
                    <a:pt x="3846" y="18"/>
                    <a:pt x="3671" y="0"/>
                  </a:cubicBezTo>
                  <a:close/>
                  <a:moveTo>
                    <a:pt x="5000" y="18"/>
                  </a:moveTo>
                  <a:cubicBezTo>
                    <a:pt x="4930" y="18"/>
                    <a:pt x="4860" y="88"/>
                    <a:pt x="4860" y="158"/>
                  </a:cubicBezTo>
                  <a:cubicBezTo>
                    <a:pt x="4860" y="245"/>
                    <a:pt x="4930" y="298"/>
                    <a:pt x="5000" y="298"/>
                  </a:cubicBezTo>
                  <a:lnTo>
                    <a:pt x="5542" y="298"/>
                  </a:lnTo>
                  <a:cubicBezTo>
                    <a:pt x="5612" y="298"/>
                    <a:pt x="5682" y="245"/>
                    <a:pt x="5682" y="158"/>
                  </a:cubicBezTo>
                  <a:cubicBezTo>
                    <a:pt x="5682" y="70"/>
                    <a:pt x="5612" y="18"/>
                    <a:pt x="5542" y="18"/>
                  </a:cubicBezTo>
                  <a:close/>
                  <a:moveTo>
                    <a:pt x="6329" y="18"/>
                  </a:moveTo>
                  <a:cubicBezTo>
                    <a:pt x="6259" y="18"/>
                    <a:pt x="6189" y="70"/>
                    <a:pt x="6189" y="158"/>
                  </a:cubicBezTo>
                  <a:cubicBezTo>
                    <a:pt x="6189" y="245"/>
                    <a:pt x="6259" y="298"/>
                    <a:pt x="6329" y="298"/>
                  </a:cubicBezTo>
                  <a:lnTo>
                    <a:pt x="6853" y="298"/>
                  </a:lnTo>
                  <a:cubicBezTo>
                    <a:pt x="6940" y="298"/>
                    <a:pt x="7010" y="245"/>
                    <a:pt x="7010" y="158"/>
                  </a:cubicBezTo>
                  <a:cubicBezTo>
                    <a:pt x="7010" y="70"/>
                    <a:pt x="6940" y="18"/>
                    <a:pt x="6871" y="18"/>
                  </a:cubicBezTo>
                  <a:close/>
                  <a:moveTo>
                    <a:pt x="7657" y="18"/>
                  </a:moveTo>
                  <a:cubicBezTo>
                    <a:pt x="7587" y="18"/>
                    <a:pt x="7517" y="88"/>
                    <a:pt x="7517" y="158"/>
                  </a:cubicBezTo>
                  <a:cubicBezTo>
                    <a:pt x="7517" y="245"/>
                    <a:pt x="7570" y="315"/>
                    <a:pt x="7657" y="315"/>
                  </a:cubicBezTo>
                  <a:lnTo>
                    <a:pt x="8112" y="315"/>
                  </a:lnTo>
                  <a:cubicBezTo>
                    <a:pt x="8199" y="315"/>
                    <a:pt x="8252" y="263"/>
                    <a:pt x="8269" y="175"/>
                  </a:cubicBezTo>
                  <a:cubicBezTo>
                    <a:pt x="8269" y="105"/>
                    <a:pt x="8199" y="35"/>
                    <a:pt x="8112" y="35"/>
                  </a:cubicBezTo>
                  <a:cubicBezTo>
                    <a:pt x="7972" y="18"/>
                    <a:pt x="7815" y="18"/>
                    <a:pt x="7657" y="18"/>
                  </a:cubicBezTo>
                  <a:close/>
                  <a:moveTo>
                    <a:pt x="2906" y="97"/>
                  </a:moveTo>
                  <a:cubicBezTo>
                    <a:pt x="2881" y="97"/>
                    <a:pt x="2856" y="105"/>
                    <a:pt x="2832" y="123"/>
                  </a:cubicBezTo>
                  <a:cubicBezTo>
                    <a:pt x="2675" y="210"/>
                    <a:pt x="2535" y="298"/>
                    <a:pt x="2378" y="385"/>
                  </a:cubicBezTo>
                  <a:cubicBezTo>
                    <a:pt x="2308" y="420"/>
                    <a:pt x="2273" y="507"/>
                    <a:pt x="2325" y="577"/>
                  </a:cubicBezTo>
                  <a:cubicBezTo>
                    <a:pt x="2349" y="624"/>
                    <a:pt x="2395" y="655"/>
                    <a:pt x="2445" y="655"/>
                  </a:cubicBezTo>
                  <a:cubicBezTo>
                    <a:pt x="2469" y="655"/>
                    <a:pt x="2494" y="647"/>
                    <a:pt x="2518" y="630"/>
                  </a:cubicBezTo>
                  <a:cubicBezTo>
                    <a:pt x="2675" y="542"/>
                    <a:pt x="2832" y="455"/>
                    <a:pt x="2972" y="367"/>
                  </a:cubicBezTo>
                  <a:cubicBezTo>
                    <a:pt x="3042" y="333"/>
                    <a:pt x="3077" y="245"/>
                    <a:pt x="3042" y="175"/>
                  </a:cubicBezTo>
                  <a:cubicBezTo>
                    <a:pt x="3007" y="129"/>
                    <a:pt x="2957" y="97"/>
                    <a:pt x="2906" y="97"/>
                  </a:cubicBezTo>
                  <a:close/>
                  <a:moveTo>
                    <a:pt x="1756" y="770"/>
                  </a:moveTo>
                  <a:cubicBezTo>
                    <a:pt x="1729" y="770"/>
                    <a:pt x="1702" y="775"/>
                    <a:pt x="1679" y="787"/>
                  </a:cubicBezTo>
                  <a:cubicBezTo>
                    <a:pt x="1539" y="874"/>
                    <a:pt x="1381" y="962"/>
                    <a:pt x="1224" y="1067"/>
                  </a:cubicBezTo>
                  <a:cubicBezTo>
                    <a:pt x="1154" y="1102"/>
                    <a:pt x="1137" y="1189"/>
                    <a:pt x="1172" y="1259"/>
                  </a:cubicBezTo>
                  <a:cubicBezTo>
                    <a:pt x="1207" y="1306"/>
                    <a:pt x="1257" y="1329"/>
                    <a:pt x="1308" y="1329"/>
                  </a:cubicBezTo>
                  <a:cubicBezTo>
                    <a:pt x="1333" y="1329"/>
                    <a:pt x="1358" y="1323"/>
                    <a:pt x="1381" y="1311"/>
                  </a:cubicBezTo>
                  <a:cubicBezTo>
                    <a:pt x="1539" y="1224"/>
                    <a:pt x="1679" y="1119"/>
                    <a:pt x="1836" y="1032"/>
                  </a:cubicBezTo>
                  <a:cubicBezTo>
                    <a:pt x="1906" y="997"/>
                    <a:pt x="1923" y="909"/>
                    <a:pt x="1888" y="839"/>
                  </a:cubicBezTo>
                  <a:cubicBezTo>
                    <a:pt x="1865" y="793"/>
                    <a:pt x="1811" y="770"/>
                    <a:pt x="1756" y="770"/>
                  </a:cubicBezTo>
                  <a:close/>
                  <a:moveTo>
                    <a:pt x="616" y="1451"/>
                  </a:moveTo>
                  <a:cubicBezTo>
                    <a:pt x="591" y="1451"/>
                    <a:pt x="566" y="1457"/>
                    <a:pt x="542" y="1469"/>
                  </a:cubicBezTo>
                  <a:cubicBezTo>
                    <a:pt x="402" y="1556"/>
                    <a:pt x="245" y="1644"/>
                    <a:pt x="88" y="1749"/>
                  </a:cubicBezTo>
                  <a:cubicBezTo>
                    <a:pt x="18" y="1783"/>
                    <a:pt x="0" y="1871"/>
                    <a:pt x="35" y="1941"/>
                  </a:cubicBezTo>
                  <a:cubicBezTo>
                    <a:pt x="70" y="1987"/>
                    <a:pt x="121" y="2011"/>
                    <a:pt x="171" y="2011"/>
                  </a:cubicBezTo>
                  <a:cubicBezTo>
                    <a:pt x="197" y="2011"/>
                    <a:pt x="222" y="2005"/>
                    <a:pt x="245" y="1993"/>
                  </a:cubicBezTo>
                  <a:cubicBezTo>
                    <a:pt x="402" y="1906"/>
                    <a:pt x="542" y="1801"/>
                    <a:pt x="700" y="1714"/>
                  </a:cubicBezTo>
                  <a:cubicBezTo>
                    <a:pt x="770" y="1679"/>
                    <a:pt x="787" y="1591"/>
                    <a:pt x="752" y="1521"/>
                  </a:cubicBezTo>
                  <a:cubicBezTo>
                    <a:pt x="717" y="1475"/>
                    <a:pt x="667" y="1451"/>
                    <a:pt x="616" y="145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7" name="Google Shape;1427;p43"/>
            <p:cNvSpPr/>
            <p:nvPr/>
          </p:nvSpPr>
          <p:spPr>
            <a:xfrm rot="-2088369">
              <a:off x="7040201" y="3518314"/>
              <a:ext cx="34417" cy="250100"/>
            </a:xfrm>
            <a:custGeom>
              <a:avLst/>
              <a:gdLst/>
              <a:ahLst/>
              <a:cxnLst/>
              <a:rect l="l" t="t" r="r" b="b"/>
              <a:pathLst>
                <a:path w="840" h="6104" extrusionOk="0">
                  <a:moveTo>
                    <a:pt x="700" y="0"/>
                  </a:moveTo>
                  <a:cubicBezTo>
                    <a:pt x="612" y="0"/>
                    <a:pt x="542" y="53"/>
                    <a:pt x="542" y="140"/>
                  </a:cubicBezTo>
                  <a:cubicBezTo>
                    <a:pt x="525" y="315"/>
                    <a:pt x="507" y="490"/>
                    <a:pt x="490" y="664"/>
                  </a:cubicBezTo>
                  <a:cubicBezTo>
                    <a:pt x="490" y="752"/>
                    <a:pt x="542" y="822"/>
                    <a:pt x="630" y="822"/>
                  </a:cubicBezTo>
                  <a:cubicBezTo>
                    <a:pt x="700" y="822"/>
                    <a:pt x="769" y="769"/>
                    <a:pt x="787" y="699"/>
                  </a:cubicBezTo>
                  <a:cubicBezTo>
                    <a:pt x="804" y="507"/>
                    <a:pt x="822" y="332"/>
                    <a:pt x="839" y="157"/>
                  </a:cubicBezTo>
                  <a:cubicBezTo>
                    <a:pt x="839" y="88"/>
                    <a:pt x="769" y="18"/>
                    <a:pt x="700" y="0"/>
                  </a:cubicBezTo>
                  <a:close/>
                  <a:moveTo>
                    <a:pt x="555" y="1326"/>
                  </a:moveTo>
                  <a:cubicBezTo>
                    <a:pt x="493" y="1326"/>
                    <a:pt x="435" y="1389"/>
                    <a:pt x="420" y="1451"/>
                  </a:cubicBezTo>
                  <a:cubicBezTo>
                    <a:pt x="402" y="1626"/>
                    <a:pt x="385" y="1818"/>
                    <a:pt x="367" y="1993"/>
                  </a:cubicBezTo>
                  <a:cubicBezTo>
                    <a:pt x="367" y="2063"/>
                    <a:pt x="420" y="2133"/>
                    <a:pt x="507" y="2150"/>
                  </a:cubicBezTo>
                  <a:cubicBezTo>
                    <a:pt x="577" y="2150"/>
                    <a:pt x="665" y="2098"/>
                    <a:pt x="665" y="2010"/>
                  </a:cubicBezTo>
                  <a:cubicBezTo>
                    <a:pt x="682" y="1836"/>
                    <a:pt x="700" y="1661"/>
                    <a:pt x="717" y="1486"/>
                  </a:cubicBezTo>
                  <a:cubicBezTo>
                    <a:pt x="717" y="1399"/>
                    <a:pt x="665" y="1329"/>
                    <a:pt x="577" y="1329"/>
                  </a:cubicBezTo>
                  <a:cubicBezTo>
                    <a:pt x="570" y="1327"/>
                    <a:pt x="562" y="1326"/>
                    <a:pt x="555" y="1326"/>
                  </a:cubicBezTo>
                  <a:close/>
                  <a:moveTo>
                    <a:pt x="455" y="2640"/>
                  </a:moveTo>
                  <a:cubicBezTo>
                    <a:pt x="385" y="2640"/>
                    <a:pt x="315" y="2692"/>
                    <a:pt x="297" y="2780"/>
                  </a:cubicBezTo>
                  <a:cubicBezTo>
                    <a:pt x="280" y="2954"/>
                    <a:pt x="262" y="3129"/>
                    <a:pt x="245" y="3304"/>
                  </a:cubicBezTo>
                  <a:cubicBezTo>
                    <a:pt x="245" y="3391"/>
                    <a:pt x="297" y="3461"/>
                    <a:pt x="385" y="3461"/>
                  </a:cubicBezTo>
                  <a:cubicBezTo>
                    <a:pt x="392" y="3463"/>
                    <a:pt x="400" y="3464"/>
                    <a:pt x="407" y="3464"/>
                  </a:cubicBezTo>
                  <a:cubicBezTo>
                    <a:pt x="469" y="3464"/>
                    <a:pt x="527" y="3402"/>
                    <a:pt x="542" y="3339"/>
                  </a:cubicBezTo>
                  <a:cubicBezTo>
                    <a:pt x="560" y="3164"/>
                    <a:pt x="577" y="2989"/>
                    <a:pt x="595" y="2797"/>
                  </a:cubicBezTo>
                  <a:cubicBezTo>
                    <a:pt x="595" y="2727"/>
                    <a:pt x="542" y="2657"/>
                    <a:pt x="455" y="2640"/>
                  </a:cubicBezTo>
                  <a:close/>
                  <a:moveTo>
                    <a:pt x="305" y="3966"/>
                  </a:moveTo>
                  <a:cubicBezTo>
                    <a:pt x="231" y="3966"/>
                    <a:pt x="175" y="4028"/>
                    <a:pt x="175" y="4091"/>
                  </a:cubicBezTo>
                  <a:cubicBezTo>
                    <a:pt x="158" y="4266"/>
                    <a:pt x="140" y="4458"/>
                    <a:pt x="123" y="4633"/>
                  </a:cubicBezTo>
                  <a:cubicBezTo>
                    <a:pt x="123" y="4703"/>
                    <a:pt x="175" y="4773"/>
                    <a:pt x="262" y="4790"/>
                  </a:cubicBezTo>
                  <a:cubicBezTo>
                    <a:pt x="332" y="4790"/>
                    <a:pt x="402" y="4738"/>
                    <a:pt x="420" y="4650"/>
                  </a:cubicBezTo>
                  <a:cubicBezTo>
                    <a:pt x="437" y="4475"/>
                    <a:pt x="455" y="4301"/>
                    <a:pt x="472" y="4126"/>
                  </a:cubicBezTo>
                  <a:cubicBezTo>
                    <a:pt x="472" y="4038"/>
                    <a:pt x="420" y="3968"/>
                    <a:pt x="332" y="3968"/>
                  </a:cubicBezTo>
                  <a:cubicBezTo>
                    <a:pt x="323" y="3967"/>
                    <a:pt x="314" y="3966"/>
                    <a:pt x="305" y="3966"/>
                  </a:cubicBezTo>
                  <a:close/>
                  <a:moveTo>
                    <a:pt x="183" y="5294"/>
                  </a:moveTo>
                  <a:cubicBezTo>
                    <a:pt x="123" y="5294"/>
                    <a:pt x="68" y="5343"/>
                    <a:pt x="53" y="5419"/>
                  </a:cubicBezTo>
                  <a:cubicBezTo>
                    <a:pt x="35" y="5594"/>
                    <a:pt x="18" y="5769"/>
                    <a:pt x="0" y="5944"/>
                  </a:cubicBezTo>
                  <a:cubicBezTo>
                    <a:pt x="0" y="6031"/>
                    <a:pt x="70" y="6101"/>
                    <a:pt x="140" y="6101"/>
                  </a:cubicBezTo>
                  <a:cubicBezTo>
                    <a:pt x="149" y="6103"/>
                    <a:pt x="158" y="6104"/>
                    <a:pt x="167" y="6104"/>
                  </a:cubicBezTo>
                  <a:cubicBezTo>
                    <a:pt x="242" y="6104"/>
                    <a:pt x="297" y="6041"/>
                    <a:pt x="297" y="5979"/>
                  </a:cubicBezTo>
                  <a:cubicBezTo>
                    <a:pt x="315" y="5804"/>
                    <a:pt x="332" y="5629"/>
                    <a:pt x="350" y="5454"/>
                  </a:cubicBezTo>
                  <a:cubicBezTo>
                    <a:pt x="350" y="5367"/>
                    <a:pt x="297" y="5297"/>
                    <a:pt x="210" y="5297"/>
                  </a:cubicBezTo>
                  <a:cubicBezTo>
                    <a:pt x="201" y="5295"/>
                    <a:pt x="192" y="5294"/>
                    <a:pt x="183" y="5294"/>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8" name="Google Shape;1428;p43"/>
            <p:cNvSpPr/>
            <p:nvPr/>
          </p:nvSpPr>
          <p:spPr>
            <a:xfrm rot="-2088369">
              <a:off x="6945649" y="3496741"/>
              <a:ext cx="277961" cy="364087"/>
            </a:xfrm>
            <a:custGeom>
              <a:avLst/>
              <a:gdLst/>
              <a:ahLst/>
              <a:cxnLst/>
              <a:rect l="l" t="t" r="r" b="b"/>
              <a:pathLst>
                <a:path w="6784" h="8886" extrusionOk="0">
                  <a:moveTo>
                    <a:pt x="3559" y="539"/>
                  </a:moveTo>
                  <a:lnTo>
                    <a:pt x="3559" y="539"/>
                  </a:lnTo>
                  <a:cubicBezTo>
                    <a:pt x="4427" y="3124"/>
                    <a:pt x="5318" y="5746"/>
                    <a:pt x="6418" y="8578"/>
                  </a:cubicBezTo>
                  <a:lnTo>
                    <a:pt x="6418" y="8578"/>
                  </a:lnTo>
                  <a:cubicBezTo>
                    <a:pt x="4400" y="8333"/>
                    <a:pt x="2368" y="8103"/>
                    <a:pt x="350" y="7858"/>
                  </a:cubicBezTo>
                  <a:lnTo>
                    <a:pt x="350" y="7858"/>
                  </a:lnTo>
                  <a:cubicBezTo>
                    <a:pt x="1333" y="5195"/>
                    <a:pt x="2394" y="2845"/>
                    <a:pt x="3559" y="539"/>
                  </a:cubicBezTo>
                  <a:close/>
                  <a:moveTo>
                    <a:pt x="3573" y="0"/>
                  </a:moveTo>
                  <a:cubicBezTo>
                    <a:pt x="3526" y="0"/>
                    <a:pt x="3477" y="32"/>
                    <a:pt x="3462" y="75"/>
                  </a:cubicBezTo>
                  <a:cubicBezTo>
                    <a:pt x="2204" y="2540"/>
                    <a:pt x="1067" y="5075"/>
                    <a:pt x="18" y="7941"/>
                  </a:cubicBezTo>
                  <a:cubicBezTo>
                    <a:pt x="1" y="7976"/>
                    <a:pt x="1" y="8029"/>
                    <a:pt x="18" y="8064"/>
                  </a:cubicBezTo>
                  <a:cubicBezTo>
                    <a:pt x="53" y="8099"/>
                    <a:pt x="88" y="8134"/>
                    <a:pt x="141" y="8134"/>
                  </a:cubicBezTo>
                  <a:cubicBezTo>
                    <a:pt x="2291" y="8378"/>
                    <a:pt x="4459" y="8641"/>
                    <a:pt x="6626" y="8885"/>
                  </a:cubicBezTo>
                  <a:cubicBezTo>
                    <a:pt x="6661" y="8885"/>
                    <a:pt x="6714" y="8868"/>
                    <a:pt x="6749" y="8833"/>
                  </a:cubicBezTo>
                  <a:cubicBezTo>
                    <a:pt x="6784" y="8798"/>
                    <a:pt x="6784" y="8728"/>
                    <a:pt x="6766" y="8693"/>
                  </a:cubicBezTo>
                  <a:cubicBezTo>
                    <a:pt x="5577" y="5651"/>
                    <a:pt x="4651" y="2872"/>
                    <a:pt x="3724" y="92"/>
                  </a:cubicBezTo>
                  <a:cubicBezTo>
                    <a:pt x="3707" y="40"/>
                    <a:pt x="3654" y="5"/>
                    <a:pt x="3602" y="5"/>
                  </a:cubicBezTo>
                  <a:cubicBezTo>
                    <a:pt x="3593" y="2"/>
                    <a:pt x="3583" y="0"/>
                    <a:pt x="357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9" name="Google Shape;1429;p43"/>
            <p:cNvSpPr/>
            <p:nvPr/>
          </p:nvSpPr>
          <p:spPr>
            <a:xfrm rot="-2088369">
              <a:off x="7068011" y="3439152"/>
              <a:ext cx="197736" cy="364456"/>
            </a:xfrm>
            <a:custGeom>
              <a:avLst/>
              <a:gdLst/>
              <a:ahLst/>
              <a:cxnLst/>
              <a:rect l="l" t="t" r="r" b="b"/>
              <a:pathLst>
                <a:path w="4826" h="8895" extrusionOk="0">
                  <a:moveTo>
                    <a:pt x="158" y="1"/>
                  </a:moveTo>
                  <a:cubicBezTo>
                    <a:pt x="128" y="1"/>
                    <a:pt x="98" y="11"/>
                    <a:pt x="70" y="31"/>
                  </a:cubicBezTo>
                  <a:cubicBezTo>
                    <a:pt x="18" y="84"/>
                    <a:pt x="0" y="171"/>
                    <a:pt x="53" y="241"/>
                  </a:cubicBezTo>
                  <a:lnTo>
                    <a:pt x="4503" y="6312"/>
                  </a:lnTo>
                  <a:lnTo>
                    <a:pt x="4503" y="6312"/>
                  </a:lnTo>
                  <a:cubicBezTo>
                    <a:pt x="4057" y="7093"/>
                    <a:pt x="3534" y="7889"/>
                    <a:pt x="3077" y="8685"/>
                  </a:cubicBezTo>
                  <a:cubicBezTo>
                    <a:pt x="3042" y="8755"/>
                    <a:pt x="3059" y="8842"/>
                    <a:pt x="3129" y="8877"/>
                  </a:cubicBezTo>
                  <a:cubicBezTo>
                    <a:pt x="3153" y="8889"/>
                    <a:pt x="3178" y="8894"/>
                    <a:pt x="3203" y="8894"/>
                  </a:cubicBezTo>
                  <a:cubicBezTo>
                    <a:pt x="3254" y="8894"/>
                    <a:pt x="3304" y="8871"/>
                    <a:pt x="3339" y="8824"/>
                  </a:cubicBezTo>
                  <a:cubicBezTo>
                    <a:pt x="3794" y="8020"/>
                    <a:pt x="4336" y="7199"/>
                    <a:pt x="4790" y="6377"/>
                  </a:cubicBezTo>
                  <a:cubicBezTo>
                    <a:pt x="4825" y="6325"/>
                    <a:pt x="4825" y="6272"/>
                    <a:pt x="4790" y="6220"/>
                  </a:cubicBezTo>
                  <a:lnTo>
                    <a:pt x="280" y="66"/>
                  </a:lnTo>
                  <a:cubicBezTo>
                    <a:pt x="248" y="24"/>
                    <a:pt x="204" y="1"/>
                    <a:pt x="15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430" name="Google Shape;1430;p43"/>
          <p:cNvGrpSpPr/>
          <p:nvPr/>
        </p:nvGrpSpPr>
        <p:grpSpPr>
          <a:xfrm>
            <a:off x="4050400" y="864870"/>
            <a:ext cx="3759000" cy="2392200"/>
            <a:chOff x="4050400" y="864870"/>
            <a:chExt cx="3759000" cy="2392200"/>
          </a:xfrm>
        </p:grpSpPr>
        <p:sp>
          <p:nvSpPr>
            <p:cNvPr id="1431" name="Google Shape;1431;p43"/>
            <p:cNvSpPr/>
            <p:nvPr/>
          </p:nvSpPr>
          <p:spPr>
            <a:xfrm rot="381417">
              <a:off x="4539720" y="915050"/>
              <a:ext cx="417609" cy="381782"/>
            </a:xfrm>
            <a:custGeom>
              <a:avLst/>
              <a:gdLst/>
              <a:ahLst/>
              <a:cxnLst/>
              <a:rect l="l" t="t" r="r" b="b"/>
              <a:pathLst>
                <a:path w="17699" h="15265" extrusionOk="0">
                  <a:moveTo>
                    <a:pt x="8936" y="0"/>
                  </a:moveTo>
                  <a:cubicBezTo>
                    <a:pt x="7104" y="3663"/>
                    <a:pt x="5221" y="7335"/>
                    <a:pt x="2840" y="10668"/>
                  </a:cubicBezTo>
                  <a:cubicBezTo>
                    <a:pt x="1939" y="11929"/>
                    <a:pt x="-520" y="13091"/>
                    <a:pt x="173" y="14478"/>
                  </a:cubicBezTo>
                  <a:cubicBezTo>
                    <a:pt x="1027" y="16186"/>
                    <a:pt x="4016" y="14471"/>
                    <a:pt x="5888" y="14097"/>
                  </a:cubicBezTo>
                  <a:cubicBezTo>
                    <a:pt x="9767" y="13321"/>
                    <a:pt x="13744" y="12954"/>
                    <a:pt x="17699" y="12954"/>
                  </a:cubicBezTo>
                </a:path>
              </a:pathLst>
            </a:custGeom>
            <a:noFill/>
            <a:ln w="28575" cap="flat" cmpd="sng">
              <a:solidFill>
                <a:schemeClr val="dk1"/>
              </a:solidFill>
              <a:prstDash val="dash"/>
              <a:round/>
              <a:headEnd type="none" w="med" len="med"/>
              <a:tailEnd type="none" w="med" len="med"/>
            </a:ln>
          </p:spPr>
        </p:sp>
        <p:sp>
          <p:nvSpPr>
            <p:cNvPr id="1432" name="Google Shape;1432;p43"/>
            <p:cNvSpPr/>
            <p:nvPr/>
          </p:nvSpPr>
          <p:spPr>
            <a:xfrm>
              <a:off x="4050400" y="864870"/>
              <a:ext cx="3759000" cy="2392200"/>
            </a:xfrm>
            <a:prstGeom prst="arc">
              <a:avLst>
                <a:gd name="adj1" fmla="val 12973513"/>
                <a:gd name="adj2" fmla="val 1661112"/>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99" name="Google Shape;2931;p74">
            <a:extLst>
              <a:ext uri="{FF2B5EF4-FFF2-40B4-BE49-F238E27FC236}">
                <a16:creationId xmlns:a16="http://schemas.microsoft.com/office/drawing/2014/main" id="{E5912300-4E84-E5AE-9EE7-FA86B2688F20}"/>
              </a:ext>
            </a:extLst>
          </p:cNvPr>
          <p:cNvGrpSpPr/>
          <p:nvPr/>
        </p:nvGrpSpPr>
        <p:grpSpPr>
          <a:xfrm>
            <a:off x="200682" y="647829"/>
            <a:ext cx="3057184" cy="3506994"/>
            <a:chOff x="6566546" y="1239556"/>
            <a:chExt cx="805052" cy="839545"/>
          </a:xfrm>
        </p:grpSpPr>
        <p:sp>
          <p:nvSpPr>
            <p:cNvPr id="100" name="Google Shape;2932;p74">
              <a:extLst>
                <a:ext uri="{FF2B5EF4-FFF2-40B4-BE49-F238E27FC236}">
                  <a16:creationId xmlns:a16="http://schemas.microsoft.com/office/drawing/2014/main" id="{A37BC8B2-F4F4-71DE-4D53-53C14D5C2A98}"/>
                </a:ext>
              </a:extLst>
            </p:cNvPr>
            <p:cNvSpPr/>
            <p:nvPr/>
          </p:nvSpPr>
          <p:spPr>
            <a:xfrm>
              <a:off x="6710203" y="1239556"/>
              <a:ext cx="653561" cy="838834"/>
            </a:xfrm>
            <a:custGeom>
              <a:avLst/>
              <a:gdLst/>
              <a:ahLst/>
              <a:cxnLst/>
              <a:rect l="l" t="t" r="r" b="b"/>
              <a:pathLst>
                <a:path w="24305" h="31195" extrusionOk="0">
                  <a:moveTo>
                    <a:pt x="12456" y="0"/>
                  </a:moveTo>
                  <a:cubicBezTo>
                    <a:pt x="9403" y="0"/>
                    <a:pt x="6308" y="130"/>
                    <a:pt x="3217" y="368"/>
                  </a:cubicBezTo>
                  <a:cubicBezTo>
                    <a:pt x="2763" y="5665"/>
                    <a:pt x="3409" y="10717"/>
                    <a:pt x="3672" y="16713"/>
                  </a:cubicBezTo>
                  <a:cubicBezTo>
                    <a:pt x="5581" y="15897"/>
                    <a:pt x="7253" y="15554"/>
                    <a:pt x="8680" y="15554"/>
                  </a:cubicBezTo>
                  <a:cubicBezTo>
                    <a:pt x="12386" y="15554"/>
                    <a:pt x="14437" y="17864"/>
                    <a:pt x="14702" y="20174"/>
                  </a:cubicBezTo>
                  <a:cubicBezTo>
                    <a:pt x="14977" y="22482"/>
                    <a:pt x="13474" y="24790"/>
                    <a:pt x="10063" y="24790"/>
                  </a:cubicBezTo>
                  <a:cubicBezTo>
                    <a:pt x="8254" y="24790"/>
                    <a:pt x="5909" y="24141"/>
                    <a:pt x="3007" y="22499"/>
                  </a:cubicBezTo>
                  <a:cubicBezTo>
                    <a:pt x="1696" y="24160"/>
                    <a:pt x="630" y="26030"/>
                    <a:pt x="1" y="28216"/>
                  </a:cubicBezTo>
                  <a:cubicBezTo>
                    <a:pt x="2850" y="30101"/>
                    <a:pt x="6592" y="31194"/>
                    <a:pt x="10195" y="31194"/>
                  </a:cubicBezTo>
                  <a:cubicBezTo>
                    <a:pt x="15544" y="31194"/>
                    <a:pt x="20589" y="28786"/>
                    <a:pt x="21957" y="22989"/>
                  </a:cubicBezTo>
                  <a:cubicBezTo>
                    <a:pt x="24305" y="14942"/>
                    <a:pt x="18165" y="9850"/>
                    <a:pt x="10677" y="9850"/>
                  </a:cubicBezTo>
                  <a:cubicBezTo>
                    <a:pt x="10080" y="9850"/>
                    <a:pt x="9474" y="9882"/>
                    <a:pt x="8864" y="9948"/>
                  </a:cubicBezTo>
                  <a:cubicBezTo>
                    <a:pt x="8654" y="8479"/>
                    <a:pt x="8671" y="7588"/>
                    <a:pt x="8741" y="6434"/>
                  </a:cubicBezTo>
                  <a:cubicBezTo>
                    <a:pt x="12657" y="6172"/>
                    <a:pt x="16590" y="5910"/>
                    <a:pt x="20506" y="5647"/>
                  </a:cubicBezTo>
                  <a:cubicBezTo>
                    <a:pt x="20803" y="3987"/>
                    <a:pt x="20664" y="2029"/>
                    <a:pt x="19964" y="281"/>
                  </a:cubicBezTo>
                  <a:cubicBezTo>
                    <a:pt x="17510" y="90"/>
                    <a:pt x="14998" y="0"/>
                    <a:pt x="12456" y="0"/>
                  </a:cubicBezTo>
                  <a:close/>
                </a:path>
              </a:pathLst>
            </a:custGeom>
            <a:solidFill>
              <a:schemeClr val="lt1"/>
            </a:solidFill>
            <a:ln w="9525" cap="flat" cmpd="sng">
              <a:solidFill>
                <a:schemeClr val="dk1"/>
              </a:solidFill>
              <a:prstDash val="solid"/>
              <a:round/>
              <a:headEnd type="none" w="sm" len="sm"/>
              <a:tailEnd type="none" w="sm" len="sm"/>
            </a:ln>
            <a:effectLst>
              <a:outerShdw dist="28575" dir="28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933;p74">
              <a:extLst>
                <a:ext uri="{FF2B5EF4-FFF2-40B4-BE49-F238E27FC236}">
                  <a16:creationId xmlns:a16="http://schemas.microsoft.com/office/drawing/2014/main" id="{7FCE88DA-1F5F-6E18-E192-4D3D22D65441}"/>
                </a:ext>
              </a:extLst>
            </p:cNvPr>
            <p:cNvSpPr/>
            <p:nvPr/>
          </p:nvSpPr>
          <p:spPr>
            <a:xfrm>
              <a:off x="6710203" y="1703502"/>
              <a:ext cx="607822" cy="375600"/>
            </a:xfrm>
            <a:custGeom>
              <a:avLst/>
              <a:gdLst/>
              <a:ahLst/>
              <a:cxnLst/>
              <a:rect l="l" t="t" r="r" b="b"/>
              <a:pathLst>
                <a:path w="22604" h="13968" extrusionOk="0">
                  <a:moveTo>
                    <a:pt x="22149" y="1"/>
                  </a:moveTo>
                  <a:cubicBezTo>
                    <a:pt x="19824" y="1260"/>
                    <a:pt x="17307" y="2204"/>
                    <a:pt x="14685" y="2798"/>
                  </a:cubicBezTo>
                  <a:cubicBezTo>
                    <a:pt x="15042" y="5158"/>
                    <a:pt x="13549" y="7571"/>
                    <a:pt x="10062" y="7571"/>
                  </a:cubicBezTo>
                  <a:cubicBezTo>
                    <a:pt x="8253" y="7571"/>
                    <a:pt x="5909" y="6922"/>
                    <a:pt x="3007" y="5280"/>
                  </a:cubicBezTo>
                  <a:cubicBezTo>
                    <a:pt x="1696" y="6941"/>
                    <a:pt x="630" y="8794"/>
                    <a:pt x="1" y="10997"/>
                  </a:cubicBezTo>
                  <a:cubicBezTo>
                    <a:pt x="2851" y="12876"/>
                    <a:pt x="6595" y="13967"/>
                    <a:pt x="10200" y="13967"/>
                  </a:cubicBezTo>
                  <a:cubicBezTo>
                    <a:pt x="15547" y="13967"/>
                    <a:pt x="20589" y="11565"/>
                    <a:pt x="21957" y="5770"/>
                  </a:cubicBezTo>
                  <a:cubicBezTo>
                    <a:pt x="22586" y="3620"/>
                    <a:pt x="22604" y="1697"/>
                    <a:pt x="22149" y="1"/>
                  </a:cubicBezTo>
                  <a:close/>
                </a:path>
              </a:pathLst>
            </a:custGeom>
            <a:solidFill>
              <a:srgbClr val="90C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34;p74">
              <a:extLst>
                <a:ext uri="{FF2B5EF4-FFF2-40B4-BE49-F238E27FC236}">
                  <a16:creationId xmlns:a16="http://schemas.microsoft.com/office/drawing/2014/main" id="{728964A3-29BE-5175-C605-D24D917EE81F}"/>
                </a:ext>
              </a:extLst>
            </p:cNvPr>
            <p:cNvSpPr/>
            <p:nvPr/>
          </p:nvSpPr>
          <p:spPr>
            <a:xfrm>
              <a:off x="6948522" y="1505140"/>
              <a:ext cx="45148" cy="2393"/>
            </a:xfrm>
            <a:custGeom>
              <a:avLst/>
              <a:gdLst/>
              <a:ahLst/>
              <a:cxnLst/>
              <a:rect l="l" t="t" r="r" b="b"/>
              <a:pathLst>
                <a:path w="1679" h="89" extrusionOk="0">
                  <a:moveTo>
                    <a:pt x="1679" y="1"/>
                  </a:moveTo>
                  <a:cubicBezTo>
                    <a:pt x="1137" y="1"/>
                    <a:pt x="560" y="36"/>
                    <a:pt x="1" y="88"/>
                  </a:cubicBezTo>
                  <a:cubicBezTo>
                    <a:pt x="1" y="88"/>
                    <a:pt x="665" y="53"/>
                    <a:pt x="1679" y="1"/>
                  </a:cubicBezTo>
                  <a:close/>
                </a:path>
              </a:pathLst>
            </a:custGeom>
            <a:solidFill>
              <a:srgbClr val="CEC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935;p74">
              <a:extLst>
                <a:ext uri="{FF2B5EF4-FFF2-40B4-BE49-F238E27FC236}">
                  <a16:creationId xmlns:a16="http://schemas.microsoft.com/office/drawing/2014/main" id="{17E3E1C9-ED9A-D8DB-BA75-2C3DA568136B}"/>
                </a:ext>
              </a:extLst>
            </p:cNvPr>
            <p:cNvSpPr/>
            <p:nvPr/>
          </p:nvSpPr>
          <p:spPr>
            <a:xfrm>
              <a:off x="7101764" y="1763222"/>
              <a:ext cx="27" cy="27"/>
            </a:xfrm>
            <a:custGeom>
              <a:avLst/>
              <a:gdLst/>
              <a:ahLst/>
              <a:cxnLst/>
              <a:rect l="l" t="t" r="r" b="b"/>
              <a:pathLst>
                <a:path w="1" h="1" extrusionOk="0">
                  <a:moveTo>
                    <a:pt x="1" y="0"/>
                  </a:moveTo>
                  <a:lnTo>
                    <a:pt x="1" y="0"/>
                  </a:lnTo>
                  <a:lnTo>
                    <a:pt x="1" y="0"/>
                  </a:lnTo>
                  <a:lnTo>
                    <a:pt x="1" y="0"/>
                  </a:lnTo>
                  <a:close/>
                </a:path>
              </a:pathLst>
            </a:custGeom>
            <a:solidFill>
              <a:srgbClr val="D7D8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936;p74">
              <a:extLst>
                <a:ext uri="{FF2B5EF4-FFF2-40B4-BE49-F238E27FC236}">
                  <a16:creationId xmlns:a16="http://schemas.microsoft.com/office/drawing/2014/main" id="{78D8ECA7-96EB-50C1-B6AF-C1BAF6A626EA}"/>
                </a:ext>
              </a:extLst>
            </p:cNvPr>
            <p:cNvSpPr/>
            <p:nvPr/>
          </p:nvSpPr>
          <p:spPr>
            <a:xfrm>
              <a:off x="6771779" y="1247085"/>
              <a:ext cx="137300" cy="346478"/>
            </a:xfrm>
            <a:custGeom>
              <a:avLst/>
              <a:gdLst/>
              <a:ahLst/>
              <a:cxnLst/>
              <a:rect l="l" t="t" r="r" b="b"/>
              <a:pathLst>
                <a:path w="5106" h="12885" extrusionOk="0">
                  <a:moveTo>
                    <a:pt x="5035" y="1"/>
                  </a:moveTo>
                  <a:lnTo>
                    <a:pt x="158" y="175"/>
                  </a:lnTo>
                  <a:cubicBezTo>
                    <a:pt x="88" y="4336"/>
                    <a:pt x="18" y="8479"/>
                    <a:pt x="1" y="12779"/>
                  </a:cubicBezTo>
                  <a:cubicBezTo>
                    <a:pt x="719" y="12757"/>
                    <a:pt x="1434" y="12738"/>
                    <a:pt x="2151" y="12738"/>
                  </a:cubicBezTo>
                  <a:cubicBezTo>
                    <a:pt x="3127" y="12738"/>
                    <a:pt x="4108" y="12773"/>
                    <a:pt x="5105" y="12884"/>
                  </a:cubicBezTo>
                  <a:cubicBezTo>
                    <a:pt x="5088" y="8601"/>
                    <a:pt x="5053" y="4301"/>
                    <a:pt x="5035" y="1"/>
                  </a:cubicBezTo>
                  <a:close/>
                </a:path>
              </a:pathLst>
            </a:custGeom>
            <a:solidFill>
              <a:srgbClr val="90C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937;p74">
              <a:extLst>
                <a:ext uri="{FF2B5EF4-FFF2-40B4-BE49-F238E27FC236}">
                  <a16:creationId xmlns:a16="http://schemas.microsoft.com/office/drawing/2014/main" id="{862C2D10-30D1-E2A9-6B41-C552FA42DBDC}"/>
                </a:ext>
              </a:extLst>
            </p:cNvPr>
            <p:cNvSpPr/>
            <p:nvPr/>
          </p:nvSpPr>
          <p:spPr>
            <a:xfrm>
              <a:off x="6764734" y="1562038"/>
              <a:ext cx="15542" cy="15516"/>
            </a:xfrm>
            <a:custGeom>
              <a:avLst/>
              <a:gdLst/>
              <a:ahLst/>
              <a:cxnLst/>
              <a:rect l="l" t="t" r="r" b="b"/>
              <a:pathLst>
                <a:path w="578" h="577" extrusionOk="0">
                  <a:moveTo>
                    <a:pt x="280" y="0"/>
                  </a:moveTo>
                  <a:cubicBezTo>
                    <a:pt x="123" y="0"/>
                    <a:pt x="0" y="140"/>
                    <a:pt x="0" y="297"/>
                  </a:cubicBezTo>
                  <a:cubicBezTo>
                    <a:pt x="18" y="455"/>
                    <a:pt x="140" y="577"/>
                    <a:pt x="298" y="577"/>
                  </a:cubicBezTo>
                  <a:cubicBezTo>
                    <a:pt x="455" y="577"/>
                    <a:pt x="577" y="437"/>
                    <a:pt x="577" y="280"/>
                  </a:cubicBezTo>
                  <a:cubicBezTo>
                    <a:pt x="577" y="122"/>
                    <a:pt x="437" y="0"/>
                    <a:pt x="28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938;p74">
              <a:extLst>
                <a:ext uri="{FF2B5EF4-FFF2-40B4-BE49-F238E27FC236}">
                  <a16:creationId xmlns:a16="http://schemas.microsoft.com/office/drawing/2014/main" id="{787ABFB3-1F43-49F4-2176-255EA595DCD3}"/>
                </a:ext>
              </a:extLst>
            </p:cNvPr>
            <p:cNvSpPr/>
            <p:nvPr/>
          </p:nvSpPr>
          <p:spPr>
            <a:xfrm>
              <a:off x="6763793" y="1526302"/>
              <a:ext cx="15542" cy="15542"/>
            </a:xfrm>
            <a:custGeom>
              <a:avLst/>
              <a:gdLst/>
              <a:ahLst/>
              <a:cxnLst/>
              <a:rect l="l" t="t" r="r" b="b"/>
              <a:pathLst>
                <a:path w="578" h="578" extrusionOk="0">
                  <a:moveTo>
                    <a:pt x="280" y="0"/>
                  </a:moveTo>
                  <a:cubicBezTo>
                    <a:pt x="123" y="0"/>
                    <a:pt x="0" y="140"/>
                    <a:pt x="0" y="298"/>
                  </a:cubicBezTo>
                  <a:cubicBezTo>
                    <a:pt x="18" y="455"/>
                    <a:pt x="140" y="577"/>
                    <a:pt x="298" y="577"/>
                  </a:cubicBezTo>
                  <a:cubicBezTo>
                    <a:pt x="455" y="560"/>
                    <a:pt x="577" y="437"/>
                    <a:pt x="577" y="280"/>
                  </a:cubicBezTo>
                  <a:cubicBezTo>
                    <a:pt x="577" y="123"/>
                    <a:pt x="437" y="0"/>
                    <a:pt x="28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939;p74">
              <a:extLst>
                <a:ext uri="{FF2B5EF4-FFF2-40B4-BE49-F238E27FC236}">
                  <a16:creationId xmlns:a16="http://schemas.microsoft.com/office/drawing/2014/main" id="{A242C4DC-0785-C3F2-82D7-4D43A5F63EA5}"/>
                </a:ext>
              </a:extLst>
            </p:cNvPr>
            <p:cNvSpPr/>
            <p:nvPr/>
          </p:nvSpPr>
          <p:spPr>
            <a:xfrm>
              <a:off x="6762852" y="1490566"/>
              <a:ext cx="15542" cy="15542"/>
            </a:xfrm>
            <a:custGeom>
              <a:avLst/>
              <a:gdLst/>
              <a:ahLst/>
              <a:cxnLst/>
              <a:rect l="l" t="t" r="r" b="b"/>
              <a:pathLst>
                <a:path w="578" h="578" extrusionOk="0">
                  <a:moveTo>
                    <a:pt x="280" y="1"/>
                  </a:moveTo>
                  <a:cubicBezTo>
                    <a:pt x="123" y="1"/>
                    <a:pt x="0" y="141"/>
                    <a:pt x="0" y="298"/>
                  </a:cubicBezTo>
                  <a:cubicBezTo>
                    <a:pt x="18" y="455"/>
                    <a:pt x="140" y="578"/>
                    <a:pt x="298" y="578"/>
                  </a:cubicBezTo>
                  <a:cubicBezTo>
                    <a:pt x="455" y="560"/>
                    <a:pt x="577" y="438"/>
                    <a:pt x="577" y="281"/>
                  </a:cubicBezTo>
                  <a:cubicBezTo>
                    <a:pt x="577" y="123"/>
                    <a:pt x="438" y="1"/>
                    <a:pt x="28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940;p74">
              <a:extLst>
                <a:ext uri="{FF2B5EF4-FFF2-40B4-BE49-F238E27FC236}">
                  <a16:creationId xmlns:a16="http://schemas.microsoft.com/office/drawing/2014/main" id="{402CEFED-9387-12AD-1ECD-0D2FF233FD80}"/>
                </a:ext>
              </a:extLst>
            </p:cNvPr>
            <p:cNvSpPr/>
            <p:nvPr/>
          </p:nvSpPr>
          <p:spPr>
            <a:xfrm>
              <a:off x="6761911" y="1454804"/>
              <a:ext cx="15542" cy="15166"/>
            </a:xfrm>
            <a:custGeom>
              <a:avLst/>
              <a:gdLst/>
              <a:ahLst/>
              <a:cxnLst/>
              <a:rect l="l" t="t" r="r" b="b"/>
              <a:pathLst>
                <a:path w="578" h="564" extrusionOk="0">
                  <a:moveTo>
                    <a:pt x="307" y="1"/>
                  </a:moveTo>
                  <a:cubicBezTo>
                    <a:pt x="298" y="1"/>
                    <a:pt x="289" y="1"/>
                    <a:pt x="280" y="2"/>
                  </a:cubicBezTo>
                  <a:cubicBezTo>
                    <a:pt x="123" y="2"/>
                    <a:pt x="1" y="125"/>
                    <a:pt x="1" y="282"/>
                  </a:cubicBezTo>
                  <a:cubicBezTo>
                    <a:pt x="17" y="446"/>
                    <a:pt x="125" y="563"/>
                    <a:pt x="268" y="563"/>
                  </a:cubicBezTo>
                  <a:cubicBezTo>
                    <a:pt x="278" y="563"/>
                    <a:pt x="288" y="563"/>
                    <a:pt x="298" y="562"/>
                  </a:cubicBezTo>
                  <a:cubicBezTo>
                    <a:pt x="455" y="562"/>
                    <a:pt x="577" y="439"/>
                    <a:pt x="577" y="282"/>
                  </a:cubicBezTo>
                  <a:cubicBezTo>
                    <a:pt x="577" y="134"/>
                    <a:pt x="453" y="1"/>
                    <a:pt x="307"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941;p74">
              <a:extLst>
                <a:ext uri="{FF2B5EF4-FFF2-40B4-BE49-F238E27FC236}">
                  <a16:creationId xmlns:a16="http://schemas.microsoft.com/office/drawing/2014/main" id="{C1301C54-2F9E-F986-460A-426DD38B0009}"/>
                </a:ext>
              </a:extLst>
            </p:cNvPr>
            <p:cNvSpPr/>
            <p:nvPr/>
          </p:nvSpPr>
          <p:spPr>
            <a:xfrm>
              <a:off x="6760970" y="1419095"/>
              <a:ext cx="15542" cy="15139"/>
            </a:xfrm>
            <a:custGeom>
              <a:avLst/>
              <a:gdLst/>
              <a:ahLst/>
              <a:cxnLst/>
              <a:rect l="l" t="t" r="r" b="b"/>
              <a:pathLst>
                <a:path w="578" h="563" extrusionOk="0">
                  <a:moveTo>
                    <a:pt x="310" y="0"/>
                  </a:moveTo>
                  <a:cubicBezTo>
                    <a:pt x="300" y="0"/>
                    <a:pt x="290" y="1"/>
                    <a:pt x="280" y="2"/>
                  </a:cubicBezTo>
                  <a:cubicBezTo>
                    <a:pt x="123" y="2"/>
                    <a:pt x="1" y="124"/>
                    <a:pt x="1" y="281"/>
                  </a:cubicBezTo>
                  <a:cubicBezTo>
                    <a:pt x="17" y="430"/>
                    <a:pt x="127" y="563"/>
                    <a:pt x="271" y="563"/>
                  </a:cubicBezTo>
                  <a:cubicBezTo>
                    <a:pt x="280" y="563"/>
                    <a:pt x="289" y="562"/>
                    <a:pt x="298" y="561"/>
                  </a:cubicBezTo>
                  <a:cubicBezTo>
                    <a:pt x="455" y="561"/>
                    <a:pt x="577" y="439"/>
                    <a:pt x="577" y="281"/>
                  </a:cubicBezTo>
                  <a:cubicBezTo>
                    <a:pt x="577" y="118"/>
                    <a:pt x="455" y="0"/>
                    <a:pt x="31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942;p74">
              <a:extLst>
                <a:ext uri="{FF2B5EF4-FFF2-40B4-BE49-F238E27FC236}">
                  <a16:creationId xmlns:a16="http://schemas.microsoft.com/office/drawing/2014/main" id="{C8C26F29-35B3-E6D9-B539-806969C1FDCE}"/>
                </a:ext>
              </a:extLst>
            </p:cNvPr>
            <p:cNvSpPr/>
            <p:nvPr/>
          </p:nvSpPr>
          <p:spPr>
            <a:xfrm>
              <a:off x="6760029" y="1382929"/>
              <a:ext cx="15542" cy="15542"/>
            </a:xfrm>
            <a:custGeom>
              <a:avLst/>
              <a:gdLst/>
              <a:ahLst/>
              <a:cxnLst/>
              <a:rect l="l" t="t" r="r" b="b"/>
              <a:pathLst>
                <a:path w="578" h="578" extrusionOk="0">
                  <a:moveTo>
                    <a:pt x="280" y="1"/>
                  </a:moveTo>
                  <a:cubicBezTo>
                    <a:pt x="123" y="18"/>
                    <a:pt x="1" y="141"/>
                    <a:pt x="1" y="298"/>
                  </a:cubicBezTo>
                  <a:cubicBezTo>
                    <a:pt x="18" y="455"/>
                    <a:pt x="140" y="578"/>
                    <a:pt x="298" y="578"/>
                  </a:cubicBezTo>
                  <a:cubicBezTo>
                    <a:pt x="455" y="578"/>
                    <a:pt x="577" y="438"/>
                    <a:pt x="577" y="280"/>
                  </a:cubicBezTo>
                  <a:cubicBezTo>
                    <a:pt x="577" y="123"/>
                    <a:pt x="438" y="1"/>
                    <a:pt x="28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943;p74">
              <a:extLst>
                <a:ext uri="{FF2B5EF4-FFF2-40B4-BE49-F238E27FC236}">
                  <a16:creationId xmlns:a16="http://schemas.microsoft.com/office/drawing/2014/main" id="{7B7F5809-F033-6AB4-BD9C-A21E75924C36}"/>
                </a:ext>
              </a:extLst>
            </p:cNvPr>
            <p:cNvSpPr/>
            <p:nvPr/>
          </p:nvSpPr>
          <p:spPr>
            <a:xfrm>
              <a:off x="6799045" y="1507506"/>
              <a:ext cx="16000" cy="15542"/>
            </a:xfrm>
            <a:custGeom>
              <a:avLst/>
              <a:gdLst/>
              <a:ahLst/>
              <a:cxnLst/>
              <a:rect l="l" t="t" r="r" b="b"/>
              <a:pathLst>
                <a:path w="595" h="578" extrusionOk="0">
                  <a:moveTo>
                    <a:pt x="280" y="0"/>
                  </a:moveTo>
                  <a:cubicBezTo>
                    <a:pt x="123" y="0"/>
                    <a:pt x="1" y="140"/>
                    <a:pt x="1" y="297"/>
                  </a:cubicBezTo>
                  <a:cubicBezTo>
                    <a:pt x="18" y="455"/>
                    <a:pt x="140" y="577"/>
                    <a:pt x="298" y="577"/>
                  </a:cubicBezTo>
                  <a:cubicBezTo>
                    <a:pt x="455" y="560"/>
                    <a:pt x="595" y="437"/>
                    <a:pt x="577" y="280"/>
                  </a:cubicBezTo>
                  <a:cubicBezTo>
                    <a:pt x="577" y="123"/>
                    <a:pt x="455" y="0"/>
                    <a:pt x="28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944;p74">
              <a:extLst>
                <a:ext uri="{FF2B5EF4-FFF2-40B4-BE49-F238E27FC236}">
                  <a16:creationId xmlns:a16="http://schemas.microsoft.com/office/drawing/2014/main" id="{1F4E245B-5D17-076B-C950-51BD78A05C32}"/>
                </a:ext>
              </a:extLst>
            </p:cNvPr>
            <p:cNvSpPr/>
            <p:nvPr/>
          </p:nvSpPr>
          <p:spPr>
            <a:xfrm>
              <a:off x="6798104" y="1471744"/>
              <a:ext cx="16000" cy="15139"/>
            </a:xfrm>
            <a:custGeom>
              <a:avLst/>
              <a:gdLst/>
              <a:ahLst/>
              <a:cxnLst/>
              <a:rect l="l" t="t" r="r" b="b"/>
              <a:pathLst>
                <a:path w="595" h="563" extrusionOk="0">
                  <a:moveTo>
                    <a:pt x="310" y="0"/>
                  </a:moveTo>
                  <a:cubicBezTo>
                    <a:pt x="300" y="0"/>
                    <a:pt x="290" y="1"/>
                    <a:pt x="280" y="2"/>
                  </a:cubicBezTo>
                  <a:cubicBezTo>
                    <a:pt x="123" y="2"/>
                    <a:pt x="1" y="124"/>
                    <a:pt x="1" y="299"/>
                  </a:cubicBezTo>
                  <a:cubicBezTo>
                    <a:pt x="17" y="446"/>
                    <a:pt x="125" y="563"/>
                    <a:pt x="268" y="563"/>
                  </a:cubicBezTo>
                  <a:cubicBezTo>
                    <a:pt x="278" y="563"/>
                    <a:pt x="288" y="562"/>
                    <a:pt x="298" y="561"/>
                  </a:cubicBezTo>
                  <a:cubicBezTo>
                    <a:pt x="455" y="561"/>
                    <a:pt x="595" y="439"/>
                    <a:pt x="577" y="281"/>
                  </a:cubicBezTo>
                  <a:cubicBezTo>
                    <a:pt x="577" y="133"/>
                    <a:pt x="469" y="0"/>
                    <a:pt x="31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945;p74">
              <a:extLst>
                <a:ext uri="{FF2B5EF4-FFF2-40B4-BE49-F238E27FC236}">
                  <a16:creationId xmlns:a16="http://schemas.microsoft.com/office/drawing/2014/main" id="{D366BC76-54FA-F1BB-3A6A-746DCB930FB9}"/>
                </a:ext>
              </a:extLst>
            </p:cNvPr>
            <p:cNvSpPr/>
            <p:nvPr/>
          </p:nvSpPr>
          <p:spPr>
            <a:xfrm>
              <a:off x="6836179" y="1560155"/>
              <a:ext cx="16000" cy="15516"/>
            </a:xfrm>
            <a:custGeom>
              <a:avLst/>
              <a:gdLst/>
              <a:ahLst/>
              <a:cxnLst/>
              <a:rect l="l" t="t" r="r" b="b"/>
              <a:pathLst>
                <a:path w="595" h="577" extrusionOk="0">
                  <a:moveTo>
                    <a:pt x="298" y="0"/>
                  </a:moveTo>
                  <a:cubicBezTo>
                    <a:pt x="140" y="0"/>
                    <a:pt x="1" y="140"/>
                    <a:pt x="18" y="297"/>
                  </a:cubicBezTo>
                  <a:cubicBezTo>
                    <a:pt x="18" y="455"/>
                    <a:pt x="140" y="577"/>
                    <a:pt x="298" y="577"/>
                  </a:cubicBezTo>
                  <a:cubicBezTo>
                    <a:pt x="473" y="560"/>
                    <a:pt x="595" y="437"/>
                    <a:pt x="577" y="280"/>
                  </a:cubicBezTo>
                  <a:cubicBezTo>
                    <a:pt x="577" y="122"/>
                    <a:pt x="455" y="0"/>
                    <a:pt x="29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946;p74">
              <a:extLst>
                <a:ext uri="{FF2B5EF4-FFF2-40B4-BE49-F238E27FC236}">
                  <a16:creationId xmlns:a16="http://schemas.microsoft.com/office/drawing/2014/main" id="{2A692710-CBF7-7315-388E-2AC843451936}"/>
                </a:ext>
              </a:extLst>
            </p:cNvPr>
            <p:cNvSpPr/>
            <p:nvPr/>
          </p:nvSpPr>
          <p:spPr>
            <a:xfrm>
              <a:off x="6835238" y="1524420"/>
              <a:ext cx="16000" cy="15542"/>
            </a:xfrm>
            <a:custGeom>
              <a:avLst/>
              <a:gdLst/>
              <a:ahLst/>
              <a:cxnLst/>
              <a:rect l="l" t="t" r="r" b="b"/>
              <a:pathLst>
                <a:path w="595" h="578" extrusionOk="0">
                  <a:moveTo>
                    <a:pt x="298" y="1"/>
                  </a:moveTo>
                  <a:cubicBezTo>
                    <a:pt x="140" y="1"/>
                    <a:pt x="1" y="140"/>
                    <a:pt x="18" y="298"/>
                  </a:cubicBezTo>
                  <a:cubicBezTo>
                    <a:pt x="18" y="455"/>
                    <a:pt x="140" y="577"/>
                    <a:pt x="298" y="577"/>
                  </a:cubicBezTo>
                  <a:cubicBezTo>
                    <a:pt x="473" y="560"/>
                    <a:pt x="595" y="438"/>
                    <a:pt x="578" y="280"/>
                  </a:cubicBezTo>
                  <a:cubicBezTo>
                    <a:pt x="578" y="123"/>
                    <a:pt x="455" y="1"/>
                    <a:pt x="29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947;p74">
              <a:extLst>
                <a:ext uri="{FF2B5EF4-FFF2-40B4-BE49-F238E27FC236}">
                  <a16:creationId xmlns:a16="http://schemas.microsoft.com/office/drawing/2014/main" id="{100AF34A-564B-117F-1358-B54F9A05975A}"/>
                </a:ext>
              </a:extLst>
            </p:cNvPr>
            <p:cNvSpPr/>
            <p:nvPr/>
          </p:nvSpPr>
          <p:spPr>
            <a:xfrm>
              <a:off x="6834297" y="1488657"/>
              <a:ext cx="16026" cy="15569"/>
            </a:xfrm>
            <a:custGeom>
              <a:avLst/>
              <a:gdLst/>
              <a:ahLst/>
              <a:cxnLst/>
              <a:rect l="l" t="t" r="r" b="b"/>
              <a:pathLst>
                <a:path w="596" h="579" extrusionOk="0">
                  <a:moveTo>
                    <a:pt x="324" y="0"/>
                  </a:moveTo>
                  <a:cubicBezTo>
                    <a:pt x="316" y="0"/>
                    <a:pt x="307" y="1"/>
                    <a:pt x="298" y="2"/>
                  </a:cubicBezTo>
                  <a:cubicBezTo>
                    <a:pt x="123" y="2"/>
                    <a:pt x="1" y="124"/>
                    <a:pt x="18" y="299"/>
                  </a:cubicBezTo>
                  <a:cubicBezTo>
                    <a:pt x="18" y="456"/>
                    <a:pt x="141" y="579"/>
                    <a:pt x="298" y="579"/>
                  </a:cubicBezTo>
                  <a:cubicBezTo>
                    <a:pt x="455" y="561"/>
                    <a:pt x="595" y="439"/>
                    <a:pt x="578" y="282"/>
                  </a:cubicBezTo>
                  <a:cubicBezTo>
                    <a:pt x="578" y="133"/>
                    <a:pt x="469" y="0"/>
                    <a:pt x="324"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948;p74">
              <a:extLst>
                <a:ext uri="{FF2B5EF4-FFF2-40B4-BE49-F238E27FC236}">
                  <a16:creationId xmlns:a16="http://schemas.microsoft.com/office/drawing/2014/main" id="{84A9CE11-717F-D900-7DE2-EE115160B4BB}"/>
                </a:ext>
              </a:extLst>
            </p:cNvPr>
            <p:cNvSpPr/>
            <p:nvPr/>
          </p:nvSpPr>
          <p:spPr>
            <a:xfrm>
              <a:off x="6833356" y="1452921"/>
              <a:ext cx="16026" cy="15166"/>
            </a:xfrm>
            <a:custGeom>
              <a:avLst/>
              <a:gdLst/>
              <a:ahLst/>
              <a:cxnLst/>
              <a:rect l="l" t="t" r="r" b="b"/>
              <a:pathLst>
                <a:path w="596" h="564" extrusionOk="0">
                  <a:moveTo>
                    <a:pt x="324" y="1"/>
                  </a:moveTo>
                  <a:cubicBezTo>
                    <a:pt x="316" y="1"/>
                    <a:pt x="307" y="1"/>
                    <a:pt x="298" y="2"/>
                  </a:cubicBezTo>
                  <a:cubicBezTo>
                    <a:pt x="123" y="2"/>
                    <a:pt x="1" y="125"/>
                    <a:pt x="18" y="282"/>
                  </a:cubicBezTo>
                  <a:cubicBezTo>
                    <a:pt x="18" y="446"/>
                    <a:pt x="125" y="563"/>
                    <a:pt x="268" y="563"/>
                  </a:cubicBezTo>
                  <a:cubicBezTo>
                    <a:pt x="278" y="563"/>
                    <a:pt x="288" y="563"/>
                    <a:pt x="298" y="562"/>
                  </a:cubicBezTo>
                  <a:cubicBezTo>
                    <a:pt x="455" y="562"/>
                    <a:pt x="595" y="439"/>
                    <a:pt x="578" y="282"/>
                  </a:cubicBezTo>
                  <a:cubicBezTo>
                    <a:pt x="578" y="134"/>
                    <a:pt x="469" y="1"/>
                    <a:pt x="324"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949;p74">
              <a:extLst>
                <a:ext uri="{FF2B5EF4-FFF2-40B4-BE49-F238E27FC236}">
                  <a16:creationId xmlns:a16="http://schemas.microsoft.com/office/drawing/2014/main" id="{8947A01B-1583-C67A-E386-672C52BEBC98}"/>
                </a:ext>
              </a:extLst>
            </p:cNvPr>
            <p:cNvSpPr/>
            <p:nvPr/>
          </p:nvSpPr>
          <p:spPr>
            <a:xfrm>
              <a:off x="6832415" y="1417213"/>
              <a:ext cx="16026" cy="15139"/>
            </a:xfrm>
            <a:custGeom>
              <a:avLst/>
              <a:gdLst/>
              <a:ahLst/>
              <a:cxnLst/>
              <a:rect l="l" t="t" r="r" b="b"/>
              <a:pathLst>
                <a:path w="596" h="563" extrusionOk="0">
                  <a:moveTo>
                    <a:pt x="328" y="0"/>
                  </a:moveTo>
                  <a:cubicBezTo>
                    <a:pt x="318" y="0"/>
                    <a:pt x="308" y="1"/>
                    <a:pt x="298" y="2"/>
                  </a:cubicBezTo>
                  <a:cubicBezTo>
                    <a:pt x="123" y="2"/>
                    <a:pt x="1" y="124"/>
                    <a:pt x="18" y="281"/>
                  </a:cubicBezTo>
                  <a:cubicBezTo>
                    <a:pt x="18" y="430"/>
                    <a:pt x="127" y="563"/>
                    <a:pt x="271" y="563"/>
                  </a:cubicBezTo>
                  <a:cubicBezTo>
                    <a:pt x="280" y="563"/>
                    <a:pt x="289" y="562"/>
                    <a:pt x="298" y="561"/>
                  </a:cubicBezTo>
                  <a:cubicBezTo>
                    <a:pt x="455" y="561"/>
                    <a:pt x="595" y="439"/>
                    <a:pt x="578" y="264"/>
                  </a:cubicBezTo>
                  <a:cubicBezTo>
                    <a:pt x="578" y="117"/>
                    <a:pt x="470" y="0"/>
                    <a:pt x="32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950;p74">
              <a:extLst>
                <a:ext uri="{FF2B5EF4-FFF2-40B4-BE49-F238E27FC236}">
                  <a16:creationId xmlns:a16="http://schemas.microsoft.com/office/drawing/2014/main" id="{16F9ADB4-C6B6-6DC0-3336-5A598F6FE1B3}"/>
                </a:ext>
              </a:extLst>
            </p:cNvPr>
            <p:cNvSpPr/>
            <p:nvPr/>
          </p:nvSpPr>
          <p:spPr>
            <a:xfrm>
              <a:off x="6831473" y="1381047"/>
              <a:ext cx="16026" cy="15542"/>
            </a:xfrm>
            <a:custGeom>
              <a:avLst/>
              <a:gdLst/>
              <a:ahLst/>
              <a:cxnLst/>
              <a:rect l="l" t="t" r="r" b="b"/>
              <a:pathLst>
                <a:path w="596" h="578" extrusionOk="0">
                  <a:moveTo>
                    <a:pt x="280" y="1"/>
                  </a:moveTo>
                  <a:cubicBezTo>
                    <a:pt x="123" y="18"/>
                    <a:pt x="1" y="141"/>
                    <a:pt x="18" y="298"/>
                  </a:cubicBezTo>
                  <a:cubicBezTo>
                    <a:pt x="18" y="455"/>
                    <a:pt x="141" y="578"/>
                    <a:pt x="298" y="578"/>
                  </a:cubicBezTo>
                  <a:cubicBezTo>
                    <a:pt x="455" y="578"/>
                    <a:pt x="595" y="438"/>
                    <a:pt x="578" y="280"/>
                  </a:cubicBezTo>
                  <a:cubicBezTo>
                    <a:pt x="578" y="123"/>
                    <a:pt x="455" y="1"/>
                    <a:pt x="28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951;p74">
              <a:extLst>
                <a:ext uri="{FF2B5EF4-FFF2-40B4-BE49-F238E27FC236}">
                  <a16:creationId xmlns:a16="http://schemas.microsoft.com/office/drawing/2014/main" id="{F0E65996-3810-F26A-B770-8CA5D0DBA30B}"/>
                </a:ext>
              </a:extLst>
            </p:cNvPr>
            <p:cNvSpPr/>
            <p:nvPr/>
          </p:nvSpPr>
          <p:spPr>
            <a:xfrm>
              <a:off x="6799986" y="1543215"/>
              <a:ext cx="16000" cy="15542"/>
            </a:xfrm>
            <a:custGeom>
              <a:avLst/>
              <a:gdLst/>
              <a:ahLst/>
              <a:cxnLst/>
              <a:rect l="l" t="t" r="r" b="b"/>
              <a:pathLst>
                <a:path w="595" h="578" extrusionOk="0">
                  <a:moveTo>
                    <a:pt x="298" y="1"/>
                  </a:moveTo>
                  <a:cubicBezTo>
                    <a:pt x="123" y="1"/>
                    <a:pt x="1" y="141"/>
                    <a:pt x="18" y="298"/>
                  </a:cubicBezTo>
                  <a:cubicBezTo>
                    <a:pt x="18" y="455"/>
                    <a:pt x="140" y="578"/>
                    <a:pt x="298" y="578"/>
                  </a:cubicBezTo>
                  <a:cubicBezTo>
                    <a:pt x="455" y="560"/>
                    <a:pt x="595" y="438"/>
                    <a:pt x="577" y="280"/>
                  </a:cubicBezTo>
                  <a:cubicBezTo>
                    <a:pt x="577" y="123"/>
                    <a:pt x="455" y="1"/>
                    <a:pt x="29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952;p74">
              <a:extLst>
                <a:ext uri="{FF2B5EF4-FFF2-40B4-BE49-F238E27FC236}">
                  <a16:creationId xmlns:a16="http://schemas.microsoft.com/office/drawing/2014/main" id="{43244D96-0808-A7D3-C293-4741DEED2D06}"/>
                </a:ext>
              </a:extLst>
            </p:cNvPr>
            <p:cNvSpPr/>
            <p:nvPr/>
          </p:nvSpPr>
          <p:spPr>
            <a:xfrm>
              <a:off x="6800927" y="1578951"/>
              <a:ext cx="16000" cy="15542"/>
            </a:xfrm>
            <a:custGeom>
              <a:avLst/>
              <a:gdLst/>
              <a:ahLst/>
              <a:cxnLst/>
              <a:rect l="l" t="t" r="r" b="b"/>
              <a:pathLst>
                <a:path w="595" h="578" extrusionOk="0">
                  <a:moveTo>
                    <a:pt x="298" y="0"/>
                  </a:moveTo>
                  <a:cubicBezTo>
                    <a:pt x="123" y="0"/>
                    <a:pt x="0" y="140"/>
                    <a:pt x="18" y="298"/>
                  </a:cubicBezTo>
                  <a:cubicBezTo>
                    <a:pt x="18" y="455"/>
                    <a:pt x="140" y="577"/>
                    <a:pt x="298" y="577"/>
                  </a:cubicBezTo>
                  <a:cubicBezTo>
                    <a:pt x="455" y="577"/>
                    <a:pt x="595" y="437"/>
                    <a:pt x="577" y="280"/>
                  </a:cubicBezTo>
                  <a:cubicBezTo>
                    <a:pt x="577" y="123"/>
                    <a:pt x="455" y="0"/>
                    <a:pt x="29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953;p74">
              <a:extLst>
                <a:ext uri="{FF2B5EF4-FFF2-40B4-BE49-F238E27FC236}">
                  <a16:creationId xmlns:a16="http://schemas.microsoft.com/office/drawing/2014/main" id="{67C75AFB-F087-169A-551A-C2BF1F4092AE}"/>
                </a:ext>
              </a:extLst>
            </p:cNvPr>
            <p:cNvSpPr/>
            <p:nvPr/>
          </p:nvSpPr>
          <p:spPr>
            <a:xfrm>
              <a:off x="6797163" y="1436008"/>
              <a:ext cx="16000" cy="15139"/>
            </a:xfrm>
            <a:custGeom>
              <a:avLst/>
              <a:gdLst/>
              <a:ahLst/>
              <a:cxnLst/>
              <a:rect l="l" t="t" r="r" b="b"/>
              <a:pathLst>
                <a:path w="595" h="563" extrusionOk="0">
                  <a:moveTo>
                    <a:pt x="310" y="0"/>
                  </a:moveTo>
                  <a:cubicBezTo>
                    <a:pt x="300" y="0"/>
                    <a:pt x="290" y="1"/>
                    <a:pt x="280" y="2"/>
                  </a:cubicBezTo>
                  <a:cubicBezTo>
                    <a:pt x="123" y="2"/>
                    <a:pt x="1" y="124"/>
                    <a:pt x="1" y="282"/>
                  </a:cubicBezTo>
                  <a:cubicBezTo>
                    <a:pt x="17" y="430"/>
                    <a:pt x="127" y="563"/>
                    <a:pt x="271" y="563"/>
                  </a:cubicBezTo>
                  <a:cubicBezTo>
                    <a:pt x="280" y="563"/>
                    <a:pt x="289" y="562"/>
                    <a:pt x="298" y="561"/>
                  </a:cubicBezTo>
                  <a:cubicBezTo>
                    <a:pt x="455" y="561"/>
                    <a:pt x="595" y="439"/>
                    <a:pt x="578" y="282"/>
                  </a:cubicBezTo>
                  <a:cubicBezTo>
                    <a:pt x="578" y="118"/>
                    <a:pt x="455" y="0"/>
                    <a:pt x="31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954;p74">
              <a:extLst>
                <a:ext uri="{FF2B5EF4-FFF2-40B4-BE49-F238E27FC236}">
                  <a16:creationId xmlns:a16="http://schemas.microsoft.com/office/drawing/2014/main" id="{BAF21D9E-2532-86B1-5769-DDF9A21123BD}"/>
                </a:ext>
              </a:extLst>
            </p:cNvPr>
            <p:cNvSpPr/>
            <p:nvPr/>
          </p:nvSpPr>
          <p:spPr>
            <a:xfrm>
              <a:off x="6796222" y="1399842"/>
              <a:ext cx="15542" cy="15596"/>
            </a:xfrm>
            <a:custGeom>
              <a:avLst/>
              <a:gdLst/>
              <a:ahLst/>
              <a:cxnLst/>
              <a:rect l="l" t="t" r="r" b="b"/>
              <a:pathLst>
                <a:path w="578" h="580" extrusionOk="0">
                  <a:moveTo>
                    <a:pt x="280" y="1"/>
                  </a:moveTo>
                  <a:cubicBezTo>
                    <a:pt x="123" y="18"/>
                    <a:pt x="1" y="141"/>
                    <a:pt x="1" y="298"/>
                  </a:cubicBezTo>
                  <a:cubicBezTo>
                    <a:pt x="17" y="447"/>
                    <a:pt x="127" y="579"/>
                    <a:pt x="271" y="579"/>
                  </a:cubicBezTo>
                  <a:cubicBezTo>
                    <a:pt x="280" y="579"/>
                    <a:pt x="289" y="579"/>
                    <a:pt x="298" y="578"/>
                  </a:cubicBezTo>
                  <a:cubicBezTo>
                    <a:pt x="455" y="578"/>
                    <a:pt x="578" y="455"/>
                    <a:pt x="578" y="281"/>
                  </a:cubicBezTo>
                  <a:cubicBezTo>
                    <a:pt x="578" y="123"/>
                    <a:pt x="438" y="1"/>
                    <a:pt x="28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955;p74">
              <a:extLst>
                <a:ext uri="{FF2B5EF4-FFF2-40B4-BE49-F238E27FC236}">
                  <a16:creationId xmlns:a16="http://schemas.microsoft.com/office/drawing/2014/main" id="{42914BF6-AB46-062B-B8D7-A3D5D176D830}"/>
                </a:ext>
              </a:extLst>
            </p:cNvPr>
            <p:cNvSpPr/>
            <p:nvPr/>
          </p:nvSpPr>
          <p:spPr>
            <a:xfrm>
              <a:off x="6795281" y="1364133"/>
              <a:ext cx="15542" cy="15542"/>
            </a:xfrm>
            <a:custGeom>
              <a:avLst/>
              <a:gdLst/>
              <a:ahLst/>
              <a:cxnLst/>
              <a:rect l="l" t="t" r="r" b="b"/>
              <a:pathLst>
                <a:path w="578" h="578" extrusionOk="0">
                  <a:moveTo>
                    <a:pt x="280" y="0"/>
                  </a:moveTo>
                  <a:cubicBezTo>
                    <a:pt x="123" y="18"/>
                    <a:pt x="1" y="140"/>
                    <a:pt x="1" y="298"/>
                  </a:cubicBezTo>
                  <a:cubicBezTo>
                    <a:pt x="18" y="455"/>
                    <a:pt x="141" y="577"/>
                    <a:pt x="298" y="577"/>
                  </a:cubicBezTo>
                  <a:cubicBezTo>
                    <a:pt x="455" y="577"/>
                    <a:pt x="578" y="437"/>
                    <a:pt x="578" y="280"/>
                  </a:cubicBezTo>
                  <a:cubicBezTo>
                    <a:pt x="578" y="123"/>
                    <a:pt x="438" y="0"/>
                    <a:pt x="28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956;p74">
              <a:extLst>
                <a:ext uri="{FF2B5EF4-FFF2-40B4-BE49-F238E27FC236}">
                  <a16:creationId xmlns:a16="http://schemas.microsoft.com/office/drawing/2014/main" id="{3033EBA8-6F35-07CB-CA23-F8AA5A4B7804}"/>
                </a:ext>
              </a:extLst>
            </p:cNvPr>
            <p:cNvSpPr/>
            <p:nvPr/>
          </p:nvSpPr>
          <p:spPr>
            <a:xfrm>
              <a:off x="6870490" y="1505570"/>
              <a:ext cx="16026" cy="15596"/>
            </a:xfrm>
            <a:custGeom>
              <a:avLst/>
              <a:gdLst/>
              <a:ahLst/>
              <a:cxnLst/>
              <a:rect l="l" t="t" r="r" b="b"/>
              <a:pathLst>
                <a:path w="596" h="580" extrusionOk="0">
                  <a:moveTo>
                    <a:pt x="324" y="1"/>
                  </a:moveTo>
                  <a:cubicBezTo>
                    <a:pt x="316" y="1"/>
                    <a:pt x="307" y="1"/>
                    <a:pt x="298" y="2"/>
                  </a:cubicBezTo>
                  <a:cubicBezTo>
                    <a:pt x="141" y="2"/>
                    <a:pt x="1" y="142"/>
                    <a:pt x="18" y="299"/>
                  </a:cubicBezTo>
                  <a:cubicBezTo>
                    <a:pt x="18" y="457"/>
                    <a:pt x="141" y="579"/>
                    <a:pt x="315" y="579"/>
                  </a:cubicBezTo>
                  <a:cubicBezTo>
                    <a:pt x="473" y="562"/>
                    <a:pt x="595" y="439"/>
                    <a:pt x="595" y="282"/>
                  </a:cubicBezTo>
                  <a:cubicBezTo>
                    <a:pt x="579" y="134"/>
                    <a:pt x="469" y="1"/>
                    <a:pt x="324"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957;p74">
              <a:extLst>
                <a:ext uri="{FF2B5EF4-FFF2-40B4-BE49-F238E27FC236}">
                  <a16:creationId xmlns:a16="http://schemas.microsoft.com/office/drawing/2014/main" id="{7EC454BD-7210-8782-E56F-0AC618A062B7}"/>
                </a:ext>
              </a:extLst>
            </p:cNvPr>
            <p:cNvSpPr/>
            <p:nvPr/>
          </p:nvSpPr>
          <p:spPr>
            <a:xfrm>
              <a:off x="6869548" y="1469862"/>
              <a:ext cx="16026" cy="15139"/>
            </a:xfrm>
            <a:custGeom>
              <a:avLst/>
              <a:gdLst/>
              <a:ahLst/>
              <a:cxnLst/>
              <a:rect l="l" t="t" r="r" b="b"/>
              <a:pathLst>
                <a:path w="596" h="563" extrusionOk="0">
                  <a:moveTo>
                    <a:pt x="324" y="0"/>
                  </a:moveTo>
                  <a:cubicBezTo>
                    <a:pt x="316" y="0"/>
                    <a:pt x="307" y="1"/>
                    <a:pt x="298" y="2"/>
                  </a:cubicBezTo>
                  <a:cubicBezTo>
                    <a:pt x="141" y="2"/>
                    <a:pt x="1" y="124"/>
                    <a:pt x="18" y="281"/>
                  </a:cubicBezTo>
                  <a:cubicBezTo>
                    <a:pt x="18" y="445"/>
                    <a:pt x="125" y="563"/>
                    <a:pt x="283" y="563"/>
                  </a:cubicBezTo>
                  <a:cubicBezTo>
                    <a:pt x="293" y="563"/>
                    <a:pt x="304" y="562"/>
                    <a:pt x="315" y="561"/>
                  </a:cubicBezTo>
                  <a:cubicBezTo>
                    <a:pt x="473" y="561"/>
                    <a:pt x="595" y="439"/>
                    <a:pt x="578" y="281"/>
                  </a:cubicBezTo>
                  <a:cubicBezTo>
                    <a:pt x="578" y="133"/>
                    <a:pt x="469" y="0"/>
                    <a:pt x="324"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958;p74">
              <a:extLst>
                <a:ext uri="{FF2B5EF4-FFF2-40B4-BE49-F238E27FC236}">
                  <a16:creationId xmlns:a16="http://schemas.microsoft.com/office/drawing/2014/main" id="{8805D6A9-98F4-5573-4ABD-9E11FC28E1FE}"/>
                </a:ext>
              </a:extLst>
            </p:cNvPr>
            <p:cNvSpPr/>
            <p:nvPr/>
          </p:nvSpPr>
          <p:spPr>
            <a:xfrm>
              <a:off x="6908108" y="1558273"/>
              <a:ext cx="15542" cy="15542"/>
            </a:xfrm>
            <a:custGeom>
              <a:avLst/>
              <a:gdLst/>
              <a:ahLst/>
              <a:cxnLst/>
              <a:rect l="l" t="t" r="r" b="b"/>
              <a:pathLst>
                <a:path w="578" h="578" extrusionOk="0">
                  <a:moveTo>
                    <a:pt x="280" y="0"/>
                  </a:moveTo>
                  <a:cubicBezTo>
                    <a:pt x="123" y="0"/>
                    <a:pt x="0" y="140"/>
                    <a:pt x="0" y="297"/>
                  </a:cubicBezTo>
                  <a:cubicBezTo>
                    <a:pt x="0" y="455"/>
                    <a:pt x="140" y="577"/>
                    <a:pt x="297" y="577"/>
                  </a:cubicBezTo>
                  <a:cubicBezTo>
                    <a:pt x="455" y="560"/>
                    <a:pt x="577" y="437"/>
                    <a:pt x="577" y="280"/>
                  </a:cubicBezTo>
                  <a:cubicBezTo>
                    <a:pt x="560" y="123"/>
                    <a:pt x="437" y="0"/>
                    <a:pt x="28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959;p74">
              <a:extLst>
                <a:ext uri="{FF2B5EF4-FFF2-40B4-BE49-F238E27FC236}">
                  <a16:creationId xmlns:a16="http://schemas.microsoft.com/office/drawing/2014/main" id="{7A41D100-A53D-23FF-52B5-380EB69A8CD4}"/>
                </a:ext>
              </a:extLst>
            </p:cNvPr>
            <p:cNvSpPr/>
            <p:nvPr/>
          </p:nvSpPr>
          <p:spPr>
            <a:xfrm>
              <a:off x="6907166" y="1522538"/>
              <a:ext cx="15542" cy="15542"/>
            </a:xfrm>
            <a:custGeom>
              <a:avLst/>
              <a:gdLst/>
              <a:ahLst/>
              <a:cxnLst/>
              <a:rect l="l" t="t" r="r" b="b"/>
              <a:pathLst>
                <a:path w="578" h="578" extrusionOk="0">
                  <a:moveTo>
                    <a:pt x="280" y="1"/>
                  </a:moveTo>
                  <a:cubicBezTo>
                    <a:pt x="123" y="1"/>
                    <a:pt x="0" y="140"/>
                    <a:pt x="0" y="298"/>
                  </a:cubicBezTo>
                  <a:cubicBezTo>
                    <a:pt x="0" y="455"/>
                    <a:pt x="140" y="577"/>
                    <a:pt x="297" y="577"/>
                  </a:cubicBezTo>
                  <a:cubicBezTo>
                    <a:pt x="455" y="560"/>
                    <a:pt x="577" y="438"/>
                    <a:pt x="577" y="280"/>
                  </a:cubicBezTo>
                  <a:cubicBezTo>
                    <a:pt x="560" y="123"/>
                    <a:pt x="437" y="1"/>
                    <a:pt x="28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960;p74">
              <a:extLst>
                <a:ext uri="{FF2B5EF4-FFF2-40B4-BE49-F238E27FC236}">
                  <a16:creationId xmlns:a16="http://schemas.microsoft.com/office/drawing/2014/main" id="{36D913D3-35D4-35AC-6EC3-3593B2035FAB}"/>
                </a:ext>
              </a:extLst>
            </p:cNvPr>
            <p:cNvSpPr/>
            <p:nvPr/>
          </p:nvSpPr>
          <p:spPr>
            <a:xfrm>
              <a:off x="6906225" y="1486775"/>
              <a:ext cx="15542" cy="15166"/>
            </a:xfrm>
            <a:custGeom>
              <a:avLst/>
              <a:gdLst/>
              <a:ahLst/>
              <a:cxnLst/>
              <a:rect l="l" t="t" r="r" b="b"/>
              <a:pathLst>
                <a:path w="578" h="564" extrusionOk="0">
                  <a:moveTo>
                    <a:pt x="307" y="1"/>
                  </a:moveTo>
                  <a:cubicBezTo>
                    <a:pt x="298" y="1"/>
                    <a:pt x="289" y="1"/>
                    <a:pt x="280" y="2"/>
                  </a:cubicBezTo>
                  <a:cubicBezTo>
                    <a:pt x="123" y="2"/>
                    <a:pt x="0" y="124"/>
                    <a:pt x="0" y="299"/>
                  </a:cubicBezTo>
                  <a:cubicBezTo>
                    <a:pt x="0" y="446"/>
                    <a:pt x="123" y="563"/>
                    <a:pt x="268" y="563"/>
                  </a:cubicBezTo>
                  <a:cubicBezTo>
                    <a:pt x="277" y="563"/>
                    <a:pt x="287" y="563"/>
                    <a:pt x="297" y="561"/>
                  </a:cubicBezTo>
                  <a:cubicBezTo>
                    <a:pt x="455" y="561"/>
                    <a:pt x="577" y="439"/>
                    <a:pt x="577" y="282"/>
                  </a:cubicBezTo>
                  <a:cubicBezTo>
                    <a:pt x="561" y="133"/>
                    <a:pt x="451" y="1"/>
                    <a:pt x="307"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961;p74">
              <a:extLst>
                <a:ext uri="{FF2B5EF4-FFF2-40B4-BE49-F238E27FC236}">
                  <a16:creationId xmlns:a16="http://schemas.microsoft.com/office/drawing/2014/main" id="{6E4FD753-C002-67CE-3273-3B4D654E1946}"/>
                </a:ext>
              </a:extLst>
            </p:cNvPr>
            <p:cNvSpPr/>
            <p:nvPr/>
          </p:nvSpPr>
          <p:spPr>
            <a:xfrm>
              <a:off x="6905284" y="1451039"/>
              <a:ext cx="15542" cy="15166"/>
            </a:xfrm>
            <a:custGeom>
              <a:avLst/>
              <a:gdLst/>
              <a:ahLst/>
              <a:cxnLst/>
              <a:rect l="l" t="t" r="r" b="b"/>
              <a:pathLst>
                <a:path w="578" h="564" extrusionOk="0">
                  <a:moveTo>
                    <a:pt x="310" y="1"/>
                  </a:moveTo>
                  <a:cubicBezTo>
                    <a:pt x="300" y="1"/>
                    <a:pt x="290" y="1"/>
                    <a:pt x="280" y="2"/>
                  </a:cubicBezTo>
                  <a:cubicBezTo>
                    <a:pt x="123" y="2"/>
                    <a:pt x="0" y="125"/>
                    <a:pt x="0" y="282"/>
                  </a:cubicBezTo>
                  <a:cubicBezTo>
                    <a:pt x="0" y="431"/>
                    <a:pt x="125" y="563"/>
                    <a:pt x="271" y="563"/>
                  </a:cubicBezTo>
                  <a:cubicBezTo>
                    <a:pt x="280" y="563"/>
                    <a:pt x="289" y="563"/>
                    <a:pt x="298" y="562"/>
                  </a:cubicBezTo>
                  <a:cubicBezTo>
                    <a:pt x="455" y="562"/>
                    <a:pt x="577" y="439"/>
                    <a:pt x="577" y="282"/>
                  </a:cubicBezTo>
                  <a:cubicBezTo>
                    <a:pt x="561" y="118"/>
                    <a:pt x="453" y="1"/>
                    <a:pt x="31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962;p74">
              <a:extLst>
                <a:ext uri="{FF2B5EF4-FFF2-40B4-BE49-F238E27FC236}">
                  <a16:creationId xmlns:a16="http://schemas.microsoft.com/office/drawing/2014/main" id="{EDB865B3-1494-6E3D-FFE9-D60A89E4269B}"/>
                </a:ext>
              </a:extLst>
            </p:cNvPr>
            <p:cNvSpPr/>
            <p:nvPr/>
          </p:nvSpPr>
          <p:spPr>
            <a:xfrm>
              <a:off x="6904343" y="1414900"/>
              <a:ext cx="15542" cy="15569"/>
            </a:xfrm>
            <a:custGeom>
              <a:avLst/>
              <a:gdLst/>
              <a:ahLst/>
              <a:cxnLst/>
              <a:rect l="l" t="t" r="r" b="b"/>
              <a:pathLst>
                <a:path w="578" h="579" extrusionOk="0">
                  <a:moveTo>
                    <a:pt x="280" y="0"/>
                  </a:moveTo>
                  <a:cubicBezTo>
                    <a:pt x="123" y="18"/>
                    <a:pt x="0" y="140"/>
                    <a:pt x="0" y="298"/>
                  </a:cubicBezTo>
                  <a:cubicBezTo>
                    <a:pt x="0" y="446"/>
                    <a:pt x="125" y="579"/>
                    <a:pt x="271" y="579"/>
                  </a:cubicBezTo>
                  <a:cubicBezTo>
                    <a:pt x="280" y="579"/>
                    <a:pt x="289" y="578"/>
                    <a:pt x="298" y="577"/>
                  </a:cubicBezTo>
                  <a:cubicBezTo>
                    <a:pt x="455" y="577"/>
                    <a:pt x="577" y="437"/>
                    <a:pt x="577" y="280"/>
                  </a:cubicBezTo>
                  <a:cubicBezTo>
                    <a:pt x="560" y="123"/>
                    <a:pt x="437" y="0"/>
                    <a:pt x="28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963;p74">
              <a:extLst>
                <a:ext uri="{FF2B5EF4-FFF2-40B4-BE49-F238E27FC236}">
                  <a16:creationId xmlns:a16="http://schemas.microsoft.com/office/drawing/2014/main" id="{BCCEBD6F-BCF1-6954-E469-96A97833AE61}"/>
                </a:ext>
              </a:extLst>
            </p:cNvPr>
            <p:cNvSpPr/>
            <p:nvPr/>
          </p:nvSpPr>
          <p:spPr>
            <a:xfrm>
              <a:off x="6902918" y="1379165"/>
              <a:ext cx="16026" cy="15542"/>
            </a:xfrm>
            <a:custGeom>
              <a:avLst/>
              <a:gdLst/>
              <a:ahLst/>
              <a:cxnLst/>
              <a:rect l="l" t="t" r="r" b="b"/>
              <a:pathLst>
                <a:path w="596" h="578" extrusionOk="0">
                  <a:moveTo>
                    <a:pt x="298" y="1"/>
                  </a:moveTo>
                  <a:cubicBezTo>
                    <a:pt x="141" y="18"/>
                    <a:pt x="1" y="141"/>
                    <a:pt x="18" y="298"/>
                  </a:cubicBezTo>
                  <a:cubicBezTo>
                    <a:pt x="18" y="455"/>
                    <a:pt x="158" y="578"/>
                    <a:pt x="316" y="578"/>
                  </a:cubicBezTo>
                  <a:cubicBezTo>
                    <a:pt x="473" y="578"/>
                    <a:pt x="595" y="438"/>
                    <a:pt x="595" y="281"/>
                  </a:cubicBezTo>
                  <a:cubicBezTo>
                    <a:pt x="578" y="123"/>
                    <a:pt x="455" y="1"/>
                    <a:pt x="29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964;p74">
              <a:extLst>
                <a:ext uri="{FF2B5EF4-FFF2-40B4-BE49-F238E27FC236}">
                  <a16:creationId xmlns:a16="http://schemas.microsoft.com/office/drawing/2014/main" id="{403A96AD-DF64-3893-2641-942758B903C3}"/>
                </a:ext>
              </a:extLst>
            </p:cNvPr>
            <p:cNvSpPr/>
            <p:nvPr/>
          </p:nvSpPr>
          <p:spPr>
            <a:xfrm>
              <a:off x="6871431" y="1541333"/>
              <a:ext cx="16026" cy="15542"/>
            </a:xfrm>
            <a:custGeom>
              <a:avLst/>
              <a:gdLst/>
              <a:ahLst/>
              <a:cxnLst/>
              <a:rect l="l" t="t" r="r" b="b"/>
              <a:pathLst>
                <a:path w="596" h="578" extrusionOk="0">
                  <a:moveTo>
                    <a:pt x="298" y="1"/>
                  </a:moveTo>
                  <a:cubicBezTo>
                    <a:pt x="141" y="1"/>
                    <a:pt x="1" y="141"/>
                    <a:pt x="18" y="298"/>
                  </a:cubicBezTo>
                  <a:cubicBezTo>
                    <a:pt x="18" y="455"/>
                    <a:pt x="158" y="578"/>
                    <a:pt x="315" y="578"/>
                  </a:cubicBezTo>
                  <a:cubicBezTo>
                    <a:pt x="473" y="560"/>
                    <a:pt x="595" y="438"/>
                    <a:pt x="595" y="281"/>
                  </a:cubicBezTo>
                  <a:cubicBezTo>
                    <a:pt x="578" y="123"/>
                    <a:pt x="455" y="1"/>
                    <a:pt x="29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965;p74">
              <a:extLst>
                <a:ext uri="{FF2B5EF4-FFF2-40B4-BE49-F238E27FC236}">
                  <a16:creationId xmlns:a16="http://schemas.microsoft.com/office/drawing/2014/main" id="{0717B4A2-815F-46DD-BB42-94452F195980}"/>
                </a:ext>
              </a:extLst>
            </p:cNvPr>
            <p:cNvSpPr/>
            <p:nvPr/>
          </p:nvSpPr>
          <p:spPr>
            <a:xfrm>
              <a:off x="6872856" y="1577069"/>
              <a:ext cx="15516" cy="15542"/>
            </a:xfrm>
            <a:custGeom>
              <a:avLst/>
              <a:gdLst/>
              <a:ahLst/>
              <a:cxnLst/>
              <a:rect l="l" t="t" r="r" b="b"/>
              <a:pathLst>
                <a:path w="577" h="578" extrusionOk="0">
                  <a:moveTo>
                    <a:pt x="280" y="0"/>
                  </a:moveTo>
                  <a:cubicBezTo>
                    <a:pt x="122" y="0"/>
                    <a:pt x="0" y="140"/>
                    <a:pt x="0" y="298"/>
                  </a:cubicBezTo>
                  <a:cubicBezTo>
                    <a:pt x="0" y="455"/>
                    <a:pt x="140" y="577"/>
                    <a:pt x="297" y="577"/>
                  </a:cubicBezTo>
                  <a:cubicBezTo>
                    <a:pt x="455" y="577"/>
                    <a:pt x="577" y="437"/>
                    <a:pt x="577" y="280"/>
                  </a:cubicBezTo>
                  <a:cubicBezTo>
                    <a:pt x="560" y="123"/>
                    <a:pt x="437" y="0"/>
                    <a:pt x="28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966;p74">
              <a:extLst>
                <a:ext uri="{FF2B5EF4-FFF2-40B4-BE49-F238E27FC236}">
                  <a16:creationId xmlns:a16="http://schemas.microsoft.com/office/drawing/2014/main" id="{6653C31E-DA83-CA8E-F40B-59AE38BAF4C0}"/>
                </a:ext>
              </a:extLst>
            </p:cNvPr>
            <p:cNvSpPr/>
            <p:nvPr/>
          </p:nvSpPr>
          <p:spPr>
            <a:xfrm>
              <a:off x="6868607" y="1434126"/>
              <a:ext cx="16026" cy="15139"/>
            </a:xfrm>
            <a:custGeom>
              <a:avLst/>
              <a:gdLst/>
              <a:ahLst/>
              <a:cxnLst/>
              <a:rect l="l" t="t" r="r" b="b"/>
              <a:pathLst>
                <a:path w="596" h="563" extrusionOk="0">
                  <a:moveTo>
                    <a:pt x="328" y="0"/>
                  </a:moveTo>
                  <a:cubicBezTo>
                    <a:pt x="318" y="0"/>
                    <a:pt x="308" y="1"/>
                    <a:pt x="298" y="2"/>
                  </a:cubicBezTo>
                  <a:cubicBezTo>
                    <a:pt x="141" y="2"/>
                    <a:pt x="1" y="124"/>
                    <a:pt x="18" y="282"/>
                  </a:cubicBezTo>
                  <a:cubicBezTo>
                    <a:pt x="18" y="430"/>
                    <a:pt x="127" y="563"/>
                    <a:pt x="286" y="563"/>
                  </a:cubicBezTo>
                  <a:cubicBezTo>
                    <a:pt x="296" y="563"/>
                    <a:pt x="305" y="563"/>
                    <a:pt x="315" y="562"/>
                  </a:cubicBezTo>
                  <a:cubicBezTo>
                    <a:pt x="473" y="562"/>
                    <a:pt x="595" y="439"/>
                    <a:pt x="578" y="264"/>
                  </a:cubicBezTo>
                  <a:cubicBezTo>
                    <a:pt x="578" y="117"/>
                    <a:pt x="470" y="0"/>
                    <a:pt x="32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967;p74">
              <a:extLst>
                <a:ext uri="{FF2B5EF4-FFF2-40B4-BE49-F238E27FC236}">
                  <a16:creationId xmlns:a16="http://schemas.microsoft.com/office/drawing/2014/main" id="{9ADACD31-69E4-F3E8-1FB1-A913FC966B83}"/>
                </a:ext>
              </a:extLst>
            </p:cNvPr>
            <p:cNvSpPr/>
            <p:nvPr/>
          </p:nvSpPr>
          <p:spPr>
            <a:xfrm>
              <a:off x="6867666" y="1397987"/>
              <a:ext cx="16026" cy="15516"/>
            </a:xfrm>
            <a:custGeom>
              <a:avLst/>
              <a:gdLst/>
              <a:ahLst/>
              <a:cxnLst/>
              <a:rect l="l" t="t" r="r" b="b"/>
              <a:pathLst>
                <a:path w="596" h="577" extrusionOk="0">
                  <a:moveTo>
                    <a:pt x="298" y="0"/>
                  </a:moveTo>
                  <a:cubicBezTo>
                    <a:pt x="141" y="18"/>
                    <a:pt x="1" y="140"/>
                    <a:pt x="18" y="297"/>
                  </a:cubicBezTo>
                  <a:cubicBezTo>
                    <a:pt x="18" y="455"/>
                    <a:pt x="141" y="577"/>
                    <a:pt x="298" y="577"/>
                  </a:cubicBezTo>
                  <a:cubicBezTo>
                    <a:pt x="473" y="577"/>
                    <a:pt x="595" y="437"/>
                    <a:pt x="578" y="280"/>
                  </a:cubicBezTo>
                  <a:cubicBezTo>
                    <a:pt x="578" y="122"/>
                    <a:pt x="455" y="0"/>
                    <a:pt x="29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968;p74">
              <a:extLst>
                <a:ext uri="{FF2B5EF4-FFF2-40B4-BE49-F238E27FC236}">
                  <a16:creationId xmlns:a16="http://schemas.microsoft.com/office/drawing/2014/main" id="{CD3362DA-12E8-4DD6-D550-4DC5D01E4BA8}"/>
                </a:ext>
              </a:extLst>
            </p:cNvPr>
            <p:cNvSpPr/>
            <p:nvPr/>
          </p:nvSpPr>
          <p:spPr>
            <a:xfrm>
              <a:off x="6866725" y="1362251"/>
              <a:ext cx="16026" cy="15542"/>
            </a:xfrm>
            <a:custGeom>
              <a:avLst/>
              <a:gdLst/>
              <a:ahLst/>
              <a:cxnLst/>
              <a:rect l="l" t="t" r="r" b="b"/>
              <a:pathLst>
                <a:path w="596" h="578" extrusionOk="0">
                  <a:moveTo>
                    <a:pt x="298" y="0"/>
                  </a:moveTo>
                  <a:cubicBezTo>
                    <a:pt x="141" y="18"/>
                    <a:pt x="1" y="140"/>
                    <a:pt x="18" y="298"/>
                  </a:cubicBezTo>
                  <a:cubicBezTo>
                    <a:pt x="18" y="455"/>
                    <a:pt x="141" y="577"/>
                    <a:pt x="298" y="577"/>
                  </a:cubicBezTo>
                  <a:cubicBezTo>
                    <a:pt x="473" y="577"/>
                    <a:pt x="595" y="438"/>
                    <a:pt x="578" y="280"/>
                  </a:cubicBezTo>
                  <a:cubicBezTo>
                    <a:pt x="578" y="123"/>
                    <a:pt x="455" y="0"/>
                    <a:pt x="29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969;p74">
              <a:extLst>
                <a:ext uri="{FF2B5EF4-FFF2-40B4-BE49-F238E27FC236}">
                  <a16:creationId xmlns:a16="http://schemas.microsoft.com/office/drawing/2014/main" id="{5E9362F3-B562-AFAF-A37E-DE2201E1FF85}"/>
                </a:ext>
              </a:extLst>
            </p:cNvPr>
            <p:cNvSpPr/>
            <p:nvPr/>
          </p:nvSpPr>
          <p:spPr>
            <a:xfrm>
              <a:off x="6759088" y="1347220"/>
              <a:ext cx="15542" cy="15516"/>
            </a:xfrm>
            <a:custGeom>
              <a:avLst/>
              <a:gdLst/>
              <a:ahLst/>
              <a:cxnLst/>
              <a:rect l="l" t="t" r="r" b="b"/>
              <a:pathLst>
                <a:path w="578" h="577" extrusionOk="0">
                  <a:moveTo>
                    <a:pt x="280" y="0"/>
                  </a:moveTo>
                  <a:cubicBezTo>
                    <a:pt x="123" y="18"/>
                    <a:pt x="1" y="140"/>
                    <a:pt x="1" y="297"/>
                  </a:cubicBezTo>
                  <a:cubicBezTo>
                    <a:pt x="18" y="455"/>
                    <a:pt x="140" y="577"/>
                    <a:pt x="298" y="577"/>
                  </a:cubicBezTo>
                  <a:cubicBezTo>
                    <a:pt x="455" y="577"/>
                    <a:pt x="578" y="437"/>
                    <a:pt x="578" y="280"/>
                  </a:cubicBezTo>
                  <a:cubicBezTo>
                    <a:pt x="578" y="122"/>
                    <a:pt x="438" y="0"/>
                    <a:pt x="28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970;p74">
              <a:extLst>
                <a:ext uri="{FF2B5EF4-FFF2-40B4-BE49-F238E27FC236}">
                  <a16:creationId xmlns:a16="http://schemas.microsoft.com/office/drawing/2014/main" id="{707F0948-7C1C-8B8E-5B17-B80144EAB243}"/>
                </a:ext>
              </a:extLst>
            </p:cNvPr>
            <p:cNvSpPr/>
            <p:nvPr/>
          </p:nvSpPr>
          <p:spPr>
            <a:xfrm>
              <a:off x="6830532" y="1345338"/>
              <a:ext cx="16026" cy="15542"/>
            </a:xfrm>
            <a:custGeom>
              <a:avLst/>
              <a:gdLst/>
              <a:ahLst/>
              <a:cxnLst/>
              <a:rect l="l" t="t" r="r" b="b"/>
              <a:pathLst>
                <a:path w="596" h="578" extrusionOk="0">
                  <a:moveTo>
                    <a:pt x="281" y="0"/>
                  </a:moveTo>
                  <a:cubicBezTo>
                    <a:pt x="123" y="18"/>
                    <a:pt x="1" y="140"/>
                    <a:pt x="18" y="297"/>
                  </a:cubicBezTo>
                  <a:cubicBezTo>
                    <a:pt x="18" y="455"/>
                    <a:pt x="141" y="577"/>
                    <a:pt x="298" y="577"/>
                  </a:cubicBezTo>
                  <a:cubicBezTo>
                    <a:pt x="455" y="577"/>
                    <a:pt x="595" y="437"/>
                    <a:pt x="578" y="280"/>
                  </a:cubicBezTo>
                  <a:cubicBezTo>
                    <a:pt x="578" y="123"/>
                    <a:pt x="455" y="0"/>
                    <a:pt x="28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971;p74">
              <a:extLst>
                <a:ext uri="{FF2B5EF4-FFF2-40B4-BE49-F238E27FC236}">
                  <a16:creationId xmlns:a16="http://schemas.microsoft.com/office/drawing/2014/main" id="{F71C1CF1-3E16-2385-B772-79F2BBF9D77E}"/>
                </a:ext>
              </a:extLst>
            </p:cNvPr>
            <p:cNvSpPr/>
            <p:nvPr/>
          </p:nvSpPr>
          <p:spPr>
            <a:xfrm>
              <a:off x="6795281" y="1364133"/>
              <a:ext cx="15542" cy="15542"/>
            </a:xfrm>
            <a:custGeom>
              <a:avLst/>
              <a:gdLst/>
              <a:ahLst/>
              <a:cxnLst/>
              <a:rect l="l" t="t" r="r" b="b"/>
              <a:pathLst>
                <a:path w="578" h="578" extrusionOk="0">
                  <a:moveTo>
                    <a:pt x="280" y="0"/>
                  </a:moveTo>
                  <a:cubicBezTo>
                    <a:pt x="123" y="18"/>
                    <a:pt x="1" y="140"/>
                    <a:pt x="1" y="298"/>
                  </a:cubicBezTo>
                  <a:cubicBezTo>
                    <a:pt x="18" y="455"/>
                    <a:pt x="141" y="577"/>
                    <a:pt x="298" y="577"/>
                  </a:cubicBezTo>
                  <a:cubicBezTo>
                    <a:pt x="455" y="577"/>
                    <a:pt x="578" y="437"/>
                    <a:pt x="578" y="280"/>
                  </a:cubicBezTo>
                  <a:cubicBezTo>
                    <a:pt x="578" y="123"/>
                    <a:pt x="438" y="0"/>
                    <a:pt x="28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972;p74">
              <a:extLst>
                <a:ext uri="{FF2B5EF4-FFF2-40B4-BE49-F238E27FC236}">
                  <a16:creationId xmlns:a16="http://schemas.microsoft.com/office/drawing/2014/main" id="{B4279DF4-7E7E-AF4D-B42C-202992569B2D}"/>
                </a:ext>
              </a:extLst>
            </p:cNvPr>
            <p:cNvSpPr/>
            <p:nvPr/>
          </p:nvSpPr>
          <p:spPr>
            <a:xfrm>
              <a:off x="6794339" y="1328398"/>
              <a:ext cx="15542" cy="15542"/>
            </a:xfrm>
            <a:custGeom>
              <a:avLst/>
              <a:gdLst/>
              <a:ahLst/>
              <a:cxnLst/>
              <a:rect l="l" t="t" r="r" b="b"/>
              <a:pathLst>
                <a:path w="578" h="578" extrusionOk="0">
                  <a:moveTo>
                    <a:pt x="280" y="1"/>
                  </a:moveTo>
                  <a:cubicBezTo>
                    <a:pt x="123" y="18"/>
                    <a:pt x="1" y="141"/>
                    <a:pt x="1" y="298"/>
                  </a:cubicBezTo>
                  <a:cubicBezTo>
                    <a:pt x="18" y="455"/>
                    <a:pt x="141" y="578"/>
                    <a:pt x="298" y="578"/>
                  </a:cubicBezTo>
                  <a:cubicBezTo>
                    <a:pt x="455" y="578"/>
                    <a:pt x="578" y="438"/>
                    <a:pt x="578" y="281"/>
                  </a:cubicBezTo>
                  <a:cubicBezTo>
                    <a:pt x="578" y="123"/>
                    <a:pt x="438" y="1"/>
                    <a:pt x="28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973;p74">
              <a:extLst>
                <a:ext uri="{FF2B5EF4-FFF2-40B4-BE49-F238E27FC236}">
                  <a16:creationId xmlns:a16="http://schemas.microsoft.com/office/drawing/2014/main" id="{027801A3-3499-00AF-B122-712519CCEEDA}"/>
                </a:ext>
              </a:extLst>
            </p:cNvPr>
            <p:cNvSpPr/>
            <p:nvPr/>
          </p:nvSpPr>
          <p:spPr>
            <a:xfrm>
              <a:off x="6901977" y="1343456"/>
              <a:ext cx="16026" cy="15542"/>
            </a:xfrm>
            <a:custGeom>
              <a:avLst/>
              <a:gdLst/>
              <a:ahLst/>
              <a:cxnLst/>
              <a:rect l="l" t="t" r="r" b="b"/>
              <a:pathLst>
                <a:path w="596" h="578" extrusionOk="0">
                  <a:moveTo>
                    <a:pt x="298" y="0"/>
                  </a:moveTo>
                  <a:cubicBezTo>
                    <a:pt x="141" y="0"/>
                    <a:pt x="1" y="140"/>
                    <a:pt x="18" y="297"/>
                  </a:cubicBezTo>
                  <a:cubicBezTo>
                    <a:pt x="18" y="455"/>
                    <a:pt x="141" y="577"/>
                    <a:pt x="316" y="577"/>
                  </a:cubicBezTo>
                  <a:cubicBezTo>
                    <a:pt x="473" y="577"/>
                    <a:pt x="595" y="437"/>
                    <a:pt x="595" y="280"/>
                  </a:cubicBezTo>
                  <a:cubicBezTo>
                    <a:pt x="578" y="123"/>
                    <a:pt x="455" y="0"/>
                    <a:pt x="29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974;p74">
              <a:extLst>
                <a:ext uri="{FF2B5EF4-FFF2-40B4-BE49-F238E27FC236}">
                  <a16:creationId xmlns:a16="http://schemas.microsoft.com/office/drawing/2014/main" id="{A8B3D5C3-27A0-74A8-4A22-8D7714D55B33}"/>
                </a:ext>
              </a:extLst>
            </p:cNvPr>
            <p:cNvSpPr/>
            <p:nvPr/>
          </p:nvSpPr>
          <p:spPr>
            <a:xfrm>
              <a:off x="6866725" y="1362251"/>
              <a:ext cx="16026" cy="15542"/>
            </a:xfrm>
            <a:custGeom>
              <a:avLst/>
              <a:gdLst/>
              <a:ahLst/>
              <a:cxnLst/>
              <a:rect l="l" t="t" r="r" b="b"/>
              <a:pathLst>
                <a:path w="596" h="578" extrusionOk="0">
                  <a:moveTo>
                    <a:pt x="298" y="0"/>
                  </a:moveTo>
                  <a:cubicBezTo>
                    <a:pt x="141" y="18"/>
                    <a:pt x="1" y="140"/>
                    <a:pt x="18" y="298"/>
                  </a:cubicBezTo>
                  <a:cubicBezTo>
                    <a:pt x="18" y="455"/>
                    <a:pt x="141" y="577"/>
                    <a:pt x="298" y="577"/>
                  </a:cubicBezTo>
                  <a:cubicBezTo>
                    <a:pt x="473" y="577"/>
                    <a:pt x="595" y="438"/>
                    <a:pt x="578" y="280"/>
                  </a:cubicBezTo>
                  <a:cubicBezTo>
                    <a:pt x="578" y="123"/>
                    <a:pt x="455" y="0"/>
                    <a:pt x="29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975;p74">
              <a:extLst>
                <a:ext uri="{FF2B5EF4-FFF2-40B4-BE49-F238E27FC236}">
                  <a16:creationId xmlns:a16="http://schemas.microsoft.com/office/drawing/2014/main" id="{E11BAB94-9C6F-7F27-A76E-FE7434FFC7F2}"/>
                </a:ext>
              </a:extLst>
            </p:cNvPr>
            <p:cNvSpPr/>
            <p:nvPr/>
          </p:nvSpPr>
          <p:spPr>
            <a:xfrm>
              <a:off x="6865784" y="1326516"/>
              <a:ext cx="16026" cy="15542"/>
            </a:xfrm>
            <a:custGeom>
              <a:avLst/>
              <a:gdLst/>
              <a:ahLst/>
              <a:cxnLst/>
              <a:rect l="l" t="t" r="r" b="b"/>
              <a:pathLst>
                <a:path w="596" h="578" extrusionOk="0">
                  <a:moveTo>
                    <a:pt x="298" y="1"/>
                  </a:moveTo>
                  <a:cubicBezTo>
                    <a:pt x="141" y="1"/>
                    <a:pt x="1" y="141"/>
                    <a:pt x="18" y="298"/>
                  </a:cubicBezTo>
                  <a:cubicBezTo>
                    <a:pt x="18" y="455"/>
                    <a:pt x="141" y="578"/>
                    <a:pt x="298" y="578"/>
                  </a:cubicBezTo>
                  <a:cubicBezTo>
                    <a:pt x="473" y="578"/>
                    <a:pt x="595" y="438"/>
                    <a:pt x="578" y="281"/>
                  </a:cubicBezTo>
                  <a:cubicBezTo>
                    <a:pt x="578" y="123"/>
                    <a:pt x="455" y="1"/>
                    <a:pt x="29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976;p74">
              <a:extLst>
                <a:ext uri="{FF2B5EF4-FFF2-40B4-BE49-F238E27FC236}">
                  <a16:creationId xmlns:a16="http://schemas.microsoft.com/office/drawing/2014/main" id="{7290D89E-83B9-B6FB-4D72-31E03447AF84}"/>
                </a:ext>
              </a:extLst>
            </p:cNvPr>
            <p:cNvSpPr/>
            <p:nvPr/>
          </p:nvSpPr>
          <p:spPr>
            <a:xfrm>
              <a:off x="6758147" y="1311485"/>
              <a:ext cx="15542" cy="15542"/>
            </a:xfrm>
            <a:custGeom>
              <a:avLst/>
              <a:gdLst/>
              <a:ahLst/>
              <a:cxnLst/>
              <a:rect l="l" t="t" r="r" b="b"/>
              <a:pathLst>
                <a:path w="578" h="578" extrusionOk="0">
                  <a:moveTo>
                    <a:pt x="280" y="1"/>
                  </a:moveTo>
                  <a:cubicBezTo>
                    <a:pt x="123" y="1"/>
                    <a:pt x="1" y="140"/>
                    <a:pt x="1" y="298"/>
                  </a:cubicBezTo>
                  <a:cubicBezTo>
                    <a:pt x="18" y="455"/>
                    <a:pt x="141" y="577"/>
                    <a:pt x="298" y="577"/>
                  </a:cubicBezTo>
                  <a:cubicBezTo>
                    <a:pt x="455" y="577"/>
                    <a:pt x="578" y="438"/>
                    <a:pt x="578" y="280"/>
                  </a:cubicBezTo>
                  <a:cubicBezTo>
                    <a:pt x="578" y="123"/>
                    <a:pt x="438" y="1"/>
                    <a:pt x="28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977;p74">
              <a:extLst>
                <a:ext uri="{FF2B5EF4-FFF2-40B4-BE49-F238E27FC236}">
                  <a16:creationId xmlns:a16="http://schemas.microsoft.com/office/drawing/2014/main" id="{F68705C6-D1B5-BE37-BC74-6553795C2864}"/>
                </a:ext>
              </a:extLst>
            </p:cNvPr>
            <p:cNvSpPr/>
            <p:nvPr/>
          </p:nvSpPr>
          <p:spPr>
            <a:xfrm>
              <a:off x="6829591" y="1309602"/>
              <a:ext cx="16026" cy="15542"/>
            </a:xfrm>
            <a:custGeom>
              <a:avLst/>
              <a:gdLst/>
              <a:ahLst/>
              <a:cxnLst/>
              <a:rect l="l" t="t" r="r" b="b"/>
              <a:pathLst>
                <a:path w="596" h="578" extrusionOk="0">
                  <a:moveTo>
                    <a:pt x="281" y="1"/>
                  </a:moveTo>
                  <a:cubicBezTo>
                    <a:pt x="123" y="1"/>
                    <a:pt x="1" y="140"/>
                    <a:pt x="1" y="298"/>
                  </a:cubicBezTo>
                  <a:cubicBezTo>
                    <a:pt x="18" y="455"/>
                    <a:pt x="141" y="577"/>
                    <a:pt x="298" y="577"/>
                  </a:cubicBezTo>
                  <a:cubicBezTo>
                    <a:pt x="455" y="577"/>
                    <a:pt x="595" y="438"/>
                    <a:pt x="578" y="280"/>
                  </a:cubicBezTo>
                  <a:cubicBezTo>
                    <a:pt x="578" y="123"/>
                    <a:pt x="455" y="1"/>
                    <a:pt x="281"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978;p74">
              <a:extLst>
                <a:ext uri="{FF2B5EF4-FFF2-40B4-BE49-F238E27FC236}">
                  <a16:creationId xmlns:a16="http://schemas.microsoft.com/office/drawing/2014/main" id="{E9E62A84-3C98-63BD-E0AB-0D17FBE80D94}"/>
                </a:ext>
              </a:extLst>
            </p:cNvPr>
            <p:cNvSpPr/>
            <p:nvPr/>
          </p:nvSpPr>
          <p:spPr>
            <a:xfrm>
              <a:off x="6793398" y="1292689"/>
              <a:ext cx="15542" cy="15542"/>
            </a:xfrm>
            <a:custGeom>
              <a:avLst/>
              <a:gdLst/>
              <a:ahLst/>
              <a:cxnLst/>
              <a:rect l="l" t="t" r="r" b="b"/>
              <a:pathLst>
                <a:path w="578" h="578" extrusionOk="0">
                  <a:moveTo>
                    <a:pt x="280" y="0"/>
                  </a:moveTo>
                  <a:cubicBezTo>
                    <a:pt x="123" y="0"/>
                    <a:pt x="1" y="140"/>
                    <a:pt x="1" y="297"/>
                  </a:cubicBezTo>
                  <a:cubicBezTo>
                    <a:pt x="18" y="455"/>
                    <a:pt x="141" y="577"/>
                    <a:pt x="298" y="577"/>
                  </a:cubicBezTo>
                  <a:cubicBezTo>
                    <a:pt x="455" y="577"/>
                    <a:pt x="578" y="437"/>
                    <a:pt x="578" y="280"/>
                  </a:cubicBezTo>
                  <a:cubicBezTo>
                    <a:pt x="578" y="123"/>
                    <a:pt x="438" y="0"/>
                    <a:pt x="28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979;p74">
              <a:extLst>
                <a:ext uri="{FF2B5EF4-FFF2-40B4-BE49-F238E27FC236}">
                  <a16:creationId xmlns:a16="http://schemas.microsoft.com/office/drawing/2014/main" id="{A1FD395E-B62F-93B5-D456-CF80275754D7}"/>
                </a:ext>
              </a:extLst>
            </p:cNvPr>
            <p:cNvSpPr/>
            <p:nvPr/>
          </p:nvSpPr>
          <p:spPr>
            <a:xfrm>
              <a:off x="6901063" y="1307720"/>
              <a:ext cx="16000" cy="15542"/>
            </a:xfrm>
            <a:custGeom>
              <a:avLst/>
              <a:gdLst/>
              <a:ahLst/>
              <a:cxnLst/>
              <a:rect l="l" t="t" r="r" b="b"/>
              <a:pathLst>
                <a:path w="595" h="578" extrusionOk="0">
                  <a:moveTo>
                    <a:pt x="297" y="1"/>
                  </a:moveTo>
                  <a:cubicBezTo>
                    <a:pt x="140" y="1"/>
                    <a:pt x="0" y="141"/>
                    <a:pt x="17" y="298"/>
                  </a:cubicBezTo>
                  <a:cubicBezTo>
                    <a:pt x="17" y="455"/>
                    <a:pt x="140" y="578"/>
                    <a:pt x="315" y="578"/>
                  </a:cubicBezTo>
                  <a:cubicBezTo>
                    <a:pt x="472" y="578"/>
                    <a:pt x="594" y="438"/>
                    <a:pt x="577" y="280"/>
                  </a:cubicBezTo>
                  <a:cubicBezTo>
                    <a:pt x="577" y="123"/>
                    <a:pt x="455" y="1"/>
                    <a:pt x="297"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980;p74">
              <a:extLst>
                <a:ext uri="{FF2B5EF4-FFF2-40B4-BE49-F238E27FC236}">
                  <a16:creationId xmlns:a16="http://schemas.microsoft.com/office/drawing/2014/main" id="{9E144828-7464-B1B9-2DA4-C6FBC20EE955}"/>
                </a:ext>
              </a:extLst>
            </p:cNvPr>
            <p:cNvSpPr/>
            <p:nvPr/>
          </p:nvSpPr>
          <p:spPr>
            <a:xfrm>
              <a:off x="6864843" y="1290807"/>
              <a:ext cx="16026" cy="15542"/>
            </a:xfrm>
            <a:custGeom>
              <a:avLst/>
              <a:gdLst/>
              <a:ahLst/>
              <a:cxnLst/>
              <a:rect l="l" t="t" r="r" b="b"/>
              <a:pathLst>
                <a:path w="596" h="578" extrusionOk="0">
                  <a:moveTo>
                    <a:pt x="298" y="0"/>
                  </a:moveTo>
                  <a:cubicBezTo>
                    <a:pt x="123" y="0"/>
                    <a:pt x="1" y="140"/>
                    <a:pt x="18" y="298"/>
                  </a:cubicBezTo>
                  <a:cubicBezTo>
                    <a:pt x="18" y="455"/>
                    <a:pt x="141" y="577"/>
                    <a:pt x="298" y="577"/>
                  </a:cubicBezTo>
                  <a:cubicBezTo>
                    <a:pt x="455" y="577"/>
                    <a:pt x="595" y="437"/>
                    <a:pt x="578" y="280"/>
                  </a:cubicBezTo>
                  <a:cubicBezTo>
                    <a:pt x="578" y="123"/>
                    <a:pt x="455" y="0"/>
                    <a:pt x="29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981;p74">
              <a:extLst>
                <a:ext uri="{FF2B5EF4-FFF2-40B4-BE49-F238E27FC236}">
                  <a16:creationId xmlns:a16="http://schemas.microsoft.com/office/drawing/2014/main" id="{7A2F4581-EB94-C0D4-6171-AEE3166665BD}"/>
                </a:ext>
              </a:extLst>
            </p:cNvPr>
            <p:cNvSpPr/>
            <p:nvPr/>
          </p:nvSpPr>
          <p:spPr>
            <a:xfrm>
              <a:off x="6757205" y="1275749"/>
              <a:ext cx="15542" cy="15542"/>
            </a:xfrm>
            <a:custGeom>
              <a:avLst/>
              <a:gdLst/>
              <a:ahLst/>
              <a:cxnLst/>
              <a:rect l="l" t="t" r="r" b="b"/>
              <a:pathLst>
                <a:path w="578" h="578" extrusionOk="0">
                  <a:moveTo>
                    <a:pt x="280" y="1"/>
                  </a:moveTo>
                  <a:cubicBezTo>
                    <a:pt x="123" y="1"/>
                    <a:pt x="1" y="141"/>
                    <a:pt x="1" y="298"/>
                  </a:cubicBezTo>
                  <a:cubicBezTo>
                    <a:pt x="18" y="455"/>
                    <a:pt x="141" y="578"/>
                    <a:pt x="298" y="578"/>
                  </a:cubicBezTo>
                  <a:cubicBezTo>
                    <a:pt x="455" y="578"/>
                    <a:pt x="578" y="438"/>
                    <a:pt x="578" y="281"/>
                  </a:cubicBezTo>
                  <a:cubicBezTo>
                    <a:pt x="578" y="123"/>
                    <a:pt x="438" y="1"/>
                    <a:pt x="28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982;p74">
              <a:extLst>
                <a:ext uri="{FF2B5EF4-FFF2-40B4-BE49-F238E27FC236}">
                  <a16:creationId xmlns:a16="http://schemas.microsoft.com/office/drawing/2014/main" id="{ADA59E5E-65FE-BEDE-6B96-3E252F7E1B13}"/>
                </a:ext>
              </a:extLst>
            </p:cNvPr>
            <p:cNvSpPr/>
            <p:nvPr/>
          </p:nvSpPr>
          <p:spPr>
            <a:xfrm>
              <a:off x="6828650" y="1273867"/>
              <a:ext cx="16026" cy="15542"/>
            </a:xfrm>
            <a:custGeom>
              <a:avLst/>
              <a:gdLst/>
              <a:ahLst/>
              <a:cxnLst/>
              <a:rect l="l" t="t" r="r" b="b"/>
              <a:pathLst>
                <a:path w="596" h="578" extrusionOk="0">
                  <a:moveTo>
                    <a:pt x="281" y="1"/>
                  </a:moveTo>
                  <a:cubicBezTo>
                    <a:pt x="123" y="1"/>
                    <a:pt x="1" y="141"/>
                    <a:pt x="1" y="298"/>
                  </a:cubicBezTo>
                  <a:cubicBezTo>
                    <a:pt x="18" y="456"/>
                    <a:pt x="141" y="578"/>
                    <a:pt x="298" y="578"/>
                  </a:cubicBezTo>
                  <a:cubicBezTo>
                    <a:pt x="455" y="578"/>
                    <a:pt x="595" y="438"/>
                    <a:pt x="578" y="281"/>
                  </a:cubicBezTo>
                  <a:cubicBezTo>
                    <a:pt x="578" y="123"/>
                    <a:pt x="438" y="1"/>
                    <a:pt x="281"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983;p74">
              <a:extLst>
                <a:ext uri="{FF2B5EF4-FFF2-40B4-BE49-F238E27FC236}">
                  <a16:creationId xmlns:a16="http://schemas.microsoft.com/office/drawing/2014/main" id="{8173B459-D700-4304-3EE9-73F24AA3C971}"/>
                </a:ext>
              </a:extLst>
            </p:cNvPr>
            <p:cNvSpPr/>
            <p:nvPr/>
          </p:nvSpPr>
          <p:spPr>
            <a:xfrm>
              <a:off x="6792457" y="1256953"/>
              <a:ext cx="15542" cy="15542"/>
            </a:xfrm>
            <a:custGeom>
              <a:avLst/>
              <a:gdLst/>
              <a:ahLst/>
              <a:cxnLst/>
              <a:rect l="l" t="t" r="r" b="b"/>
              <a:pathLst>
                <a:path w="578" h="578" extrusionOk="0">
                  <a:moveTo>
                    <a:pt x="281" y="1"/>
                  </a:moveTo>
                  <a:cubicBezTo>
                    <a:pt x="123" y="1"/>
                    <a:pt x="1" y="141"/>
                    <a:pt x="1" y="298"/>
                  </a:cubicBezTo>
                  <a:cubicBezTo>
                    <a:pt x="18" y="455"/>
                    <a:pt x="141" y="578"/>
                    <a:pt x="298" y="578"/>
                  </a:cubicBezTo>
                  <a:cubicBezTo>
                    <a:pt x="455" y="578"/>
                    <a:pt x="578" y="438"/>
                    <a:pt x="578" y="280"/>
                  </a:cubicBezTo>
                  <a:cubicBezTo>
                    <a:pt x="578" y="123"/>
                    <a:pt x="438" y="1"/>
                    <a:pt x="281"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984;p74">
              <a:extLst>
                <a:ext uri="{FF2B5EF4-FFF2-40B4-BE49-F238E27FC236}">
                  <a16:creationId xmlns:a16="http://schemas.microsoft.com/office/drawing/2014/main" id="{451118F2-5B32-88AC-64CC-BC4304FDA1DC}"/>
                </a:ext>
              </a:extLst>
            </p:cNvPr>
            <p:cNvSpPr/>
            <p:nvPr/>
          </p:nvSpPr>
          <p:spPr>
            <a:xfrm>
              <a:off x="6900122" y="1272011"/>
              <a:ext cx="16000" cy="15516"/>
            </a:xfrm>
            <a:custGeom>
              <a:avLst/>
              <a:gdLst/>
              <a:ahLst/>
              <a:cxnLst/>
              <a:rect l="l" t="t" r="r" b="b"/>
              <a:pathLst>
                <a:path w="595" h="577" extrusionOk="0">
                  <a:moveTo>
                    <a:pt x="297" y="0"/>
                  </a:moveTo>
                  <a:cubicBezTo>
                    <a:pt x="140" y="0"/>
                    <a:pt x="0" y="140"/>
                    <a:pt x="18" y="297"/>
                  </a:cubicBezTo>
                  <a:cubicBezTo>
                    <a:pt x="18" y="455"/>
                    <a:pt x="140" y="577"/>
                    <a:pt x="297" y="577"/>
                  </a:cubicBezTo>
                  <a:cubicBezTo>
                    <a:pt x="472" y="577"/>
                    <a:pt x="594" y="437"/>
                    <a:pt x="577" y="280"/>
                  </a:cubicBezTo>
                  <a:cubicBezTo>
                    <a:pt x="577" y="122"/>
                    <a:pt x="455" y="0"/>
                    <a:pt x="297"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985;p74">
              <a:extLst>
                <a:ext uri="{FF2B5EF4-FFF2-40B4-BE49-F238E27FC236}">
                  <a16:creationId xmlns:a16="http://schemas.microsoft.com/office/drawing/2014/main" id="{6FBB18A4-8B16-2538-741C-AF393FA6CFDC}"/>
                </a:ext>
              </a:extLst>
            </p:cNvPr>
            <p:cNvSpPr/>
            <p:nvPr/>
          </p:nvSpPr>
          <p:spPr>
            <a:xfrm>
              <a:off x="6863902" y="1255071"/>
              <a:ext cx="16026" cy="15542"/>
            </a:xfrm>
            <a:custGeom>
              <a:avLst/>
              <a:gdLst/>
              <a:ahLst/>
              <a:cxnLst/>
              <a:rect l="l" t="t" r="r" b="b"/>
              <a:pathLst>
                <a:path w="596" h="578" extrusionOk="0">
                  <a:moveTo>
                    <a:pt x="298" y="1"/>
                  </a:moveTo>
                  <a:cubicBezTo>
                    <a:pt x="123" y="1"/>
                    <a:pt x="1" y="141"/>
                    <a:pt x="18" y="298"/>
                  </a:cubicBezTo>
                  <a:cubicBezTo>
                    <a:pt x="18" y="455"/>
                    <a:pt x="141" y="578"/>
                    <a:pt x="298" y="578"/>
                  </a:cubicBezTo>
                  <a:cubicBezTo>
                    <a:pt x="455" y="578"/>
                    <a:pt x="595" y="438"/>
                    <a:pt x="578" y="280"/>
                  </a:cubicBezTo>
                  <a:cubicBezTo>
                    <a:pt x="578" y="123"/>
                    <a:pt x="455" y="1"/>
                    <a:pt x="29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986;p74">
              <a:extLst>
                <a:ext uri="{FF2B5EF4-FFF2-40B4-BE49-F238E27FC236}">
                  <a16:creationId xmlns:a16="http://schemas.microsoft.com/office/drawing/2014/main" id="{927B1ED5-1212-9A1A-9115-59DC1947921F}"/>
                </a:ext>
              </a:extLst>
            </p:cNvPr>
            <p:cNvSpPr/>
            <p:nvPr/>
          </p:nvSpPr>
          <p:spPr>
            <a:xfrm>
              <a:off x="7309052" y="1283439"/>
              <a:ext cx="62546" cy="133751"/>
            </a:xfrm>
            <a:custGeom>
              <a:avLst/>
              <a:gdLst/>
              <a:ahLst/>
              <a:cxnLst/>
              <a:rect l="l" t="t" r="r" b="b"/>
              <a:pathLst>
                <a:path w="2326" h="4974" extrusionOk="0">
                  <a:moveTo>
                    <a:pt x="303" y="1"/>
                  </a:moveTo>
                  <a:cubicBezTo>
                    <a:pt x="245" y="1"/>
                    <a:pt x="185" y="45"/>
                    <a:pt x="158" y="100"/>
                  </a:cubicBezTo>
                  <a:cubicBezTo>
                    <a:pt x="141" y="169"/>
                    <a:pt x="176" y="257"/>
                    <a:pt x="246" y="292"/>
                  </a:cubicBezTo>
                  <a:lnTo>
                    <a:pt x="1644" y="781"/>
                  </a:lnTo>
                  <a:lnTo>
                    <a:pt x="315" y="1463"/>
                  </a:lnTo>
                  <a:cubicBezTo>
                    <a:pt x="263" y="1498"/>
                    <a:pt x="246" y="1550"/>
                    <a:pt x="246" y="1603"/>
                  </a:cubicBezTo>
                  <a:cubicBezTo>
                    <a:pt x="246" y="1655"/>
                    <a:pt x="281" y="1708"/>
                    <a:pt x="333" y="1725"/>
                  </a:cubicBezTo>
                  <a:lnTo>
                    <a:pt x="1766" y="2302"/>
                  </a:lnTo>
                  <a:lnTo>
                    <a:pt x="350" y="3054"/>
                  </a:lnTo>
                  <a:cubicBezTo>
                    <a:pt x="315" y="3071"/>
                    <a:pt x="281" y="3124"/>
                    <a:pt x="281" y="3176"/>
                  </a:cubicBezTo>
                  <a:cubicBezTo>
                    <a:pt x="281" y="3229"/>
                    <a:pt x="315" y="3281"/>
                    <a:pt x="368" y="3299"/>
                  </a:cubicBezTo>
                  <a:lnTo>
                    <a:pt x="1819" y="3963"/>
                  </a:lnTo>
                  <a:lnTo>
                    <a:pt x="106" y="4697"/>
                  </a:lnTo>
                  <a:cubicBezTo>
                    <a:pt x="36" y="4732"/>
                    <a:pt x="1" y="4802"/>
                    <a:pt x="36" y="4889"/>
                  </a:cubicBezTo>
                  <a:cubicBezTo>
                    <a:pt x="61" y="4941"/>
                    <a:pt x="115" y="4973"/>
                    <a:pt x="169" y="4973"/>
                  </a:cubicBezTo>
                  <a:cubicBezTo>
                    <a:pt x="189" y="4973"/>
                    <a:pt x="209" y="4969"/>
                    <a:pt x="228" y="4959"/>
                  </a:cubicBezTo>
                  <a:lnTo>
                    <a:pt x="2238" y="4103"/>
                  </a:lnTo>
                  <a:cubicBezTo>
                    <a:pt x="2291" y="4068"/>
                    <a:pt x="2326" y="4015"/>
                    <a:pt x="2326" y="3963"/>
                  </a:cubicBezTo>
                  <a:cubicBezTo>
                    <a:pt x="2326" y="3910"/>
                    <a:pt x="2291" y="3858"/>
                    <a:pt x="2238" y="3841"/>
                  </a:cubicBezTo>
                  <a:lnTo>
                    <a:pt x="753" y="3159"/>
                  </a:lnTo>
                  <a:lnTo>
                    <a:pt x="2168" y="2407"/>
                  </a:lnTo>
                  <a:cubicBezTo>
                    <a:pt x="2221" y="2372"/>
                    <a:pt x="2256" y="2320"/>
                    <a:pt x="2256" y="2267"/>
                  </a:cubicBezTo>
                  <a:cubicBezTo>
                    <a:pt x="2256" y="2215"/>
                    <a:pt x="2221" y="2162"/>
                    <a:pt x="2168" y="2145"/>
                  </a:cubicBezTo>
                  <a:lnTo>
                    <a:pt x="735" y="1585"/>
                  </a:lnTo>
                  <a:lnTo>
                    <a:pt x="2064" y="886"/>
                  </a:lnTo>
                  <a:cubicBezTo>
                    <a:pt x="2116" y="851"/>
                    <a:pt x="2151" y="799"/>
                    <a:pt x="2151" y="746"/>
                  </a:cubicBezTo>
                  <a:cubicBezTo>
                    <a:pt x="2151" y="694"/>
                    <a:pt x="2099" y="641"/>
                    <a:pt x="2046" y="624"/>
                  </a:cubicBezTo>
                  <a:lnTo>
                    <a:pt x="350" y="12"/>
                  </a:lnTo>
                  <a:cubicBezTo>
                    <a:pt x="335" y="4"/>
                    <a:pt x="319" y="1"/>
                    <a:pt x="303"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2987;p74">
              <a:extLst>
                <a:ext uri="{FF2B5EF4-FFF2-40B4-BE49-F238E27FC236}">
                  <a16:creationId xmlns:a16="http://schemas.microsoft.com/office/drawing/2014/main" id="{CFC35328-B3EA-137C-FA35-236C1B857F8B}"/>
                </a:ext>
              </a:extLst>
            </p:cNvPr>
            <p:cNvGrpSpPr/>
            <p:nvPr/>
          </p:nvGrpSpPr>
          <p:grpSpPr>
            <a:xfrm>
              <a:off x="6566546" y="1696902"/>
              <a:ext cx="130712" cy="176909"/>
              <a:chOff x="5408700" y="2855000"/>
              <a:chExt cx="121525" cy="164475"/>
            </a:xfrm>
          </p:grpSpPr>
          <p:sp>
            <p:nvSpPr>
              <p:cNvPr id="161" name="Google Shape;2988;p74">
                <a:extLst>
                  <a:ext uri="{FF2B5EF4-FFF2-40B4-BE49-F238E27FC236}">
                    <a16:creationId xmlns:a16="http://schemas.microsoft.com/office/drawing/2014/main" id="{1ABF097C-4E6C-6E05-2AD9-CAFE3651ECD3}"/>
                  </a:ext>
                </a:extLst>
              </p:cNvPr>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989;p74">
                <a:extLst>
                  <a:ext uri="{FF2B5EF4-FFF2-40B4-BE49-F238E27FC236}">
                    <a16:creationId xmlns:a16="http://schemas.microsoft.com/office/drawing/2014/main" id="{90CAAA04-5A7F-A417-234F-02AE8B4904B5}"/>
                  </a:ext>
                </a:extLst>
              </p:cNvPr>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2990;p74">
              <a:extLst>
                <a:ext uri="{FF2B5EF4-FFF2-40B4-BE49-F238E27FC236}">
                  <a16:creationId xmlns:a16="http://schemas.microsoft.com/office/drawing/2014/main" id="{96BBD3A7-1191-8B44-5C4F-F15B5966D2A8}"/>
                </a:ext>
              </a:extLst>
            </p:cNvPr>
            <p:cNvSpPr/>
            <p:nvPr/>
          </p:nvSpPr>
          <p:spPr>
            <a:xfrm>
              <a:off x="6682937" y="1269564"/>
              <a:ext cx="43750" cy="436801"/>
            </a:xfrm>
            <a:custGeom>
              <a:avLst/>
              <a:gdLst/>
              <a:ahLst/>
              <a:cxnLst/>
              <a:rect l="l" t="t" r="r" b="b"/>
              <a:pathLst>
                <a:path w="1627" h="16244" extrusionOk="0">
                  <a:moveTo>
                    <a:pt x="151" y="0"/>
                  </a:moveTo>
                  <a:cubicBezTo>
                    <a:pt x="142" y="0"/>
                    <a:pt x="132" y="1"/>
                    <a:pt x="123" y="4"/>
                  </a:cubicBezTo>
                  <a:cubicBezTo>
                    <a:pt x="36" y="21"/>
                    <a:pt x="1" y="91"/>
                    <a:pt x="1" y="178"/>
                  </a:cubicBezTo>
                  <a:cubicBezTo>
                    <a:pt x="1" y="178"/>
                    <a:pt x="36" y="266"/>
                    <a:pt x="71" y="458"/>
                  </a:cubicBezTo>
                  <a:cubicBezTo>
                    <a:pt x="315" y="1734"/>
                    <a:pt x="1329" y="7258"/>
                    <a:pt x="1329" y="13674"/>
                  </a:cubicBezTo>
                  <a:cubicBezTo>
                    <a:pt x="1329" y="14461"/>
                    <a:pt x="1312" y="15265"/>
                    <a:pt x="1277" y="16086"/>
                  </a:cubicBezTo>
                  <a:cubicBezTo>
                    <a:pt x="1277" y="16174"/>
                    <a:pt x="1347" y="16244"/>
                    <a:pt x="1417" y="16244"/>
                  </a:cubicBezTo>
                  <a:cubicBezTo>
                    <a:pt x="1504" y="16244"/>
                    <a:pt x="1574" y="16174"/>
                    <a:pt x="1574" y="16104"/>
                  </a:cubicBezTo>
                  <a:cubicBezTo>
                    <a:pt x="1609" y="15282"/>
                    <a:pt x="1626" y="14461"/>
                    <a:pt x="1626" y="13674"/>
                  </a:cubicBezTo>
                  <a:cubicBezTo>
                    <a:pt x="1626" y="6297"/>
                    <a:pt x="298" y="126"/>
                    <a:pt x="298" y="109"/>
                  </a:cubicBezTo>
                  <a:cubicBezTo>
                    <a:pt x="283" y="48"/>
                    <a:pt x="215" y="0"/>
                    <a:pt x="15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991;p74">
              <a:extLst>
                <a:ext uri="{FF2B5EF4-FFF2-40B4-BE49-F238E27FC236}">
                  <a16:creationId xmlns:a16="http://schemas.microsoft.com/office/drawing/2014/main" id="{8C6C42A0-432B-2B32-66DF-DF3CDA80892F}"/>
                </a:ext>
              </a:extLst>
            </p:cNvPr>
            <p:cNvSpPr/>
            <p:nvPr/>
          </p:nvSpPr>
          <p:spPr>
            <a:xfrm>
              <a:off x="6666024" y="1288360"/>
              <a:ext cx="48429" cy="16188"/>
            </a:xfrm>
            <a:custGeom>
              <a:avLst/>
              <a:gdLst/>
              <a:ahLst/>
              <a:cxnLst/>
              <a:rect l="l" t="t" r="r" b="b"/>
              <a:pathLst>
                <a:path w="1801" h="602" extrusionOk="0">
                  <a:moveTo>
                    <a:pt x="1642" y="1"/>
                  </a:moveTo>
                  <a:cubicBezTo>
                    <a:pt x="1631" y="1"/>
                    <a:pt x="1620" y="2"/>
                    <a:pt x="1609" y="4"/>
                  </a:cubicBezTo>
                  <a:lnTo>
                    <a:pt x="123" y="319"/>
                  </a:lnTo>
                  <a:cubicBezTo>
                    <a:pt x="53" y="336"/>
                    <a:pt x="0" y="406"/>
                    <a:pt x="18" y="493"/>
                  </a:cubicBezTo>
                  <a:cubicBezTo>
                    <a:pt x="33" y="554"/>
                    <a:pt x="88" y="602"/>
                    <a:pt x="159" y="602"/>
                  </a:cubicBezTo>
                  <a:cubicBezTo>
                    <a:pt x="170" y="602"/>
                    <a:pt x="181" y="601"/>
                    <a:pt x="193" y="598"/>
                  </a:cubicBezTo>
                  <a:lnTo>
                    <a:pt x="1661" y="284"/>
                  </a:lnTo>
                  <a:cubicBezTo>
                    <a:pt x="1748" y="266"/>
                    <a:pt x="1801" y="196"/>
                    <a:pt x="1783" y="109"/>
                  </a:cubicBezTo>
                  <a:cubicBezTo>
                    <a:pt x="1768" y="48"/>
                    <a:pt x="1714" y="1"/>
                    <a:pt x="1642"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992;p74">
              <a:extLst>
                <a:ext uri="{FF2B5EF4-FFF2-40B4-BE49-F238E27FC236}">
                  <a16:creationId xmlns:a16="http://schemas.microsoft.com/office/drawing/2014/main" id="{D5112330-7C04-1452-8F7C-53B66E842467}"/>
                </a:ext>
              </a:extLst>
            </p:cNvPr>
            <p:cNvSpPr/>
            <p:nvPr/>
          </p:nvSpPr>
          <p:spPr>
            <a:xfrm>
              <a:off x="6698453" y="1680942"/>
              <a:ext cx="46573" cy="7556"/>
            </a:xfrm>
            <a:custGeom>
              <a:avLst/>
              <a:gdLst/>
              <a:ahLst/>
              <a:cxnLst/>
              <a:rect l="l" t="t" r="r" b="b"/>
              <a:pathLst>
                <a:path w="1732" h="281" extrusionOk="0">
                  <a:moveTo>
                    <a:pt x="140" y="1"/>
                  </a:moveTo>
                  <a:cubicBezTo>
                    <a:pt x="70" y="1"/>
                    <a:pt x="1" y="71"/>
                    <a:pt x="1" y="141"/>
                  </a:cubicBezTo>
                  <a:cubicBezTo>
                    <a:pt x="1" y="228"/>
                    <a:pt x="70" y="280"/>
                    <a:pt x="140" y="280"/>
                  </a:cubicBezTo>
                  <a:lnTo>
                    <a:pt x="1574" y="280"/>
                  </a:lnTo>
                  <a:cubicBezTo>
                    <a:pt x="1661" y="280"/>
                    <a:pt x="1731" y="228"/>
                    <a:pt x="1731" y="141"/>
                  </a:cubicBezTo>
                  <a:cubicBezTo>
                    <a:pt x="1731" y="71"/>
                    <a:pt x="1661" y="1"/>
                    <a:pt x="1574"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993;p74">
              <a:extLst>
                <a:ext uri="{FF2B5EF4-FFF2-40B4-BE49-F238E27FC236}">
                  <a16:creationId xmlns:a16="http://schemas.microsoft.com/office/drawing/2014/main" id="{F86609E6-A08C-0FF7-DF82-8A427B763FE6}"/>
                </a:ext>
              </a:extLst>
            </p:cNvPr>
            <p:cNvSpPr/>
            <p:nvPr/>
          </p:nvSpPr>
          <p:spPr>
            <a:xfrm>
              <a:off x="6705982" y="1667658"/>
              <a:ext cx="33855" cy="31085"/>
            </a:xfrm>
            <a:custGeom>
              <a:avLst/>
              <a:gdLst/>
              <a:ahLst/>
              <a:cxnLst/>
              <a:rect l="l" t="t" r="r" b="b"/>
              <a:pathLst>
                <a:path w="1259" h="1156" extrusionOk="0">
                  <a:moveTo>
                    <a:pt x="1108" y="1"/>
                  </a:moveTo>
                  <a:cubicBezTo>
                    <a:pt x="1071" y="1"/>
                    <a:pt x="1032" y="14"/>
                    <a:pt x="997" y="40"/>
                  </a:cubicBezTo>
                  <a:lnTo>
                    <a:pt x="53" y="897"/>
                  </a:lnTo>
                  <a:cubicBezTo>
                    <a:pt x="0" y="949"/>
                    <a:pt x="0" y="1054"/>
                    <a:pt x="53" y="1107"/>
                  </a:cubicBezTo>
                  <a:cubicBezTo>
                    <a:pt x="83" y="1137"/>
                    <a:pt x="125" y="1156"/>
                    <a:pt x="166" y="1156"/>
                  </a:cubicBezTo>
                  <a:cubicBezTo>
                    <a:pt x="195" y="1156"/>
                    <a:pt x="223" y="1146"/>
                    <a:pt x="245" y="1124"/>
                  </a:cubicBezTo>
                  <a:lnTo>
                    <a:pt x="1206" y="250"/>
                  </a:lnTo>
                  <a:cubicBezTo>
                    <a:pt x="1259" y="198"/>
                    <a:pt x="1259" y="110"/>
                    <a:pt x="1206" y="40"/>
                  </a:cubicBezTo>
                  <a:cubicBezTo>
                    <a:pt x="1180" y="14"/>
                    <a:pt x="1145" y="1"/>
                    <a:pt x="110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994;p74">
              <a:extLst>
                <a:ext uri="{FF2B5EF4-FFF2-40B4-BE49-F238E27FC236}">
                  <a16:creationId xmlns:a16="http://schemas.microsoft.com/office/drawing/2014/main" id="{5CF910C8-E978-D44D-DE32-67CABB5134EB}"/>
                </a:ext>
              </a:extLst>
            </p:cNvPr>
            <p:cNvSpPr/>
            <p:nvPr/>
          </p:nvSpPr>
          <p:spPr>
            <a:xfrm>
              <a:off x="6676834" y="1276340"/>
              <a:ext cx="29633" cy="36463"/>
            </a:xfrm>
            <a:custGeom>
              <a:avLst/>
              <a:gdLst/>
              <a:ahLst/>
              <a:cxnLst/>
              <a:rect l="l" t="t" r="r" b="b"/>
              <a:pathLst>
                <a:path w="1102" h="1356" extrusionOk="0">
                  <a:moveTo>
                    <a:pt x="927" y="1"/>
                  </a:moveTo>
                  <a:cubicBezTo>
                    <a:pt x="881" y="1"/>
                    <a:pt x="836" y="24"/>
                    <a:pt x="805" y="66"/>
                  </a:cubicBezTo>
                  <a:lnTo>
                    <a:pt x="53" y="1115"/>
                  </a:lnTo>
                  <a:cubicBezTo>
                    <a:pt x="0" y="1185"/>
                    <a:pt x="18" y="1273"/>
                    <a:pt x="70" y="1325"/>
                  </a:cubicBezTo>
                  <a:cubicBezTo>
                    <a:pt x="98" y="1346"/>
                    <a:pt x="128" y="1355"/>
                    <a:pt x="158" y="1355"/>
                  </a:cubicBezTo>
                  <a:cubicBezTo>
                    <a:pt x="204" y="1355"/>
                    <a:pt x="248" y="1332"/>
                    <a:pt x="280" y="1290"/>
                  </a:cubicBezTo>
                  <a:lnTo>
                    <a:pt x="1049" y="224"/>
                  </a:lnTo>
                  <a:cubicBezTo>
                    <a:pt x="1102" y="171"/>
                    <a:pt x="1084" y="84"/>
                    <a:pt x="1014" y="31"/>
                  </a:cubicBezTo>
                  <a:cubicBezTo>
                    <a:pt x="987" y="11"/>
                    <a:pt x="956" y="1"/>
                    <a:pt x="927"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92134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Shape 2163"/>
        <p:cNvGrpSpPr/>
        <p:nvPr/>
      </p:nvGrpSpPr>
      <p:grpSpPr>
        <a:xfrm>
          <a:off x="0" y="0"/>
          <a:ext cx="0" cy="0"/>
          <a:chOff x="0" y="0"/>
          <a:chExt cx="0" cy="0"/>
        </a:xfrm>
      </p:grpSpPr>
      <p:sp>
        <p:nvSpPr>
          <p:cNvPr id="2164" name="Google Shape;2164;p66"/>
          <p:cNvSpPr txBox="1">
            <a:spLocks noGrp="1"/>
          </p:cNvSpPr>
          <p:nvPr>
            <p:ph type="title"/>
          </p:nvPr>
        </p:nvSpPr>
        <p:spPr>
          <a:xfrm>
            <a:off x="1537551" y="1443215"/>
            <a:ext cx="2320800" cy="42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Limitations</a:t>
            </a:r>
            <a:endParaRPr dirty="0"/>
          </a:p>
        </p:txBody>
      </p:sp>
      <p:sp>
        <p:nvSpPr>
          <p:cNvPr id="2165" name="Google Shape;2165;p66"/>
          <p:cNvSpPr txBox="1">
            <a:spLocks noGrp="1"/>
          </p:cNvSpPr>
          <p:nvPr>
            <p:ph type="subTitle" idx="1"/>
          </p:nvPr>
        </p:nvSpPr>
        <p:spPr>
          <a:xfrm>
            <a:off x="1602800" y="1803208"/>
            <a:ext cx="2863880" cy="1911521"/>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rgbClr val="FFC000"/>
              </a:buClr>
              <a:buFont typeface="Wingdings" panose="05000000000000000000" pitchFamily="2" charset="2"/>
              <a:buChar char=""/>
            </a:pPr>
            <a:r>
              <a:rPr lang="en-US" b="1" dirty="0">
                <a:solidFill>
                  <a:srgbClr val="FFC000"/>
                </a:solidFill>
                <a:latin typeface="Bad Script" panose="020B0604020202020204" charset="0"/>
              </a:rPr>
              <a:t>The difference in temperatures between the surroundings and the object must be small, </a:t>
            </a:r>
          </a:p>
          <a:p>
            <a:pPr marL="285750" lvl="0" indent="-285750" algn="l" rtl="0">
              <a:spcBef>
                <a:spcPts val="0"/>
              </a:spcBef>
              <a:spcAft>
                <a:spcPts val="0"/>
              </a:spcAft>
              <a:buClr>
                <a:srgbClr val="FFC000"/>
              </a:buClr>
              <a:buFont typeface="Wingdings" panose="05000000000000000000" pitchFamily="2" charset="2"/>
              <a:buChar char=""/>
            </a:pPr>
            <a:r>
              <a:rPr lang="en-US" b="1" dirty="0">
                <a:solidFill>
                  <a:srgbClr val="FFC000"/>
                </a:solidFill>
                <a:latin typeface="Bad Script" panose="020B0604020202020204" charset="0"/>
              </a:rPr>
              <a:t>The loss of heat should be via radiation only,</a:t>
            </a:r>
          </a:p>
          <a:p>
            <a:pPr marL="285750" lvl="0" indent="-285750" algn="l" rtl="0">
              <a:spcBef>
                <a:spcPts val="0"/>
              </a:spcBef>
              <a:spcAft>
                <a:spcPts val="0"/>
              </a:spcAft>
              <a:buClr>
                <a:srgbClr val="FFC000"/>
              </a:buClr>
              <a:buFont typeface="Wingdings" panose="05000000000000000000" pitchFamily="2" charset="2"/>
              <a:buChar char=""/>
            </a:pPr>
            <a:r>
              <a:rPr lang="en-US" b="1" dirty="0">
                <a:solidFill>
                  <a:srgbClr val="FFC000"/>
                </a:solidFill>
                <a:latin typeface="Bad Script" panose="020B0604020202020204" charset="0"/>
              </a:rPr>
              <a:t>The temperature of the surroundings must remain constant during the cooling of the object. </a:t>
            </a:r>
            <a:endParaRPr b="1" dirty="0">
              <a:solidFill>
                <a:srgbClr val="FFC000"/>
              </a:solidFill>
              <a:latin typeface="Bad Script" panose="020B0604020202020204" charset="0"/>
            </a:endParaRPr>
          </a:p>
        </p:txBody>
      </p:sp>
      <p:sp>
        <p:nvSpPr>
          <p:cNvPr id="2166" name="Google Shape;2166;p66"/>
          <p:cNvSpPr txBox="1">
            <a:spLocks noGrp="1"/>
          </p:cNvSpPr>
          <p:nvPr>
            <p:ph type="title" idx="2"/>
          </p:nvPr>
        </p:nvSpPr>
        <p:spPr>
          <a:xfrm>
            <a:off x="5162278" y="1443215"/>
            <a:ext cx="2320800" cy="42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Applications</a:t>
            </a:r>
            <a:endParaRPr dirty="0"/>
          </a:p>
        </p:txBody>
      </p:sp>
      <p:sp>
        <p:nvSpPr>
          <p:cNvPr id="2167" name="Google Shape;2167;p66"/>
          <p:cNvSpPr txBox="1">
            <a:spLocks noGrp="1"/>
          </p:cNvSpPr>
          <p:nvPr>
            <p:ph type="subTitle" idx="3"/>
          </p:nvPr>
        </p:nvSpPr>
        <p:spPr>
          <a:xfrm>
            <a:off x="5225936" y="1803198"/>
            <a:ext cx="2863880" cy="2079373"/>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rgbClr val="FFC000"/>
              </a:buClr>
              <a:buFont typeface="Wingdings" panose="05000000000000000000" pitchFamily="2" charset="2"/>
              <a:buChar char=""/>
            </a:pPr>
            <a:r>
              <a:rPr lang="en-US" b="1" dirty="0">
                <a:solidFill>
                  <a:srgbClr val="FFC000"/>
                </a:solidFill>
                <a:latin typeface="Bad Script" panose="020B0604020202020204" charset="0"/>
              </a:rPr>
              <a:t>Used to predict how long it will take for a hot object to cool down at a constant temperature.</a:t>
            </a:r>
          </a:p>
          <a:p>
            <a:pPr marL="285750" lvl="0" indent="-285750" algn="l" rtl="0">
              <a:spcBef>
                <a:spcPts val="0"/>
              </a:spcBef>
              <a:spcAft>
                <a:spcPts val="0"/>
              </a:spcAft>
              <a:buClr>
                <a:srgbClr val="FFC000"/>
              </a:buClr>
              <a:buFont typeface="Wingdings" panose="05000000000000000000" pitchFamily="2" charset="2"/>
              <a:buChar char=""/>
            </a:pPr>
            <a:r>
              <a:rPr lang="en-US" b="1" dirty="0">
                <a:solidFill>
                  <a:srgbClr val="FFC000"/>
                </a:solidFill>
                <a:latin typeface="Bad Script" panose="020B0604020202020204" charset="0"/>
              </a:rPr>
              <a:t>It also helps to indicate the death time given by the probable body temperature at the death time and the current body temperature. </a:t>
            </a:r>
          </a:p>
        </p:txBody>
      </p:sp>
      <p:grpSp>
        <p:nvGrpSpPr>
          <p:cNvPr id="118" name="Google Shape;2447;p73">
            <a:extLst>
              <a:ext uri="{FF2B5EF4-FFF2-40B4-BE49-F238E27FC236}">
                <a16:creationId xmlns:a16="http://schemas.microsoft.com/office/drawing/2014/main" id="{6D1FACF2-8880-497C-7559-0077CB8CA02F}"/>
              </a:ext>
            </a:extLst>
          </p:cNvPr>
          <p:cNvGrpSpPr/>
          <p:nvPr/>
        </p:nvGrpSpPr>
        <p:grpSpPr>
          <a:xfrm>
            <a:off x="915255" y="654601"/>
            <a:ext cx="1375089" cy="1002814"/>
            <a:chOff x="2606563" y="1131087"/>
            <a:chExt cx="1360531" cy="992099"/>
          </a:xfrm>
        </p:grpSpPr>
        <p:sp>
          <p:nvSpPr>
            <p:cNvPr id="119" name="Google Shape;2448;p73">
              <a:extLst>
                <a:ext uri="{FF2B5EF4-FFF2-40B4-BE49-F238E27FC236}">
                  <a16:creationId xmlns:a16="http://schemas.microsoft.com/office/drawing/2014/main" id="{2E29E4B1-D6C5-DC0A-A53A-91C4C9C639F9}"/>
                </a:ext>
              </a:extLst>
            </p:cNvPr>
            <p:cNvSpPr/>
            <p:nvPr/>
          </p:nvSpPr>
          <p:spPr>
            <a:xfrm>
              <a:off x="2635925" y="1279210"/>
              <a:ext cx="867754" cy="843976"/>
            </a:xfrm>
            <a:custGeom>
              <a:avLst/>
              <a:gdLst/>
              <a:ahLst/>
              <a:cxnLst/>
              <a:rect l="l" t="t" r="r" b="b"/>
              <a:pathLst>
                <a:path w="46931" h="45645" extrusionOk="0">
                  <a:moveTo>
                    <a:pt x="33989" y="0"/>
                  </a:moveTo>
                  <a:lnTo>
                    <a:pt x="1" y="13821"/>
                  </a:lnTo>
                  <a:lnTo>
                    <a:pt x="12943" y="45645"/>
                  </a:lnTo>
                  <a:lnTo>
                    <a:pt x="46930" y="31824"/>
                  </a:lnTo>
                  <a:lnTo>
                    <a:pt x="33989" y="0"/>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449;p73">
              <a:extLst>
                <a:ext uri="{FF2B5EF4-FFF2-40B4-BE49-F238E27FC236}">
                  <a16:creationId xmlns:a16="http://schemas.microsoft.com/office/drawing/2014/main" id="{77FF8522-49CE-82AC-828F-90E1A1C18C31}"/>
                </a:ext>
              </a:extLst>
            </p:cNvPr>
            <p:cNvSpPr/>
            <p:nvPr/>
          </p:nvSpPr>
          <p:spPr>
            <a:xfrm>
              <a:off x="2606563" y="1249811"/>
              <a:ext cx="867717" cy="844013"/>
            </a:xfrm>
            <a:custGeom>
              <a:avLst/>
              <a:gdLst/>
              <a:ahLst/>
              <a:cxnLst/>
              <a:rect l="l" t="t" r="r" b="b"/>
              <a:pathLst>
                <a:path w="46929" h="45647" extrusionOk="0">
                  <a:moveTo>
                    <a:pt x="33987" y="0"/>
                  </a:moveTo>
                  <a:lnTo>
                    <a:pt x="0" y="13823"/>
                  </a:lnTo>
                  <a:lnTo>
                    <a:pt x="12942" y="45646"/>
                  </a:lnTo>
                  <a:lnTo>
                    <a:pt x="46929" y="31824"/>
                  </a:lnTo>
                  <a:lnTo>
                    <a:pt x="33987" y="0"/>
                  </a:lnTo>
                  <a:close/>
                </a:path>
              </a:pathLst>
            </a:custGeom>
            <a:solidFill>
              <a:srgbClr val="E3EE6C"/>
            </a:solidFill>
            <a:ln w="12575" cap="flat" cmpd="sng">
              <a:solidFill>
                <a:srgbClr val="4657B0"/>
              </a:solidFill>
              <a:prstDash val="solid"/>
              <a:miter lim="11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450;p73">
              <a:extLst>
                <a:ext uri="{FF2B5EF4-FFF2-40B4-BE49-F238E27FC236}">
                  <a16:creationId xmlns:a16="http://schemas.microsoft.com/office/drawing/2014/main" id="{CC7982B7-A68C-3EB5-6A28-10F128EDA42B}"/>
                </a:ext>
              </a:extLst>
            </p:cNvPr>
            <p:cNvSpPr/>
            <p:nvPr/>
          </p:nvSpPr>
          <p:spPr>
            <a:xfrm>
              <a:off x="2868418" y="1828400"/>
              <a:ext cx="32857" cy="27735"/>
            </a:xfrm>
            <a:custGeom>
              <a:avLst/>
              <a:gdLst/>
              <a:ahLst/>
              <a:cxnLst/>
              <a:rect l="l" t="t" r="r" b="b"/>
              <a:pathLst>
                <a:path w="1777" h="1500" extrusionOk="0">
                  <a:moveTo>
                    <a:pt x="409" y="1"/>
                  </a:moveTo>
                  <a:cubicBezTo>
                    <a:pt x="382" y="1"/>
                    <a:pt x="354" y="4"/>
                    <a:pt x="327" y="10"/>
                  </a:cubicBezTo>
                  <a:cubicBezTo>
                    <a:pt x="279" y="22"/>
                    <a:pt x="236" y="62"/>
                    <a:pt x="195" y="99"/>
                  </a:cubicBezTo>
                  <a:lnTo>
                    <a:pt x="179" y="91"/>
                  </a:lnTo>
                  <a:cubicBezTo>
                    <a:pt x="162" y="82"/>
                    <a:pt x="140" y="76"/>
                    <a:pt x="120" y="76"/>
                  </a:cubicBezTo>
                  <a:cubicBezTo>
                    <a:pt x="99" y="76"/>
                    <a:pt x="79" y="82"/>
                    <a:pt x="65" y="97"/>
                  </a:cubicBezTo>
                  <a:cubicBezTo>
                    <a:pt x="7" y="157"/>
                    <a:pt x="0" y="229"/>
                    <a:pt x="31" y="305"/>
                  </a:cubicBezTo>
                  <a:cubicBezTo>
                    <a:pt x="55" y="360"/>
                    <a:pt x="107" y="398"/>
                    <a:pt x="167" y="401"/>
                  </a:cubicBezTo>
                  <a:cubicBezTo>
                    <a:pt x="167" y="401"/>
                    <a:pt x="168" y="401"/>
                    <a:pt x="168" y="401"/>
                  </a:cubicBezTo>
                  <a:cubicBezTo>
                    <a:pt x="221" y="401"/>
                    <a:pt x="458" y="316"/>
                    <a:pt x="439" y="306"/>
                  </a:cubicBezTo>
                  <a:lnTo>
                    <a:pt x="439" y="306"/>
                  </a:lnTo>
                  <a:cubicBezTo>
                    <a:pt x="546" y="358"/>
                    <a:pt x="509" y="556"/>
                    <a:pt x="476" y="638"/>
                  </a:cubicBezTo>
                  <a:cubicBezTo>
                    <a:pt x="376" y="885"/>
                    <a:pt x="218" y="1058"/>
                    <a:pt x="232" y="1340"/>
                  </a:cubicBezTo>
                  <a:cubicBezTo>
                    <a:pt x="236" y="1432"/>
                    <a:pt x="337" y="1500"/>
                    <a:pt x="426" y="1500"/>
                  </a:cubicBezTo>
                  <a:cubicBezTo>
                    <a:pt x="440" y="1500"/>
                    <a:pt x="454" y="1498"/>
                    <a:pt x="468" y="1494"/>
                  </a:cubicBezTo>
                  <a:cubicBezTo>
                    <a:pt x="858" y="1385"/>
                    <a:pt x="1369" y="1251"/>
                    <a:pt x="1674" y="972"/>
                  </a:cubicBezTo>
                  <a:cubicBezTo>
                    <a:pt x="1776" y="878"/>
                    <a:pt x="1654" y="735"/>
                    <a:pt x="1542" y="735"/>
                  </a:cubicBezTo>
                  <a:cubicBezTo>
                    <a:pt x="1531" y="735"/>
                    <a:pt x="1521" y="736"/>
                    <a:pt x="1511" y="739"/>
                  </a:cubicBezTo>
                  <a:cubicBezTo>
                    <a:pt x="1323" y="787"/>
                    <a:pt x="1157" y="884"/>
                    <a:pt x="980" y="959"/>
                  </a:cubicBezTo>
                  <a:cubicBezTo>
                    <a:pt x="867" y="1008"/>
                    <a:pt x="753" y="1051"/>
                    <a:pt x="637" y="1090"/>
                  </a:cubicBezTo>
                  <a:cubicBezTo>
                    <a:pt x="692" y="969"/>
                    <a:pt x="772" y="855"/>
                    <a:pt x="814" y="732"/>
                  </a:cubicBezTo>
                  <a:cubicBezTo>
                    <a:pt x="865" y="587"/>
                    <a:pt x="858" y="429"/>
                    <a:pt x="795" y="289"/>
                  </a:cubicBezTo>
                  <a:cubicBezTo>
                    <a:pt x="742" y="166"/>
                    <a:pt x="646" y="59"/>
                    <a:pt x="516" y="17"/>
                  </a:cubicBezTo>
                  <a:cubicBezTo>
                    <a:pt x="481" y="6"/>
                    <a:pt x="445" y="1"/>
                    <a:pt x="409"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451;p73">
              <a:extLst>
                <a:ext uri="{FF2B5EF4-FFF2-40B4-BE49-F238E27FC236}">
                  <a16:creationId xmlns:a16="http://schemas.microsoft.com/office/drawing/2014/main" id="{04572195-7AE6-20B7-FBA1-D3BDB64206DC}"/>
                </a:ext>
              </a:extLst>
            </p:cNvPr>
            <p:cNvSpPr/>
            <p:nvPr/>
          </p:nvSpPr>
          <p:spPr>
            <a:xfrm>
              <a:off x="2933614" y="1827476"/>
              <a:ext cx="48962" cy="50829"/>
            </a:xfrm>
            <a:custGeom>
              <a:avLst/>
              <a:gdLst/>
              <a:ahLst/>
              <a:cxnLst/>
              <a:rect l="l" t="t" r="r" b="b"/>
              <a:pathLst>
                <a:path w="2648" h="2749" extrusionOk="0">
                  <a:moveTo>
                    <a:pt x="110" y="0"/>
                  </a:moveTo>
                  <a:cubicBezTo>
                    <a:pt x="52" y="0"/>
                    <a:pt x="0" y="38"/>
                    <a:pt x="28" y="112"/>
                  </a:cubicBezTo>
                  <a:cubicBezTo>
                    <a:pt x="287" y="805"/>
                    <a:pt x="531" y="1504"/>
                    <a:pt x="776" y="2202"/>
                  </a:cubicBezTo>
                  <a:cubicBezTo>
                    <a:pt x="805" y="2282"/>
                    <a:pt x="899" y="2329"/>
                    <a:pt x="987" y="2329"/>
                  </a:cubicBezTo>
                  <a:cubicBezTo>
                    <a:pt x="1069" y="2329"/>
                    <a:pt x="1144" y="2288"/>
                    <a:pt x="1154" y="2194"/>
                  </a:cubicBezTo>
                  <a:cubicBezTo>
                    <a:pt x="1152" y="2052"/>
                    <a:pt x="1201" y="1915"/>
                    <a:pt x="1293" y="1807"/>
                  </a:cubicBezTo>
                  <a:cubicBezTo>
                    <a:pt x="1376" y="1705"/>
                    <a:pt x="1465" y="1654"/>
                    <a:pt x="1561" y="1654"/>
                  </a:cubicBezTo>
                  <a:cubicBezTo>
                    <a:pt x="1683" y="1654"/>
                    <a:pt x="1816" y="1737"/>
                    <a:pt x="1960" y="1903"/>
                  </a:cubicBezTo>
                  <a:cubicBezTo>
                    <a:pt x="2117" y="2301"/>
                    <a:pt x="1533" y="2390"/>
                    <a:pt x="1297" y="2480"/>
                  </a:cubicBezTo>
                  <a:cubicBezTo>
                    <a:pt x="1181" y="2524"/>
                    <a:pt x="1268" y="2660"/>
                    <a:pt x="1341" y="2689"/>
                  </a:cubicBezTo>
                  <a:cubicBezTo>
                    <a:pt x="1450" y="2730"/>
                    <a:pt x="1555" y="2749"/>
                    <a:pt x="1655" y="2749"/>
                  </a:cubicBezTo>
                  <a:cubicBezTo>
                    <a:pt x="2247" y="2749"/>
                    <a:pt x="2647" y="2092"/>
                    <a:pt x="2215" y="1534"/>
                  </a:cubicBezTo>
                  <a:cubicBezTo>
                    <a:pt x="2055" y="1326"/>
                    <a:pt x="1852" y="1239"/>
                    <a:pt x="1650" y="1239"/>
                  </a:cubicBezTo>
                  <a:cubicBezTo>
                    <a:pt x="1376" y="1239"/>
                    <a:pt x="1103" y="1399"/>
                    <a:pt x="934" y="1639"/>
                  </a:cubicBezTo>
                  <a:cubicBezTo>
                    <a:pt x="696" y="1118"/>
                    <a:pt x="457" y="598"/>
                    <a:pt x="229" y="73"/>
                  </a:cubicBezTo>
                  <a:cubicBezTo>
                    <a:pt x="209" y="24"/>
                    <a:pt x="157" y="0"/>
                    <a:pt x="11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452;p73">
              <a:extLst>
                <a:ext uri="{FF2B5EF4-FFF2-40B4-BE49-F238E27FC236}">
                  <a16:creationId xmlns:a16="http://schemas.microsoft.com/office/drawing/2014/main" id="{610DEB19-BA7F-E17C-407F-E587AB19A636}"/>
                </a:ext>
              </a:extLst>
            </p:cNvPr>
            <p:cNvSpPr/>
            <p:nvPr/>
          </p:nvSpPr>
          <p:spPr>
            <a:xfrm>
              <a:off x="2980024" y="1801164"/>
              <a:ext cx="38515" cy="29584"/>
            </a:xfrm>
            <a:custGeom>
              <a:avLst/>
              <a:gdLst/>
              <a:ahLst/>
              <a:cxnLst/>
              <a:rect l="l" t="t" r="r" b="b"/>
              <a:pathLst>
                <a:path w="2083" h="1600" extrusionOk="0">
                  <a:moveTo>
                    <a:pt x="307" y="0"/>
                  </a:moveTo>
                  <a:cubicBezTo>
                    <a:pt x="247" y="0"/>
                    <a:pt x="185" y="14"/>
                    <a:pt x="122" y="44"/>
                  </a:cubicBezTo>
                  <a:cubicBezTo>
                    <a:pt x="0" y="103"/>
                    <a:pt x="102" y="244"/>
                    <a:pt x="210" y="244"/>
                  </a:cubicBezTo>
                  <a:cubicBezTo>
                    <a:pt x="223" y="244"/>
                    <a:pt x="237" y="241"/>
                    <a:pt x="250" y="237"/>
                  </a:cubicBezTo>
                  <a:cubicBezTo>
                    <a:pt x="281" y="225"/>
                    <a:pt x="309" y="220"/>
                    <a:pt x="335" y="220"/>
                  </a:cubicBezTo>
                  <a:cubicBezTo>
                    <a:pt x="591" y="220"/>
                    <a:pt x="549" y="763"/>
                    <a:pt x="539" y="895"/>
                  </a:cubicBezTo>
                  <a:cubicBezTo>
                    <a:pt x="524" y="1094"/>
                    <a:pt x="526" y="1277"/>
                    <a:pt x="590" y="1468"/>
                  </a:cubicBezTo>
                  <a:cubicBezTo>
                    <a:pt x="618" y="1551"/>
                    <a:pt x="714" y="1599"/>
                    <a:pt x="800" y="1599"/>
                  </a:cubicBezTo>
                  <a:cubicBezTo>
                    <a:pt x="818" y="1599"/>
                    <a:pt x="835" y="1597"/>
                    <a:pt x="852" y="1593"/>
                  </a:cubicBezTo>
                  <a:cubicBezTo>
                    <a:pt x="1121" y="1522"/>
                    <a:pt x="1376" y="1422"/>
                    <a:pt x="1615" y="1277"/>
                  </a:cubicBezTo>
                  <a:cubicBezTo>
                    <a:pt x="1800" y="1164"/>
                    <a:pt x="2048" y="1030"/>
                    <a:pt x="2072" y="797"/>
                  </a:cubicBezTo>
                  <a:cubicBezTo>
                    <a:pt x="2083" y="689"/>
                    <a:pt x="1994" y="622"/>
                    <a:pt x="1897" y="622"/>
                  </a:cubicBezTo>
                  <a:cubicBezTo>
                    <a:pt x="1888" y="622"/>
                    <a:pt x="1879" y="622"/>
                    <a:pt x="1869" y="623"/>
                  </a:cubicBezTo>
                  <a:cubicBezTo>
                    <a:pt x="1671" y="648"/>
                    <a:pt x="1545" y="798"/>
                    <a:pt x="1384" y="907"/>
                  </a:cubicBezTo>
                  <a:cubicBezTo>
                    <a:pt x="1228" y="1008"/>
                    <a:pt x="1062" y="1093"/>
                    <a:pt x="890" y="1162"/>
                  </a:cubicBezTo>
                  <a:cubicBezTo>
                    <a:pt x="835" y="882"/>
                    <a:pt x="920" y="577"/>
                    <a:pt x="765" y="311"/>
                  </a:cubicBezTo>
                  <a:cubicBezTo>
                    <a:pt x="662" y="135"/>
                    <a:pt x="495" y="0"/>
                    <a:pt x="307"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453;p73">
              <a:extLst>
                <a:ext uri="{FF2B5EF4-FFF2-40B4-BE49-F238E27FC236}">
                  <a16:creationId xmlns:a16="http://schemas.microsoft.com/office/drawing/2014/main" id="{21D264E5-B2EB-8499-999E-E775D68A1E3C}"/>
                </a:ext>
              </a:extLst>
            </p:cNvPr>
            <p:cNvSpPr/>
            <p:nvPr/>
          </p:nvSpPr>
          <p:spPr>
            <a:xfrm>
              <a:off x="3008073" y="1817676"/>
              <a:ext cx="44838" cy="21485"/>
            </a:xfrm>
            <a:custGeom>
              <a:avLst/>
              <a:gdLst/>
              <a:ahLst/>
              <a:cxnLst/>
              <a:rect l="l" t="t" r="r" b="b"/>
              <a:pathLst>
                <a:path w="2425" h="1162" extrusionOk="0">
                  <a:moveTo>
                    <a:pt x="2146" y="0"/>
                  </a:moveTo>
                  <a:cubicBezTo>
                    <a:pt x="2132" y="0"/>
                    <a:pt x="2117" y="2"/>
                    <a:pt x="2102" y="6"/>
                  </a:cubicBezTo>
                  <a:cubicBezTo>
                    <a:pt x="1444" y="159"/>
                    <a:pt x="784" y="568"/>
                    <a:pt x="181" y="867"/>
                  </a:cubicBezTo>
                  <a:cubicBezTo>
                    <a:pt x="1" y="957"/>
                    <a:pt x="162" y="1161"/>
                    <a:pt x="323" y="1161"/>
                  </a:cubicBezTo>
                  <a:cubicBezTo>
                    <a:pt x="346" y="1161"/>
                    <a:pt x="368" y="1157"/>
                    <a:pt x="389" y="1149"/>
                  </a:cubicBezTo>
                  <a:cubicBezTo>
                    <a:pt x="998" y="903"/>
                    <a:pt x="1743" y="693"/>
                    <a:pt x="2274" y="306"/>
                  </a:cubicBezTo>
                  <a:cubicBezTo>
                    <a:pt x="2425" y="195"/>
                    <a:pt x="2304" y="0"/>
                    <a:pt x="2146"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454;p73">
              <a:extLst>
                <a:ext uri="{FF2B5EF4-FFF2-40B4-BE49-F238E27FC236}">
                  <a16:creationId xmlns:a16="http://schemas.microsoft.com/office/drawing/2014/main" id="{447C56BE-519F-B038-1202-78342C857B7E}"/>
                </a:ext>
              </a:extLst>
            </p:cNvPr>
            <p:cNvSpPr/>
            <p:nvPr/>
          </p:nvSpPr>
          <p:spPr>
            <a:xfrm>
              <a:off x="3010199" y="1832246"/>
              <a:ext cx="36185" cy="19378"/>
            </a:xfrm>
            <a:custGeom>
              <a:avLst/>
              <a:gdLst/>
              <a:ahLst/>
              <a:cxnLst/>
              <a:rect l="l" t="t" r="r" b="b"/>
              <a:pathLst>
                <a:path w="1957" h="1048" extrusionOk="0">
                  <a:moveTo>
                    <a:pt x="1753" y="1"/>
                  </a:moveTo>
                  <a:cubicBezTo>
                    <a:pt x="1734" y="1"/>
                    <a:pt x="1715" y="5"/>
                    <a:pt x="1698" y="13"/>
                  </a:cubicBezTo>
                  <a:cubicBezTo>
                    <a:pt x="1476" y="126"/>
                    <a:pt x="1290" y="289"/>
                    <a:pt x="1076" y="414"/>
                  </a:cubicBezTo>
                  <a:cubicBezTo>
                    <a:pt x="804" y="572"/>
                    <a:pt x="511" y="675"/>
                    <a:pt x="206" y="742"/>
                  </a:cubicBezTo>
                  <a:cubicBezTo>
                    <a:pt x="0" y="787"/>
                    <a:pt x="123" y="1048"/>
                    <a:pt x="296" y="1048"/>
                  </a:cubicBezTo>
                  <a:cubicBezTo>
                    <a:pt x="307" y="1048"/>
                    <a:pt x="318" y="1047"/>
                    <a:pt x="328" y="1044"/>
                  </a:cubicBezTo>
                  <a:cubicBezTo>
                    <a:pt x="882" y="939"/>
                    <a:pt x="1592" y="700"/>
                    <a:pt x="1899" y="191"/>
                  </a:cubicBezTo>
                  <a:cubicBezTo>
                    <a:pt x="1956" y="96"/>
                    <a:pt x="1849" y="1"/>
                    <a:pt x="1753"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455;p73">
              <a:extLst>
                <a:ext uri="{FF2B5EF4-FFF2-40B4-BE49-F238E27FC236}">
                  <a16:creationId xmlns:a16="http://schemas.microsoft.com/office/drawing/2014/main" id="{A2B4CE35-D416-2EE7-9F38-93929735B7D0}"/>
                </a:ext>
              </a:extLst>
            </p:cNvPr>
            <p:cNvSpPr/>
            <p:nvPr/>
          </p:nvSpPr>
          <p:spPr>
            <a:xfrm>
              <a:off x="3062230" y="1786114"/>
              <a:ext cx="33208" cy="42545"/>
            </a:xfrm>
            <a:custGeom>
              <a:avLst/>
              <a:gdLst/>
              <a:ahLst/>
              <a:cxnLst/>
              <a:rect l="l" t="t" r="r" b="b"/>
              <a:pathLst>
                <a:path w="1796" h="2301" extrusionOk="0">
                  <a:moveTo>
                    <a:pt x="1534" y="1"/>
                  </a:moveTo>
                  <a:cubicBezTo>
                    <a:pt x="1532" y="1"/>
                    <a:pt x="1530" y="1"/>
                    <a:pt x="1529" y="1"/>
                  </a:cubicBezTo>
                  <a:cubicBezTo>
                    <a:pt x="1089" y="21"/>
                    <a:pt x="760" y="263"/>
                    <a:pt x="517" y="621"/>
                  </a:cubicBezTo>
                  <a:cubicBezTo>
                    <a:pt x="312" y="925"/>
                    <a:pt x="1" y="1435"/>
                    <a:pt x="107" y="1820"/>
                  </a:cubicBezTo>
                  <a:cubicBezTo>
                    <a:pt x="201" y="2161"/>
                    <a:pt x="455" y="2301"/>
                    <a:pt x="738" y="2301"/>
                  </a:cubicBezTo>
                  <a:cubicBezTo>
                    <a:pt x="1198" y="2301"/>
                    <a:pt x="1735" y="1932"/>
                    <a:pt x="1788" y="1470"/>
                  </a:cubicBezTo>
                  <a:cubicBezTo>
                    <a:pt x="1796" y="1392"/>
                    <a:pt x="1726" y="1318"/>
                    <a:pt x="1651" y="1318"/>
                  </a:cubicBezTo>
                  <a:cubicBezTo>
                    <a:pt x="1632" y="1318"/>
                    <a:pt x="1613" y="1323"/>
                    <a:pt x="1595" y="1333"/>
                  </a:cubicBezTo>
                  <a:cubicBezTo>
                    <a:pt x="1392" y="1445"/>
                    <a:pt x="1285" y="1652"/>
                    <a:pt x="1092" y="1780"/>
                  </a:cubicBezTo>
                  <a:cubicBezTo>
                    <a:pt x="1004" y="1839"/>
                    <a:pt x="874" y="1908"/>
                    <a:pt x="753" y="1908"/>
                  </a:cubicBezTo>
                  <a:cubicBezTo>
                    <a:pt x="706" y="1908"/>
                    <a:pt x="661" y="1898"/>
                    <a:pt x="620" y="1873"/>
                  </a:cubicBezTo>
                  <a:cubicBezTo>
                    <a:pt x="410" y="1741"/>
                    <a:pt x="548" y="1467"/>
                    <a:pt x="606" y="1312"/>
                  </a:cubicBezTo>
                  <a:cubicBezTo>
                    <a:pt x="780" y="856"/>
                    <a:pt x="1040" y="298"/>
                    <a:pt x="1576" y="223"/>
                  </a:cubicBezTo>
                  <a:cubicBezTo>
                    <a:pt x="1717" y="204"/>
                    <a:pt x="1654" y="1"/>
                    <a:pt x="1534"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456;p73">
              <a:extLst>
                <a:ext uri="{FF2B5EF4-FFF2-40B4-BE49-F238E27FC236}">
                  <a16:creationId xmlns:a16="http://schemas.microsoft.com/office/drawing/2014/main" id="{13F761E0-33DF-D5AC-ECAC-D415B69B1878}"/>
                </a:ext>
              </a:extLst>
            </p:cNvPr>
            <p:cNvSpPr/>
            <p:nvPr/>
          </p:nvSpPr>
          <p:spPr>
            <a:xfrm>
              <a:off x="3106773" y="1744104"/>
              <a:ext cx="48962" cy="22576"/>
            </a:xfrm>
            <a:custGeom>
              <a:avLst/>
              <a:gdLst/>
              <a:ahLst/>
              <a:cxnLst/>
              <a:rect l="l" t="t" r="r" b="b"/>
              <a:pathLst>
                <a:path w="2648" h="1221" extrusionOk="0">
                  <a:moveTo>
                    <a:pt x="287" y="1"/>
                  </a:moveTo>
                  <a:cubicBezTo>
                    <a:pt x="237" y="1"/>
                    <a:pt x="183" y="13"/>
                    <a:pt x="127" y="42"/>
                  </a:cubicBezTo>
                  <a:cubicBezTo>
                    <a:pt x="1" y="104"/>
                    <a:pt x="104" y="260"/>
                    <a:pt x="219" y="260"/>
                  </a:cubicBezTo>
                  <a:cubicBezTo>
                    <a:pt x="235" y="260"/>
                    <a:pt x="251" y="257"/>
                    <a:pt x="267" y="250"/>
                  </a:cubicBezTo>
                  <a:cubicBezTo>
                    <a:pt x="280" y="245"/>
                    <a:pt x="291" y="242"/>
                    <a:pt x="301" y="242"/>
                  </a:cubicBezTo>
                  <a:cubicBezTo>
                    <a:pt x="452" y="242"/>
                    <a:pt x="415" y="765"/>
                    <a:pt x="426" y="816"/>
                  </a:cubicBezTo>
                  <a:cubicBezTo>
                    <a:pt x="447" y="919"/>
                    <a:pt x="485" y="1009"/>
                    <a:pt x="559" y="1085"/>
                  </a:cubicBezTo>
                  <a:cubicBezTo>
                    <a:pt x="657" y="1184"/>
                    <a:pt x="782" y="1221"/>
                    <a:pt x="915" y="1221"/>
                  </a:cubicBezTo>
                  <a:cubicBezTo>
                    <a:pt x="940" y="1221"/>
                    <a:pt x="964" y="1219"/>
                    <a:pt x="989" y="1217"/>
                  </a:cubicBezTo>
                  <a:cubicBezTo>
                    <a:pt x="1223" y="1194"/>
                    <a:pt x="1458" y="1071"/>
                    <a:pt x="1669" y="976"/>
                  </a:cubicBezTo>
                  <a:cubicBezTo>
                    <a:pt x="1973" y="842"/>
                    <a:pt x="2339" y="709"/>
                    <a:pt x="2554" y="447"/>
                  </a:cubicBezTo>
                  <a:cubicBezTo>
                    <a:pt x="2648" y="330"/>
                    <a:pt x="2535" y="184"/>
                    <a:pt x="2404" y="184"/>
                  </a:cubicBezTo>
                  <a:cubicBezTo>
                    <a:pt x="2391" y="184"/>
                    <a:pt x="2378" y="185"/>
                    <a:pt x="2365" y="188"/>
                  </a:cubicBezTo>
                  <a:cubicBezTo>
                    <a:pt x="2023" y="267"/>
                    <a:pt x="1722" y="493"/>
                    <a:pt x="1406" y="643"/>
                  </a:cubicBezTo>
                  <a:cubicBezTo>
                    <a:pt x="1294" y="697"/>
                    <a:pt x="1096" y="815"/>
                    <a:pt x="978" y="835"/>
                  </a:cubicBezTo>
                  <a:cubicBezTo>
                    <a:pt x="955" y="838"/>
                    <a:pt x="935" y="840"/>
                    <a:pt x="916" y="840"/>
                  </a:cubicBezTo>
                  <a:cubicBezTo>
                    <a:pt x="710" y="840"/>
                    <a:pt x="738" y="627"/>
                    <a:pt x="702" y="456"/>
                  </a:cubicBezTo>
                  <a:cubicBezTo>
                    <a:pt x="657" y="237"/>
                    <a:pt x="504" y="1"/>
                    <a:pt x="287"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457;p73">
              <a:extLst>
                <a:ext uri="{FF2B5EF4-FFF2-40B4-BE49-F238E27FC236}">
                  <a16:creationId xmlns:a16="http://schemas.microsoft.com/office/drawing/2014/main" id="{ACE9049E-6E0C-443D-F992-A9FAA446FF59}"/>
                </a:ext>
              </a:extLst>
            </p:cNvPr>
            <p:cNvSpPr/>
            <p:nvPr/>
          </p:nvSpPr>
          <p:spPr>
            <a:xfrm>
              <a:off x="2729466" y="1588030"/>
              <a:ext cx="34022" cy="43525"/>
            </a:xfrm>
            <a:custGeom>
              <a:avLst/>
              <a:gdLst/>
              <a:ahLst/>
              <a:cxnLst/>
              <a:rect l="l" t="t" r="r" b="b"/>
              <a:pathLst>
                <a:path w="1840" h="2354" extrusionOk="0">
                  <a:moveTo>
                    <a:pt x="819" y="0"/>
                  </a:moveTo>
                  <a:cubicBezTo>
                    <a:pt x="803" y="0"/>
                    <a:pt x="787" y="6"/>
                    <a:pt x="774" y="18"/>
                  </a:cubicBezTo>
                  <a:cubicBezTo>
                    <a:pt x="418" y="343"/>
                    <a:pt x="132" y="770"/>
                    <a:pt x="20" y="1242"/>
                  </a:cubicBezTo>
                  <a:cubicBezTo>
                    <a:pt x="0" y="1326"/>
                    <a:pt x="81" y="1404"/>
                    <a:pt x="160" y="1408"/>
                  </a:cubicBezTo>
                  <a:cubicBezTo>
                    <a:pt x="341" y="1418"/>
                    <a:pt x="521" y="1428"/>
                    <a:pt x="700" y="1436"/>
                  </a:cubicBezTo>
                  <a:cubicBezTo>
                    <a:pt x="714" y="1437"/>
                    <a:pt x="731" y="1437"/>
                    <a:pt x="749" y="1437"/>
                  </a:cubicBezTo>
                  <a:cubicBezTo>
                    <a:pt x="775" y="1437"/>
                    <a:pt x="804" y="1437"/>
                    <a:pt x="835" y="1437"/>
                  </a:cubicBezTo>
                  <a:cubicBezTo>
                    <a:pt x="1022" y="1437"/>
                    <a:pt x="1266" y="1453"/>
                    <a:pt x="1145" y="1680"/>
                  </a:cubicBezTo>
                  <a:cubicBezTo>
                    <a:pt x="1026" y="1903"/>
                    <a:pt x="734" y="2030"/>
                    <a:pt x="484" y="2030"/>
                  </a:cubicBezTo>
                  <a:cubicBezTo>
                    <a:pt x="433" y="2030"/>
                    <a:pt x="384" y="2025"/>
                    <a:pt x="339" y="2014"/>
                  </a:cubicBezTo>
                  <a:cubicBezTo>
                    <a:pt x="327" y="2011"/>
                    <a:pt x="316" y="2010"/>
                    <a:pt x="305" y="2010"/>
                  </a:cubicBezTo>
                  <a:cubicBezTo>
                    <a:pt x="194" y="2010"/>
                    <a:pt x="107" y="2141"/>
                    <a:pt x="216" y="2227"/>
                  </a:cubicBezTo>
                  <a:cubicBezTo>
                    <a:pt x="327" y="2316"/>
                    <a:pt x="451" y="2354"/>
                    <a:pt x="578" y="2354"/>
                  </a:cubicBezTo>
                  <a:cubicBezTo>
                    <a:pt x="950" y="2354"/>
                    <a:pt x="1344" y="2031"/>
                    <a:pt x="1526" y="1731"/>
                  </a:cubicBezTo>
                  <a:cubicBezTo>
                    <a:pt x="1840" y="1212"/>
                    <a:pt x="1095" y="1147"/>
                    <a:pt x="569" y="1147"/>
                  </a:cubicBezTo>
                  <a:cubicBezTo>
                    <a:pt x="480" y="1147"/>
                    <a:pt x="397" y="1149"/>
                    <a:pt x="327" y="1151"/>
                  </a:cubicBezTo>
                  <a:cubicBezTo>
                    <a:pt x="422" y="759"/>
                    <a:pt x="582" y="430"/>
                    <a:pt x="886" y="135"/>
                  </a:cubicBezTo>
                  <a:cubicBezTo>
                    <a:pt x="941" y="81"/>
                    <a:pt x="879" y="0"/>
                    <a:pt x="819"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458;p73">
              <a:extLst>
                <a:ext uri="{FF2B5EF4-FFF2-40B4-BE49-F238E27FC236}">
                  <a16:creationId xmlns:a16="http://schemas.microsoft.com/office/drawing/2014/main" id="{4355E1DC-6F57-F097-060D-27F144988B95}"/>
                </a:ext>
              </a:extLst>
            </p:cNvPr>
            <p:cNvSpPr/>
            <p:nvPr/>
          </p:nvSpPr>
          <p:spPr>
            <a:xfrm>
              <a:off x="2758902" y="1597682"/>
              <a:ext cx="15125" cy="22761"/>
            </a:xfrm>
            <a:custGeom>
              <a:avLst/>
              <a:gdLst/>
              <a:ahLst/>
              <a:cxnLst/>
              <a:rect l="l" t="t" r="r" b="b"/>
              <a:pathLst>
                <a:path w="818" h="1231" extrusionOk="0">
                  <a:moveTo>
                    <a:pt x="140" y="0"/>
                  </a:moveTo>
                  <a:cubicBezTo>
                    <a:pt x="64" y="0"/>
                    <a:pt x="1" y="48"/>
                    <a:pt x="37" y="146"/>
                  </a:cubicBezTo>
                  <a:cubicBezTo>
                    <a:pt x="153" y="461"/>
                    <a:pt x="242" y="793"/>
                    <a:pt x="379" y="1100"/>
                  </a:cubicBezTo>
                  <a:cubicBezTo>
                    <a:pt x="419" y="1189"/>
                    <a:pt x="511" y="1231"/>
                    <a:pt x="597" y="1231"/>
                  </a:cubicBezTo>
                  <a:cubicBezTo>
                    <a:pt x="713" y="1231"/>
                    <a:pt x="818" y="1152"/>
                    <a:pt x="760" y="1009"/>
                  </a:cubicBezTo>
                  <a:cubicBezTo>
                    <a:pt x="631" y="696"/>
                    <a:pt x="452" y="401"/>
                    <a:pt x="304" y="95"/>
                  </a:cubicBezTo>
                  <a:cubicBezTo>
                    <a:pt x="274" y="32"/>
                    <a:pt x="203" y="0"/>
                    <a:pt x="14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459;p73">
              <a:extLst>
                <a:ext uri="{FF2B5EF4-FFF2-40B4-BE49-F238E27FC236}">
                  <a16:creationId xmlns:a16="http://schemas.microsoft.com/office/drawing/2014/main" id="{603C969A-C529-D957-0070-4F6B7A8DE0F7}"/>
                </a:ext>
              </a:extLst>
            </p:cNvPr>
            <p:cNvSpPr/>
            <p:nvPr/>
          </p:nvSpPr>
          <p:spPr>
            <a:xfrm>
              <a:off x="2758735" y="1583056"/>
              <a:ext cx="6545" cy="5307"/>
            </a:xfrm>
            <a:custGeom>
              <a:avLst/>
              <a:gdLst/>
              <a:ahLst/>
              <a:cxnLst/>
              <a:rect l="l" t="t" r="r" b="b"/>
              <a:pathLst>
                <a:path w="354" h="287" extrusionOk="0">
                  <a:moveTo>
                    <a:pt x="177" y="0"/>
                  </a:moveTo>
                  <a:cubicBezTo>
                    <a:pt x="82" y="0"/>
                    <a:pt x="1" y="82"/>
                    <a:pt x="51" y="190"/>
                  </a:cubicBezTo>
                  <a:cubicBezTo>
                    <a:pt x="77" y="247"/>
                    <a:pt x="156" y="286"/>
                    <a:pt x="226" y="286"/>
                  </a:cubicBezTo>
                  <a:cubicBezTo>
                    <a:pt x="285" y="286"/>
                    <a:pt x="337" y="258"/>
                    <a:pt x="344" y="187"/>
                  </a:cubicBezTo>
                  <a:lnTo>
                    <a:pt x="350" y="120"/>
                  </a:lnTo>
                  <a:cubicBezTo>
                    <a:pt x="354" y="92"/>
                    <a:pt x="328" y="57"/>
                    <a:pt x="305" y="45"/>
                  </a:cubicBezTo>
                  <a:lnTo>
                    <a:pt x="259" y="21"/>
                  </a:lnTo>
                  <a:cubicBezTo>
                    <a:pt x="233" y="7"/>
                    <a:pt x="204" y="0"/>
                    <a:pt x="177"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460;p73">
              <a:extLst>
                <a:ext uri="{FF2B5EF4-FFF2-40B4-BE49-F238E27FC236}">
                  <a16:creationId xmlns:a16="http://schemas.microsoft.com/office/drawing/2014/main" id="{0A09A2C8-1A4F-52DF-28EB-F47B120DFAE0}"/>
                </a:ext>
              </a:extLst>
            </p:cNvPr>
            <p:cNvSpPr/>
            <p:nvPr/>
          </p:nvSpPr>
          <p:spPr>
            <a:xfrm>
              <a:off x="2770384" y="1589325"/>
              <a:ext cx="42582" cy="25498"/>
            </a:xfrm>
            <a:custGeom>
              <a:avLst/>
              <a:gdLst/>
              <a:ahLst/>
              <a:cxnLst/>
              <a:rect l="l" t="t" r="r" b="b"/>
              <a:pathLst>
                <a:path w="2303" h="1379" extrusionOk="0">
                  <a:moveTo>
                    <a:pt x="916" y="0"/>
                  </a:moveTo>
                  <a:cubicBezTo>
                    <a:pt x="895" y="0"/>
                    <a:pt x="873" y="1"/>
                    <a:pt x="852" y="3"/>
                  </a:cubicBezTo>
                  <a:cubicBezTo>
                    <a:pt x="499" y="40"/>
                    <a:pt x="334" y="272"/>
                    <a:pt x="260" y="554"/>
                  </a:cubicBezTo>
                  <a:cubicBezTo>
                    <a:pt x="255" y="544"/>
                    <a:pt x="250" y="535"/>
                    <a:pt x="245" y="526"/>
                  </a:cubicBezTo>
                  <a:cubicBezTo>
                    <a:pt x="224" y="483"/>
                    <a:pt x="180" y="464"/>
                    <a:pt x="136" y="464"/>
                  </a:cubicBezTo>
                  <a:cubicBezTo>
                    <a:pt x="67" y="464"/>
                    <a:pt x="0" y="512"/>
                    <a:pt x="30" y="594"/>
                  </a:cubicBezTo>
                  <a:cubicBezTo>
                    <a:pt x="102" y="795"/>
                    <a:pt x="169" y="991"/>
                    <a:pt x="217" y="1199"/>
                  </a:cubicBezTo>
                  <a:cubicBezTo>
                    <a:pt x="243" y="1311"/>
                    <a:pt x="358" y="1379"/>
                    <a:pt x="457" y="1379"/>
                  </a:cubicBezTo>
                  <a:cubicBezTo>
                    <a:pt x="544" y="1379"/>
                    <a:pt x="619" y="1327"/>
                    <a:pt x="610" y="1205"/>
                  </a:cubicBezTo>
                  <a:cubicBezTo>
                    <a:pt x="595" y="1002"/>
                    <a:pt x="550" y="372"/>
                    <a:pt x="895" y="372"/>
                  </a:cubicBezTo>
                  <a:cubicBezTo>
                    <a:pt x="900" y="372"/>
                    <a:pt x="906" y="372"/>
                    <a:pt x="912" y="373"/>
                  </a:cubicBezTo>
                  <a:cubicBezTo>
                    <a:pt x="1096" y="383"/>
                    <a:pt x="1224" y="829"/>
                    <a:pt x="1420" y="915"/>
                  </a:cubicBezTo>
                  <a:cubicBezTo>
                    <a:pt x="1483" y="943"/>
                    <a:pt x="1556" y="956"/>
                    <a:pt x="1631" y="956"/>
                  </a:cubicBezTo>
                  <a:cubicBezTo>
                    <a:pt x="1909" y="956"/>
                    <a:pt x="2228" y="780"/>
                    <a:pt x="2283" y="522"/>
                  </a:cubicBezTo>
                  <a:cubicBezTo>
                    <a:pt x="2302" y="426"/>
                    <a:pt x="2209" y="334"/>
                    <a:pt x="2115" y="334"/>
                  </a:cubicBezTo>
                  <a:cubicBezTo>
                    <a:pt x="2103" y="334"/>
                    <a:pt x="2092" y="336"/>
                    <a:pt x="2081" y="338"/>
                  </a:cubicBezTo>
                  <a:cubicBezTo>
                    <a:pt x="1934" y="373"/>
                    <a:pt x="1873" y="483"/>
                    <a:pt x="1736" y="532"/>
                  </a:cubicBezTo>
                  <a:cubicBezTo>
                    <a:pt x="1702" y="544"/>
                    <a:pt x="1672" y="550"/>
                    <a:pt x="1646" y="550"/>
                  </a:cubicBezTo>
                  <a:cubicBezTo>
                    <a:pt x="1506" y="550"/>
                    <a:pt x="1475" y="386"/>
                    <a:pt x="1387" y="254"/>
                  </a:cubicBezTo>
                  <a:cubicBezTo>
                    <a:pt x="1277" y="89"/>
                    <a:pt x="1108" y="0"/>
                    <a:pt x="916"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461;p73">
              <a:extLst>
                <a:ext uri="{FF2B5EF4-FFF2-40B4-BE49-F238E27FC236}">
                  <a16:creationId xmlns:a16="http://schemas.microsoft.com/office/drawing/2014/main" id="{D9BA8C0C-0029-927E-88BC-638452BD01C8}"/>
                </a:ext>
              </a:extLst>
            </p:cNvPr>
            <p:cNvSpPr/>
            <p:nvPr/>
          </p:nvSpPr>
          <p:spPr>
            <a:xfrm>
              <a:off x="2823081" y="1545466"/>
              <a:ext cx="33060" cy="63754"/>
            </a:xfrm>
            <a:custGeom>
              <a:avLst/>
              <a:gdLst/>
              <a:ahLst/>
              <a:cxnLst/>
              <a:rect l="l" t="t" r="r" b="b"/>
              <a:pathLst>
                <a:path w="1788" h="3448" extrusionOk="0">
                  <a:moveTo>
                    <a:pt x="748" y="1"/>
                  </a:moveTo>
                  <a:cubicBezTo>
                    <a:pt x="714" y="1"/>
                    <a:pt x="680" y="16"/>
                    <a:pt x="658" y="53"/>
                  </a:cubicBezTo>
                  <a:cubicBezTo>
                    <a:pt x="224" y="773"/>
                    <a:pt x="0" y="1685"/>
                    <a:pt x="257" y="2510"/>
                  </a:cubicBezTo>
                  <a:cubicBezTo>
                    <a:pt x="390" y="2941"/>
                    <a:pt x="803" y="3448"/>
                    <a:pt x="1270" y="3448"/>
                  </a:cubicBezTo>
                  <a:cubicBezTo>
                    <a:pt x="1396" y="3448"/>
                    <a:pt x="1526" y="3411"/>
                    <a:pt x="1656" y="3326"/>
                  </a:cubicBezTo>
                  <a:cubicBezTo>
                    <a:pt x="1787" y="3240"/>
                    <a:pt x="1709" y="3041"/>
                    <a:pt x="1557" y="3041"/>
                  </a:cubicBezTo>
                  <a:cubicBezTo>
                    <a:pt x="1556" y="3041"/>
                    <a:pt x="1555" y="3041"/>
                    <a:pt x="1554" y="3041"/>
                  </a:cubicBezTo>
                  <a:cubicBezTo>
                    <a:pt x="1544" y="3041"/>
                    <a:pt x="1535" y="3041"/>
                    <a:pt x="1525" y="3041"/>
                  </a:cubicBezTo>
                  <a:cubicBezTo>
                    <a:pt x="142" y="3041"/>
                    <a:pt x="501" y="1002"/>
                    <a:pt x="880" y="186"/>
                  </a:cubicBezTo>
                  <a:cubicBezTo>
                    <a:pt x="923" y="93"/>
                    <a:pt x="832" y="1"/>
                    <a:pt x="74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462;p73">
              <a:extLst>
                <a:ext uri="{FF2B5EF4-FFF2-40B4-BE49-F238E27FC236}">
                  <a16:creationId xmlns:a16="http://schemas.microsoft.com/office/drawing/2014/main" id="{D12C0FFB-9C04-26B8-BE49-01E86E2357AC}"/>
                </a:ext>
              </a:extLst>
            </p:cNvPr>
            <p:cNvSpPr/>
            <p:nvPr/>
          </p:nvSpPr>
          <p:spPr>
            <a:xfrm>
              <a:off x="2841571" y="1563808"/>
              <a:ext cx="24129" cy="12351"/>
            </a:xfrm>
            <a:custGeom>
              <a:avLst/>
              <a:gdLst/>
              <a:ahLst/>
              <a:cxnLst/>
              <a:rect l="l" t="t" r="r" b="b"/>
              <a:pathLst>
                <a:path w="1305" h="668" extrusionOk="0">
                  <a:moveTo>
                    <a:pt x="1049" y="0"/>
                  </a:moveTo>
                  <a:cubicBezTo>
                    <a:pt x="738" y="0"/>
                    <a:pt x="369" y="230"/>
                    <a:pt x="138" y="397"/>
                  </a:cubicBezTo>
                  <a:cubicBezTo>
                    <a:pt x="0" y="495"/>
                    <a:pt x="171" y="667"/>
                    <a:pt x="296" y="667"/>
                  </a:cubicBezTo>
                  <a:cubicBezTo>
                    <a:pt x="304" y="667"/>
                    <a:pt x="312" y="666"/>
                    <a:pt x="319" y="665"/>
                  </a:cubicBezTo>
                  <a:cubicBezTo>
                    <a:pt x="508" y="628"/>
                    <a:pt x="686" y="556"/>
                    <a:pt x="863" y="483"/>
                  </a:cubicBezTo>
                  <a:cubicBezTo>
                    <a:pt x="1023" y="417"/>
                    <a:pt x="1179" y="383"/>
                    <a:pt x="1262" y="223"/>
                  </a:cubicBezTo>
                  <a:cubicBezTo>
                    <a:pt x="1305" y="140"/>
                    <a:pt x="1247" y="27"/>
                    <a:pt x="1155" y="10"/>
                  </a:cubicBezTo>
                  <a:cubicBezTo>
                    <a:pt x="1121" y="3"/>
                    <a:pt x="1085" y="0"/>
                    <a:pt x="1049"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463;p73">
              <a:extLst>
                <a:ext uri="{FF2B5EF4-FFF2-40B4-BE49-F238E27FC236}">
                  <a16:creationId xmlns:a16="http://schemas.microsoft.com/office/drawing/2014/main" id="{A2B077AB-2ADA-60EE-93BD-ACF8842A5B03}"/>
                </a:ext>
              </a:extLst>
            </p:cNvPr>
            <p:cNvSpPr/>
            <p:nvPr/>
          </p:nvSpPr>
          <p:spPr>
            <a:xfrm>
              <a:off x="2878051" y="1546428"/>
              <a:ext cx="42952" cy="38552"/>
            </a:xfrm>
            <a:custGeom>
              <a:avLst/>
              <a:gdLst/>
              <a:ahLst/>
              <a:cxnLst/>
              <a:rect l="l" t="t" r="r" b="b"/>
              <a:pathLst>
                <a:path w="2323" h="2085" extrusionOk="0">
                  <a:moveTo>
                    <a:pt x="1052" y="673"/>
                  </a:moveTo>
                  <a:cubicBezTo>
                    <a:pt x="1056" y="673"/>
                    <a:pt x="1059" y="673"/>
                    <a:pt x="1063" y="674"/>
                  </a:cubicBezTo>
                  <a:cubicBezTo>
                    <a:pt x="979" y="877"/>
                    <a:pt x="873" y="1071"/>
                    <a:pt x="748" y="1253"/>
                  </a:cubicBezTo>
                  <a:cubicBezTo>
                    <a:pt x="679" y="1354"/>
                    <a:pt x="602" y="1452"/>
                    <a:pt x="520" y="1544"/>
                  </a:cubicBezTo>
                  <a:cubicBezTo>
                    <a:pt x="484" y="1583"/>
                    <a:pt x="449" y="1621"/>
                    <a:pt x="412" y="1657"/>
                  </a:cubicBezTo>
                  <a:lnTo>
                    <a:pt x="458" y="1599"/>
                  </a:lnTo>
                  <a:cubicBezTo>
                    <a:pt x="457" y="1379"/>
                    <a:pt x="508" y="1123"/>
                    <a:pt x="628" y="936"/>
                  </a:cubicBezTo>
                  <a:cubicBezTo>
                    <a:pt x="724" y="790"/>
                    <a:pt x="893" y="673"/>
                    <a:pt x="1052" y="673"/>
                  </a:cubicBezTo>
                  <a:close/>
                  <a:moveTo>
                    <a:pt x="1343" y="0"/>
                  </a:moveTo>
                  <a:cubicBezTo>
                    <a:pt x="1294" y="0"/>
                    <a:pt x="1250" y="27"/>
                    <a:pt x="1238" y="91"/>
                  </a:cubicBezTo>
                  <a:cubicBezTo>
                    <a:pt x="1221" y="181"/>
                    <a:pt x="1199" y="267"/>
                    <a:pt x="1175" y="352"/>
                  </a:cubicBezTo>
                  <a:cubicBezTo>
                    <a:pt x="1143" y="344"/>
                    <a:pt x="1112" y="339"/>
                    <a:pt x="1079" y="335"/>
                  </a:cubicBezTo>
                  <a:cubicBezTo>
                    <a:pt x="1062" y="334"/>
                    <a:pt x="1046" y="334"/>
                    <a:pt x="1029" y="334"/>
                  </a:cubicBezTo>
                  <a:cubicBezTo>
                    <a:pt x="457" y="334"/>
                    <a:pt x="164" y="890"/>
                    <a:pt x="78" y="1393"/>
                  </a:cubicBezTo>
                  <a:cubicBezTo>
                    <a:pt x="43" y="1595"/>
                    <a:pt x="1" y="1847"/>
                    <a:pt x="173" y="1997"/>
                  </a:cubicBezTo>
                  <a:cubicBezTo>
                    <a:pt x="243" y="2059"/>
                    <a:pt x="319" y="2085"/>
                    <a:pt x="395" y="2085"/>
                  </a:cubicBezTo>
                  <a:cubicBezTo>
                    <a:pt x="513" y="2085"/>
                    <a:pt x="631" y="2022"/>
                    <a:pt x="726" y="1932"/>
                  </a:cubicBezTo>
                  <a:cubicBezTo>
                    <a:pt x="1020" y="1652"/>
                    <a:pt x="1216" y="1286"/>
                    <a:pt x="1348" y="898"/>
                  </a:cubicBezTo>
                  <a:cubicBezTo>
                    <a:pt x="1435" y="1071"/>
                    <a:pt x="1457" y="1262"/>
                    <a:pt x="1541" y="1444"/>
                  </a:cubicBezTo>
                  <a:cubicBezTo>
                    <a:pt x="1636" y="1652"/>
                    <a:pt x="1828" y="1879"/>
                    <a:pt x="2065" y="1879"/>
                  </a:cubicBezTo>
                  <a:cubicBezTo>
                    <a:pt x="2101" y="1879"/>
                    <a:pt x="2138" y="1874"/>
                    <a:pt x="2175" y="1863"/>
                  </a:cubicBezTo>
                  <a:cubicBezTo>
                    <a:pt x="2323" y="1818"/>
                    <a:pt x="2310" y="1652"/>
                    <a:pt x="2193" y="1578"/>
                  </a:cubicBezTo>
                  <a:cubicBezTo>
                    <a:pt x="2015" y="1464"/>
                    <a:pt x="1929" y="1394"/>
                    <a:pt x="1847" y="1186"/>
                  </a:cubicBezTo>
                  <a:cubicBezTo>
                    <a:pt x="1784" y="1022"/>
                    <a:pt x="1754" y="849"/>
                    <a:pt x="1662" y="697"/>
                  </a:cubicBezTo>
                  <a:cubicBezTo>
                    <a:pt x="1609" y="613"/>
                    <a:pt x="1540" y="538"/>
                    <a:pt x="1460" y="479"/>
                  </a:cubicBezTo>
                  <a:cubicBezTo>
                    <a:pt x="1480" y="378"/>
                    <a:pt x="1503" y="275"/>
                    <a:pt x="1513" y="174"/>
                  </a:cubicBezTo>
                  <a:cubicBezTo>
                    <a:pt x="1524" y="76"/>
                    <a:pt x="1425" y="0"/>
                    <a:pt x="134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464;p73">
              <a:extLst>
                <a:ext uri="{FF2B5EF4-FFF2-40B4-BE49-F238E27FC236}">
                  <a16:creationId xmlns:a16="http://schemas.microsoft.com/office/drawing/2014/main" id="{EDB20279-A2F0-FD71-EF00-F3F57DB72846}"/>
                </a:ext>
              </a:extLst>
            </p:cNvPr>
            <p:cNvSpPr/>
            <p:nvPr/>
          </p:nvSpPr>
          <p:spPr>
            <a:xfrm>
              <a:off x="2917454" y="1526551"/>
              <a:ext cx="24647" cy="65177"/>
            </a:xfrm>
            <a:custGeom>
              <a:avLst/>
              <a:gdLst/>
              <a:ahLst/>
              <a:cxnLst/>
              <a:rect l="l" t="t" r="r" b="b"/>
              <a:pathLst>
                <a:path w="1333" h="3525" extrusionOk="0">
                  <a:moveTo>
                    <a:pt x="65" y="1"/>
                  </a:moveTo>
                  <a:cubicBezTo>
                    <a:pt x="42" y="1"/>
                    <a:pt x="21" y="14"/>
                    <a:pt x="20" y="45"/>
                  </a:cubicBezTo>
                  <a:cubicBezTo>
                    <a:pt x="1" y="538"/>
                    <a:pt x="545" y="840"/>
                    <a:pt x="721" y="1286"/>
                  </a:cubicBezTo>
                  <a:cubicBezTo>
                    <a:pt x="995" y="1974"/>
                    <a:pt x="886" y="2612"/>
                    <a:pt x="611" y="3277"/>
                  </a:cubicBezTo>
                  <a:cubicBezTo>
                    <a:pt x="556" y="3410"/>
                    <a:pt x="674" y="3524"/>
                    <a:pt x="791" y="3524"/>
                  </a:cubicBezTo>
                  <a:cubicBezTo>
                    <a:pt x="842" y="3524"/>
                    <a:pt x="892" y="3503"/>
                    <a:pt x="928" y="3451"/>
                  </a:cubicBezTo>
                  <a:cubicBezTo>
                    <a:pt x="1273" y="2961"/>
                    <a:pt x="1332" y="2316"/>
                    <a:pt x="1210" y="1738"/>
                  </a:cubicBezTo>
                  <a:cubicBezTo>
                    <a:pt x="1146" y="1426"/>
                    <a:pt x="1018" y="1129"/>
                    <a:pt x="835" y="868"/>
                  </a:cubicBezTo>
                  <a:cubicBezTo>
                    <a:pt x="633" y="580"/>
                    <a:pt x="233" y="381"/>
                    <a:pt x="130" y="45"/>
                  </a:cubicBezTo>
                  <a:cubicBezTo>
                    <a:pt x="121" y="17"/>
                    <a:pt x="92" y="1"/>
                    <a:pt x="65"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465;p73">
              <a:extLst>
                <a:ext uri="{FF2B5EF4-FFF2-40B4-BE49-F238E27FC236}">
                  <a16:creationId xmlns:a16="http://schemas.microsoft.com/office/drawing/2014/main" id="{C8D1E379-7E97-5576-6FD2-02A81FFF10E5}"/>
                </a:ext>
              </a:extLst>
            </p:cNvPr>
            <p:cNvSpPr/>
            <p:nvPr/>
          </p:nvSpPr>
          <p:spPr>
            <a:xfrm>
              <a:off x="2951161" y="1533928"/>
              <a:ext cx="32616" cy="14034"/>
            </a:xfrm>
            <a:custGeom>
              <a:avLst/>
              <a:gdLst/>
              <a:ahLst/>
              <a:cxnLst/>
              <a:rect l="l" t="t" r="r" b="b"/>
              <a:pathLst>
                <a:path w="1764" h="759" extrusionOk="0">
                  <a:moveTo>
                    <a:pt x="1480" y="0"/>
                  </a:moveTo>
                  <a:cubicBezTo>
                    <a:pt x="1461" y="0"/>
                    <a:pt x="1442" y="3"/>
                    <a:pt x="1422" y="10"/>
                  </a:cubicBezTo>
                  <a:cubicBezTo>
                    <a:pt x="991" y="150"/>
                    <a:pt x="571" y="330"/>
                    <a:pt x="147" y="490"/>
                  </a:cubicBezTo>
                  <a:cubicBezTo>
                    <a:pt x="0" y="546"/>
                    <a:pt x="113" y="758"/>
                    <a:pt x="243" y="758"/>
                  </a:cubicBezTo>
                  <a:cubicBezTo>
                    <a:pt x="254" y="758"/>
                    <a:pt x="266" y="757"/>
                    <a:pt x="277" y="753"/>
                  </a:cubicBezTo>
                  <a:cubicBezTo>
                    <a:pt x="701" y="621"/>
                    <a:pt x="1136" y="507"/>
                    <a:pt x="1553" y="355"/>
                  </a:cubicBezTo>
                  <a:cubicBezTo>
                    <a:pt x="1764" y="278"/>
                    <a:pt x="1660" y="0"/>
                    <a:pt x="148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466;p73">
              <a:extLst>
                <a:ext uri="{FF2B5EF4-FFF2-40B4-BE49-F238E27FC236}">
                  <a16:creationId xmlns:a16="http://schemas.microsoft.com/office/drawing/2014/main" id="{33BB9C29-1B9A-99D5-E8BC-F9EEEA31D934}"/>
                </a:ext>
              </a:extLst>
            </p:cNvPr>
            <p:cNvSpPr/>
            <p:nvPr/>
          </p:nvSpPr>
          <p:spPr>
            <a:xfrm>
              <a:off x="2951919" y="1522945"/>
              <a:ext cx="28345" cy="13831"/>
            </a:xfrm>
            <a:custGeom>
              <a:avLst/>
              <a:gdLst/>
              <a:ahLst/>
              <a:cxnLst/>
              <a:rect l="l" t="t" r="r" b="b"/>
              <a:pathLst>
                <a:path w="1533" h="748" extrusionOk="0">
                  <a:moveTo>
                    <a:pt x="1335" y="0"/>
                  </a:moveTo>
                  <a:cubicBezTo>
                    <a:pt x="1334" y="0"/>
                    <a:pt x="1334" y="0"/>
                    <a:pt x="1333" y="0"/>
                  </a:cubicBezTo>
                  <a:cubicBezTo>
                    <a:pt x="1133" y="2"/>
                    <a:pt x="972" y="98"/>
                    <a:pt x="791" y="179"/>
                  </a:cubicBezTo>
                  <a:lnTo>
                    <a:pt x="173" y="457"/>
                  </a:lnTo>
                  <a:cubicBezTo>
                    <a:pt x="0" y="536"/>
                    <a:pt x="143" y="748"/>
                    <a:pt x="298" y="748"/>
                  </a:cubicBezTo>
                  <a:cubicBezTo>
                    <a:pt x="319" y="748"/>
                    <a:pt x="339" y="744"/>
                    <a:pt x="360" y="736"/>
                  </a:cubicBezTo>
                  <a:lnTo>
                    <a:pt x="951" y="497"/>
                  </a:lnTo>
                  <a:cubicBezTo>
                    <a:pt x="1122" y="428"/>
                    <a:pt x="1329" y="380"/>
                    <a:pt x="1452" y="240"/>
                  </a:cubicBezTo>
                  <a:cubicBezTo>
                    <a:pt x="1532" y="148"/>
                    <a:pt x="1457" y="0"/>
                    <a:pt x="1335"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467;p73">
              <a:extLst>
                <a:ext uri="{FF2B5EF4-FFF2-40B4-BE49-F238E27FC236}">
                  <a16:creationId xmlns:a16="http://schemas.microsoft.com/office/drawing/2014/main" id="{93F73B16-ABFC-A527-4068-E54239E259DE}"/>
                </a:ext>
              </a:extLst>
            </p:cNvPr>
            <p:cNvSpPr/>
            <p:nvPr/>
          </p:nvSpPr>
          <p:spPr>
            <a:xfrm>
              <a:off x="2996480" y="1509799"/>
              <a:ext cx="30656" cy="12998"/>
            </a:xfrm>
            <a:custGeom>
              <a:avLst/>
              <a:gdLst/>
              <a:ahLst/>
              <a:cxnLst/>
              <a:rect l="l" t="t" r="r" b="b"/>
              <a:pathLst>
                <a:path w="1658" h="703" extrusionOk="0">
                  <a:moveTo>
                    <a:pt x="1320" y="1"/>
                  </a:moveTo>
                  <a:cubicBezTo>
                    <a:pt x="1312" y="1"/>
                    <a:pt x="1304" y="1"/>
                    <a:pt x="1296" y="2"/>
                  </a:cubicBezTo>
                  <a:cubicBezTo>
                    <a:pt x="1060" y="32"/>
                    <a:pt x="827" y="140"/>
                    <a:pt x="605" y="222"/>
                  </a:cubicBezTo>
                  <a:cubicBezTo>
                    <a:pt x="423" y="289"/>
                    <a:pt x="208" y="332"/>
                    <a:pt x="78" y="481"/>
                  </a:cubicBezTo>
                  <a:cubicBezTo>
                    <a:pt x="1" y="571"/>
                    <a:pt x="77" y="683"/>
                    <a:pt x="182" y="698"/>
                  </a:cubicBezTo>
                  <a:cubicBezTo>
                    <a:pt x="210" y="701"/>
                    <a:pt x="238" y="703"/>
                    <a:pt x="265" y="703"/>
                  </a:cubicBezTo>
                  <a:cubicBezTo>
                    <a:pt x="462" y="703"/>
                    <a:pt x="653" y="618"/>
                    <a:pt x="840" y="559"/>
                  </a:cubicBezTo>
                  <a:cubicBezTo>
                    <a:pt x="1050" y="494"/>
                    <a:pt x="1280" y="443"/>
                    <a:pt x="1469" y="328"/>
                  </a:cubicBezTo>
                  <a:cubicBezTo>
                    <a:pt x="1658" y="214"/>
                    <a:pt x="1489" y="1"/>
                    <a:pt x="132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468;p73">
              <a:extLst>
                <a:ext uri="{FF2B5EF4-FFF2-40B4-BE49-F238E27FC236}">
                  <a16:creationId xmlns:a16="http://schemas.microsoft.com/office/drawing/2014/main" id="{E3C2027F-4A35-1284-825F-3EE9C40A6434}"/>
                </a:ext>
              </a:extLst>
            </p:cNvPr>
            <p:cNvSpPr/>
            <p:nvPr/>
          </p:nvSpPr>
          <p:spPr>
            <a:xfrm>
              <a:off x="3035401" y="1488499"/>
              <a:ext cx="31951" cy="32099"/>
            </a:xfrm>
            <a:custGeom>
              <a:avLst/>
              <a:gdLst/>
              <a:ahLst/>
              <a:cxnLst/>
              <a:rect l="l" t="t" r="r" b="b"/>
              <a:pathLst>
                <a:path w="1728" h="1736" extrusionOk="0">
                  <a:moveTo>
                    <a:pt x="916" y="1"/>
                  </a:moveTo>
                  <a:cubicBezTo>
                    <a:pt x="906" y="1"/>
                    <a:pt x="896" y="2"/>
                    <a:pt x="887" y="5"/>
                  </a:cubicBezTo>
                  <a:cubicBezTo>
                    <a:pt x="534" y="123"/>
                    <a:pt x="254" y="359"/>
                    <a:pt x="53" y="670"/>
                  </a:cubicBezTo>
                  <a:cubicBezTo>
                    <a:pt x="0" y="753"/>
                    <a:pt x="90" y="861"/>
                    <a:pt x="178" y="861"/>
                  </a:cubicBezTo>
                  <a:cubicBezTo>
                    <a:pt x="361" y="862"/>
                    <a:pt x="544" y="873"/>
                    <a:pt x="726" y="895"/>
                  </a:cubicBezTo>
                  <a:cubicBezTo>
                    <a:pt x="879" y="915"/>
                    <a:pt x="1160" y="926"/>
                    <a:pt x="1284" y="1030"/>
                  </a:cubicBezTo>
                  <a:cubicBezTo>
                    <a:pt x="1385" y="1055"/>
                    <a:pt x="1397" y="1123"/>
                    <a:pt x="1321" y="1233"/>
                  </a:cubicBezTo>
                  <a:lnTo>
                    <a:pt x="1231" y="1306"/>
                  </a:lnTo>
                  <a:cubicBezTo>
                    <a:pt x="1155" y="1357"/>
                    <a:pt x="1071" y="1391"/>
                    <a:pt x="982" y="1410"/>
                  </a:cubicBezTo>
                  <a:cubicBezTo>
                    <a:pt x="853" y="1434"/>
                    <a:pt x="729" y="1408"/>
                    <a:pt x="604" y="1449"/>
                  </a:cubicBezTo>
                  <a:cubicBezTo>
                    <a:pt x="540" y="1470"/>
                    <a:pt x="556" y="1547"/>
                    <a:pt x="587" y="1585"/>
                  </a:cubicBezTo>
                  <a:cubicBezTo>
                    <a:pt x="673" y="1690"/>
                    <a:pt x="807" y="1735"/>
                    <a:pt x="952" y="1735"/>
                  </a:cubicBezTo>
                  <a:cubicBezTo>
                    <a:pt x="1287" y="1735"/>
                    <a:pt x="1683" y="1494"/>
                    <a:pt x="1699" y="1188"/>
                  </a:cubicBezTo>
                  <a:cubicBezTo>
                    <a:pt x="1728" y="673"/>
                    <a:pt x="922" y="612"/>
                    <a:pt x="425" y="612"/>
                  </a:cubicBezTo>
                  <a:cubicBezTo>
                    <a:pt x="416" y="612"/>
                    <a:pt x="406" y="612"/>
                    <a:pt x="396" y="612"/>
                  </a:cubicBezTo>
                  <a:cubicBezTo>
                    <a:pt x="537" y="405"/>
                    <a:pt x="730" y="258"/>
                    <a:pt x="981" y="163"/>
                  </a:cubicBezTo>
                  <a:cubicBezTo>
                    <a:pt x="1082" y="126"/>
                    <a:pt x="1004" y="1"/>
                    <a:pt x="916"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469;p73">
              <a:extLst>
                <a:ext uri="{FF2B5EF4-FFF2-40B4-BE49-F238E27FC236}">
                  <a16:creationId xmlns:a16="http://schemas.microsoft.com/office/drawing/2014/main" id="{10172FCE-570C-EE83-4385-677803A39FA9}"/>
                </a:ext>
              </a:extLst>
            </p:cNvPr>
            <p:cNvSpPr/>
            <p:nvPr/>
          </p:nvSpPr>
          <p:spPr>
            <a:xfrm>
              <a:off x="3065559" y="1489774"/>
              <a:ext cx="10928" cy="22521"/>
            </a:xfrm>
            <a:custGeom>
              <a:avLst/>
              <a:gdLst/>
              <a:ahLst/>
              <a:cxnLst/>
              <a:rect l="l" t="t" r="r" b="b"/>
              <a:pathLst>
                <a:path w="591" h="1218" extrusionOk="0">
                  <a:moveTo>
                    <a:pt x="93" y="1"/>
                  </a:moveTo>
                  <a:cubicBezTo>
                    <a:pt x="44" y="1"/>
                    <a:pt x="1" y="34"/>
                    <a:pt x="16" y="103"/>
                  </a:cubicBezTo>
                  <a:cubicBezTo>
                    <a:pt x="89" y="438"/>
                    <a:pt x="82" y="838"/>
                    <a:pt x="270" y="1134"/>
                  </a:cubicBezTo>
                  <a:cubicBezTo>
                    <a:pt x="306" y="1190"/>
                    <a:pt x="369" y="1218"/>
                    <a:pt x="430" y="1218"/>
                  </a:cubicBezTo>
                  <a:cubicBezTo>
                    <a:pt x="513" y="1218"/>
                    <a:pt x="590" y="1167"/>
                    <a:pt x="588" y="1066"/>
                  </a:cubicBezTo>
                  <a:cubicBezTo>
                    <a:pt x="580" y="723"/>
                    <a:pt x="331" y="383"/>
                    <a:pt x="203" y="73"/>
                  </a:cubicBezTo>
                  <a:cubicBezTo>
                    <a:pt x="184" y="26"/>
                    <a:pt x="136" y="1"/>
                    <a:pt x="93"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470;p73">
              <a:extLst>
                <a:ext uri="{FF2B5EF4-FFF2-40B4-BE49-F238E27FC236}">
                  <a16:creationId xmlns:a16="http://schemas.microsoft.com/office/drawing/2014/main" id="{DF7E53E0-552A-31DA-6704-4265862EA144}"/>
                </a:ext>
              </a:extLst>
            </p:cNvPr>
            <p:cNvSpPr/>
            <p:nvPr/>
          </p:nvSpPr>
          <p:spPr>
            <a:xfrm>
              <a:off x="3064357" y="1472985"/>
              <a:ext cx="8062" cy="4733"/>
            </a:xfrm>
            <a:custGeom>
              <a:avLst/>
              <a:gdLst/>
              <a:ahLst/>
              <a:cxnLst/>
              <a:rect l="l" t="t" r="r" b="b"/>
              <a:pathLst>
                <a:path w="436" h="256" extrusionOk="0">
                  <a:moveTo>
                    <a:pt x="195" y="0"/>
                  </a:moveTo>
                  <a:cubicBezTo>
                    <a:pt x="178" y="0"/>
                    <a:pt x="160" y="4"/>
                    <a:pt x="143" y="11"/>
                  </a:cubicBezTo>
                  <a:cubicBezTo>
                    <a:pt x="1" y="72"/>
                    <a:pt x="113" y="255"/>
                    <a:pt x="241" y="255"/>
                  </a:cubicBezTo>
                  <a:cubicBezTo>
                    <a:pt x="258" y="255"/>
                    <a:pt x="275" y="252"/>
                    <a:pt x="292" y="245"/>
                  </a:cubicBezTo>
                  <a:cubicBezTo>
                    <a:pt x="435" y="184"/>
                    <a:pt x="324" y="0"/>
                    <a:pt x="195"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471;p73">
              <a:extLst>
                <a:ext uri="{FF2B5EF4-FFF2-40B4-BE49-F238E27FC236}">
                  <a16:creationId xmlns:a16="http://schemas.microsoft.com/office/drawing/2014/main" id="{976BDBDE-96C4-1A42-FC10-444A23822E0D}"/>
                </a:ext>
              </a:extLst>
            </p:cNvPr>
            <p:cNvSpPr/>
            <p:nvPr/>
          </p:nvSpPr>
          <p:spPr>
            <a:xfrm>
              <a:off x="3078742" y="1482859"/>
              <a:ext cx="36019" cy="23797"/>
            </a:xfrm>
            <a:custGeom>
              <a:avLst/>
              <a:gdLst/>
              <a:ahLst/>
              <a:cxnLst/>
              <a:rect l="l" t="t" r="r" b="b"/>
              <a:pathLst>
                <a:path w="1948" h="1287" extrusionOk="0">
                  <a:moveTo>
                    <a:pt x="852" y="1"/>
                  </a:moveTo>
                  <a:cubicBezTo>
                    <a:pt x="794" y="1"/>
                    <a:pt x="735" y="10"/>
                    <a:pt x="677" y="31"/>
                  </a:cubicBezTo>
                  <a:cubicBezTo>
                    <a:pt x="402" y="124"/>
                    <a:pt x="281" y="344"/>
                    <a:pt x="230" y="592"/>
                  </a:cubicBezTo>
                  <a:cubicBezTo>
                    <a:pt x="205" y="563"/>
                    <a:pt x="165" y="549"/>
                    <a:pt x="126" y="549"/>
                  </a:cubicBezTo>
                  <a:cubicBezTo>
                    <a:pt x="60" y="549"/>
                    <a:pt x="1" y="591"/>
                    <a:pt x="34" y="670"/>
                  </a:cubicBezTo>
                  <a:cubicBezTo>
                    <a:pt x="101" y="832"/>
                    <a:pt x="159" y="993"/>
                    <a:pt x="212" y="1159"/>
                  </a:cubicBezTo>
                  <a:cubicBezTo>
                    <a:pt x="239" y="1242"/>
                    <a:pt x="326" y="1287"/>
                    <a:pt x="407" y="1287"/>
                  </a:cubicBezTo>
                  <a:cubicBezTo>
                    <a:pt x="494" y="1287"/>
                    <a:pt x="575" y="1235"/>
                    <a:pt x="568" y="1125"/>
                  </a:cubicBezTo>
                  <a:cubicBezTo>
                    <a:pt x="555" y="918"/>
                    <a:pt x="529" y="680"/>
                    <a:pt x="648" y="497"/>
                  </a:cubicBezTo>
                  <a:cubicBezTo>
                    <a:pt x="702" y="414"/>
                    <a:pt x="800" y="347"/>
                    <a:pt x="902" y="347"/>
                  </a:cubicBezTo>
                  <a:cubicBezTo>
                    <a:pt x="941" y="347"/>
                    <a:pt x="981" y="357"/>
                    <a:pt x="1019" y="379"/>
                  </a:cubicBezTo>
                  <a:cubicBezTo>
                    <a:pt x="1083" y="419"/>
                    <a:pt x="1156" y="553"/>
                    <a:pt x="1208" y="612"/>
                  </a:cubicBezTo>
                  <a:cubicBezTo>
                    <a:pt x="1334" y="753"/>
                    <a:pt x="1492" y="847"/>
                    <a:pt x="1663" y="847"/>
                  </a:cubicBezTo>
                  <a:cubicBezTo>
                    <a:pt x="1726" y="847"/>
                    <a:pt x="1790" y="835"/>
                    <a:pt x="1855" y="808"/>
                  </a:cubicBezTo>
                  <a:cubicBezTo>
                    <a:pt x="1890" y="794"/>
                    <a:pt x="1930" y="742"/>
                    <a:pt x="1933" y="704"/>
                  </a:cubicBezTo>
                  <a:cubicBezTo>
                    <a:pt x="1935" y="685"/>
                    <a:pt x="1936" y="665"/>
                    <a:pt x="1939" y="647"/>
                  </a:cubicBezTo>
                  <a:cubicBezTo>
                    <a:pt x="1948" y="566"/>
                    <a:pt x="1888" y="495"/>
                    <a:pt x="1807" y="490"/>
                  </a:cubicBezTo>
                  <a:cubicBezTo>
                    <a:pt x="1637" y="474"/>
                    <a:pt x="1525" y="455"/>
                    <a:pt x="1402" y="318"/>
                  </a:cubicBezTo>
                  <a:cubicBezTo>
                    <a:pt x="1333" y="242"/>
                    <a:pt x="1269" y="168"/>
                    <a:pt x="1184" y="109"/>
                  </a:cubicBezTo>
                  <a:cubicBezTo>
                    <a:pt x="1082" y="40"/>
                    <a:pt x="969" y="1"/>
                    <a:pt x="852"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472;p73">
              <a:extLst>
                <a:ext uri="{FF2B5EF4-FFF2-40B4-BE49-F238E27FC236}">
                  <a16:creationId xmlns:a16="http://schemas.microsoft.com/office/drawing/2014/main" id="{173AAB20-47E8-15E7-F738-EF1C3B059BA3}"/>
                </a:ext>
              </a:extLst>
            </p:cNvPr>
            <p:cNvSpPr/>
            <p:nvPr/>
          </p:nvSpPr>
          <p:spPr>
            <a:xfrm>
              <a:off x="3124985" y="1461466"/>
              <a:ext cx="33522" cy="35334"/>
            </a:xfrm>
            <a:custGeom>
              <a:avLst/>
              <a:gdLst/>
              <a:ahLst/>
              <a:cxnLst/>
              <a:rect l="l" t="t" r="r" b="b"/>
              <a:pathLst>
                <a:path w="1813" h="1911" extrusionOk="0">
                  <a:moveTo>
                    <a:pt x="408" y="490"/>
                  </a:moveTo>
                  <a:cubicBezTo>
                    <a:pt x="473" y="490"/>
                    <a:pt x="512" y="621"/>
                    <a:pt x="547" y="677"/>
                  </a:cubicBezTo>
                  <a:cubicBezTo>
                    <a:pt x="572" y="715"/>
                    <a:pt x="604" y="751"/>
                    <a:pt x="630" y="790"/>
                  </a:cubicBezTo>
                  <a:cubicBezTo>
                    <a:pt x="597" y="992"/>
                    <a:pt x="530" y="1185"/>
                    <a:pt x="432" y="1365"/>
                  </a:cubicBezTo>
                  <a:cubicBezTo>
                    <a:pt x="346" y="1229"/>
                    <a:pt x="298" y="1073"/>
                    <a:pt x="291" y="913"/>
                  </a:cubicBezTo>
                  <a:cubicBezTo>
                    <a:pt x="288" y="835"/>
                    <a:pt x="297" y="557"/>
                    <a:pt x="370" y="504"/>
                  </a:cubicBezTo>
                  <a:cubicBezTo>
                    <a:pt x="384" y="494"/>
                    <a:pt x="396" y="490"/>
                    <a:pt x="408" y="490"/>
                  </a:cubicBezTo>
                  <a:close/>
                  <a:moveTo>
                    <a:pt x="738" y="1"/>
                  </a:moveTo>
                  <a:cubicBezTo>
                    <a:pt x="671" y="1"/>
                    <a:pt x="616" y="36"/>
                    <a:pt x="630" y="124"/>
                  </a:cubicBezTo>
                  <a:cubicBezTo>
                    <a:pt x="641" y="183"/>
                    <a:pt x="640" y="237"/>
                    <a:pt x="644" y="293"/>
                  </a:cubicBezTo>
                  <a:cubicBezTo>
                    <a:pt x="566" y="223"/>
                    <a:pt x="474" y="167"/>
                    <a:pt x="376" y="167"/>
                  </a:cubicBezTo>
                  <a:cubicBezTo>
                    <a:pt x="332" y="167"/>
                    <a:pt x="287" y="178"/>
                    <a:pt x="241" y="205"/>
                  </a:cubicBezTo>
                  <a:cubicBezTo>
                    <a:pt x="40" y="320"/>
                    <a:pt x="6" y="694"/>
                    <a:pt x="4" y="898"/>
                  </a:cubicBezTo>
                  <a:cubicBezTo>
                    <a:pt x="1" y="1234"/>
                    <a:pt x="107" y="1535"/>
                    <a:pt x="301" y="1809"/>
                  </a:cubicBezTo>
                  <a:cubicBezTo>
                    <a:pt x="342" y="1868"/>
                    <a:pt x="426" y="1911"/>
                    <a:pt x="505" y="1911"/>
                  </a:cubicBezTo>
                  <a:cubicBezTo>
                    <a:pt x="553" y="1911"/>
                    <a:pt x="600" y="1894"/>
                    <a:pt x="634" y="1855"/>
                  </a:cubicBezTo>
                  <a:cubicBezTo>
                    <a:pt x="800" y="1661"/>
                    <a:pt x="918" y="1432"/>
                    <a:pt x="983" y="1185"/>
                  </a:cubicBezTo>
                  <a:cubicBezTo>
                    <a:pt x="1153" y="1329"/>
                    <a:pt x="1348" y="1442"/>
                    <a:pt x="1554" y="1480"/>
                  </a:cubicBezTo>
                  <a:cubicBezTo>
                    <a:pt x="1570" y="1483"/>
                    <a:pt x="1585" y="1484"/>
                    <a:pt x="1599" y="1484"/>
                  </a:cubicBezTo>
                  <a:cubicBezTo>
                    <a:pt x="1769" y="1484"/>
                    <a:pt x="1813" y="1287"/>
                    <a:pt x="1662" y="1185"/>
                  </a:cubicBezTo>
                  <a:cubicBezTo>
                    <a:pt x="1489" y="1069"/>
                    <a:pt x="1298" y="992"/>
                    <a:pt x="1136" y="856"/>
                  </a:cubicBezTo>
                  <a:cubicBezTo>
                    <a:pt x="1101" y="827"/>
                    <a:pt x="1076" y="794"/>
                    <a:pt x="1045" y="763"/>
                  </a:cubicBezTo>
                  <a:cubicBezTo>
                    <a:pt x="1051" y="537"/>
                    <a:pt x="1008" y="313"/>
                    <a:pt x="919" y="104"/>
                  </a:cubicBezTo>
                  <a:cubicBezTo>
                    <a:pt x="893" y="41"/>
                    <a:pt x="809" y="1"/>
                    <a:pt x="73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473;p73">
              <a:extLst>
                <a:ext uri="{FF2B5EF4-FFF2-40B4-BE49-F238E27FC236}">
                  <a16:creationId xmlns:a16="http://schemas.microsoft.com/office/drawing/2014/main" id="{C1BA05FF-8D45-B406-A749-7E167FCBBBE3}"/>
                </a:ext>
              </a:extLst>
            </p:cNvPr>
            <p:cNvSpPr/>
            <p:nvPr/>
          </p:nvSpPr>
          <p:spPr>
            <a:xfrm>
              <a:off x="2778871" y="1740055"/>
              <a:ext cx="44302" cy="37128"/>
            </a:xfrm>
            <a:custGeom>
              <a:avLst/>
              <a:gdLst/>
              <a:ahLst/>
              <a:cxnLst/>
              <a:rect l="l" t="t" r="r" b="b"/>
              <a:pathLst>
                <a:path w="2396" h="2008" extrusionOk="0">
                  <a:moveTo>
                    <a:pt x="1020" y="1"/>
                  </a:moveTo>
                  <a:cubicBezTo>
                    <a:pt x="1006" y="1"/>
                    <a:pt x="991" y="3"/>
                    <a:pt x="976" y="10"/>
                  </a:cubicBezTo>
                  <a:cubicBezTo>
                    <a:pt x="588" y="177"/>
                    <a:pt x="0" y="664"/>
                    <a:pt x="497" y="1076"/>
                  </a:cubicBezTo>
                  <a:cubicBezTo>
                    <a:pt x="664" y="1215"/>
                    <a:pt x="860" y="1239"/>
                    <a:pt x="1061" y="1239"/>
                  </a:cubicBezTo>
                  <a:cubicBezTo>
                    <a:pt x="1159" y="1239"/>
                    <a:pt x="1258" y="1233"/>
                    <a:pt x="1356" y="1232"/>
                  </a:cubicBezTo>
                  <a:cubicBezTo>
                    <a:pt x="1364" y="1232"/>
                    <a:pt x="1390" y="1232"/>
                    <a:pt x="1424" y="1232"/>
                  </a:cubicBezTo>
                  <a:cubicBezTo>
                    <a:pt x="1515" y="1232"/>
                    <a:pt x="1663" y="1234"/>
                    <a:pt x="1671" y="1247"/>
                  </a:cubicBezTo>
                  <a:cubicBezTo>
                    <a:pt x="1685" y="1271"/>
                    <a:pt x="1389" y="1483"/>
                    <a:pt x="1390" y="1483"/>
                  </a:cubicBezTo>
                  <a:cubicBezTo>
                    <a:pt x="1390" y="1483"/>
                    <a:pt x="1390" y="1483"/>
                    <a:pt x="1390" y="1483"/>
                  </a:cubicBezTo>
                  <a:lnTo>
                    <a:pt x="1390" y="1483"/>
                  </a:lnTo>
                  <a:cubicBezTo>
                    <a:pt x="1219" y="1594"/>
                    <a:pt x="1021" y="1636"/>
                    <a:pt x="839" y="1722"/>
                  </a:cubicBezTo>
                  <a:cubicBezTo>
                    <a:pt x="681" y="1795"/>
                    <a:pt x="807" y="2001"/>
                    <a:pt x="941" y="2007"/>
                  </a:cubicBezTo>
                  <a:cubicBezTo>
                    <a:pt x="944" y="2007"/>
                    <a:pt x="948" y="2007"/>
                    <a:pt x="952" y="2007"/>
                  </a:cubicBezTo>
                  <a:cubicBezTo>
                    <a:pt x="1291" y="2007"/>
                    <a:pt x="2396" y="1468"/>
                    <a:pt x="1870" y="1067"/>
                  </a:cubicBezTo>
                  <a:cubicBezTo>
                    <a:pt x="1743" y="970"/>
                    <a:pt x="1599" y="947"/>
                    <a:pt x="1452" y="947"/>
                  </a:cubicBezTo>
                  <a:cubicBezTo>
                    <a:pt x="1325" y="947"/>
                    <a:pt x="1195" y="964"/>
                    <a:pt x="1068" y="964"/>
                  </a:cubicBezTo>
                  <a:cubicBezTo>
                    <a:pt x="1039" y="964"/>
                    <a:pt x="1010" y="963"/>
                    <a:pt x="981" y="961"/>
                  </a:cubicBezTo>
                  <a:cubicBezTo>
                    <a:pt x="747" y="943"/>
                    <a:pt x="497" y="781"/>
                    <a:pt x="664" y="534"/>
                  </a:cubicBezTo>
                  <a:cubicBezTo>
                    <a:pt x="765" y="385"/>
                    <a:pt x="942" y="285"/>
                    <a:pt x="1098" y="207"/>
                  </a:cubicBezTo>
                  <a:cubicBezTo>
                    <a:pt x="1215" y="148"/>
                    <a:pt x="1125" y="1"/>
                    <a:pt x="102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474;p73">
              <a:extLst>
                <a:ext uri="{FF2B5EF4-FFF2-40B4-BE49-F238E27FC236}">
                  <a16:creationId xmlns:a16="http://schemas.microsoft.com/office/drawing/2014/main" id="{FEE5BF2B-06D7-4C4C-6E2F-C126B57A44F6}"/>
                </a:ext>
              </a:extLst>
            </p:cNvPr>
            <p:cNvSpPr/>
            <p:nvPr/>
          </p:nvSpPr>
          <p:spPr>
            <a:xfrm>
              <a:off x="2824153" y="1738724"/>
              <a:ext cx="14718" cy="20894"/>
            </a:xfrm>
            <a:custGeom>
              <a:avLst/>
              <a:gdLst/>
              <a:ahLst/>
              <a:cxnLst/>
              <a:rect l="l" t="t" r="r" b="b"/>
              <a:pathLst>
                <a:path w="796" h="1130" extrusionOk="0">
                  <a:moveTo>
                    <a:pt x="183" y="0"/>
                  </a:moveTo>
                  <a:cubicBezTo>
                    <a:pt x="91" y="0"/>
                    <a:pt x="1" y="68"/>
                    <a:pt x="39" y="178"/>
                  </a:cubicBezTo>
                  <a:cubicBezTo>
                    <a:pt x="130" y="448"/>
                    <a:pt x="202" y="731"/>
                    <a:pt x="321" y="989"/>
                  </a:cubicBezTo>
                  <a:cubicBezTo>
                    <a:pt x="365" y="1085"/>
                    <a:pt x="464" y="1130"/>
                    <a:pt x="556" y="1130"/>
                  </a:cubicBezTo>
                  <a:cubicBezTo>
                    <a:pt x="682" y="1130"/>
                    <a:pt x="796" y="1044"/>
                    <a:pt x="733" y="885"/>
                  </a:cubicBezTo>
                  <a:cubicBezTo>
                    <a:pt x="624" y="608"/>
                    <a:pt x="461" y="347"/>
                    <a:pt x="323" y="81"/>
                  </a:cubicBezTo>
                  <a:cubicBezTo>
                    <a:pt x="295" y="25"/>
                    <a:pt x="238" y="0"/>
                    <a:pt x="18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475;p73">
              <a:extLst>
                <a:ext uri="{FF2B5EF4-FFF2-40B4-BE49-F238E27FC236}">
                  <a16:creationId xmlns:a16="http://schemas.microsoft.com/office/drawing/2014/main" id="{98B90208-940F-9D47-EBB9-54146E4338E8}"/>
                </a:ext>
              </a:extLst>
            </p:cNvPr>
            <p:cNvSpPr/>
            <p:nvPr/>
          </p:nvSpPr>
          <p:spPr>
            <a:xfrm>
              <a:off x="2822304" y="1724098"/>
              <a:ext cx="11131" cy="6287"/>
            </a:xfrm>
            <a:custGeom>
              <a:avLst/>
              <a:gdLst/>
              <a:ahLst/>
              <a:cxnLst/>
              <a:rect l="l" t="t" r="r" b="b"/>
              <a:pathLst>
                <a:path w="602" h="340" extrusionOk="0">
                  <a:moveTo>
                    <a:pt x="265" y="0"/>
                  </a:moveTo>
                  <a:cubicBezTo>
                    <a:pt x="241" y="0"/>
                    <a:pt x="217" y="5"/>
                    <a:pt x="193" y="15"/>
                  </a:cubicBezTo>
                  <a:cubicBezTo>
                    <a:pt x="1" y="97"/>
                    <a:pt x="162" y="339"/>
                    <a:pt x="337" y="339"/>
                  </a:cubicBezTo>
                  <a:cubicBezTo>
                    <a:pt x="361" y="339"/>
                    <a:pt x="386" y="335"/>
                    <a:pt x="409" y="325"/>
                  </a:cubicBezTo>
                  <a:cubicBezTo>
                    <a:pt x="602" y="243"/>
                    <a:pt x="441" y="0"/>
                    <a:pt x="265"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476;p73">
              <a:extLst>
                <a:ext uri="{FF2B5EF4-FFF2-40B4-BE49-F238E27FC236}">
                  <a16:creationId xmlns:a16="http://schemas.microsoft.com/office/drawing/2014/main" id="{0144CE43-EC20-2947-B0C9-D7DA242FEFE7}"/>
                </a:ext>
              </a:extLst>
            </p:cNvPr>
            <p:cNvSpPr/>
            <p:nvPr/>
          </p:nvSpPr>
          <p:spPr>
            <a:xfrm>
              <a:off x="2839038" y="1729164"/>
              <a:ext cx="45134" cy="21559"/>
            </a:xfrm>
            <a:custGeom>
              <a:avLst/>
              <a:gdLst/>
              <a:ahLst/>
              <a:cxnLst/>
              <a:rect l="l" t="t" r="r" b="b"/>
              <a:pathLst>
                <a:path w="2441" h="1166" extrusionOk="0">
                  <a:moveTo>
                    <a:pt x="1005" y="0"/>
                  </a:moveTo>
                  <a:cubicBezTo>
                    <a:pt x="940" y="0"/>
                    <a:pt x="876" y="9"/>
                    <a:pt x="814" y="28"/>
                  </a:cubicBezTo>
                  <a:cubicBezTo>
                    <a:pt x="646" y="81"/>
                    <a:pt x="535" y="188"/>
                    <a:pt x="486" y="358"/>
                  </a:cubicBezTo>
                  <a:cubicBezTo>
                    <a:pt x="453" y="480"/>
                    <a:pt x="494" y="610"/>
                    <a:pt x="463" y="729"/>
                  </a:cubicBezTo>
                  <a:cubicBezTo>
                    <a:pt x="452" y="773"/>
                    <a:pt x="438" y="792"/>
                    <a:pt x="423" y="792"/>
                  </a:cubicBezTo>
                  <a:cubicBezTo>
                    <a:pt x="363" y="792"/>
                    <a:pt x="287" y="476"/>
                    <a:pt x="258" y="405"/>
                  </a:cubicBezTo>
                  <a:cubicBezTo>
                    <a:pt x="235" y="348"/>
                    <a:pt x="175" y="319"/>
                    <a:pt x="122" y="319"/>
                  </a:cubicBezTo>
                  <a:cubicBezTo>
                    <a:pt x="57" y="319"/>
                    <a:pt x="1" y="361"/>
                    <a:pt x="27" y="447"/>
                  </a:cubicBezTo>
                  <a:cubicBezTo>
                    <a:pt x="94" y="668"/>
                    <a:pt x="132" y="1091"/>
                    <a:pt x="415" y="1157"/>
                  </a:cubicBezTo>
                  <a:cubicBezTo>
                    <a:pt x="441" y="1163"/>
                    <a:pt x="466" y="1166"/>
                    <a:pt x="490" y="1166"/>
                  </a:cubicBezTo>
                  <a:cubicBezTo>
                    <a:pt x="674" y="1166"/>
                    <a:pt x="818" y="1003"/>
                    <a:pt x="858" y="830"/>
                  </a:cubicBezTo>
                  <a:cubicBezTo>
                    <a:pt x="871" y="781"/>
                    <a:pt x="864" y="725"/>
                    <a:pt x="867" y="675"/>
                  </a:cubicBezTo>
                  <a:cubicBezTo>
                    <a:pt x="881" y="494"/>
                    <a:pt x="955" y="398"/>
                    <a:pt x="1093" y="398"/>
                  </a:cubicBezTo>
                  <a:cubicBezTo>
                    <a:pt x="1146" y="398"/>
                    <a:pt x="1207" y="412"/>
                    <a:pt x="1278" y="440"/>
                  </a:cubicBezTo>
                  <a:cubicBezTo>
                    <a:pt x="1426" y="500"/>
                    <a:pt x="1555" y="596"/>
                    <a:pt x="1706" y="651"/>
                  </a:cubicBezTo>
                  <a:cubicBezTo>
                    <a:pt x="1810" y="688"/>
                    <a:pt x="1936" y="720"/>
                    <a:pt x="2053" y="720"/>
                  </a:cubicBezTo>
                  <a:cubicBezTo>
                    <a:pt x="2199" y="720"/>
                    <a:pt x="2332" y="671"/>
                    <a:pt x="2396" y="519"/>
                  </a:cubicBezTo>
                  <a:cubicBezTo>
                    <a:pt x="2441" y="418"/>
                    <a:pt x="2364" y="292"/>
                    <a:pt x="2248" y="292"/>
                  </a:cubicBezTo>
                  <a:cubicBezTo>
                    <a:pt x="2246" y="292"/>
                    <a:pt x="2245" y="293"/>
                    <a:pt x="2243" y="293"/>
                  </a:cubicBezTo>
                  <a:cubicBezTo>
                    <a:pt x="2158" y="295"/>
                    <a:pt x="2080" y="303"/>
                    <a:pt x="2003" y="303"/>
                  </a:cubicBezTo>
                  <a:cubicBezTo>
                    <a:pt x="1920" y="303"/>
                    <a:pt x="1838" y="293"/>
                    <a:pt x="1749" y="256"/>
                  </a:cubicBezTo>
                  <a:cubicBezTo>
                    <a:pt x="1647" y="213"/>
                    <a:pt x="1554" y="150"/>
                    <a:pt x="1451" y="106"/>
                  </a:cubicBezTo>
                  <a:cubicBezTo>
                    <a:pt x="1315" y="47"/>
                    <a:pt x="1158" y="0"/>
                    <a:pt x="1005"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477;p73">
              <a:extLst>
                <a:ext uri="{FF2B5EF4-FFF2-40B4-BE49-F238E27FC236}">
                  <a16:creationId xmlns:a16="http://schemas.microsoft.com/office/drawing/2014/main" id="{C1F94DC7-0778-E10B-7829-C492EB61B8C6}"/>
                </a:ext>
              </a:extLst>
            </p:cNvPr>
            <p:cNvSpPr/>
            <p:nvPr/>
          </p:nvSpPr>
          <p:spPr>
            <a:xfrm>
              <a:off x="2900461" y="1658736"/>
              <a:ext cx="59297" cy="49387"/>
            </a:xfrm>
            <a:custGeom>
              <a:avLst/>
              <a:gdLst/>
              <a:ahLst/>
              <a:cxnLst/>
              <a:rect l="l" t="t" r="r" b="b"/>
              <a:pathLst>
                <a:path w="3207" h="2671" extrusionOk="0">
                  <a:moveTo>
                    <a:pt x="2878" y="1"/>
                  </a:moveTo>
                  <a:cubicBezTo>
                    <a:pt x="2860" y="1"/>
                    <a:pt x="2841" y="3"/>
                    <a:pt x="2822" y="8"/>
                  </a:cubicBezTo>
                  <a:cubicBezTo>
                    <a:pt x="1888" y="250"/>
                    <a:pt x="983" y="717"/>
                    <a:pt x="154" y="1204"/>
                  </a:cubicBezTo>
                  <a:cubicBezTo>
                    <a:pt x="0" y="1294"/>
                    <a:pt x="122" y="1494"/>
                    <a:pt x="264" y="1494"/>
                  </a:cubicBezTo>
                  <a:cubicBezTo>
                    <a:pt x="288" y="1494"/>
                    <a:pt x="312" y="1489"/>
                    <a:pt x="336" y="1476"/>
                  </a:cubicBezTo>
                  <a:cubicBezTo>
                    <a:pt x="519" y="1376"/>
                    <a:pt x="704" y="1287"/>
                    <a:pt x="890" y="1201"/>
                  </a:cubicBezTo>
                  <a:cubicBezTo>
                    <a:pt x="982" y="1408"/>
                    <a:pt x="1063" y="1618"/>
                    <a:pt x="1114" y="1842"/>
                  </a:cubicBezTo>
                  <a:cubicBezTo>
                    <a:pt x="1172" y="2097"/>
                    <a:pt x="1173" y="2357"/>
                    <a:pt x="1297" y="2589"/>
                  </a:cubicBezTo>
                  <a:cubicBezTo>
                    <a:pt x="1326" y="2643"/>
                    <a:pt x="1386" y="2670"/>
                    <a:pt x="1444" y="2670"/>
                  </a:cubicBezTo>
                  <a:cubicBezTo>
                    <a:pt x="1510" y="2670"/>
                    <a:pt x="1574" y="2636"/>
                    <a:pt x="1592" y="2566"/>
                  </a:cubicBezTo>
                  <a:cubicBezTo>
                    <a:pt x="1661" y="2295"/>
                    <a:pt x="1531" y="1988"/>
                    <a:pt x="1434" y="1735"/>
                  </a:cubicBezTo>
                  <a:cubicBezTo>
                    <a:pt x="1348" y="1514"/>
                    <a:pt x="1249" y="1297"/>
                    <a:pt x="1136" y="1089"/>
                  </a:cubicBezTo>
                  <a:cubicBezTo>
                    <a:pt x="1334" y="1001"/>
                    <a:pt x="1533" y="919"/>
                    <a:pt x="1735" y="839"/>
                  </a:cubicBezTo>
                  <a:cubicBezTo>
                    <a:pt x="1841" y="1038"/>
                    <a:pt x="1922" y="1248"/>
                    <a:pt x="1980" y="1465"/>
                  </a:cubicBezTo>
                  <a:cubicBezTo>
                    <a:pt x="2044" y="1717"/>
                    <a:pt x="2032" y="1936"/>
                    <a:pt x="2246" y="2098"/>
                  </a:cubicBezTo>
                  <a:cubicBezTo>
                    <a:pt x="2264" y="2112"/>
                    <a:pt x="2293" y="2120"/>
                    <a:pt x="2321" y="2120"/>
                  </a:cubicBezTo>
                  <a:cubicBezTo>
                    <a:pt x="2352" y="2120"/>
                    <a:pt x="2382" y="2111"/>
                    <a:pt x="2400" y="2092"/>
                  </a:cubicBezTo>
                  <a:cubicBezTo>
                    <a:pt x="2582" y="1887"/>
                    <a:pt x="2447" y="1607"/>
                    <a:pt x="2355" y="1378"/>
                  </a:cubicBezTo>
                  <a:cubicBezTo>
                    <a:pt x="2265" y="1154"/>
                    <a:pt x="2143" y="940"/>
                    <a:pt x="2014" y="734"/>
                  </a:cubicBezTo>
                  <a:cubicBezTo>
                    <a:pt x="2330" y="616"/>
                    <a:pt x="2648" y="501"/>
                    <a:pt x="2971" y="383"/>
                  </a:cubicBezTo>
                  <a:cubicBezTo>
                    <a:pt x="3206" y="297"/>
                    <a:pt x="3084" y="1"/>
                    <a:pt x="287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478;p73">
              <a:extLst>
                <a:ext uri="{FF2B5EF4-FFF2-40B4-BE49-F238E27FC236}">
                  <a16:creationId xmlns:a16="http://schemas.microsoft.com/office/drawing/2014/main" id="{95826396-A989-FB26-7DFF-8D9FB91F0D7F}"/>
                </a:ext>
              </a:extLst>
            </p:cNvPr>
            <p:cNvSpPr/>
            <p:nvPr/>
          </p:nvSpPr>
          <p:spPr>
            <a:xfrm>
              <a:off x="2896634" y="1678742"/>
              <a:ext cx="44394" cy="85868"/>
            </a:xfrm>
            <a:custGeom>
              <a:avLst/>
              <a:gdLst/>
              <a:ahLst/>
              <a:cxnLst/>
              <a:rect l="l" t="t" r="r" b="b"/>
              <a:pathLst>
                <a:path w="2401" h="4644" extrusionOk="0">
                  <a:moveTo>
                    <a:pt x="583" y="1"/>
                  </a:moveTo>
                  <a:cubicBezTo>
                    <a:pt x="539" y="1"/>
                    <a:pt x="498" y="24"/>
                    <a:pt x="484" y="79"/>
                  </a:cubicBezTo>
                  <a:cubicBezTo>
                    <a:pt x="1" y="1983"/>
                    <a:pt x="61" y="3647"/>
                    <a:pt x="2001" y="4619"/>
                  </a:cubicBezTo>
                  <a:cubicBezTo>
                    <a:pt x="2036" y="4636"/>
                    <a:pt x="2070" y="4643"/>
                    <a:pt x="2103" y="4643"/>
                  </a:cubicBezTo>
                  <a:cubicBezTo>
                    <a:pt x="2273" y="4643"/>
                    <a:pt x="2400" y="4440"/>
                    <a:pt x="2229" y="4303"/>
                  </a:cubicBezTo>
                  <a:cubicBezTo>
                    <a:pt x="1549" y="3759"/>
                    <a:pt x="881" y="3393"/>
                    <a:pt x="655" y="2467"/>
                  </a:cubicBezTo>
                  <a:cubicBezTo>
                    <a:pt x="467" y="1709"/>
                    <a:pt x="595" y="912"/>
                    <a:pt x="728" y="155"/>
                  </a:cubicBezTo>
                  <a:cubicBezTo>
                    <a:pt x="744" y="68"/>
                    <a:pt x="658" y="1"/>
                    <a:pt x="583"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479;p73">
              <a:extLst>
                <a:ext uri="{FF2B5EF4-FFF2-40B4-BE49-F238E27FC236}">
                  <a16:creationId xmlns:a16="http://schemas.microsoft.com/office/drawing/2014/main" id="{3EB7FC82-AFB6-D1F1-D09D-4C2595E78762}"/>
                </a:ext>
              </a:extLst>
            </p:cNvPr>
            <p:cNvSpPr/>
            <p:nvPr/>
          </p:nvSpPr>
          <p:spPr>
            <a:xfrm>
              <a:off x="2921115" y="1695642"/>
              <a:ext cx="61294" cy="23963"/>
            </a:xfrm>
            <a:custGeom>
              <a:avLst/>
              <a:gdLst/>
              <a:ahLst/>
              <a:cxnLst/>
              <a:rect l="l" t="t" r="r" b="b"/>
              <a:pathLst>
                <a:path w="3315" h="1296" extrusionOk="0">
                  <a:moveTo>
                    <a:pt x="3046" y="1"/>
                  </a:moveTo>
                  <a:cubicBezTo>
                    <a:pt x="3042" y="1"/>
                    <a:pt x="3039" y="1"/>
                    <a:pt x="3036" y="1"/>
                  </a:cubicBezTo>
                  <a:cubicBezTo>
                    <a:pt x="2066" y="63"/>
                    <a:pt x="1012" y="599"/>
                    <a:pt x="155" y="1026"/>
                  </a:cubicBezTo>
                  <a:cubicBezTo>
                    <a:pt x="0" y="1103"/>
                    <a:pt x="125" y="1296"/>
                    <a:pt x="266" y="1296"/>
                  </a:cubicBezTo>
                  <a:cubicBezTo>
                    <a:pt x="285" y="1296"/>
                    <a:pt x="306" y="1292"/>
                    <a:pt x="325" y="1284"/>
                  </a:cubicBezTo>
                  <a:cubicBezTo>
                    <a:pt x="806" y="1072"/>
                    <a:pt x="1293" y="881"/>
                    <a:pt x="1795" y="722"/>
                  </a:cubicBezTo>
                  <a:cubicBezTo>
                    <a:pt x="2245" y="580"/>
                    <a:pt x="2720" y="503"/>
                    <a:pt x="3151" y="312"/>
                  </a:cubicBezTo>
                  <a:cubicBezTo>
                    <a:pt x="3315" y="239"/>
                    <a:pt x="3192" y="1"/>
                    <a:pt x="3046"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480;p73">
              <a:extLst>
                <a:ext uri="{FF2B5EF4-FFF2-40B4-BE49-F238E27FC236}">
                  <a16:creationId xmlns:a16="http://schemas.microsoft.com/office/drawing/2014/main" id="{8B6E6BFC-5F3B-F741-4269-F8D943443390}"/>
                </a:ext>
              </a:extLst>
            </p:cNvPr>
            <p:cNvSpPr/>
            <p:nvPr/>
          </p:nvSpPr>
          <p:spPr>
            <a:xfrm>
              <a:off x="2935685" y="1722138"/>
              <a:ext cx="48259" cy="25331"/>
            </a:xfrm>
            <a:custGeom>
              <a:avLst/>
              <a:gdLst/>
              <a:ahLst/>
              <a:cxnLst/>
              <a:rect l="l" t="t" r="r" b="b"/>
              <a:pathLst>
                <a:path w="2610" h="1370" extrusionOk="0">
                  <a:moveTo>
                    <a:pt x="1232" y="0"/>
                  </a:moveTo>
                  <a:cubicBezTo>
                    <a:pt x="868" y="0"/>
                    <a:pt x="327" y="452"/>
                    <a:pt x="129" y="567"/>
                  </a:cubicBezTo>
                  <a:cubicBezTo>
                    <a:pt x="0" y="642"/>
                    <a:pt x="100" y="812"/>
                    <a:pt x="219" y="812"/>
                  </a:cubicBezTo>
                  <a:cubicBezTo>
                    <a:pt x="238" y="812"/>
                    <a:pt x="258" y="807"/>
                    <a:pt x="277" y="797"/>
                  </a:cubicBezTo>
                  <a:cubicBezTo>
                    <a:pt x="500" y="682"/>
                    <a:pt x="722" y="567"/>
                    <a:pt x="944" y="452"/>
                  </a:cubicBezTo>
                  <a:cubicBezTo>
                    <a:pt x="1040" y="402"/>
                    <a:pt x="1107" y="361"/>
                    <a:pt x="1134" y="361"/>
                  </a:cubicBezTo>
                  <a:cubicBezTo>
                    <a:pt x="1162" y="361"/>
                    <a:pt x="1148" y="404"/>
                    <a:pt x="1080" y="526"/>
                  </a:cubicBezTo>
                  <a:cubicBezTo>
                    <a:pt x="1054" y="572"/>
                    <a:pt x="1010" y="607"/>
                    <a:pt x="985" y="653"/>
                  </a:cubicBezTo>
                  <a:cubicBezTo>
                    <a:pt x="876" y="866"/>
                    <a:pt x="851" y="1089"/>
                    <a:pt x="1058" y="1254"/>
                  </a:cubicBezTo>
                  <a:cubicBezTo>
                    <a:pt x="1159" y="1335"/>
                    <a:pt x="1283" y="1369"/>
                    <a:pt x="1417" y="1369"/>
                  </a:cubicBezTo>
                  <a:cubicBezTo>
                    <a:pt x="1884" y="1369"/>
                    <a:pt x="2467" y="951"/>
                    <a:pt x="2581" y="606"/>
                  </a:cubicBezTo>
                  <a:cubicBezTo>
                    <a:pt x="2609" y="517"/>
                    <a:pt x="2511" y="434"/>
                    <a:pt x="2427" y="434"/>
                  </a:cubicBezTo>
                  <a:cubicBezTo>
                    <a:pt x="2419" y="434"/>
                    <a:pt x="2410" y="435"/>
                    <a:pt x="2401" y="437"/>
                  </a:cubicBezTo>
                  <a:cubicBezTo>
                    <a:pt x="2220" y="480"/>
                    <a:pt x="1671" y="913"/>
                    <a:pt x="1466" y="913"/>
                  </a:cubicBezTo>
                  <a:cubicBezTo>
                    <a:pt x="1440" y="913"/>
                    <a:pt x="1419" y="906"/>
                    <a:pt x="1406" y="890"/>
                  </a:cubicBezTo>
                  <a:cubicBezTo>
                    <a:pt x="1322" y="791"/>
                    <a:pt x="1486" y="678"/>
                    <a:pt x="1530" y="551"/>
                  </a:cubicBezTo>
                  <a:cubicBezTo>
                    <a:pt x="1563" y="453"/>
                    <a:pt x="1573" y="331"/>
                    <a:pt x="1539" y="232"/>
                  </a:cubicBezTo>
                  <a:cubicBezTo>
                    <a:pt x="1480" y="64"/>
                    <a:pt x="1368" y="0"/>
                    <a:pt x="123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481;p73">
              <a:extLst>
                <a:ext uri="{FF2B5EF4-FFF2-40B4-BE49-F238E27FC236}">
                  <a16:creationId xmlns:a16="http://schemas.microsoft.com/office/drawing/2014/main" id="{B932B857-A4F1-7B5F-180B-668B80457ECB}"/>
                </a:ext>
              </a:extLst>
            </p:cNvPr>
            <p:cNvSpPr/>
            <p:nvPr/>
          </p:nvSpPr>
          <p:spPr>
            <a:xfrm>
              <a:off x="3001472" y="1675137"/>
              <a:ext cx="29713" cy="15180"/>
            </a:xfrm>
            <a:custGeom>
              <a:avLst/>
              <a:gdLst/>
              <a:ahLst/>
              <a:cxnLst/>
              <a:rect l="l" t="t" r="r" b="b"/>
              <a:pathLst>
                <a:path w="1607" h="821" extrusionOk="0">
                  <a:moveTo>
                    <a:pt x="1205" y="1"/>
                  </a:moveTo>
                  <a:cubicBezTo>
                    <a:pt x="1181" y="1"/>
                    <a:pt x="1156" y="5"/>
                    <a:pt x="1132" y="15"/>
                  </a:cubicBezTo>
                  <a:cubicBezTo>
                    <a:pt x="805" y="150"/>
                    <a:pt x="491" y="307"/>
                    <a:pt x="180" y="475"/>
                  </a:cubicBezTo>
                  <a:cubicBezTo>
                    <a:pt x="1" y="571"/>
                    <a:pt x="140" y="821"/>
                    <a:pt x="309" y="821"/>
                  </a:cubicBezTo>
                  <a:cubicBezTo>
                    <a:pt x="326" y="821"/>
                    <a:pt x="344" y="818"/>
                    <a:pt x="362" y="812"/>
                  </a:cubicBezTo>
                  <a:cubicBezTo>
                    <a:pt x="706" y="700"/>
                    <a:pt x="1046" y="581"/>
                    <a:pt x="1377" y="434"/>
                  </a:cubicBezTo>
                  <a:cubicBezTo>
                    <a:pt x="1607" y="332"/>
                    <a:pt x="1414" y="1"/>
                    <a:pt x="1205"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482;p73">
              <a:extLst>
                <a:ext uri="{FF2B5EF4-FFF2-40B4-BE49-F238E27FC236}">
                  <a16:creationId xmlns:a16="http://schemas.microsoft.com/office/drawing/2014/main" id="{A24CF744-25FB-DF7B-6182-7C64F58CECD8}"/>
                </a:ext>
              </a:extLst>
            </p:cNvPr>
            <p:cNvSpPr/>
            <p:nvPr/>
          </p:nvSpPr>
          <p:spPr>
            <a:xfrm>
              <a:off x="3039395" y="1638896"/>
              <a:ext cx="55877" cy="45282"/>
            </a:xfrm>
            <a:custGeom>
              <a:avLst/>
              <a:gdLst/>
              <a:ahLst/>
              <a:cxnLst/>
              <a:rect l="l" t="t" r="r" b="b"/>
              <a:pathLst>
                <a:path w="3022" h="2449" extrusionOk="0">
                  <a:moveTo>
                    <a:pt x="972" y="1049"/>
                  </a:moveTo>
                  <a:cubicBezTo>
                    <a:pt x="1109" y="1049"/>
                    <a:pt x="1179" y="1195"/>
                    <a:pt x="1299" y="1313"/>
                  </a:cubicBezTo>
                  <a:cubicBezTo>
                    <a:pt x="1337" y="1348"/>
                    <a:pt x="1375" y="1381"/>
                    <a:pt x="1416" y="1411"/>
                  </a:cubicBezTo>
                  <a:cubicBezTo>
                    <a:pt x="1394" y="1460"/>
                    <a:pt x="1375" y="1507"/>
                    <a:pt x="1351" y="1554"/>
                  </a:cubicBezTo>
                  <a:cubicBezTo>
                    <a:pt x="1307" y="1640"/>
                    <a:pt x="1235" y="1822"/>
                    <a:pt x="1150" y="1884"/>
                  </a:cubicBezTo>
                  <a:cubicBezTo>
                    <a:pt x="1122" y="1947"/>
                    <a:pt x="1084" y="1979"/>
                    <a:pt x="1036" y="1979"/>
                  </a:cubicBezTo>
                  <a:cubicBezTo>
                    <a:pt x="992" y="1979"/>
                    <a:pt x="938" y="1951"/>
                    <a:pt x="877" y="1895"/>
                  </a:cubicBezTo>
                  <a:cubicBezTo>
                    <a:pt x="497" y="1849"/>
                    <a:pt x="466" y="1591"/>
                    <a:pt x="781" y="1122"/>
                  </a:cubicBezTo>
                  <a:cubicBezTo>
                    <a:pt x="859" y="1070"/>
                    <a:pt x="920" y="1049"/>
                    <a:pt x="972" y="1049"/>
                  </a:cubicBezTo>
                  <a:close/>
                  <a:moveTo>
                    <a:pt x="1877" y="0"/>
                  </a:moveTo>
                  <a:cubicBezTo>
                    <a:pt x="1818" y="0"/>
                    <a:pt x="1761" y="35"/>
                    <a:pt x="1756" y="112"/>
                  </a:cubicBezTo>
                  <a:cubicBezTo>
                    <a:pt x="1733" y="444"/>
                    <a:pt x="1663" y="772"/>
                    <a:pt x="1549" y="1087"/>
                  </a:cubicBezTo>
                  <a:cubicBezTo>
                    <a:pt x="1450" y="1007"/>
                    <a:pt x="1360" y="919"/>
                    <a:pt x="1281" y="820"/>
                  </a:cubicBezTo>
                  <a:cubicBezTo>
                    <a:pt x="1246" y="777"/>
                    <a:pt x="1195" y="743"/>
                    <a:pt x="1139" y="743"/>
                  </a:cubicBezTo>
                  <a:cubicBezTo>
                    <a:pt x="1129" y="743"/>
                    <a:pt x="1119" y="744"/>
                    <a:pt x="1108" y="746"/>
                  </a:cubicBezTo>
                  <a:cubicBezTo>
                    <a:pt x="435" y="886"/>
                    <a:pt x="1" y="2118"/>
                    <a:pt x="796" y="2408"/>
                  </a:cubicBezTo>
                  <a:cubicBezTo>
                    <a:pt x="872" y="2436"/>
                    <a:pt x="943" y="2449"/>
                    <a:pt x="1010" y="2449"/>
                  </a:cubicBezTo>
                  <a:cubicBezTo>
                    <a:pt x="1369" y="2449"/>
                    <a:pt x="1609" y="2080"/>
                    <a:pt x="1764" y="1628"/>
                  </a:cubicBezTo>
                  <a:cubicBezTo>
                    <a:pt x="1980" y="1733"/>
                    <a:pt x="2222" y="1805"/>
                    <a:pt x="2446" y="1805"/>
                  </a:cubicBezTo>
                  <a:cubicBezTo>
                    <a:pt x="2622" y="1805"/>
                    <a:pt x="2787" y="1761"/>
                    <a:pt x="2921" y="1653"/>
                  </a:cubicBezTo>
                  <a:cubicBezTo>
                    <a:pt x="3021" y="1574"/>
                    <a:pt x="2933" y="1407"/>
                    <a:pt x="2826" y="1388"/>
                  </a:cubicBezTo>
                  <a:cubicBezTo>
                    <a:pt x="2754" y="1376"/>
                    <a:pt x="2683" y="1372"/>
                    <a:pt x="2613" y="1372"/>
                  </a:cubicBezTo>
                  <a:cubicBezTo>
                    <a:pt x="2518" y="1372"/>
                    <a:pt x="2424" y="1378"/>
                    <a:pt x="2329" y="1378"/>
                  </a:cubicBezTo>
                  <a:cubicBezTo>
                    <a:pt x="2243" y="1378"/>
                    <a:pt x="2156" y="1373"/>
                    <a:pt x="2068" y="1353"/>
                  </a:cubicBezTo>
                  <a:cubicBezTo>
                    <a:pt x="1999" y="1334"/>
                    <a:pt x="1931" y="1311"/>
                    <a:pt x="1866" y="1282"/>
                  </a:cubicBezTo>
                  <a:cubicBezTo>
                    <a:pt x="1978" y="817"/>
                    <a:pt x="2020" y="343"/>
                    <a:pt x="2018" y="128"/>
                  </a:cubicBezTo>
                  <a:cubicBezTo>
                    <a:pt x="2017" y="46"/>
                    <a:pt x="1945" y="0"/>
                    <a:pt x="1877"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483;p73">
              <a:extLst>
                <a:ext uri="{FF2B5EF4-FFF2-40B4-BE49-F238E27FC236}">
                  <a16:creationId xmlns:a16="http://schemas.microsoft.com/office/drawing/2014/main" id="{A8C57504-AEC2-5905-E1E7-6F3709F1DC92}"/>
                </a:ext>
              </a:extLst>
            </p:cNvPr>
            <p:cNvSpPr/>
            <p:nvPr/>
          </p:nvSpPr>
          <p:spPr>
            <a:xfrm>
              <a:off x="3075931" y="1618058"/>
              <a:ext cx="47057" cy="66582"/>
            </a:xfrm>
            <a:custGeom>
              <a:avLst/>
              <a:gdLst/>
              <a:ahLst/>
              <a:cxnLst/>
              <a:rect l="l" t="t" r="r" b="b"/>
              <a:pathLst>
                <a:path w="2545" h="3601" extrusionOk="0">
                  <a:moveTo>
                    <a:pt x="198" y="0"/>
                  </a:moveTo>
                  <a:cubicBezTo>
                    <a:pt x="71" y="0"/>
                    <a:pt x="1" y="171"/>
                    <a:pt x="143" y="252"/>
                  </a:cubicBezTo>
                  <a:cubicBezTo>
                    <a:pt x="1133" y="821"/>
                    <a:pt x="2116" y="2142"/>
                    <a:pt x="1666" y="3341"/>
                  </a:cubicBezTo>
                  <a:cubicBezTo>
                    <a:pt x="1613" y="3480"/>
                    <a:pt x="1728" y="3600"/>
                    <a:pt x="1853" y="3600"/>
                  </a:cubicBezTo>
                  <a:cubicBezTo>
                    <a:pt x="1895" y="3600"/>
                    <a:pt x="1937" y="3587"/>
                    <a:pt x="1974" y="3558"/>
                  </a:cubicBezTo>
                  <a:cubicBezTo>
                    <a:pt x="2544" y="3113"/>
                    <a:pt x="2183" y="2149"/>
                    <a:pt x="1911" y="1621"/>
                  </a:cubicBezTo>
                  <a:cubicBezTo>
                    <a:pt x="1552" y="920"/>
                    <a:pt x="969" y="382"/>
                    <a:pt x="275" y="21"/>
                  </a:cubicBezTo>
                  <a:cubicBezTo>
                    <a:pt x="248" y="6"/>
                    <a:pt x="222" y="0"/>
                    <a:pt x="19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484;p73">
              <a:extLst>
                <a:ext uri="{FF2B5EF4-FFF2-40B4-BE49-F238E27FC236}">
                  <a16:creationId xmlns:a16="http://schemas.microsoft.com/office/drawing/2014/main" id="{5A09E4F6-092E-C86C-7952-4E4D11C7EDCC}"/>
                </a:ext>
              </a:extLst>
            </p:cNvPr>
            <p:cNvSpPr/>
            <p:nvPr/>
          </p:nvSpPr>
          <p:spPr>
            <a:xfrm>
              <a:off x="3131475" y="1642724"/>
              <a:ext cx="20265" cy="12370"/>
            </a:xfrm>
            <a:custGeom>
              <a:avLst/>
              <a:gdLst/>
              <a:ahLst/>
              <a:cxnLst/>
              <a:rect l="l" t="t" r="r" b="b"/>
              <a:pathLst>
                <a:path w="1096" h="669" extrusionOk="0">
                  <a:moveTo>
                    <a:pt x="807" y="1"/>
                  </a:moveTo>
                  <a:cubicBezTo>
                    <a:pt x="803" y="1"/>
                    <a:pt x="798" y="1"/>
                    <a:pt x="793" y="1"/>
                  </a:cubicBezTo>
                  <a:cubicBezTo>
                    <a:pt x="521" y="22"/>
                    <a:pt x="307" y="176"/>
                    <a:pt x="124" y="372"/>
                  </a:cubicBezTo>
                  <a:cubicBezTo>
                    <a:pt x="0" y="505"/>
                    <a:pt x="146" y="668"/>
                    <a:pt x="293" y="668"/>
                  </a:cubicBezTo>
                  <a:cubicBezTo>
                    <a:pt x="333" y="668"/>
                    <a:pt x="374" y="656"/>
                    <a:pt x="409" y="626"/>
                  </a:cubicBezTo>
                  <a:cubicBezTo>
                    <a:pt x="569" y="494"/>
                    <a:pt x="750" y="447"/>
                    <a:pt x="926" y="348"/>
                  </a:cubicBezTo>
                  <a:cubicBezTo>
                    <a:pt x="1095" y="252"/>
                    <a:pt x="977" y="1"/>
                    <a:pt x="807"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485;p73">
              <a:extLst>
                <a:ext uri="{FF2B5EF4-FFF2-40B4-BE49-F238E27FC236}">
                  <a16:creationId xmlns:a16="http://schemas.microsoft.com/office/drawing/2014/main" id="{CA11DFA5-32BF-4EF8-1733-573B619F9BFC}"/>
                </a:ext>
              </a:extLst>
            </p:cNvPr>
            <p:cNvSpPr/>
            <p:nvPr/>
          </p:nvSpPr>
          <p:spPr>
            <a:xfrm>
              <a:off x="3119642" y="1633978"/>
              <a:ext cx="26755" cy="13331"/>
            </a:xfrm>
            <a:custGeom>
              <a:avLst/>
              <a:gdLst/>
              <a:ahLst/>
              <a:cxnLst/>
              <a:rect l="l" t="t" r="r" b="b"/>
              <a:pathLst>
                <a:path w="1447" h="721" extrusionOk="0">
                  <a:moveTo>
                    <a:pt x="1216" y="0"/>
                  </a:moveTo>
                  <a:cubicBezTo>
                    <a:pt x="1081" y="0"/>
                    <a:pt x="969" y="59"/>
                    <a:pt x="831" y="119"/>
                  </a:cubicBezTo>
                  <a:cubicBezTo>
                    <a:pt x="618" y="211"/>
                    <a:pt x="406" y="304"/>
                    <a:pt x="194" y="396"/>
                  </a:cubicBezTo>
                  <a:cubicBezTo>
                    <a:pt x="0" y="481"/>
                    <a:pt x="164" y="721"/>
                    <a:pt x="340" y="721"/>
                  </a:cubicBezTo>
                  <a:cubicBezTo>
                    <a:pt x="363" y="721"/>
                    <a:pt x="387" y="717"/>
                    <a:pt x="411" y="707"/>
                  </a:cubicBezTo>
                  <a:lnTo>
                    <a:pt x="1008" y="457"/>
                  </a:lnTo>
                  <a:cubicBezTo>
                    <a:pt x="1167" y="391"/>
                    <a:pt x="1344" y="353"/>
                    <a:pt x="1416" y="187"/>
                  </a:cubicBezTo>
                  <a:cubicBezTo>
                    <a:pt x="1447" y="116"/>
                    <a:pt x="1409" y="35"/>
                    <a:pt x="1334" y="15"/>
                  </a:cubicBezTo>
                  <a:cubicBezTo>
                    <a:pt x="1292" y="5"/>
                    <a:pt x="1253" y="0"/>
                    <a:pt x="1216"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486;p73">
              <a:extLst>
                <a:ext uri="{FF2B5EF4-FFF2-40B4-BE49-F238E27FC236}">
                  <a16:creationId xmlns:a16="http://schemas.microsoft.com/office/drawing/2014/main" id="{B9E804E1-92A9-0D2E-00E6-5E38D3799F84}"/>
                </a:ext>
              </a:extLst>
            </p:cNvPr>
            <p:cNvSpPr/>
            <p:nvPr/>
          </p:nvSpPr>
          <p:spPr>
            <a:xfrm>
              <a:off x="3159044" y="1614674"/>
              <a:ext cx="47427" cy="36111"/>
            </a:xfrm>
            <a:custGeom>
              <a:avLst/>
              <a:gdLst/>
              <a:ahLst/>
              <a:cxnLst/>
              <a:rect l="l" t="t" r="r" b="b"/>
              <a:pathLst>
                <a:path w="2565" h="1953" extrusionOk="0">
                  <a:moveTo>
                    <a:pt x="1827" y="290"/>
                  </a:moveTo>
                  <a:cubicBezTo>
                    <a:pt x="1907" y="364"/>
                    <a:pt x="2016" y="380"/>
                    <a:pt x="2057" y="494"/>
                  </a:cubicBezTo>
                  <a:cubicBezTo>
                    <a:pt x="2125" y="688"/>
                    <a:pt x="1954" y="846"/>
                    <a:pt x="1802" y="935"/>
                  </a:cubicBezTo>
                  <a:cubicBezTo>
                    <a:pt x="1767" y="956"/>
                    <a:pt x="1607" y="1053"/>
                    <a:pt x="1552" y="1053"/>
                  </a:cubicBezTo>
                  <a:cubicBezTo>
                    <a:pt x="1547" y="1053"/>
                    <a:pt x="1543" y="1052"/>
                    <a:pt x="1540" y="1051"/>
                  </a:cubicBezTo>
                  <a:lnTo>
                    <a:pt x="1540" y="1051"/>
                  </a:lnTo>
                  <a:cubicBezTo>
                    <a:pt x="1540" y="1051"/>
                    <a:pt x="1540" y="1051"/>
                    <a:pt x="1540" y="1051"/>
                  </a:cubicBezTo>
                  <a:cubicBezTo>
                    <a:pt x="1543" y="1051"/>
                    <a:pt x="1551" y="903"/>
                    <a:pt x="1559" y="854"/>
                  </a:cubicBezTo>
                  <a:cubicBezTo>
                    <a:pt x="1595" y="643"/>
                    <a:pt x="1692" y="453"/>
                    <a:pt x="1827" y="290"/>
                  </a:cubicBezTo>
                  <a:close/>
                  <a:moveTo>
                    <a:pt x="1967" y="1"/>
                  </a:moveTo>
                  <a:cubicBezTo>
                    <a:pt x="1913" y="1"/>
                    <a:pt x="1863" y="21"/>
                    <a:pt x="1821" y="68"/>
                  </a:cubicBezTo>
                  <a:cubicBezTo>
                    <a:pt x="1788" y="34"/>
                    <a:pt x="1742" y="11"/>
                    <a:pt x="1697" y="11"/>
                  </a:cubicBezTo>
                  <a:cubicBezTo>
                    <a:pt x="1663" y="11"/>
                    <a:pt x="1630" y="24"/>
                    <a:pt x="1602" y="54"/>
                  </a:cubicBezTo>
                  <a:cubicBezTo>
                    <a:pt x="1351" y="316"/>
                    <a:pt x="1096" y="759"/>
                    <a:pt x="1176" y="1138"/>
                  </a:cubicBezTo>
                  <a:cubicBezTo>
                    <a:pt x="1200" y="1256"/>
                    <a:pt x="1253" y="1330"/>
                    <a:pt x="1322" y="1373"/>
                  </a:cubicBezTo>
                  <a:cubicBezTo>
                    <a:pt x="1273" y="1405"/>
                    <a:pt x="1223" y="1440"/>
                    <a:pt x="1166" y="1461"/>
                  </a:cubicBezTo>
                  <a:cubicBezTo>
                    <a:pt x="1095" y="1486"/>
                    <a:pt x="1022" y="1504"/>
                    <a:pt x="950" y="1504"/>
                  </a:cubicBezTo>
                  <a:cubicBezTo>
                    <a:pt x="888" y="1504"/>
                    <a:pt x="827" y="1491"/>
                    <a:pt x="768" y="1457"/>
                  </a:cubicBezTo>
                  <a:cubicBezTo>
                    <a:pt x="459" y="1281"/>
                    <a:pt x="595" y="799"/>
                    <a:pt x="856" y="654"/>
                  </a:cubicBezTo>
                  <a:cubicBezTo>
                    <a:pt x="1013" y="568"/>
                    <a:pt x="885" y="383"/>
                    <a:pt x="742" y="383"/>
                  </a:cubicBezTo>
                  <a:cubicBezTo>
                    <a:pt x="722" y="383"/>
                    <a:pt x="703" y="386"/>
                    <a:pt x="683" y="394"/>
                  </a:cubicBezTo>
                  <a:cubicBezTo>
                    <a:pt x="161" y="601"/>
                    <a:pt x="1" y="1349"/>
                    <a:pt x="428" y="1736"/>
                  </a:cubicBezTo>
                  <a:cubicBezTo>
                    <a:pt x="589" y="1882"/>
                    <a:pt x="805" y="1952"/>
                    <a:pt x="1021" y="1952"/>
                  </a:cubicBezTo>
                  <a:cubicBezTo>
                    <a:pt x="1072" y="1952"/>
                    <a:pt x="1123" y="1948"/>
                    <a:pt x="1172" y="1941"/>
                  </a:cubicBezTo>
                  <a:cubicBezTo>
                    <a:pt x="1411" y="1904"/>
                    <a:pt x="1800" y="1690"/>
                    <a:pt x="1707" y="1400"/>
                  </a:cubicBezTo>
                  <a:cubicBezTo>
                    <a:pt x="1834" y="1365"/>
                    <a:pt x="1955" y="1313"/>
                    <a:pt x="2068" y="1245"/>
                  </a:cubicBezTo>
                  <a:cubicBezTo>
                    <a:pt x="2362" y="1066"/>
                    <a:pt x="2564" y="749"/>
                    <a:pt x="2440" y="402"/>
                  </a:cubicBezTo>
                  <a:cubicBezTo>
                    <a:pt x="2387" y="253"/>
                    <a:pt x="2157" y="1"/>
                    <a:pt x="1967"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487;p73">
              <a:extLst>
                <a:ext uri="{FF2B5EF4-FFF2-40B4-BE49-F238E27FC236}">
                  <a16:creationId xmlns:a16="http://schemas.microsoft.com/office/drawing/2014/main" id="{26C2C657-8874-D87C-659A-EA17CFBD5635}"/>
                </a:ext>
              </a:extLst>
            </p:cNvPr>
            <p:cNvSpPr/>
            <p:nvPr/>
          </p:nvSpPr>
          <p:spPr>
            <a:xfrm>
              <a:off x="3205824" y="1601694"/>
              <a:ext cx="24869" cy="34484"/>
            </a:xfrm>
            <a:custGeom>
              <a:avLst/>
              <a:gdLst/>
              <a:ahLst/>
              <a:cxnLst/>
              <a:rect l="l" t="t" r="r" b="b"/>
              <a:pathLst>
                <a:path w="1345" h="1865" extrusionOk="0">
                  <a:moveTo>
                    <a:pt x="392" y="0"/>
                  </a:moveTo>
                  <a:cubicBezTo>
                    <a:pt x="357" y="0"/>
                    <a:pt x="322" y="10"/>
                    <a:pt x="291" y="33"/>
                  </a:cubicBezTo>
                  <a:cubicBezTo>
                    <a:pt x="1" y="252"/>
                    <a:pt x="370" y="559"/>
                    <a:pt x="606" y="573"/>
                  </a:cubicBezTo>
                  <a:cubicBezTo>
                    <a:pt x="731" y="580"/>
                    <a:pt x="833" y="559"/>
                    <a:pt x="890" y="694"/>
                  </a:cubicBezTo>
                  <a:cubicBezTo>
                    <a:pt x="936" y="808"/>
                    <a:pt x="909" y="922"/>
                    <a:pt x="848" y="1023"/>
                  </a:cubicBezTo>
                  <a:cubicBezTo>
                    <a:pt x="709" y="1248"/>
                    <a:pt x="439" y="1304"/>
                    <a:pt x="277" y="1495"/>
                  </a:cubicBezTo>
                  <a:cubicBezTo>
                    <a:pt x="141" y="1655"/>
                    <a:pt x="307" y="1864"/>
                    <a:pt x="487" y="1864"/>
                  </a:cubicBezTo>
                  <a:cubicBezTo>
                    <a:pt x="507" y="1864"/>
                    <a:pt x="527" y="1862"/>
                    <a:pt x="547" y="1857"/>
                  </a:cubicBezTo>
                  <a:cubicBezTo>
                    <a:pt x="955" y="1747"/>
                    <a:pt x="1344" y="1281"/>
                    <a:pt x="1314" y="848"/>
                  </a:cubicBezTo>
                  <a:cubicBezTo>
                    <a:pt x="1303" y="670"/>
                    <a:pt x="1233" y="491"/>
                    <a:pt x="1099" y="369"/>
                  </a:cubicBezTo>
                  <a:cubicBezTo>
                    <a:pt x="1013" y="290"/>
                    <a:pt x="853" y="208"/>
                    <a:pt x="715" y="208"/>
                  </a:cubicBezTo>
                  <a:cubicBezTo>
                    <a:pt x="651" y="208"/>
                    <a:pt x="592" y="225"/>
                    <a:pt x="547" y="268"/>
                  </a:cubicBezTo>
                  <a:cubicBezTo>
                    <a:pt x="670" y="152"/>
                    <a:pt x="531" y="0"/>
                    <a:pt x="39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488;p73">
              <a:extLst>
                <a:ext uri="{FF2B5EF4-FFF2-40B4-BE49-F238E27FC236}">
                  <a16:creationId xmlns:a16="http://schemas.microsoft.com/office/drawing/2014/main" id="{C586CF4B-2EC9-0B69-A33E-7E9AC9752BB9}"/>
                </a:ext>
              </a:extLst>
            </p:cNvPr>
            <p:cNvSpPr/>
            <p:nvPr/>
          </p:nvSpPr>
          <p:spPr>
            <a:xfrm>
              <a:off x="3230304" y="1576086"/>
              <a:ext cx="46891" cy="46447"/>
            </a:xfrm>
            <a:custGeom>
              <a:avLst/>
              <a:gdLst/>
              <a:ahLst/>
              <a:cxnLst/>
              <a:rect l="l" t="t" r="r" b="b"/>
              <a:pathLst>
                <a:path w="2536" h="2512" extrusionOk="0">
                  <a:moveTo>
                    <a:pt x="1010" y="1084"/>
                  </a:moveTo>
                  <a:cubicBezTo>
                    <a:pt x="1088" y="1084"/>
                    <a:pt x="1170" y="1100"/>
                    <a:pt x="1249" y="1127"/>
                  </a:cubicBezTo>
                  <a:cubicBezTo>
                    <a:pt x="1139" y="1417"/>
                    <a:pt x="997" y="1693"/>
                    <a:pt x="824" y="1950"/>
                  </a:cubicBezTo>
                  <a:cubicBezTo>
                    <a:pt x="717" y="1806"/>
                    <a:pt x="624" y="1648"/>
                    <a:pt x="625" y="1483"/>
                  </a:cubicBezTo>
                  <a:cubicBezTo>
                    <a:pt x="627" y="1194"/>
                    <a:pt x="803" y="1084"/>
                    <a:pt x="1010" y="1084"/>
                  </a:cubicBezTo>
                  <a:close/>
                  <a:moveTo>
                    <a:pt x="1586" y="1"/>
                  </a:moveTo>
                  <a:cubicBezTo>
                    <a:pt x="1531" y="1"/>
                    <a:pt x="1484" y="28"/>
                    <a:pt x="1479" y="91"/>
                  </a:cubicBezTo>
                  <a:cubicBezTo>
                    <a:pt x="1459" y="319"/>
                    <a:pt x="1419" y="544"/>
                    <a:pt x="1358" y="765"/>
                  </a:cubicBezTo>
                  <a:cubicBezTo>
                    <a:pt x="1265" y="740"/>
                    <a:pt x="1170" y="726"/>
                    <a:pt x="1075" y="726"/>
                  </a:cubicBezTo>
                  <a:cubicBezTo>
                    <a:pt x="936" y="726"/>
                    <a:pt x="798" y="756"/>
                    <a:pt x="670" y="821"/>
                  </a:cubicBezTo>
                  <a:cubicBezTo>
                    <a:pt x="1" y="1159"/>
                    <a:pt x="322" y="1966"/>
                    <a:pt x="673" y="2410"/>
                  </a:cubicBezTo>
                  <a:cubicBezTo>
                    <a:pt x="725" y="2477"/>
                    <a:pt x="798" y="2512"/>
                    <a:pt x="870" y="2512"/>
                  </a:cubicBezTo>
                  <a:cubicBezTo>
                    <a:pt x="938" y="2512"/>
                    <a:pt x="1005" y="2480"/>
                    <a:pt x="1052" y="2414"/>
                  </a:cubicBezTo>
                  <a:cubicBezTo>
                    <a:pt x="1283" y="2086"/>
                    <a:pt x="1460" y="1722"/>
                    <a:pt x="1577" y="1337"/>
                  </a:cubicBezTo>
                  <a:cubicBezTo>
                    <a:pt x="1720" y="1505"/>
                    <a:pt x="1959" y="1891"/>
                    <a:pt x="2205" y="1891"/>
                  </a:cubicBezTo>
                  <a:cubicBezTo>
                    <a:pt x="2288" y="1891"/>
                    <a:pt x="2372" y="1847"/>
                    <a:pt x="2454" y="1736"/>
                  </a:cubicBezTo>
                  <a:cubicBezTo>
                    <a:pt x="2536" y="1626"/>
                    <a:pt x="2400" y="1488"/>
                    <a:pt x="2303" y="1461"/>
                  </a:cubicBezTo>
                  <a:cubicBezTo>
                    <a:pt x="2132" y="1412"/>
                    <a:pt x="2060" y="1252"/>
                    <a:pt x="1944" y="1127"/>
                  </a:cubicBezTo>
                  <a:cubicBezTo>
                    <a:pt x="1863" y="1043"/>
                    <a:pt x="1774" y="970"/>
                    <a:pt x="1675" y="910"/>
                  </a:cubicBezTo>
                  <a:cubicBezTo>
                    <a:pt x="1725" y="657"/>
                    <a:pt x="1755" y="399"/>
                    <a:pt x="1761" y="140"/>
                  </a:cubicBezTo>
                  <a:cubicBezTo>
                    <a:pt x="1762" y="58"/>
                    <a:pt x="1667" y="1"/>
                    <a:pt x="1586"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489;p73">
              <a:extLst>
                <a:ext uri="{FF2B5EF4-FFF2-40B4-BE49-F238E27FC236}">
                  <a16:creationId xmlns:a16="http://schemas.microsoft.com/office/drawing/2014/main" id="{DCC50A09-6227-A6AE-C850-C0C513F374D8}"/>
                </a:ext>
              </a:extLst>
            </p:cNvPr>
            <p:cNvSpPr/>
            <p:nvPr/>
          </p:nvSpPr>
          <p:spPr>
            <a:xfrm>
              <a:off x="3146415" y="1292597"/>
              <a:ext cx="719095" cy="617492"/>
            </a:xfrm>
            <a:custGeom>
              <a:avLst/>
              <a:gdLst/>
              <a:ahLst/>
              <a:cxnLst/>
              <a:rect l="l" t="t" r="r" b="b"/>
              <a:pathLst>
                <a:path w="38891" h="33396" extrusionOk="0">
                  <a:moveTo>
                    <a:pt x="37255" y="0"/>
                  </a:moveTo>
                  <a:cubicBezTo>
                    <a:pt x="37251" y="0"/>
                    <a:pt x="37246" y="1"/>
                    <a:pt x="37242" y="3"/>
                  </a:cubicBezTo>
                  <a:cubicBezTo>
                    <a:pt x="36416" y="277"/>
                    <a:pt x="1" y="964"/>
                    <a:pt x="1" y="964"/>
                  </a:cubicBezTo>
                  <a:cubicBezTo>
                    <a:pt x="4398" y="5361"/>
                    <a:pt x="1651" y="33395"/>
                    <a:pt x="1651" y="33395"/>
                  </a:cubicBezTo>
                  <a:lnTo>
                    <a:pt x="38890" y="29547"/>
                  </a:lnTo>
                  <a:cubicBezTo>
                    <a:pt x="35884" y="24081"/>
                    <a:pt x="38042" y="0"/>
                    <a:pt x="37255" y="0"/>
                  </a:cubicBez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490;p73">
              <a:extLst>
                <a:ext uri="{FF2B5EF4-FFF2-40B4-BE49-F238E27FC236}">
                  <a16:creationId xmlns:a16="http://schemas.microsoft.com/office/drawing/2014/main" id="{A8800126-6F04-2D73-0E50-FC4B3F04E951}"/>
                </a:ext>
              </a:extLst>
            </p:cNvPr>
            <p:cNvSpPr/>
            <p:nvPr/>
          </p:nvSpPr>
          <p:spPr>
            <a:xfrm>
              <a:off x="3121250" y="1252696"/>
              <a:ext cx="719076" cy="617492"/>
            </a:xfrm>
            <a:custGeom>
              <a:avLst/>
              <a:gdLst/>
              <a:ahLst/>
              <a:cxnLst/>
              <a:rect l="l" t="t" r="r" b="b"/>
              <a:pathLst>
                <a:path w="38890" h="33396" extrusionOk="0">
                  <a:moveTo>
                    <a:pt x="37253" y="1"/>
                  </a:moveTo>
                  <a:cubicBezTo>
                    <a:pt x="37249" y="1"/>
                    <a:pt x="37244" y="2"/>
                    <a:pt x="37240" y="3"/>
                  </a:cubicBezTo>
                  <a:cubicBezTo>
                    <a:pt x="36416" y="278"/>
                    <a:pt x="0" y="966"/>
                    <a:pt x="0" y="966"/>
                  </a:cubicBezTo>
                  <a:cubicBezTo>
                    <a:pt x="4398" y="5363"/>
                    <a:pt x="1650" y="33396"/>
                    <a:pt x="1650" y="33396"/>
                  </a:cubicBezTo>
                  <a:lnTo>
                    <a:pt x="38889" y="29549"/>
                  </a:lnTo>
                  <a:cubicBezTo>
                    <a:pt x="35883" y="24082"/>
                    <a:pt x="38041" y="1"/>
                    <a:pt x="37253" y="1"/>
                  </a:cubicBezTo>
                  <a:close/>
                </a:path>
              </a:pathLst>
            </a:custGeom>
            <a:solidFill>
              <a:srgbClr val="3BBD9A"/>
            </a:solidFill>
            <a:ln w="12600" cap="flat" cmpd="sng">
              <a:solidFill>
                <a:srgbClr val="4657B0"/>
              </a:solidFill>
              <a:prstDash val="solid"/>
              <a:miter lim="11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491;p73">
              <a:extLst>
                <a:ext uri="{FF2B5EF4-FFF2-40B4-BE49-F238E27FC236}">
                  <a16:creationId xmlns:a16="http://schemas.microsoft.com/office/drawing/2014/main" id="{141A8B7D-F781-1822-E438-D4DC081360F1}"/>
                </a:ext>
              </a:extLst>
            </p:cNvPr>
            <p:cNvSpPr/>
            <p:nvPr/>
          </p:nvSpPr>
          <p:spPr>
            <a:xfrm>
              <a:off x="3260961" y="1315192"/>
              <a:ext cx="443446" cy="249005"/>
            </a:xfrm>
            <a:custGeom>
              <a:avLst/>
              <a:gdLst/>
              <a:ahLst/>
              <a:cxnLst/>
              <a:rect l="l" t="t" r="r" b="b"/>
              <a:pathLst>
                <a:path w="23983" h="13467" extrusionOk="0">
                  <a:moveTo>
                    <a:pt x="11604" y="8862"/>
                  </a:moveTo>
                  <a:cubicBezTo>
                    <a:pt x="11609" y="8864"/>
                    <a:pt x="11614" y="8866"/>
                    <a:pt x="11618" y="8868"/>
                  </a:cubicBezTo>
                  <a:cubicBezTo>
                    <a:pt x="11890" y="8936"/>
                    <a:pt x="12105" y="9150"/>
                    <a:pt x="12093" y="9446"/>
                  </a:cubicBezTo>
                  <a:cubicBezTo>
                    <a:pt x="12081" y="9697"/>
                    <a:pt x="11907" y="9802"/>
                    <a:pt x="11812" y="9994"/>
                  </a:cubicBezTo>
                  <a:cubicBezTo>
                    <a:pt x="10574" y="9692"/>
                    <a:pt x="9335" y="9395"/>
                    <a:pt x="8094" y="9104"/>
                  </a:cubicBezTo>
                  <a:cubicBezTo>
                    <a:pt x="9136" y="9031"/>
                    <a:pt x="10178" y="8958"/>
                    <a:pt x="11221" y="8885"/>
                  </a:cubicBezTo>
                  <a:cubicBezTo>
                    <a:pt x="11349" y="8876"/>
                    <a:pt x="11477" y="8871"/>
                    <a:pt x="11604" y="8862"/>
                  </a:cubicBezTo>
                  <a:close/>
                  <a:moveTo>
                    <a:pt x="18206" y="8456"/>
                  </a:moveTo>
                  <a:cubicBezTo>
                    <a:pt x="18820" y="9305"/>
                    <a:pt x="19443" y="10151"/>
                    <a:pt x="20091" y="10969"/>
                  </a:cubicBezTo>
                  <a:cubicBezTo>
                    <a:pt x="20020" y="11023"/>
                    <a:pt x="19952" y="11083"/>
                    <a:pt x="19887" y="11137"/>
                  </a:cubicBezTo>
                  <a:cubicBezTo>
                    <a:pt x="19624" y="11358"/>
                    <a:pt x="19385" y="11608"/>
                    <a:pt x="19177" y="11882"/>
                  </a:cubicBezTo>
                  <a:cubicBezTo>
                    <a:pt x="19032" y="11845"/>
                    <a:pt x="18885" y="11809"/>
                    <a:pt x="18741" y="11771"/>
                  </a:cubicBezTo>
                  <a:cubicBezTo>
                    <a:pt x="18569" y="11725"/>
                    <a:pt x="18396" y="11682"/>
                    <a:pt x="18225" y="11637"/>
                  </a:cubicBezTo>
                  <a:cubicBezTo>
                    <a:pt x="18360" y="11513"/>
                    <a:pt x="18445" y="11314"/>
                    <a:pt x="18528" y="11160"/>
                  </a:cubicBezTo>
                  <a:cubicBezTo>
                    <a:pt x="18555" y="11109"/>
                    <a:pt x="18586" y="11058"/>
                    <a:pt x="18615" y="11006"/>
                  </a:cubicBezTo>
                  <a:cubicBezTo>
                    <a:pt x="18759" y="11046"/>
                    <a:pt x="18906" y="11076"/>
                    <a:pt x="19041" y="11076"/>
                  </a:cubicBezTo>
                  <a:cubicBezTo>
                    <a:pt x="19085" y="11076"/>
                    <a:pt x="19128" y="11073"/>
                    <a:pt x="19169" y="11066"/>
                  </a:cubicBezTo>
                  <a:cubicBezTo>
                    <a:pt x="19297" y="11043"/>
                    <a:pt x="19274" y="10850"/>
                    <a:pt x="19171" y="10808"/>
                  </a:cubicBezTo>
                  <a:cubicBezTo>
                    <a:pt x="19042" y="10754"/>
                    <a:pt x="18909" y="10749"/>
                    <a:pt x="18772" y="10733"/>
                  </a:cubicBezTo>
                  <a:cubicBezTo>
                    <a:pt x="18820" y="10652"/>
                    <a:pt x="18865" y="10568"/>
                    <a:pt x="18913" y="10486"/>
                  </a:cubicBezTo>
                  <a:cubicBezTo>
                    <a:pt x="18948" y="10427"/>
                    <a:pt x="18888" y="10364"/>
                    <a:pt x="18829" y="10364"/>
                  </a:cubicBezTo>
                  <a:cubicBezTo>
                    <a:pt x="18807" y="10364"/>
                    <a:pt x="18785" y="10374"/>
                    <a:pt x="18768" y="10396"/>
                  </a:cubicBezTo>
                  <a:cubicBezTo>
                    <a:pt x="18697" y="10497"/>
                    <a:pt x="18620" y="10595"/>
                    <a:pt x="18546" y="10694"/>
                  </a:cubicBezTo>
                  <a:cubicBezTo>
                    <a:pt x="18432" y="10673"/>
                    <a:pt x="18317" y="10654"/>
                    <a:pt x="18204" y="10626"/>
                  </a:cubicBezTo>
                  <a:cubicBezTo>
                    <a:pt x="18190" y="10623"/>
                    <a:pt x="18178" y="10621"/>
                    <a:pt x="18166" y="10621"/>
                  </a:cubicBezTo>
                  <a:cubicBezTo>
                    <a:pt x="18034" y="10621"/>
                    <a:pt x="18032" y="10821"/>
                    <a:pt x="18166" y="10865"/>
                  </a:cubicBezTo>
                  <a:cubicBezTo>
                    <a:pt x="18230" y="10884"/>
                    <a:pt x="18299" y="10907"/>
                    <a:pt x="18370" y="10931"/>
                  </a:cubicBezTo>
                  <a:cubicBezTo>
                    <a:pt x="18342" y="10967"/>
                    <a:pt x="18318" y="11003"/>
                    <a:pt x="18291" y="11037"/>
                  </a:cubicBezTo>
                  <a:cubicBezTo>
                    <a:pt x="18171" y="11190"/>
                    <a:pt x="17992" y="11372"/>
                    <a:pt x="17970" y="11570"/>
                  </a:cubicBezTo>
                  <a:cubicBezTo>
                    <a:pt x="16454" y="11168"/>
                    <a:pt x="14936" y="10771"/>
                    <a:pt x="13414" y="10389"/>
                  </a:cubicBezTo>
                  <a:cubicBezTo>
                    <a:pt x="13010" y="10287"/>
                    <a:pt x="12605" y="10190"/>
                    <a:pt x="12201" y="10090"/>
                  </a:cubicBezTo>
                  <a:cubicBezTo>
                    <a:pt x="12380" y="9902"/>
                    <a:pt x="12440" y="9552"/>
                    <a:pt x="12391" y="9328"/>
                  </a:cubicBezTo>
                  <a:cubicBezTo>
                    <a:pt x="12347" y="9126"/>
                    <a:pt x="12227" y="8958"/>
                    <a:pt x="12072" y="8833"/>
                  </a:cubicBezTo>
                  <a:cubicBezTo>
                    <a:pt x="14113" y="8703"/>
                    <a:pt x="16162" y="8601"/>
                    <a:pt x="18206" y="8456"/>
                  </a:cubicBezTo>
                  <a:close/>
                  <a:moveTo>
                    <a:pt x="20249" y="11168"/>
                  </a:moveTo>
                  <a:cubicBezTo>
                    <a:pt x="20595" y="11599"/>
                    <a:pt x="20946" y="12024"/>
                    <a:pt x="21315" y="12430"/>
                  </a:cubicBezTo>
                  <a:cubicBezTo>
                    <a:pt x="20725" y="12274"/>
                    <a:pt x="20134" y="12126"/>
                    <a:pt x="19546" y="11977"/>
                  </a:cubicBezTo>
                  <a:cubicBezTo>
                    <a:pt x="19626" y="11867"/>
                    <a:pt x="19706" y="11757"/>
                    <a:pt x="19796" y="11652"/>
                  </a:cubicBezTo>
                  <a:cubicBezTo>
                    <a:pt x="19887" y="11547"/>
                    <a:pt x="20061" y="11332"/>
                    <a:pt x="20249" y="11168"/>
                  </a:cubicBezTo>
                  <a:close/>
                  <a:moveTo>
                    <a:pt x="12130" y="0"/>
                  </a:moveTo>
                  <a:cubicBezTo>
                    <a:pt x="12045" y="0"/>
                    <a:pt x="11971" y="77"/>
                    <a:pt x="12042" y="171"/>
                  </a:cubicBezTo>
                  <a:cubicBezTo>
                    <a:pt x="13209" y="1729"/>
                    <a:pt x="14374" y="3287"/>
                    <a:pt x="15538" y="4847"/>
                  </a:cubicBezTo>
                  <a:cubicBezTo>
                    <a:pt x="14496" y="5467"/>
                    <a:pt x="13688" y="6771"/>
                    <a:pt x="13607" y="7945"/>
                  </a:cubicBezTo>
                  <a:cubicBezTo>
                    <a:pt x="13599" y="8078"/>
                    <a:pt x="13720" y="8171"/>
                    <a:pt x="13829" y="8171"/>
                  </a:cubicBezTo>
                  <a:cubicBezTo>
                    <a:pt x="13902" y="8171"/>
                    <a:pt x="13969" y="8130"/>
                    <a:pt x="13987" y="8031"/>
                  </a:cubicBezTo>
                  <a:cubicBezTo>
                    <a:pt x="14112" y="7398"/>
                    <a:pt x="14264" y="6802"/>
                    <a:pt x="14612" y="6249"/>
                  </a:cubicBezTo>
                  <a:cubicBezTo>
                    <a:pt x="14909" y="5776"/>
                    <a:pt x="15300" y="5431"/>
                    <a:pt x="15722" y="5094"/>
                  </a:cubicBezTo>
                  <a:lnTo>
                    <a:pt x="16781" y="6507"/>
                  </a:lnTo>
                  <a:cubicBezTo>
                    <a:pt x="17165" y="7017"/>
                    <a:pt x="17542" y="7539"/>
                    <a:pt x="17921" y="8061"/>
                  </a:cubicBezTo>
                  <a:cubicBezTo>
                    <a:pt x="15535" y="8213"/>
                    <a:pt x="13146" y="8438"/>
                    <a:pt x="10772" y="8611"/>
                  </a:cubicBezTo>
                  <a:cubicBezTo>
                    <a:pt x="9554" y="8700"/>
                    <a:pt x="8336" y="8790"/>
                    <a:pt x="7118" y="8881"/>
                  </a:cubicBezTo>
                  <a:cubicBezTo>
                    <a:pt x="5584" y="8529"/>
                    <a:pt x="4047" y="8183"/>
                    <a:pt x="2508" y="7847"/>
                  </a:cubicBezTo>
                  <a:cubicBezTo>
                    <a:pt x="2496" y="7845"/>
                    <a:pt x="2484" y="7843"/>
                    <a:pt x="2474" y="7843"/>
                  </a:cubicBezTo>
                  <a:cubicBezTo>
                    <a:pt x="2336" y="7843"/>
                    <a:pt x="2329" y="8052"/>
                    <a:pt x="2470" y="8086"/>
                  </a:cubicBezTo>
                  <a:cubicBezTo>
                    <a:pt x="3695" y="8366"/>
                    <a:pt x="4916" y="8662"/>
                    <a:pt x="6139" y="8956"/>
                  </a:cubicBezTo>
                  <a:cubicBezTo>
                    <a:pt x="4126" y="9110"/>
                    <a:pt x="2114" y="9274"/>
                    <a:pt x="104" y="9461"/>
                  </a:cubicBezTo>
                  <a:cubicBezTo>
                    <a:pt x="1" y="9472"/>
                    <a:pt x="45" y="9640"/>
                    <a:pt x="136" y="9640"/>
                  </a:cubicBezTo>
                  <a:cubicBezTo>
                    <a:pt x="137" y="9640"/>
                    <a:pt x="139" y="9640"/>
                    <a:pt x="140" y="9640"/>
                  </a:cubicBezTo>
                  <a:cubicBezTo>
                    <a:pt x="2451" y="9502"/>
                    <a:pt x="4762" y="9340"/>
                    <a:pt x="7072" y="9177"/>
                  </a:cubicBezTo>
                  <a:cubicBezTo>
                    <a:pt x="9110" y="9670"/>
                    <a:pt x="11146" y="10174"/>
                    <a:pt x="13179" y="10690"/>
                  </a:cubicBezTo>
                  <a:cubicBezTo>
                    <a:pt x="14891" y="11125"/>
                    <a:pt x="16602" y="11569"/>
                    <a:pt x="18310" y="12022"/>
                  </a:cubicBezTo>
                  <a:cubicBezTo>
                    <a:pt x="18528" y="12079"/>
                    <a:pt x="18745" y="12139"/>
                    <a:pt x="18963" y="12201"/>
                  </a:cubicBezTo>
                  <a:cubicBezTo>
                    <a:pt x="18937" y="12245"/>
                    <a:pt x="18909" y="12285"/>
                    <a:pt x="18885" y="12329"/>
                  </a:cubicBezTo>
                  <a:cubicBezTo>
                    <a:pt x="18824" y="12441"/>
                    <a:pt x="18960" y="12578"/>
                    <a:pt x="19072" y="12578"/>
                  </a:cubicBezTo>
                  <a:cubicBezTo>
                    <a:pt x="19111" y="12578"/>
                    <a:pt x="19147" y="12562"/>
                    <a:pt x="19171" y="12523"/>
                  </a:cubicBezTo>
                  <a:cubicBezTo>
                    <a:pt x="19220" y="12450"/>
                    <a:pt x="19270" y="12377"/>
                    <a:pt x="19319" y="12304"/>
                  </a:cubicBezTo>
                  <a:cubicBezTo>
                    <a:pt x="20806" y="12733"/>
                    <a:pt x="22302" y="13206"/>
                    <a:pt x="23815" y="13464"/>
                  </a:cubicBezTo>
                  <a:cubicBezTo>
                    <a:pt x="23826" y="13466"/>
                    <a:pt x="23836" y="13467"/>
                    <a:pt x="23846" y="13467"/>
                  </a:cubicBezTo>
                  <a:cubicBezTo>
                    <a:pt x="23982" y="13467"/>
                    <a:pt x="23981" y="13285"/>
                    <a:pt x="23853" y="13235"/>
                  </a:cubicBezTo>
                  <a:cubicBezTo>
                    <a:pt x="23153" y="12962"/>
                    <a:pt x="22428" y="12742"/>
                    <a:pt x="21695" y="12540"/>
                  </a:cubicBezTo>
                  <a:cubicBezTo>
                    <a:pt x="21704" y="12500"/>
                    <a:pt x="21696" y="12460"/>
                    <a:pt x="21673" y="12428"/>
                  </a:cubicBezTo>
                  <a:cubicBezTo>
                    <a:pt x="21350" y="11934"/>
                    <a:pt x="21007" y="11451"/>
                    <a:pt x="20659" y="10970"/>
                  </a:cubicBezTo>
                  <a:cubicBezTo>
                    <a:pt x="20663" y="10970"/>
                    <a:pt x="20668" y="10970"/>
                    <a:pt x="20672" y="10970"/>
                  </a:cubicBezTo>
                  <a:cubicBezTo>
                    <a:pt x="20686" y="10970"/>
                    <a:pt x="20700" y="10971"/>
                    <a:pt x="20714" y="10974"/>
                  </a:cubicBezTo>
                  <a:cubicBezTo>
                    <a:pt x="20723" y="10977"/>
                    <a:pt x="20731" y="10979"/>
                    <a:pt x="20739" y="10979"/>
                  </a:cubicBezTo>
                  <a:cubicBezTo>
                    <a:pt x="20803" y="10979"/>
                    <a:pt x="20819" y="10883"/>
                    <a:pt x="20760" y="10847"/>
                  </a:cubicBezTo>
                  <a:cubicBezTo>
                    <a:pt x="20690" y="10803"/>
                    <a:pt x="20612" y="10779"/>
                    <a:pt x="20529" y="10779"/>
                  </a:cubicBezTo>
                  <a:cubicBezTo>
                    <a:pt x="20526" y="10779"/>
                    <a:pt x="20522" y="10779"/>
                    <a:pt x="20518" y="10779"/>
                  </a:cubicBezTo>
                  <a:cubicBezTo>
                    <a:pt x="19932" y="9983"/>
                    <a:pt x="19321" y="9198"/>
                    <a:pt x="18705" y="8419"/>
                  </a:cubicBezTo>
                  <a:cubicBezTo>
                    <a:pt x="19774" y="8339"/>
                    <a:pt x="20842" y="8244"/>
                    <a:pt x="21904" y="8122"/>
                  </a:cubicBezTo>
                  <a:cubicBezTo>
                    <a:pt x="22038" y="8106"/>
                    <a:pt x="21970" y="7897"/>
                    <a:pt x="21854" y="7897"/>
                  </a:cubicBezTo>
                  <a:cubicBezTo>
                    <a:pt x="21854" y="7897"/>
                    <a:pt x="21854" y="7897"/>
                    <a:pt x="21853" y="7897"/>
                  </a:cubicBezTo>
                  <a:cubicBezTo>
                    <a:pt x="20705" y="7914"/>
                    <a:pt x="19552" y="7965"/>
                    <a:pt x="18400" y="8034"/>
                  </a:cubicBezTo>
                  <a:cubicBezTo>
                    <a:pt x="17951" y="7465"/>
                    <a:pt x="17503" y="6898"/>
                    <a:pt x="17067" y="6328"/>
                  </a:cubicBezTo>
                  <a:cubicBezTo>
                    <a:pt x="16700" y="5848"/>
                    <a:pt x="16332" y="5370"/>
                    <a:pt x="15963" y="4892"/>
                  </a:cubicBezTo>
                  <a:cubicBezTo>
                    <a:pt x="16040" y="4810"/>
                    <a:pt x="15968" y="4682"/>
                    <a:pt x="15867" y="4682"/>
                  </a:cubicBezTo>
                  <a:cubicBezTo>
                    <a:pt x="15849" y="4682"/>
                    <a:pt x="15831" y="4685"/>
                    <a:pt x="15812" y="4694"/>
                  </a:cubicBezTo>
                  <a:lnTo>
                    <a:pt x="15811" y="4694"/>
                  </a:lnTo>
                  <a:cubicBezTo>
                    <a:pt x="14622" y="3148"/>
                    <a:pt x="13433" y="1602"/>
                    <a:pt x="12243" y="57"/>
                  </a:cubicBezTo>
                  <a:cubicBezTo>
                    <a:pt x="12212" y="17"/>
                    <a:pt x="12170" y="0"/>
                    <a:pt x="1213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492;p73">
              <a:extLst>
                <a:ext uri="{FF2B5EF4-FFF2-40B4-BE49-F238E27FC236}">
                  <a16:creationId xmlns:a16="http://schemas.microsoft.com/office/drawing/2014/main" id="{2C5AB3D6-0933-D061-E373-F3806A5AD4C8}"/>
                </a:ext>
              </a:extLst>
            </p:cNvPr>
            <p:cNvSpPr/>
            <p:nvPr/>
          </p:nvSpPr>
          <p:spPr>
            <a:xfrm>
              <a:off x="3474705" y="1381035"/>
              <a:ext cx="31784" cy="56561"/>
            </a:xfrm>
            <a:custGeom>
              <a:avLst/>
              <a:gdLst/>
              <a:ahLst/>
              <a:cxnLst/>
              <a:rect l="l" t="t" r="r" b="b"/>
              <a:pathLst>
                <a:path w="1719" h="3059" extrusionOk="0">
                  <a:moveTo>
                    <a:pt x="1140" y="334"/>
                  </a:moveTo>
                  <a:cubicBezTo>
                    <a:pt x="1238" y="334"/>
                    <a:pt x="1221" y="451"/>
                    <a:pt x="1120" y="553"/>
                  </a:cubicBezTo>
                  <a:cubicBezTo>
                    <a:pt x="987" y="684"/>
                    <a:pt x="843" y="764"/>
                    <a:pt x="764" y="941"/>
                  </a:cubicBezTo>
                  <a:cubicBezTo>
                    <a:pt x="722" y="1036"/>
                    <a:pt x="820" y="1166"/>
                    <a:pt x="920" y="1166"/>
                  </a:cubicBezTo>
                  <a:cubicBezTo>
                    <a:pt x="943" y="1166"/>
                    <a:pt x="967" y="1159"/>
                    <a:pt x="988" y="1142"/>
                  </a:cubicBezTo>
                  <a:cubicBezTo>
                    <a:pt x="1264" y="1183"/>
                    <a:pt x="1345" y="1277"/>
                    <a:pt x="1236" y="1426"/>
                  </a:cubicBezTo>
                  <a:cubicBezTo>
                    <a:pt x="1217" y="1490"/>
                    <a:pt x="1179" y="1545"/>
                    <a:pt x="1128" y="1587"/>
                  </a:cubicBezTo>
                  <a:cubicBezTo>
                    <a:pt x="1032" y="1677"/>
                    <a:pt x="891" y="1723"/>
                    <a:pt x="769" y="1755"/>
                  </a:cubicBezTo>
                  <a:cubicBezTo>
                    <a:pt x="714" y="1770"/>
                    <a:pt x="658" y="1779"/>
                    <a:pt x="603" y="1791"/>
                  </a:cubicBezTo>
                  <a:cubicBezTo>
                    <a:pt x="592" y="1459"/>
                    <a:pt x="574" y="1127"/>
                    <a:pt x="556" y="799"/>
                  </a:cubicBezTo>
                  <a:cubicBezTo>
                    <a:pt x="580" y="794"/>
                    <a:pt x="603" y="779"/>
                    <a:pt x="615" y="757"/>
                  </a:cubicBezTo>
                  <a:cubicBezTo>
                    <a:pt x="712" y="599"/>
                    <a:pt x="833" y="468"/>
                    <a:pt x="1000" y="379"/>
                  </a:cubicBezTo>
                  <a:cubicBezTo>
                    <a:pt x="1060" y="347"/>
                    <a:pt x="1107" y="334"/>
                    <a:pt x="1140" y="334"/>
                  </a:cubicBezTo>
                  <a:close/>
                  <a:moveTo>
                    <a:pt x="1185" y="0"/>
                  </a:moveTo>
                  <a:cubicBezTo>
                    <a:pt x="917" y="0"/>
                    <a:pt x="628" y="306"/>
                    <a:pt x="482" y="536"/>
                  </a:cubicBezTo>
                  <a:cubicBezTo>
                    <a:pt x="472" y="532"/>
                    <a:pt x="462" y="530"/>
                    <a:pt x="453" y="530"/>
                  </a:cubicBezTo>
                  <a:cubicBezTo>
                    <a:pt x="429" y="530"/>
                    <a:pt x="409" y="543"/>
                    <a:pt x="406" y="576"/>
                  </a:cubicBezTo>
                  <a:cubicBezTo>
                    <a:pt x="374" y="996"/>
                    <a:pt x="339" y="1422"/>
                    <a:pt x="320" y="1848"/>
                  </a:cubicBezTo>
                  <a:cubicBezTo>
                    <a:pt x="260" y="1858"/>
                    <a:pt x="199" y="1869"/>
                    <a:pt x="139" y="1883"/>
                  </a:cubicBezTo>
                  <a:cubicBezTo>
                    <a:pt x="0" y="1915"/>
                    <a:pt x="84" y="2098"/>
                    <a:pt x="200" y="2098"/>
                  </a:cubicBezTo>
                  <a:cubicBezTo>
                    <a:pt x="205" y="2098"/>
                    <a:pt x="209" y="2097"/>
                    <a:pt x="214" y="2097"/>
                  </a:cubicBezTo>
                  <a:lnTo>
                    <a:pt x="312" y="2084"/>
                  </a:lnTo>
                  <a:lnTo>
                    <a:pt x="312" y="2084"/>
                  </a:lnTo>
                  <a:cubicBezTo>
                    <a:pt x="303" y="2365"/>
                    <a:pt x="300" y="2645"/>
                    <a:pt x="315" y="2923"/>
                  </a:cubicBezTo>
                  <a:cubicBezTo>
                    <a:pt x="319" y="3003"/>
                    <a:pt x="407" y="3059"/>
                    <a:pt x="482" y="3059"/>
                  </a:cubicBezTo>
                  <a:cubicBezTo>
                    <a:pt x="535" y="3059"/>
                    <a:pt x="581" y="3031"/>
                    <a:pt x="585" y="2964"/>
                  </a:cubicBezTo>
                  <a:cubicBezTo>
                    <a:pt x="607" y="2659"/>
                    <a:pt x="610" y="2350"/>
                    <a:pt x="606" y="2041"/>
                  </a:cubicBezTo>
                  <a:cubicBezTo>
                    <a:pt x="1026" y="1968"/>
                    <a:pt x="1480" y="1811"/>
                    <a:pt x="1526" y="1358"/>
                  </a:cubicBezTo>
                  <a:cubicBezTo>
                    <a:pt x="1548" y="1132"/>
                    <a:pt x="1411" y="936"/>
                    <a:pt x="1226" y="857"/>
                  </a:cubicBezTo>
                  <a:cubicBezTo>
                    <a:pt x="1444" y="636"/>
                    <a:pt x="1718" y="387"/>
                    <a:pt x="1428" y="104"/>
                  </a:cubicBezTo>
                  <a:cubicBezTo>
                    <a:pt x="1353" y="31"/>
                    <a:pt x="1270" y="0"/>
                    <a:pt x="1185"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493;p73">
              <a:extLst>
                <a:ext uri="{FF2B5EF4-FFF2-40B4-BE49-F238E27FC236}">
                  <a16:creationId xmlns:a16="http://schemas.microsoft.com/office/drawing/2014/main" id="{0CDB8A11-52A5-CD24-017B-69FC1F114E6D}"/>
                </a:ext>
              </a:extLst>
            </p:cNvPr>
            <p:cNvSpPr/>
            <p:nvPr/>
          </p:nvSpPr>
          <p:spPr>
            <a:xfrm>
              <a:off x="3500443" y="1487537"/>
              <a:ext cx="28271" cy="16031"/>
            </a:xfrm>
            <a:custGeom>
              <a:avLst/>
              <a:gdLst/>
              <a:ahLst/>
              <a:cxnLst/>
              <a:rect l="l" t="t" r="r" b="b"/>
              <a:pathLst>
                <a:path w="1529" h="867" extrusionOk="0">
                  <a:moveTo>
                    <a:pt x="231" y="220"/>
                  </a:moveTo>
                  <a:cubicBezTo>
                    <a:pt x="362" y="236"/>
                    <a:pt x="492" y="268"/>
                    <a:pt x="616" y="314"/>
                  </a:cubicBezTo>
                  <a:cubicBezTo>
                    <a:pt x="555" y="422"/>
                    <a:pt x="464" y="502"/>
                    <a:pt x="341" y="534"/>
                  </a:cubicBezTo>
                  <a:cubicBezTo>
                    <a:pt x="287" y="436"/>
                    <a:pt x="249" y="330"/>
                    <a:pt x="231" y="220"/>
                  </a:cubicBezTo>
                  <a:close/>
                  <a:moveTo>
                    <a:pt x="106" y="1"/>
                  </a:moveTo>
                  <a:cubicBezTo>
                    <a:pt x="67" y="1"/>
                    <a:pt x="18" y="25"/>
                    <a:pt x="15" y="70"/>
                  </a:cubicBezTo>
                  <a:cubicBezTo>
                    <a:pt x="0" y="313"/>
                    <a:pt x="43" y="525"/>
                    <a:pt x="133" y="749"/>
                  </a:cubicBezTo>
                  <a:cubicBezTo>
                    <a:pt x="157" y="809"/>
                    <a:pt x="224" y="867"/>
                    <a:pt x="292" y="867"/>
                  </a:cubicBezTo>
                  <a:cubicBezTo>
                    <a:pt x="295" y="867"/>
                    <a:pt x="297" y="867"/>
                    <a:pt x="300" y="867"/>
                  </a:cubicBezTo>
                  <a:cubicBezTo>
                    <a:pt x="559" y="849"/>
                    <a:pt x="812" y="687"/>
                    <a:pt x="903" y="452"/>
                  </a:cubicBezTo>
                  <a:cubicBezTo>
                    <a:pt x="1047" y="547"/>
                    <a:pt x="1174" y="661"/>
                    <a:pt x="1320" y="752"/>
                  </a:cubicBezTo>
                  <a:cubicBezTo>
                    <a:pt x="1343" y="766"/>
                    <a:pt x="1365" y="773"/>
                    <a:pt x="1386" y="773"/>
                  </a:cubicBezTo>
                  <a:cubicBezTo>
                    <a:pt x="1471" y="773"/>
                    <a:pt x="1529" y="669"/>
                    <a:pt x="1475" y="583"/>
                  </a:cubicBezTo>
                  <a:cubicBezTo>
                    <a:pt x="1354" y="391"/>
                    <a:pt x="1151" y="254"/>
                    <a:pt x="921" y="160"/>
                  </a:cubicBezTo>
                  <a:cubicBezTo>
                    <a:pt x="902" y="99"/>
                    <a:pt x="846" y="59"/>
                    <a:pt x="793" y="59"/>
                  </a:cubicBezTo>
                  <a:cubicBezTo>
                    <a:pt x="768" y="59"/>
                    <a:pt x="742" y="68"/>
                    <a:pt x="722" y="90"/>
                  </a:cubicBezTo>
                  <a:cubicBezTo>
                    <a:pt x="522" y="32"/>
                    <a:pt x="315" y="2"/>
                    <a:pt x="106"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494;p73">
              <a:extLst>
                <a:ext uri="{FF2B5EF4-FFF2-40B4-BE49-F238E27FC236}">
                  <a16:creationId xmlns:a16="http://schemas.microsoft.com/office/drawing/2014/main" id="{CFCBC667-5CAA-59DD-3593-B474556255F1}"/>
                </a:ext>
              </a:extLst>
            </p:cNvPr>
            <p:cNvSpPr/>
            <p:nvPr/>
          </p:nvSpPr>
          <p:spPr>
            <a:xfrm>
              <a:off x="3356184" y="1497244"/>
              <a:ext cx="38570" cy="38921"/>
            </a:xfrm>
            <a:custGeom>
              <a:avLst/>
              <a:gdLst/>
              <a:ahLst/>
              <a:cxnLst/>
              <a:rect l="l" t="t" r="r" b="b"/>
              <a:pathLst>
                <a:path w="2086" h="2105" extrusionOk="0">
                  <a:moveTo>
                    <a:pt x="675" y="446"/>
                  </a:moveTo>
                  <a:cubicBezTo>
                    <a:pt x="681" y="446"/>
                    <a:pt x="685" y="448"/>
                    <a:pt x="690" y="448"/>
                  </a:cubicBezTo>
                  <a:cubicBezTo>
                    <a:pt x="691" y="448"/>
                    <a:pt x="693" y="448"/>
                    <a:pt x="695" y="448"/>
                  </a:cubicBezTo>
                  <a:cubicBezTo>
                    <a:pt x="695" y="447"/>
                    <a:pt x="696" y="447"/>
                    <a:pt x="696" y="447"/>
                  </a:cubicBezTo>
                  <a:cubicBezTo>
                    <a:pt x="721" y="447"/>
                    <a:pt x="804" y="657"/>
                    <a:pt x="894" y="905"/>
                  </a:cubicBezTo>
                  <a:cubicBezTo>
                    <a:pt x="812" y="929"/>
                    <a:pt x="732" y="952"/>
                    <a:pt x="651" y="975"/>
                  </a:cubicBezTo>
                  <a:cubicBezTo>
                    <a:pt x="664" y="799"/>
                    <a:pt x="673" y="621"/>
                    <a:pt x="675" y="446"/>
                  </a:cubicBezTo>
                  <a:close/>
                  <a:moveTo>
                    <a:pt x="542" y="1"/>
                  </a:moveTo>
                  <a:cubicBezTo>
                    <a:pt x="499" y="1"/>
                    <a:pt x="461" y="23"/>
                    <a:pt x="457" y="77"/>
                  </a:cubicBezTo>
                  <a:cubicBezTo>
                    <a:pt x="428" y="415"/>
                    <a:pt x="366" y="746"/>
                    <a:pt x="300" y="1076"/>
                  </a:cubicBezTo>
                  <a:lnTo>
                    <a:pt x="168" y="1115"/>
                  </a:lnTo>
                  <a:cubicBezTo>
                    <a:pt x="1" y="1162"/>
                    <a:pt x="95" y="1384"/>
                    <a:pt x="239" y="1386"/>
                  </a:cubicBezTo>
                  <a:cubicBezTo>
                    <a:pt x="206" y="1558"/>
                    <a:pt x="175" y="1731"/>
                    <a:pt x="148" y="1906"/>
                  </a:cubicBezTo>
                  <a:cubicBezTo>
                    <a:pt x="134" y="2009"/>
                    <a:pt x="247" y="2104"/>
                    <a:pt x="343" y="2104"/>
                  </a:cubicBezTo>
                  <a:cubicBezTo>
                    <a:pt x="390" y="2104"/>
                    <a:pt x="432" y="2081"/>
                    <a:pt x="452" y="2024"/>
                  </a:cubicBezTo>
                  <a:cubicBezTo>
                    <a:pt x="533" y="1796"/>
                    <a:pt x="582" y="1555"/>
                    <a:pt x="616" y="1311"/>
                  </a:cubicBezTo>
                  <a:cubicBezTo>
                    <a:pt x="747" y="1283"/>
                    <a:pt x="877" y="1256"/>
                    <a:pt x="1008" y="1227"/>
                  </a:cubicBezTo>
                  <a:cubicBezTo>
                    <a:pt x="1090" y="1461"/>
                    <a:pt x="1160" y="1668"/>
                    <a:pt x="1179" y="1716"/>
                  </a:cubicBezTo>
                  <a:cubicBezTo>
                    <a:pt x="1214" y="1809"/>
                    <a:pt x="1296" y="1850"/>
                    <a:pt x="1375" y="1850"/>
                  </a:cubicBezTo>
                  <a:cubicBezTo>
                    <a:pt x="1493" y="1850"/>
                    <a:pt x="1605" y="1758"/>
                    <a:pt x="1543" y="1606"/>
                  </a:cubicBezTo>
                  <a:cubicBezTo>
                    <a:pt x="1485" y="1457"/>
                    <a:pt x="1425" y="1305"/>
                    <a:pt x="1364" y="1154"/>
                  </a:cubicBezTo>
                  <a:cubicBezTo>
                    <a:pt x="1578" y="1114"/>
                    <a:pt x="1802" y="1073"/>
                    <a:pt x="1972" y="947"/>
                  </a:cubicBezTo>
                  <a:cubicBezTo>
                    <a:pt x="2086" y="863"/>
                    <a:pt x="2002" y="711"/>
                    <a:pt x="1880" y="699"/>
                  </a:cubicBezTo>
                  <a:cubicBezTo>
                    <a:pt x="1850" y="696"/>
                    <a:pt x="1821" y="694"/>
                    <a:pt x="1792" y="694"/>
                  </a:cubicBezTo>
                  <a:cubicBezTo>
                    <a:pt x="1598" y="694"/>
                    <a:pt x="1402" y="753"/>
                    <a:pt x="1213" y="811"/>
                  </a:cubicBezTo>
                  <a:cubicBezTo>
                    <a:pt x="1162" y="701"/>
                    <a:pt x="1116" y="587"/>
                    <a:pt x="1059" y="481"/>
                  </a:cubicBezTo>
                  <a:cubicBezTo>
                    <a:pt x="991" y="353"/>
                    <a:pt x="880" y="234"/>
                    <a:pt x="747" y="234"/>
                  </a:cubicBezTo>
                  <a:cubicBezTo>
                    <a:pt x="724" y="234"/>
                    <a:pt x="701" y="237"/>
                    <a:pt x="677" y="245"/>
                  </a:cubicBezTo>
                  <a:cubicBezTo>
                    <a:pt x="677" y="201"/>
                    <a:pt x="678" y="157"/>
                    <a:pt x="678" y="115"/>
                  </a:cubicBezTo>
                  <a:cubicBezTo>
                    <a:pt x="678" y="48"/>
                    <a:pt x="604" y="1"/>
                    <a:pt x="542"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495;p73">
              <a:extLst>
                <a:ext uri="{FF2B5EF4-FFF2-40B4-BE49-F238E27FC236}">
                  <a16:creationId xmlns:a16="http://schemas.microsoft.com/office/drawing/2014/main" id="{034184FE-D5A6-A2F4-2A57-D70496CB528D}"/>
                </a:ext>
              </a:extLst>
            </p:cNvPr>
            <p:cNvSpPr/>
            <p:nvPr/>
          </p:nvSpPr>
          <p:spPr>
            <a:xfrm>
              <a:off x="3603784" y="1412116"/>
              <a:ext cx="30046" cy="38515"/>
            </a:xfrm>
            <a:custGeom>
              <a:avLst/>
              <a:gdLst/>
              <a:ahLst/>
              <a:cxnLst/>
              <a:rect l="l" t="t" r="r" b="b"/>
              <a:pathLst>
                <a:path w="1625" h="2083" extrusionOk="0">
                  <a:moveTo>
                    <a:pt x="889" y="258"/>
                  </a:moveTo>
                  <a:cubicBezTo>
                    <a:pt x="946" y="258"/>
                    <a:pt x="981" y="311"/>
                    <a:pt x="950" y="481"/>
                  </a:cubicBezTo>
                  <a:cubicBezTo>
                    <a:pt x="941" y="535"/>
                    <a:pt x="888" y="587"/>
                    <a:pt x="828" y="633"/>
                  </a:cubicBezTo>
                  <a:cubicBezTo>
                    <a:pt x="753" y="660"/>
                    <a:pt x="687" y="705"/>
                    <a:pt x="634" y="765"/>
                  </a:cubicBezTo>
                  <a:cubicBezTo>
                    <a:pt x="556" y="854"/>
                    <a:pt x="653" y="1001"/>
                    <a:pt x="758" y="1001"/>
                  </a:cubicBezTo>
                  <a:cubicBezTo>
                    <a:pt x="779" y="1001"/>
                    <a:pt x="801" y="995"/>
                    <a:pt x="821" y="981"/>
                  </a:cubicBezTo>
                  <a:cubicBezTo>
                    <a:pt x="834" y="973"/>
                    <a:pt x="848" y="961"/>
                    <a:pt x="860" y="952"/>
                  </a:cubicBezTo>
                  <a:cubicBezTo>
                    <a:pt x="912" y="900"/>
                    <a:pt x="977" y="876"/>
                    <a:pt x="1041" y="876"/>
                  </a:cubicBezTo>
                  <a:cubicBezTo>
                    <a:pt x="1157" y="876"/>
                    <a:pt x="1270" y="954"/>
                    <a:pt x="1296" y="1085"/>
                  </a:cubicBezTo>
                  <a:cubicBezTo>
                    <a:pt x="1329" y="1241"/>
                    <a:pt x="1228" y="1399"/>
                    <a:pt x="1118" y="1498"/>
                  </a:cubicBezTo>
                  <a:lnTo>
                    <a:pt x="1118" y="1499"/>
                  </a:lnTo>
                  <a:cubicBezTo>
                    <a:pt x="984" y="1621"/>
                    <a:pt x="820" y="1666"/>
                    <a:pt x="649" y="1683"/>
                  </a:cubicBezTo>
                  <a:cubicBezTo>
                    <a:pt x="576" y="1341"/>
                    <a:pt x="483" y="1002"/>
                    <a:pt x="399" y="664"/>
                  </a:cubicBezTo>
                  <a:cubicBezTo>
                    <a:pt x="491" y="585"/>
                    <a:pt x="562" y="495"/>
                    <a:pt x="649" y="405"/>
                  </a:cubicBezTo>
                  <a:cubicBezTo>
                    <a:pt x="677" y="374"/>
                    <a:pt x="806" y="258"/>
                    <a:pt x="889" y="258"/>
                  </a:cubicBezTo>
                  <a:close/>
                  <a:moveTo>
                    <a:pt x="873" y="0"/>
                  </a:moveTo>
                  <a:cubicBezTo>
                    <a:pt x="628" y="0"/>
                    <a:pt x="418" y="333"/>
                    <a:pt x="243" y="494"/>
                  </a:cubicBezTo>
                  <a:cubicBezTo>
                    <a:pt x="230" y="491"/>
                    <a:pt x="217" y="490"/>
                    <a:pt x="204" y="490"/>
                  </a:cubicBezTo>
                  <a:cubicBezTo>
                    <a:pt x="141" y="490"/>
                    <a:pt x="90" y="527"/>
                    <a:pt x="108" y="615"/>
                  </a:cubicBezTo>
                  <a:cubicBezTo>
                    <a:pt x="177" y="972"/>
                    <a:pt x="236" y="1337"/>
                    <a:pt x="317" y="1694"/>
                  </a:cubicBezTo>
                  <a:lnTo>
                    <a:pt x="228" y="1694"/>
                  </a:lnTo>
                  <a:cubicBezTo>
                    <a:pt x="0" y="1695"/>
                    <a:pt x="85" y="2004"/>
                    <a:pt x="274" y="2019"/>
                  </a:cubicBezTo>
                  <a:cubicBezTo>
                    <a:pt x="299" y="2021"/>
                    <a:pt x="324" y="2022"/>
                    <a:pt x="350" y="2022"/>
                  </a:cubicBezTo>
                  <a:cubicBezTo>
                    <a:pt x="376" y="2022"/>
                    <a:pt x="402" y="2021"/>
                    <a:pt x="429" y="2021"/>
                  </a:cubicBezTo>
                  <a:cubicBezTo>
                    <a:pt x="473" y="2060"/>
                    <a:pt x="532" y="2083"/>
                    <a:pt x="584" y="2083"/>
                  </a:cubicBezTo>
                  <a:cubicBezTo>
                    <a:pt x="640" y="2083"/>
                    <a:pt x="689" y="2057"/>
                    <a:pt x="703" y="1997"/>
                  </a:cubicBezTo>
                  <a:cubicBezTo>
                    <a:pt x="1163" y="1919"/>
                    <a:pt x="1625" y="1657"/>
                    <a:pt x="1580" y="1132"/>
                  </a:cubicBezTo>
                  <a:cubicBezTo>
                    <a:pt x="1559" y="892"/>
                    <a:pt x="1376" y="701"/>
                    <a:pt x="1164" y="630"/>
                  </a:cubicBezTo>
                  <a:cubicBezTo>
                    <a:pt x="1263" y="462"/>
                    <a:pt x="1286" y="273"/>
                    <a:pt x="1107" y="106"/>
                  </a:cubicBezTo>
                  <a:cubicBezTo>
                    <a:pt x="1026" y="31"/>
                    <a:pt x="948" y="0"/>
                    <a:pt x="87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496;p73">
              <a:extLst>
                <a:ext uri="{FF2B5EF4-FFF2-40B4-BE49-F238E27FC236}">
                  <a16:creationId xmlns:a16="http://schemas.microsoft.com/office/drawing/2014/main" id="{92C87E97-42BE-33BA-0543-08D8CFEBE1E6}"/>
                </a:ext>
              </a:extLst>
            </p:cNvPr>
            <p:cNvSpPr/>
            <p:nvPr/>
          </p:nvSpPr>
          <p:spPr>
            <a:xfrm>
              <a:off x="3630668" y="1569559"/>
              <a:ext cx="41603" cy="33448"/>
            </a:xfrm>
            <a:custGeom>
              <a:avLst/>
              <a:gdLst/>
              <a:ahLst/>
              <a:cxnLst/>
              <a:rect l="l" t="t" r="r" b="b"/>
              <a:pathLst>
                <a:path w="2250" h="1809" extrusionOk="0">
                  <a:moveTo>
                    <a:pt x="1474" y="0"/>
                  </a:moveTo>
                  <a:cubicBezTo>
                    <a:pt x="821" y="0"/>
                    <a:pt x="0" y="581"/>
                    <a:pt x="288" y="1316"/>
                  </a:cubicBezTo>
                  <a:cubicBezTo>
                    <a:pt x="411" y="1629"/>
                    <a:pt x="722" y="1772"/>
                    <a:pt x="1040" y="1799"/>
                  </a:cubicBezTo>
                  <a:cubicBezTo>
                    <a:pt x="1112" y="1804"/>
                    <a:pt x="1197" y="1809"/>
                    <a:pt x="1289" y="1809"/>
                  </a:cubicBezTo>
                  <a:cubicBezTo>
                    <a:pt x="1615" y="1809"/>
                    <a:pt x="2022" y="1757"/>
                    <a:pt x="2200" y="1548"/>
                  </a:cubicBezTo>
                  <a:cubicBezTo>
                    <a:pt x="2250" y="1489"/>
                    <a:pt x="2214" y="1390"/>
                    <a:pt x="2138" y="1372"/>
                  </a:cubicBezTo>
                  <a:cubicBezTo>
                    <a:pt x="2098" y="1362"/>
                    <a:pt x="2055" y="1358"/>
                    <a:pt x="2007" y="1358"/>
                  </a:cubicBezTo>
                  <a:cubicBezTo>
                    <a:pt x="1741" y="1358"/>
                    <a:pt x="1371" y="1483"/>
                    <a:pt x="1068" y="1483"/>
                  </a:cubicBezTo>
                  <a:cubicBezTo>
                    <a:pt x="861" y="1483"/>
                    <a:pt x="685" y="1425"/>
                    <a:pt x="594" y="1231"/>
                  </a:cubicBezTo>
                  <a:cubicBezTo>
                    <a:pt x="306" y="613"/>
                    <a:pt x="1178" y="379"/>
                    <a:pt x="1557" y="200"/>
                  </a:cubicBezTo>
                  <a:cubicBezTo>
                    <a:pt x="1658" y="151"/>
                    <a:pt x="1578" y="2"/>
                    <a:pt x="1488" y="1"/>
                  </a:cubicBezTo>
                  <a:cubicBezTo>
                    <a:pt x="1483" y="0"/>
                    <a:pt x="1479" y="0"/>
                    <a:pt x="1474"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497;p73">
              <a:extLst>
                <a:ext uri="{FF2B5EF4-FFF2-40B4-BE49-F238E27FC236}">
                  <a16:creationId xmlns:a16="http://schemas.microsoft.com/office/drawing/2014/main" id="{2BE1AF5A-B791-B6E0-6F2E-39416EFF8D6D}"/>
                </a:ext>
              </a:extLst>
            </p:cNvPr>
            <p:cNvSpPr/>
            <p:nvPr/>
          </p:nvSpPr>
          <p:spPr>
            <a:xfrm>
              <a:off x="3266267" y="1595537"/>
              <a:ext cx="226281" cy="190761"/>
            </a:xfrm>
            <a:custGeom>
              <a:avLst/>
              <a:gdLst/>
              <a:ahLst/>
              <a:cxnLst/>
              <a:rect l="l" t="t" r="r" b="b"/>
              <a:pathLst>
                <a:path w="12238" h="10317" extrusionOk="0">
                  <a:moveTo>
                    <a:pt x="4139" y="5234"/>
                  </a:moveTo>
                  <a:lnTo>
                    <a:pt x="4139" y="5234"/>
                  </a:lnTo>
                  <a:cubicBezTo>
                    <a:pt x="4119" y="5430"/>
                    <a:pt x="4101" y="5627"/>
                    <a:pt x="4081" y="5823"/>
                  </a:cubicBezTo>
                  <a:lnTo>
                    <a:pt x="3865" y="5807"/>
                  </a:lnTo>
                  <a:cubicBezTo>
                    <a:pt x="3956" y="5617"/>
                    <a:pt x="4047" y="5426"/>
                    <a:pt x="4139" y="5234"/>
                  </a:cubicBezTo>
                  <a:close/>
                  <a:moveTo>
                    <a:pt x="6248" y="2964"/>
                  </a:moveTo>
                  <a:cubicBezTo>
                    <a:pt x="6323" y="2964"/>
                    <a:pt x="6401" y="2980"/>
                    <a:pt x="6485" y="3016"/>
                  </a:cubicBezTo>
                  <a:cubicBezTo>
                    <a:pt x="6897" y="3195"/>
                    <a:pt x="6835" y="3770"/>
                    <a:pt x="6830" y="4163"/>
                  </a:cubicBezTo>
                  <a:cubicBezTo>
                    <a:pt x="6825" y="4622"/>
                    <a:pt x="6746" y="5080"/>
                    <a:pt x="6794" y="5541"/>
                  </a:cubicBezTo>
                  <a:cubicBezTo>
                    <a:pt x="6812" y="5703"/>
                    <a:pt x="6845" y="5862"/>
                    <a:pt x="6896" y="6017"/>
                  </a:cubicBezTo>
                  <a:cubicBezTo>
                    <a:pt x="6579" y="5999"/>
                    <a:pt x="6263" y="5980"/>
                    <a:pt x="5948" y="5957"/>
                  </a:cubicBezTo>
                  <a:lnTo>
                    <a:pt x="5947" y="5957"/>
                  </a:lnTo>
                  <a:lnTo>
                    <a:pt x="4335" y="5841"/>
                  </a:lnTo>
                  <a:cubicBezTo>
                    <a:pt x="4353" y="5535"/>
                    <a:pt x="4372" y="5230"/>
                    <a:pt x="4399" y="4925"/>
                  </a:cubicBezTo>
                  <a:cubicBezTo>
                    <a:pt x="4406" y="4845"/>
                    <a:pt x="4413" y="4767"/>
                    <a:pt x="4420" y="4686"/>
                  </a:cubicBezTo>
                  <a:cubicBezTo>
                    <a:pt x="4719" y="4136"/>
                    <a:pt x="5077" y="3626"/>
                    <a:pt x="5609" y="3259"/>
                  </a:cubicBezTo>
                  <a:cubicBezTo>
                    <a:pt x="5833" y="3104"/>
                    <a:pt x="6026" y="2964"/>
                    <a:pt x="6248" y="2964"/>
                  </a:cubicBezTo>
                  <a:close/>
                  <a:moveTo>
                    <a:pt x="7312" y="6356"/>
                  </a:moveTo>
                  <a:cubicBezTo>
                    <a:pt x="8454" y="6466"/>
                    <a:pt x="9601" y="6576"/>
                    <a:pt x="10741" y="6615"/>
                  </a:cubicBezTo>
                  <a:cubicBezTo>
                    <a:pt x="10539" y="6798"/>
                    <a:pt x="10329" y="6969"/>
                    <a:pt x="10108" y="7129"/>
                  </a:cubicBezTo>
                  <a:lnTo>
                    <a:pt x="10106" y="7128"/>
                  </a:lnTo>
                  <a:cubicBezTo>
                    <a:pt x="9859" y="7303"/>
                    <a:pt x="9562" y="7380"/>
                    <a:pt x="9251" y="7380"/>
                  </a:cubicBezTo>
                  <a:cubicBezTo>
                    <a:pt x="8514" y="7380"/>
                    <a:pt x="7702" y="6947"/>
                    <a:pt x="7312" y="6356"/>
                  </a:cubicBezTo>
                  <a:close/>
                  <a:moveTo>
                    <a:pt x="828" y="5818"/>
                  </a:moveTo>
                  <a:lnTo>
                    <a:pt x="828" y="5818"/>
                  </a:lnTo>
                  <a:cubicBezTo>
                    <a:pt x="1251" y="5862"/>
                    <a:pt x="1675" y="5894"/>
                    <a:pt x="2099" y="5930"/>
                  </a:cubicBezTo>
                  <a:cubicBezTo>
                    <a:pt x="2585" y="5969"/>
                    <a:pt x="3071" y="6006"/>
                    <a:pt x="3557" y="6043"/>
                  </a:cubicBezTo>
                  <a:cubicBezTo>
                    <a:pt x="3354" y="6433"/>
                    <a:pt x="3122" y="6805"/>
                    <a:pt x="2815" y="7095"/>
                  </a:cubicBezTo>
                  <a:cubicBezTo>
                    <a:pt x="2550" y="7345"/>
                    <a:pt x="2194" y="7493"/>
                    <a:pt x="1857" y="7493"/>
                  </a:cubicBezTo>
                  <a:cubicBezTo>
                    <a:pt x="1465" y="7493"/>
                    <a:pt x="1097" y="7292"/>
                    <a:pt x="927" y="6818"/>
                  </a:cubicBezTo>
                  <a:cubicBezTo>
                    <a:pt x="807" y="6486"/>
                    <a:pt x="791" y="6151"/>
                    <a:pt x="828" y="5818"/>
                  </a:cubicBezTo>
                  <a:close/>
                  <a:moveTo>
                    <a:pt x="4337" y="0"/>
                  </a:moveTo>
                  <a:cubicBezTo>
                    <a:pt x="4297" y="0"/>
                    <a:pt x="4261" y="27"/>
                    <a:pt x="4268" y="84"/>
                  </a:cubicBezTo>
                  <a:cubicBezTo>
                    <a:pt x="4455" y="1652"/>
                    <a:pt x="4333" y="3219"/>
                    <a:pt x="4182" y="4787"/>
                  </a:cubicBezTo>
                  <a:cubicBezTo>
                    <a:pt x="4162" y="4826"/>
                    <a:pt x="4139" y="4864"/>
                    <a:pt x="4119" y="4902"/>
                  </a:cubicBezTo>
                  <a:cubicBezTo>
                    <a:pt x="3971" y="5184"/>
                    <a:pt x="3831" y="5490"/>
                    <a:pt x="3683" y="5794"/>
                  </a:cubicBezTo>
                  <a:lnTo>
                    <a:pt x="3138" y="5755"/>
                  </a:lnTo>
                  <a:cubicBezTo>
                    <a:pt x="2647" y="5719"/>
                    <a:pt x="2154" y="5686"/>
                    <a:pt x="1661" y="5655"/>
                  </a:cubicBezTo>
                  <a:cubicBezTo>
                    <a:pt x="1559" y="5648"/>
                    <a:pt x="1195" y="5651"/>
                    <a:pt x="855" y="5637"/>
                  </a:cubicBezTo>
                  <a:cubicBezTo>
                    <a:pt x="903" y="5352"/>
                    <a:pt x="981" y="5070"/>
                    <a:pt x="1063" y="4791"/>
                  </a:cubicBezTo>
                  <a:cubicBezTo>
                    <a:pt x="1081" y="4730"/>
                    <a:pt x="1021" y="4671"/>
                    <a:pt x="970" y="4671"/>
                  </a:cubicBezTo>
                  <a:cubicBezTo>
                    <a:pt x="946" y="4671"/>
                    <a:pt x="924" y="4684"/>
                    <a:pt x="913" y="4716"/>
                  </a:cubicBezTo>
                  <a:cubicBezTo>
                    <a:pt x="816" y="5009"/>
                    <a:pt x="717" y="5316"/>
                    <a:pt x="656" y="5626"/>
                  </a:cubicBezTo>
                  <a:cubicBezTo>
                    <a:pt x="434" y="5610"/>
                    <a:pt x="250" y="5583"/>
                    <a:pt x="199" y="5535"/>
                  </a:cubicBezTo>
                  <a:lnTo>
                    <a:pt x="199" y="5535"/>
                  </a:lnTo>
                  <a:cubicBezTo>
                    <a:pt x="210" y="5546"/>
                    <a:pt x="225" y="5550"/>
                    <a:pt x="239" y="5550"/>
                  </a:cubicBezTo>
                  <a:cubicBezTo>
                    <a:pt x="269" y="5550"/>
                    <a:pt x="296" y="5528"/>
                    <a:pt x="276" y="5490"/>
                  </a:cubicBezTo>
                  <a:lnTo>
                    <a:pt x="249" y="5436"/>
                  </a:lnTo>
                  <a:cubicBezTo>
                    <a:pt x="239" y="5416"/>
                    <a:pt x="217" y="5392"/>
                    <a:pt x="191" y="5392"/>
                  </a:cubicBezTo>
                  <a:cubicBezTo>
                    <a:pt x="190" y="5392"/>
                    <a:pt x="189" y="5392"/>
                    <a:pt x="188" y="5392"/>
                  </a:cubicBezTo>
                  <a:cubicBezTo>
                    <a:pt x="78" y="5407"/>
                    <a:pt x="76" y="5398"/>
                    <a:pt x="19" y="5495"/>
                  </a:cubicBezTo>
                  <a:cubicBezTo>
                    <a:pt x="0" y="5525"/>
                    <a:pt x="1" y="5564"/>
                    <a:pt x="24" y="5592"/>
                  </a:cubicBezTo>
                  <a:cubicBezTo>
                    <a:pt x="199" y="5795"/>
                    <a:pt x="326" y="5765"/>
                    <a:pt x="617" y="5799"/>
                  </a:cubicBezTo>
                  <a:lnTo>
                    <a:pt x="627" y="5800"/>
                  </a:lnTo>
                  <a:cubicBezTo>
                    <a:pt x="562" y="6242"/>
                    <a:pt x="585" y="6685"/>
                    <a:pt x="820" y="7096"/>
                  </a:cubicBezTo>
                  <a:cubicBezTo>
                    <a:pt x="1055" y="7507"/>
                    <a:pt x="1458" y="7788"/>
                    <a:pt x="1916" y="7788"/>
                  </a:cubicBezTo>
                  <a:cubicBezTo>
                    <a:pt x="2006" y="7788"/>
                    <a:pt x="2099" y="7777"/>
                    <a:pt x="2192" y="7754"/>
                  </a:cubicBezTo>
                  <a:cubicBezTo>
                    <a:pt x="2964" y="7566"/>
                    <a:pt x="3418" y="6716"/>
                    <a:pt x="3745" y="6058"/>
                  </a:cubicBezTo>
                  <a:cubicBezTo>
                    <a:pt x="3849" y="6066"/>
                    <a:pt x="3953" y="6074"/>
                    <a:pt x="4057" y="6082"/>
                  </a:cubicBezTo>
                  <a:cubicBezTo>
                    <a:pt x="3928" y="7461"/>
                    <a:pt x="3835" y="8841"/>
                    <a:pt x="3967" y="10224"/>
                  </a:cubicBezTo>
                  <a:cubicBezTo>
                    <a:pt x="3973" y="10282"/>
                    <a:pt x="4028" y="10317"/>
                    <a:pt x="4078" y="10317"/>
                  </a:cubicBezTo>
                  <a:cubicBezTo>
                    <a:pt x="4121" y="10317"/>
                    <a:pt x="4161" y="10292"/>
                    <a:pt x="4165" y="10235"/>
                  </a:cubicBezTo>
                  <a:cubicBezTo>
                    <a:pt x="4262" y="8858"/>
                    <a:pt x="4256" y="7480"/>
                    <a:pt x="4322" y="6102"/>
                  </a:cubicBezTo>
                  <a:cubicBezTo>
                    <a:pt x="4715" y="6132"/>
                    <a:pt x="5109" y="6163"/>
                    <a:pt x="5502" y="6193"/>
                  </a:cubicBezTo>
                  <a:cubicBezTo>
                    <a:pt x="6008" y="6233"/>
                    <a:pt x="6517" y="6280"/>
                    <a:pt x="7027" y="6329"/>
                  </a:cubicBezTo>
                  <a:cubicBezTo>
                    <a:pt x="7200" y="6663"/>
                    <a:pt x="7460" y="6943"/>
                    <a:pt x="7809" y="7164"/>
                  </a:cubicBezTo>
                  <a:cubicBezTo>
                    <a:pt x="8225" y="7428"/>
                    <a:pt x="8872" y="7723"/>
                    <a:pt x="9430" y="7723"/>
                  </a:cubicBezTo>
                  <a:cubicBezTo>
                    <a:pt x="9559" y="7723"/>
                    <a:pt x="9683" y="7707"/>
                    <a:pt x="9799" y="7672"/>
                  </a:cubicBezTo>
                  <a:cubicBezTo>
                    <a:pt x="10195" y="7548"/>
                    <a:pt x="10493" y="7180"/>
                    <a:pt x="10788" y="6909"/>
                  </a:cubicBezTo>
                  <a:cubicBezTo>
                    <a:pt x="10889" y="6816"/>
                    <a:pt x="10989" y="6723"/>
                    <a:pt x="11089" y="6629"/>
                  </a:cubicBezTo>
                  <a:cubicBezTo>
                    <a:pt x="11244" y="6632"/>
                    <a:pt x="11398" y="6634"/>
                    <a:pt x="11551" y="6634"/>
                  </a:cubicBezTo>
                  <a:cubicBezTo>
                    <a:pt x="11661" y="6634"/>
                    <a:pt x="11771" y="6633"/>
                    <a:pt x="11882" y="6631"/>
                  </a:cubicBezTo>
                  <a:cubicBezTo>
                    <a:pt x="11997" y="6630"/>
                    <a:pt x="11963" y="6455"/>
                    <a:pt x="11869" y="6440"/>
                  </a:cubicBezTo>
                  <a:cubicBezTo>
                    <a:pt x="11703" y="6412"/>
                    <a:pt x="11537" y="6390"/>
                    <a:pt x="11372" y="6367"/>
                  </a:cubicBezTo>
                  <a:cubicBezTo>
                    <a:pt x="11641" y="6114"/>
                    <a:pt x="11908" y="5860"/>
                    <a:pt x="12170" y="5598"/>
                  </a:cubicBezTo>
                  <a:cubicBezTo>
                    <a:pt x="12238" y="5531"/>
                    <a:pt x="12172" y="5411"/>
                    <a:pt x="12094" y="5411"/>
                  </a:cubicBezTo>
                  <a:cubicBezTo>
                    <a:pt x="12076" y="5411"/>
                    <a:pt x="12058" y="5417"/>
                    <a:pt x="12040" y="5431"/>
                  </a:cubicBezTo>
                  <a:cubicBezTo>
                    <a:pt x="11708" y="5708"/>
                    <a:pt x="11388" y="6020"/>
                    <a:pt x="11063" y="6323"/>
                  </a:cubicBezTo>
                  <a:cubicBezTo>
                    <a:pt x="9773" y="6161"/>
                    <a:pt x="8453" y="6104"/>
                    <a:pt x="7149" y="6031"/>
                  </a:cubicBezTo>
                  <a:cubicBezTo>
                    <a:pt x="6850" y="5234"/>
                    <a:pt x="7157" y="4320"/>
                    <a:pt x="6988" y="3498"/>
                  </a:cubicBezTo>
                  <a:cubicBezTo>
                    <a:pt x="6926" y="3197"/>
                    <a:pt x="6822" y="2803"/>
                    <a:pt x="6484" y="2733"/>
                  </a:cubicBezTo>
                  <a:cubicBezTo>
                    <a:pt x="6449" y="2726"/>
                    <a:pt x="6413" y="2722"/>
                    <a:pt x="6377" y="2722"/>
                  </a:cubicBezTo>
                  <a:cubicBezTo>
                    <a:pt x="5986" y="2722"/>
                    <a:pt x="5498" y="3108"/>
                    <a:pt x="5245" y="3332"/>
                  </a:cubicBezTo>
                  <a:cubicBezTo>
                    <a:pt x="4925" y="3615"/>
                    <a:pt x="4673" y="3959"/>
                    <a:pt x="4451" y="4322"/>
                  </a:cubicBezTo>
                  <a:cubicBezTo>
                    <a:pt x="4563" y="2906"/>
                    <a:pt x="4620" y="1492"/>
                    <a:pt x="4426" y="76"/>
                  </a:cubicBezTo>
                  <a:cubicBezTo>
                    <a:pt x="4419" y="26"/>
                    <a:pt x="4376" y="0"/>
                    <a:pt x="4337"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498;p73">
              <a:extLst>
                <a:ext uri="{FF2B5EF4-FFF2-40B4-BE49-F238E27FC236}">
                  <a16:creationId xmlns:a16="http://schemas.microsoft.com/office/drawing/2014/main" id="{814128C8-D6A4-5D3A-4B36-8AB7BED9E125}"/>
                </a:ext>
              </a:extLst>
            </p:cNvPr>
            <p:cNvSpPr/>
            <p:nvPr/>
          </p:nvSpPr>
          <p:spPr>
            <a:xfrm>
              <a:off x="3027118" y="1131087"/>
              <a:ext cx="317825" cy="298318"/>
            </a:xfrm>
            <a:custGeom>
              <a:avLst/>
              <a:gdLst/>
              <a:ahLst/>
              <a:cxnLst/>
              <a:rect l="l" t="t" r="r" b="b"/>
              <a:pathLst>
                <a:path w="17189" h="16134" extrusionOk="0">
                  <a:moveTo>
                    <a:pt x="12399" y="0"/>
                  </a:moveTo>
                  <a:lnTo>
                    <a:pt x="149" y="9935"/>
                  </a:lnTo>
                  <a:cubicBezTo>
                    <a:pt x="20" y="10040"/>
                    <a:pt x="0" y="10228"/>
                    <a:pt x="105" y="10357"/>
                  </a:cubicBezTo>
                  <a:lnTo>
                    <a:pt x="298" y="10596"/>
                  </a:lnTo>
                  <a:cubicBezTo>
                    <a:pt x="355" y="10667"/>
                    <a:pt x="441" y="10706"/>
                    <a:pt x="530" y="10706"/>
                  </a:cubicBezTo>
                  <a:cubicBezTo>
                    <a:pt x="557" y="10706"/>
                    <a:pt x="583" y="10703"/>
                    <a:pt x="609" y="10696"/>
                  </a:cubicBezTo>
                  <a:lnTo>
                    <a:pt x="824" y="10638"/>
                  </a:lnTo>
                  <a:cubicBezTo>
                    <a:pt x="850" y="10631"/>
                    <a:pt x="876" y="10628"/>
                    <a:pt x="902" y="10628"/>
                  </a:cubicBezTo>
                  <a:cubicBezTo>
                    <a:pt x="1066" y="10628"/>
                    <a:pt x="1207" y="10762"/>
                    <a:pt x="1202" y="10936"/>
                  </a:cubicBezTo>
                  <a:lnTo>
                    <a:pt x="1185" y="11574"/>
                  </a:lnTo>
                  <a:cubicBezTo>
                    <a:pt x="1184" y="11647"/>
                    <a:pt x="1207" y="11717"/>
                    <a:pt x="1253" y="11772"/>
                  </a:cubicBezTo>
                  <a:lnTo>
                    <a:pt x="1816" y="12467"/>
                  </a:lnTo>
                  <a:cubicBezTo>
                    <a:pt x="1875" y="12540"/>
                    <a:pt x="1962" y="12579"/>
                    <a:pt x="2050" y="12579"/>
                  </a:cubicBezTo>
                  <a:cubicBezTo>
                    <a:pt x="2097" y="12579"/>
                    <a:pt x="2144" y="12568"/>
                    <a:pt x="2188" y="12546"/>
                  </a:cubicBezTo>
                  <a:cubicBezTo>
                    <a:pt x="2233" y="12522"/>
                    <a:pt x="2280" y="12511"/>
                    <a:pt x="2326" y="12511"/>
                  </a:cubicBezTo>
                  <a:cubicBezTo>
                    <a:pt x="2489" y="12511"/>
                    <a:pt x="2635" y="12647"/>
                    <a:pt x="2626" y="12828"/>
                  </a:cubicBezTo>
                  <a:lnTo>
                    <a:pt x="2602" y="13315"/>
                  </a:lnTo>
                  <a:cubicBezTo>
                    <a:pt x="2599" y="13388"/>
                    <a:pt x="2622" y="13461"/>
                    <a:pt x="2669" y="13518"/>
                  </a:cubicBezTo>
                  <a:lnTo>
                    <a:pt x="3169" y="14135"/>
                  </a:lnTo>
                  <a:cubicBezTo>
                    <a:pt x="3228" y="14209"/>
                    <a:pt x="3315" y="14247"/>
                    <a:pt x="3402" y="14247"/>
                  </a:cubicBezTo>
                  <a:cubicBezTo>
                    <a:pt x="3466" y="14247"/>
                    <a:pt x="3530" y="14227"/>
                    <a:pt x="3585" y="14185"/>
                  </a:cubicBezTo>
                  <a:lnTo>
                    <a:pt x="3621" y="14157"/>
                  </a:lnTo>
                  <a:cubicBezTo>
                    <a:pt x="3678" y="14114"/>
                    <a:pt x="3741" y="14095"/>
                    <a:pt x="3802" y="14095"/>
                  </a:cubicBezTo>
                  <a:cubicBezTo>
                    <a:pt x="3986" y="14095"/>
                    <a:pt x="4152" y="14270"/>
                    <a:pt x="4093" y="14477"/>
                  </a:cubicBezTo>
                  <a:lnTo>
                    <a:pt x="3970" y="14921"/>
                  </a:lnTo>
                  <a:cubicBezTo>
                    <a:pt x="3943" y="15015"/>
                    <a:pt x="3964" y="15115"/>
                    <a:pt x="4025" y="15191"/>
                  </a:cubicBezTo>
                  <a:lnTo>
                    <a:pt x="4160" y="15357"/>
                  </a:lnTo>
                  <a:lnTo>
                    <a:pt x="4367" y="15236"/>
                  </a:lnTo>
                  <a:cubicBezTo>
                    <a:pt x="4416" y="15208"/>
                    <a:pt x="4467" y="15195"/>
                    <a:pt x="4517" y="15195"/>
                  </a:cubicBezTo>
                  <a:cubicBezTo>
                    <a:pt x="4694" y="15195"/>
                    <a:pt x="4851" y="15356"/>
                    <a:pt x="4814" y="15554"/>
                  </a:cubicBezTo>
                  <a:lnTo>
                    <a:pt x="4718" y="16046"/>
                  </a:lnTo>
                  <a:lnTo>
                    <a:pt x="4791" y="16134"/>
                  </a:lnTo>
                  <a:lnTo>
                    <a:pt x="17040" y="6199"/>
                  </a:lnTo>
                  <a:cubicBezTo>
                    <a:pt x="17169" y="6094"/>
                    <a:pt x="17189" y="5906"/>
                    <a:pt x="17084" y="5777"/>
                  </a:cubicBezTo>
                  <a:lnTo>
                    <a:pt x="16906" y="5557"/>
                  </a:lnTo>
                  <a:cubicBezTo>
                    <a:pt x="16848" y="5486"/>
                    <a:pt x="16762" y="5446"/>
                    <a:pt x="16674" y="5446"/>
                  </a:cubicBezTo>
                  <a:cubicBezTo>
                    <a:pt x="16642" y="5446"/>
                    <a:pt x="16610" y="5451"/>
                    <a:pt x="16579" y="5461"/>
                  </a:cubicBezTo>
                  <a:lnTo>
                    <a:pt x="15951" y="5667"/>
                  </a:lnTo>
                  <a:cubicBezTo>
                    <a:pt x="15919" y="5678"/>
                    <a:pt x="15887" y="5683"/>
                    <a:pt x="15856" y="5683"/>
                  </a:cubicBezTo>
                  <a:cubicBezTo>
                    <a:pt x="15679" y="5683"/>
                    <a:pt x="15529" y="5522"/>
                    <a:pt x="15561" y="5332"/>
                  </a:cubicBezTo>
                  <a:lnTo>
                    <a:pt x="15737" y="4276"/>
                  </a:lnTo>
                  <a:cubicBezTo>
                    <a:pt x="15751" y="4191"/>
                    <a:pt x="15728" y="4104"/>
                    <a:pt x="15674" y="4037"/>
                  </a:cubicBezTo>
                  <a:lnTo>
                    <a:pt x="15502" y="3825"/>
                  </a:lnTo>
                  <a:cubicBezTo>
                    <a:pt x="15444" y="3753"/>
                    <a:pt x="15357" y="3714"/>
                    <a:pt x="15268" y="3714"/>
                  </a:cubicBezTo>
                  <a:cubicBezTo>
                    <a:pt x="15231" y="3714"/>
                    <a:pt x="15194" y="3721"/>
                    <a:pt x="15158" y="3734"/>
                  </a:cubicBezTo>
                  <a:lnTo>
                    <a:pt x="14867" y="3848"/>
                  </a:lnTo>
                  <a:cubicBezTo>
                    <a:pt x="14830" y="3863"/>
                    <a:pt x="14793" y="3870"/>
                    <a:pt x="14757" y="3870"/>
                  </a:cubicBezTo>
                  <a:cubicBezTo>
                    <a:pt x="14583" y="3870"/>
                    <a:pt x="14433" y="3715"/>
                    <a:pt x="14459" y="3526"/>
                  </a:cubicBezTo>
                  <a:lnTo>
                    <a:pt x="14561" y="2818"/>
                  </a:lnTo>
                  <a:cubicBezTo>
                    <a:pt x="14572" y="2735"/>
                    <a:pt x="14549" y="2651"/>
                    <a:pt x="14496" y="2586"/>
                  </a:cubicBezTo>
                  <a:lnTo>
                    <a:pt x="14172" y="2186"/>
                  </a:lnTo>
                  <a:cubicBezTo>
                    <a:pt x="14113" y="2113"/>
                    <a:pt x="14026" y="2075"/>
                    <a:pt x="13939" y="2075"/>
                  </a:cubicBezTo>
                  <a:cubicBezTo>
                    <a:pt x="13884" y="2075"/>
                    <a:pt x="13829" y="2090"/>
                    <a:pt x="13779" y="2120"/>
                  </a:cubicBezTo>
                  <a:lnTo>
                    <a:pt x="13570" y="2251"/>
                  </a:lnTo>
                  <a:cubicBezTo>
                    <a:pt x="13516" y="2284"/>
                    <a:pt x="13461" y="2298"/>
                    <a:pt x="13409" y="2298"/>
                  </a:cubicBezTo>
                  <a:cubicBezTo>
                    <a:pt x="13191" y="2298"/>
                    <a:pt x="13015" y="2045"/>
                    <a:pt x="13161" y="1828"/>
                  </a:cubicBezTo>
                  <a:lnTo>
                    <a:pt x="13487" y="1342"/>
                  </a:lnTo>
                  <a:lnTo>
                    <a:pt x="13297" y="1105"/>
                  </a:lnTo>
                  <a:lnTo>
                    <a:pt x="12647" y="1558"/>
                  </a:lnTo>
                  <a:cubicBezTo>
                    <a:pt x="12592" y="1597"/>
                    <a:pt x="12532" y="1614"/>
                    <a:pt x="12476" y="1614"/>
                  </a:cubicBezTo>
                  <a:cubicBezTo>
                    <a:pt x="12269" y="1614"/>
                    <a:pt x="12093" y="1388"/>
                    <a:pt x="12210" y="1168"/>
                  </a:cubicBezTo>
                  <a:lnTo>
                    <a:pt x="12568" y="500"/>
                  </a:lnTo>
                  <a:cubicBezTo>
                    <a:pt x="12624" y="393"/>
                    <a:pt x="12612" y="262"/>
                    <a:pt x="12536" y="168"/>
                  </a:cubicBezTo>
                  <a:lnTo>
                    <a:pt x="12399" y="0"/>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499;p73">
              <a:extLst>
                <a:ext uri="{FF2B5EF4-FFF2-40B4-BE49-F238E27FC236}">
                  <a16:creationId xmlns:a16="http://schemas.microsoft.com/office/drawing/2014/main" id="{96E9EA9F-42EF-E8BF-44A1-DE07A394E322}"/>
                </a:ext>
              </a:extLst>
            </p:cNvPr>
            <p:cNvSpPr/>
            <p:nvPr/>
          </p:nvSpPr>
          <p:spPr>
            <a:xfrm>
              <a:off x="3674157" y="1186686"/>
              <a:ext cx="292937" cy="238466"/>
            </a:xfrm>
            <a:custGeom>
              <a:avLst/>
              <a:gdLst/>
              <a:ahLst/>
              <a:cxnLst/>
              <a:rect l="l" t="t" r="r" b="b"/>
              <a:pathLst>
                <a:path w="15843" h="12897" extrusionOk="0">
                  <a:moveTo>
                    <a:pt x="3564" y="1"/>
                  </a:moveTo>
                  <a:cubicBezTo>
                    <a:pt x="3460" y="1"/>
                    <a:pt x="3355" y="67"/>
                    <a:pt x="3300" y="179"/>
                  </a:cubicBezTo>
                  <a:lnTo>
                    <a:pt x="3164" y="452"/>
                  </a:lnTo>
                  <a:cubicBezTo>
                    <a:pt x="3111" y="559"/>
                    <a:pt x="3118" y="683"/>
                    <a:pt x="3180" y="768"/>
                  </a:cubicBezTo>
                  <a:lnTo>
                    <a:pt x="3296" y="925"/>
                  </a:lnTo>
                  <a:cubicBezTo>
                    <a:pt x="3402" y="1069"/>
                    <a:pt x="3339" y="1301"/>
                    <a:pt x="3170" y="1388"/>
                  </a:cubicBezTo>
                  <a:lnTo>
                    <a:pt x="2634" y="1663"/>
                  </a:lnTo>
                  <a:cubicBezTo>
                    <a:pt x="2572" y="1697"/>
                    <a:pt x="2521" y="1749"/>
                    <a:pt x="2491" y="1812"/>
                  </a:cubicBezTo>
                  <a:lnTo>
                    <a:pt x="2094" y="2614"/>
                  </a:lnTo>
                  <a:cubicBezTo>
                    <a:pt x="2031" y="2741"/>
                    <a:pt x="2054" y="2889"/>
                    <a:pt x="2148" y="2969"/>
                  </a:cubicBezTo>
                  <a:cubicBezTo>
                    <a:pt x="2303" y="3099"/>
                    <a:pt x="2251" y="3380"/>
                    <a:pt x="2054" y="3475"/>
                  </a:cubicBezTo>
                  <a:lnTo>
                    <a:pt x="1642" y="3677"/>
                  </a:lnTo>
                  <a:cubicBezTo>
                    <a:pt x="1577" y="3709"/>
                    <a:pt x="1526" y="3763"/>
                    <a:pt x="1493" y="3829"/>
                  </a:cubicBezTo>
                  <a:lnTo>
                    <a:pt x="1142" y="4539"/>
                  </a:lnTo>
                  <a:cubicBezTo>
                    <a:pt x="1070" y="4685"/>
                    <a:pt x="1110" y="4853"/>
                    <a:pt x="1233" y="4920"/>
                  </a:cubicBezTo>
                  <a:lnTo>
                    <a:pt x="1269" y="4939"/>
                  </a:lnTo>
                  <a:cubicBezTo>
                    <a:pt x="1488" y="5057"/>
                    <a:pt x="1409" y="5431"/>
                    <a:pt x="1154" y="5491"/>
                  </a:cubicBezTo>
                  <a:lnTo>
                    <a:pt x="745" y="5587"/>
                  </a:lnTo>
                  <a:cubicBezTo>
                    <a:pt x="654" y="5610"/>
                    <a:pt x="578" y="5673"/>
                    <a:pt x="539" y="5758"/>
                  </a:cubicBezTo>
                  <a:lnTo>
                    <a:pt x="445" y="5948"/>
                  </a:lnTo>
                  <a:lnTo>
                    <a:pt x="610" y="6072"/>
                  </a:lnTo>
                  <a:cubicBezTo>
                    <a:pt x="790" y="6206"/>
                    <a:pt x="716" y="6528"/>
                    <a:pt x="490" y="6602"/>
                  </a:cubicBezTo>
                  <a:lnTo>
                    <a:pt x="51" y="6744"/>
                  </a:lnTo>
                  <a:lnTo>
                    <a:pt x="0" y="6846"/>
                  </a:lnTo>
                  <a:lnTo>
                    <a:pt x="12178" y="12873"/>
                  </a:lnTo>
                  <a:cubicBezTo>
                    <a:pt x="12210" y="12888"/>
                    <a:pt x="12245" y="12896"/>
                    <a:pt x="12280" y="12896"/>
                  </a:cubicBezTo>
                  <a:cubicBezTo>
                    <a:pt x="12383" y="12896"/>
                    <a:pt x="12489" y="12829"/>
                    <a:pt x="12544" y="12718"/>
                  </a:cubicBezTo>
                  <a:lnTo>
                    <a:pt x="12669" y="12465"/>
                  </a:lnTo>
                  <a:cubicBezTo>
                    <a:pt x="12724" y="12353"/>
                    <a:pt x="12715" y="12223"/>
                    <a:pt x="12644" y="12138"/>
                  </a:cubicBezTo>
                  <a:lnTo>
                    <a:pt x="12272" y="11693"/>
                  </a:lnTo>
                  <a:cubicBezTo>
                    <a:pt x="12144" y="11539"/>
                    <a:pt x="12227" y="11272"/>
                    <a:pt x="12425" y="11203"/>
                  </a:cubicBezTo>
                  <a:lnTo>
                    <a:pt x="13359" y="10874"/>
                  </a:lnTo>
                  <a:cubicBezTo>
                    <a:pt x="13437" y="10844"/>
                    <a:pt x="13501" y="10785"/>
                    <a:pt x="13537" y="10711"/>
                  </a:cubicBezTo>
                  <a:lnTo>
                    <a:pt x="13658" y="10465"/>
                  </a:lnTo>
                  <a:cubicBezTo>
                    <a:pt x="13716" y="10348"/>
                    <a:pt x="13702" y="10212"/>
                    <a:pt x="13623" y="10129"/>
                  </a:cubicBezTo>
                  <a:lnTo>
                    <a:pt x="13436" y="9930"/>
                  </a:lnTo>
                  <a:cubicBezTo>
                    <a:pt x="13297" y="9783"/>
                    <a:pt x="13373" y="9508"/>
                    <a:pt x="13573" y="9432"/>
                  </a:cubicBezTo>
                  <a:lnTo>
                    <a:pt x="14193" y="9197"/>
                  </a:lnTo>
                  <a:cubicBezTo>
                    <a:pt x="14269" y="9167"/>
                    <a:pt x="14330" y="9109"/>
                    <a:pt x="14366" y="9036"/>
                  </a:cubicBezTo>
                  <a:lnTo>
                    <a:pt x="14595" y="8574"/>
                  </a:lnTo>
                  <a:cubicBezTo>
                    <a:pt x="14662" y="8438"/>
                    <a:pt x="14632" y="8280"/>
                    <a:pt x="14524" y="8206"/>
                  </a:cubicBezTo>
                  <a:lnTo>
                    <a:pt x="14349" y="8085"/>
                  </a:lnTo>
                  <a:cubicBezTo>
                    <a:pt x="14127" y="7932"/>
                    <a:pt x="14274" y="7538"/>
                    <a:pt x="14537" y="7538"/>
                  </a:cubicBezTo>
                  <a:cubicBezTo>
                    <a:pt x="14547" y="7538"/>
                    <a:pt x="14558" y="7539"/>
                    <a:pt x="14569" y="7540"/>
                  </a:cubicBezTo>
                  <a:lnTo>
                    <a:pt x="15077" y="7599"/>
                  </a:lnTo>
                  <a:lnTo>
                    <a:pt x="15212" y="7326"/>
                  </a:lnTo>
                  <a:lnTo>
                    <a:pt x="14628" y="6973"/>
                  </a:lnTo>
                  <a:cubicBezTo>
                    <a:pt x="14396" y="6831"/>
                    <a:pt x="14531" y="6419"/>
                    <a:pt x="14810" y="6419"/>
                  </a:cubicBezTo>
                  <a:cubicBezTo>
                    <a:pt x="14811" y="6419"/>
                    <a:pt x="14811" y="6419"/>
                    <a:pt x="14812" y="6419"/>
                  </a:cubicBezTo>
                  <a:lnTo>
                    <a:pt x="15483" y="6422"/>
                  </a:lnTo>
                  <a:cubicBezTo>
                    <a:pt x="15590" y="6422"/>
                    <a:pt x="15693" y="6352"/>
                    <a:pt x="15747" y="6244"/>
                  </a:cubicBezTo>
                  <a:lnTo>
                    <a:pt x="15843" y="6052"/>
                  </a:lnTo>
                  <a:lnTo>
                    <a:pt x="3666" y="24"/>
                  </a:lnTo>
                  <a:cubicBezTo>
                    <a:pt x="3633" y="8"/>
                    <a:pt x="3599" y="1"/>
                    <a:pt x="3564" y="1"/>
                  </a:cubicBez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Shape 1333"/>
        <p:cNvGrpSpPr/>
        <p:nvPr/>
      </p:nvGrpSpPr>
      <p:grpSpPr>
        <a:xfrm>
          <a:off x="0" y="0"/>
          <a:ext cx="0" cy="0"/>
          <a:chOff x="0" y="0"/>
          <a:chExt cx="0" cy="0"/>
        </a:xfrm>
      </p:grpSpPr>
      <p:sp>
        <p:nvSpPr>
          <p:cNvPr id="1334" name="Google Shape;1334;p43"/>
          <p:cNvSpPr txBox="1">
            <a:spLocks noGrp="1"/>
          </p:cNvSpPr>
          <p:nvPr>
            <p:ph type="title"/>
          </p:nvPr>
        </p:nvSpPr>
        <p:spPr>
          <a:xfrm>
            <a:off x="3200400" y="1976000"/>
            <a:ext cx="5687700" cy="151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highlight>
                  <a:schemeClr val="accent1"/>
                </a:highlight>
              </a:rPr>
              <a:t>SOLVED</a:t>
            </a:r>
            <a:br>
              <a:rPr lang="en" dirty="0">
                <a:highlight>
                  <a:schemeClr val="accent1"/>
                </a:highlight>
              </a:rPr>
            </a:br>
            <a:r>
              <a:rPr lang="en" dirty="0">
                <a:highlight>
                  <a:schemeClr val="accent1"/>
                </a:highlight>
              </a:rPr>
              <a:t>EXAMPLES</a:t>
            </a:r>
            <a:endParaRPr dirty="0">
              <a:highlight>
                <a:schemeClr val="accent1"/>
              </a:highlight>
            </a:endParaRPr>
          </a:p>
        </p:txBody>
      </p:sp>
      <p:sp>
        <p:nvSpPr>
          <p:cNvPr id="1423" name="Google Shape;1423;p43"/>
          <p:cNvSpPr/>
          <p:nvPr/>
        </p:nvSpPr>
        <p:spPr>
          <a:xfrm>
            <a:off x="3400425" y="1763575"/>
            <a:ext cx="847725" cy="146825"/>
          </a:xfrm>
          <a:custGeom>
            <a:avLst/>
            <a:gdLst/>
            <a:ahLst/>
            <a:cxnLst/>
            <a:rect l="l" t="t" r="r" b="b"/>
            <a:pathLst>
              <a:path w="33909" h="5873" extrusionOk="0">
                <a:moveTo>
                  <a:pt x="0" y="5873"/>
                </a:moveTo>
                <a:cubicBezTo>
                  <a:pt x="10624" y="1624"/>
                  <a:pt x="22582" y="-1079"/>
                  <a:pt x="33909" y="539"/>
                </a:cubicBezTo>
              </a:path>
            </a:pathLst>
          </a:custGeom>
          <a:noFill/>
          <a:ln w="19050" cap="flat" cmpd="sng">
            <a:solidFill>
              <a:schemeClr val="accent4"/>
            </a:solidFill>
            <a:prstDash val="dash"/>
            <a:round/>
            <a:headEnd type="none" w="med" len="med"/>
            <a:tailEnd type="none" w="med" len="med"/>
          </a:ln>
        </p:spPr>
      </p:sp>
      <p:sp>
        <p:nvSpPr>
          <p:cNvPr id="1424" name="Google Shape;1424;p43"/>
          <p:cNvSpPr/>
          <p:nvPr/>
        </p:nvSpPr>
        <p:spPr>
          <a:xfrm>
            <a:off x="3543300" y="1837800"/>
            <a:ext cx="847725" cy="146825"/>
          </a:xfrm>
          <a:custGeom>
            <a:avLst/>
            <a:gdLst/>
            <a:ahLst/>
            <a:cxnLst/>
            <a:rect l="l" t="t" r="r" b="b"/>
            <a:pathLst>
              <a:path w="33909" h="5873" extrusionOk="0">
                <a:moveTo>
                  <a:pt x="0" y="5873"/>
                </a:moveTo>
                <a:cubicBezTo>
                  <a:pt x="10624" y="1624"/>
                  <a:pt x="22582" y="-1079"/>
                  <a:pt x="33909" y="539"/>
                </a:cubicBezTo>
              </a:path>
            </a:pathLst>
          </a:custGeom>
          <a:noFill/>
          <a:ln w="19050" cap="flat" cmpd="sng">
            <a:solidFill>
              <a:schemeClr val="accent4"/>
            </a:solidFill>
            <a:prstDash val="dash"/>
            <a:round/>
            <a:headEnd type="none" w="med" len="med"/>
            <a:tailEnd type="none" w="med" len="med"/>
          </a:ln>
        </p:spPr>
      </p:sp>
      <p:grpSp>
        <p:nvGrpSpPr>
          <p:cNvPr id="1425" name="Google Shape;1425;p43"/>
          <p:cNvGrpSpPr/>
          <p:nvPr/>
        </p:nvGrpSpPr>
        <p:grpSpPr>
          <a:xfrm>
            <a:off x="6489770" y="3236442"/>
            <a:ext cx="1250766" cy="1268375"/>
            <a:chOff x="6866604" y="3415321"/>
            <a:chExt cx="485470" cy="492267"/>
          </a:xfrm>
        </p:grpSpPr>
        <p:sp>
          <p:nvSpPr>
            <p:cNvPr id="1426" name="Google Shape;1426;p43"/>
            <p:cNvSpPr/>
            <p:nvPr/>
          </p:nvSpPr>
          <p:spPr>
            <a:xfrm rot="-2088369">
              <a:off x="7002438" y="3710949"/>
              <a:ext cx="338847" cy="82397"/>
            </a:xfrm>
            <a:custGeom>
              <a:avLst/>
              <a:gdLst/>
              <a:ahLst/>
              <a:cxnLst/>
              <a:rect l="l" t="t" r="r" b="b"/>
              <a:pathLst>
                <a:path w="8270" h="2011" extrusionOk="0">
                  <a:moveTo>
                    <a:pt x="3671" y="0"/>
                  </a:moveTo>
                  <a:cubicBezTo>
                    <a:pt x="3602" y="0"/>
                    <a:pt x="3532" y="70"/>
                    <a:pt x="3532" y="158"/>
                  </a:cubicBezTo>
                  <a:cubicBezTo>
                    <a:pt x="3532" y="228"/>
                    <a:pt x="3602" y="298"/>
                    <a:pt x="3671" y="298"/>
                  </a:cubicBezTo>
                  <a:lnTo>
                    <a:pt x="4213" y="298"/>
                  </a:lnTo>
                  <a:cubicBezTo>
                    <a:pt x="4283" y="298"/>
                    <a:pt x="4353" y="245"/>
                    <a:pt x="4353" y="158"/>
                  </a:cubicBezTo>
                  <a:cubicBezTo>
                    <a:pt x="4353" y="88"/>
                    <a:pt x="4283" y="18"/>
                    <a:pt x="4213" y="18"/>
                  </a:cubicBezTo>
                  <a:cubicBezTo>
                    <a:pt x="4039" y="18"/>
                    <a:pt x="3846" y="18"/>
                    <a:pt x="3671" y="0"/>
                  </a:cubicBezTo>
                  <a:close/>
                  <a:moveTo>
                    <a:pt x="5000" y="18"/>
                  </a:moveTo>
                  <a:cubicBezTo>
                    <a:pt x="4930" y="18"/>
                    <a:pt x="4860" y="88"/>
                    <a:pt x="4860" y="158"/>
                  </a:cubicBezTo>
                  <a:cubicBezTo>
                    <a:pt x="4860" y="245"/>
                    <a:pt x="4930" y="298"/>
                    <a:pt x="5000" y="298"/>
                  </a:cubicBezTo>
                  <a:lnTo>
                    <a:pt x="5542" y="298"/>
                  </a:lnTo>
                  <a:cubicBezTo>
                    <a:pt x="5612" y="298"/>
                    <a:pt x="5682" y="245"/>
                    <a:pt x="5682" y="158"/>
                  </a:cubicBezTo>
                  <a:cubicBezTo>
                    <a:pt x="5682" y="70"/>
                    <a:pt x="5612" y="18"/>
                    <a:pt x="5542" y="18"/>
                  </a:cubicBezTo>
                  <a:close/>
                  <a:moveTo>
                    <a:pt x="6329" y="18"/>
                  </a:moveTo>
                  <a:cubicBezTo>
                    <a:pt x="6259" y="18"/>
                    <a:pt x="6189" y="70"/>
                    <a:pt x="6189" y="158"/>
                  </a:cubicBezTo>
                  <a:cubicBezTo>
                    <a:pt x="6189" y="245"/>
                    <a:pt x="6259" y="298"/>
                    <a:pt x="6329" y="298"/>
                  </a:cubicBezTo>
                  <a:lnTo>
                    <a:pt x="6853" y="298"/>
                  </a:lnTo>
                  <a:cubicBezTo>
                    <a:pt x="6940" y="298"/>
                    <a:pt x="7010" y="245"/>
                    <a:pt x="7010" y="158"/>
                  </a:cubicBezTo>
                  <a:cubicBezTo>
                    <a:pt x="7010" y="70"/>
                    <a:pt x="6940" y="18"/>
                    <a:pt x="6871" y="18"/>
                  </a:cubicBezTo>
                  <a:close/>
                  <a:moveTo>
                    <a:pt x="7657" y="18"/>
                  </a:moveTo>
                  <a:cubicBezTo>
                    <a:pt x="7587" y="18"/>
                    <a:pt x="7517" y="88"/>
                    <a:pt x="7517" y="158"/>
                  </a:cubicBezTo>
                  <a:cubicBezTo>
                    <a:pt x="7517" y="245"/>
                    <a:pt x="7570" y="315"/>
                    <a:pt x="7657" y="315"/>
                  </a:cubicBezTo>
                  <a:lnTo>
                    <a:pt x="8112" y="315"/>
                  </a:lnTo>
                  <a:cubicBezTo>
                    <a:pt x="8199" y="315"/>
                    <a:pt x="8252" y="263"/>
                    <a:pt x="8269" y="175"/>
                  </a:cubicBezTo>
                  <a:cubicBezTo>
                    <a:pt x="8269" y="105"/>
                    <a:pt x="8199" y="35"/>
                    <a:pt x="8112" y="35"/>
                  </a:cubicBezTo>
                  <a:cubicBezTo>
                    <a:pt x="7972" y="18"/>
                    <a:pt x="7815" y="18"/>
                    <a:pt x="7657" y="18"/>
                  </a:cubicBezTo>
                  <a:close/>
                  <a:moveTo>
                    <a:pt x="2906" y="97"/>
                  </a:moveTo>
                  <a:cubicBezTo>
                    <a:pt x="2881" y="97"/>
                    <a:pt x="2856" y="105"/>
                    <a:pt x="2832" y="123"/>
                  </a:cubicBezTo>
                  <a:cubicBezTo>
                    <a:pt x="2675" y="210"/>
                    <a:pt x="2535" y="298"/>
                    <a:pt x="2378" y="385"/>
                  </a:cubicBezTo>
                  <a:cubicBezTo>
                    <a:pt x="2308" y="420"/>
                    <a:pt x="2273" y="507"/>
                    <a:pt x="2325" y="577"/>
                  </a:cubicBezTo>
                  <a:cubicBezTo>
                    <a:pt x="2349" y="624"/>
                    <a:pt x="2395" y="655"/>
                    <a:pt x="2445" y="655"/>
                  </a:cubicBezTo>
                  <a:cubicBezTo>
                    <a:pt x="2469" y="655"/>
                    <a:pt x="2494" y="647"/>
                    <a:pt x="2518" y="630"/>
                  </a:cubicBezTo>
                  <a:cubicBezTo>
                    <a:pt x="2675" y="542"/>
                    <a:pt x="2832" y="455"/>
                    <a:pt x="2972" y="367"/>
                  </a:cubicBezTo>
                  <a:cubicBezTo>
                    <a:pt x="3042" y="333"/>
                    <a:pt x="3077" y="245"/>
                    <a:pt x="3042" y="175"/>
                  </a:cubicBezTo>
                  <a:cubicBezTo>
                    <a:pt x="3007" y="129"/>
                    <a:pt x="2957" y="97"/>
                    <a:pt x="2906" y="97"/>
                  </a:cubicBezTo>
                  <a:close/>
                  <a:moveTo>
                    <a:pt x="1756" y="770"/>
                  </a:moveTo>
                  <a:cubicBezTo>
                    <a:pt x="1729" y="770"/>
                    <a:pt x="1702" y="775"/>
                    <a:pt x="1679" y="787"/>
                  </a:cubicBezTo>
                  <a:cubicBezTo>
                    <a:pt x="1539" y="874"/>
                    <a:pt x="1381" y="962"/>
                    <a:pt x="1224" y="1067"/>
                  </a:cubicBezTo>
                  <a:cubicBezTo>
                    <a:pt x="1154" y="1102"/>
                    <a:pt x="1137" y="1189"/>
                    <a:pt x="1172" y="1259"/>
                  </a:cubicBezTo>
                  <a:cubicBezTo>
                    <a:pt x="1207" y="1306"/>
                    <a:pt x="1257" y="1329"/>
                    <a:pt x="1308" y="1329"/>
                  </a:cubicBezTo>
                  <a:cubicBezTo>
                    <a:pt x="1333" y="1329"/>
                    <a:pt x="1358" y="1323"/>
                    <a:pt x="1381" y="1311"/>
                  </a:cubicBezTo>
                  <a:cubicBezTo>
                    <a:pt x="1539" y="1224"/>
                    <a:pt x="1679" y="1119"/>
                    <a:pt x="1836" y="1032"/>
                  </a:cubicBezTo>
                  <a:cubicBezTo>
                    <a:pt x="1906" y="997"/>
                    <a:pt x="1923" y="909"/>
                    <a:pt x="1888" y="839"/>
                  </a:cubicBezTo>
                  <a:cubicBezTo>
                    <a:pt x="1865" y="793"/>
                    <a:pt x="1811" y="770"/>
                    <a:pt x="1756" y="770"/>
                  </a:cubicBezTo>
                  <a:close/>
                  <a:moveTo>
                    <a:pt x="616" y="1451"/>
                  </a:moveTo>
                  <a:cubicBezTo>
                    <a:pt x="591" y="1451"/>
                    <a:pt x="566" y="1457"/>
                    <a:pt x="542" y="1469"/>
                  </a:cubicBezTo>
                  <a:cubicBezTo>
                    <a:pt x="402" y="1556"/>
                    <a:pt x="245" y="1644"/>
                    <a:pt x="88" y="1749"/>
                  </a:cubicBezTo>
                  <a:cubicBezTo>
                    <a:pt x="18" y="1783"/>
                    <a:pt x="0" y="1871"/>
                    <a:pt x="35" y="1941"/>
                  </a:cubicBezTo>
                  <a:cubicBezTo>
                    <a:pt x="70" y="1987"/>
                    <a:pt x="121" y="2011"/>
                    <a:pt x="171" y="2011"/>
                  </a:cubicBezTo>
                  <a:cubicBezTo>
                    <a:pt x="197" y="2011"/>
                    <a:pt x="222" y="2005"/>
                    <a:pt x="245" y="1993"/>
                  </a:cubicBezTo>
                  <a:cubicBezTo>
                    <a:pt x="402" y="1906"/>
                    <a:pt x="542" y="1801"/>
                    <a:pt x="700" y="1714"/>
                  </a:cubicBezTo>
                  <a:cubicBezTo>
                    <a:pt x="770" y="1679"/>
                    <a:pt x="787" y="1591"/>
                    <a:pt x="752" y="1521"/>
                  </a:cubicBezTo>
                  <a:cubicBezTo>
                    <a:pt x="717" y="1475"/>
                    <a:pt x="667" y="1451"/>
                    <a:pt x="616" y="145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7" name="Google Shape;1427;p43"/>
            <p:cNvSpPr/>
            <p:nvPr/>
          </p:nvSpPr>
          <p:spPr>
            <a:xfrm rot="-2088369">
              <a:off x="7040201" y="3518314"/>
              <a:ext cx="34417" cy="250100"/>
            </a:xfrm>
            <a:custGeom>
              <a:avLst/>
              <a:gdLst/>
              <a:ahLst/>
              <a:cxnLst/>
              <a:rect l="l" t="t" r="r" b="b"/>
              <a:pathLst>
                <a:path w="840" h="6104" extrusionOk="0">
                  <a:moveTo>
                    <a:pt x="700" y="0"/>
                  </a:moveTo>
                  <a:cubicBezTo>
                    <a:pt x="612" y="0"/>
                    <a:pt x="542" y="53"/>
                    <a:pt x="542" y="140"/>
                  </a:cubicBezTo>
                  <a:cubicBezTo>
                    <a:pt x="525" y="315"/>
                    <a:pt x="507" y="490"/>
                    <a:pt x="490" y="664"/>
                  </a:cubicBezTo>
                  <a:cubicBezTo>
                    <a:pt x="490" y="752"/>
                    <a:pt x="542" y="822"/>
                    <a:pt x="630" y="822"/>
                  </a:cubicBezTo>
                  <a:cubicBezTo>
                    <a:pt x="700" y="822"/>
                    <a:pt x="769" y="769"/>
                    <a:pt x="787" y="699"/>
                  </a:cubicBezTo>
                  <a:cubicBezTo>
                    <a:pt x="804" y="507"/>
                    <a:pt x="822" y="332"/>
                    <a:pt x="839" y="157"/>
                  </a:cubicBezTo>
                  <a:cubicBezTo>
                    <a:pt x="839" y="88"/>
                    <a:pt x="769" y="18"/>
                    <a:pt x="700" y="0"/>
                  </a:cubicBezTo>
                  <a:close/>
                  <a:moveTo>
                    <a:pt x="555" y="1326"/>
                  </a:moveTo>
                  <a:cubicBezTo>
                    <a:pt x="493" y="1326"/>
                    <a:pt x="435" y="1389"/>
                    <a:pt x="420" y="1451"/>
                  </a:cubicBezTo>
                  <a:cubicBezTo>
                    <a:pt x="402" y="1626"/>
                    <a:pt x="385" y="1818"/>
                    <a:pt x="367" y="1993"/>
                  </a:cubicBezTo>
                  <a:cubicBezTo>
                    <a:pt x="367" y="2063"/>
                    <a:pt x="420" y="2133"/>
                    <a:pt x="507" y="2150"/>
                  </a:cubicBezTo>
                  <a:cubicBezTo>
                    <a:pt x="577" y="2150"/>
                    <a:pt x="665" y="2098"/>
                    <a:pt x="665" y="2010"/>
                  </a:cubicBezTo>
                  <a:cubicBezTo>
                    <a:pt x="682" y="1836"/>
                    <a:pt x="700" y="1661"/>
                    <a:pt x="717" y="1486"/>
                  </a:cubicBezTo>
                  <a:cubicBezTo>
                    <a:pt x="717" y="1399"/>
                    <a:pt x="665" y="1329"/>
                    <a:pt x="577" y="1329"/>
                  </a:cubicBezTo>
                  <a:cubicBezTo>
                    <a:pt x="570" y="1327"/>
                    <a:pt x="562" y="1326"/>
                    <a:pt x="555" y="1326"/>
                  </a:cubicBezTo>
                  <a:close/>
                  <a:moveTo>
                    <a:pt x="455" y="2640"/>
                  </a:moveTo>
                  <a:cubicBezTo>
                    <a:pt x="385" y="2640"/>
                    <a:pt x="315" y="2692"/>
                    <a:pt x="297" y="2780"/>
                  </a:cubicBezTo>
                  <a:cubicBezTo>
                    <a:pt x="280" y="2954"/>
                    <a:pt x="262" y="3129"/>
                    <a:pt x="245" y="3304"/>
                  </a:cubicBezTo>
                  <a:cubicBezTo>
                    <a:pt x="245" y="3391"/>
                    <a:pt x="297" y="3461"/>
                    <a:pt x="385" y="3461"/>
                  </a:cubicBezTo>
                  <a:cubicBezTo>
                    <a:pt x="392" y="3463"/>
                    <a:pt x="400" y="3464"/>
                    <a:pt x="407" y="3464"/>
                  </a:cubicBezTo>
                  <a:cubicBezTo>
                    <a:pt x="469" y="3464"/>
                    <a:pt x="527" y="3402"/>
                    <a:pt x="542" y="3339"/>
                  </a:cubicBezTo>
                  <a:cubicBezTo>
                    <a:pt x="560" y="3164"/>
                    <a:pt x="577" y="2989"/>
                    <a:pt x="595" y="2797"/>
                  </a:cubicBezTo>
                  <a:cubicBezTo>
                    <a:pt x="595" y="2727"/>
                    <a:pt x="542" y="2657"/>
                    <a:pt x="455" y="2640"/>
                  </a:cubicBezTo>
                  <a:close/>
                  <a:moveTo>
                    <a:pt x="305" y="3966"/>
                  </a:moveTo>
                  <a:cubicBezTo>
                    <a:pt x="231" y="3966"/>
                    <a:pt x="175" y="4028"/>
                    <a:pt x="175" y="4091"/>
                  </a:cubicBezTo>
                  <a:cubicBezTo>
                    <a:pt x="158" y="4266"/>
                    <a:pt x="140" y="4458"/>
                    <a:pt x="123" y="4633"/>
                  </a:cubicBezTo>
                  <a:cubicBezTo>
                    <a:pt x="123" y="4703"/>
                    <a:pt x="175" y="4773"/>
                    <a:pt x="262" y="4790"/>
                  </a:cubicBezTo>
                  <a:cubicBezTo>
                    <a:pt x="332" y="4790"/>
                    <a:pt x="402" y="4738"/>
                    <a:pt x="420" y="4650"/>
                  </a:cubicBezTo>
                  <a:cubicBezTo>
                    <a:pt x="437" y="4475"/>
                    <a:pt x="455" y="4301"/>
                    <a:pt x="472" y="4126"/>
                  </a:cubicBezTo>
                  <a:cubicBezTo>
                    <a:pt x="472" y="4038"/>
                    <a:pt x="420" y="3968"/>
                    <a:pt x="332" y="3968"/>
                  </a:cubicBezTo>
                  <a:cubicBezTo>
                    <a:pt x="323" y="3967"/>
                    <a:pt x="314" y="3966"/>
                    <a:pt x="305" y="3966"/>
                  </a:cubicBezTo>
                  <a:close/>
                  <a:moveTo>
                    <a:pt x="183" y="5294"/>
                  </a:moveTo>
                  <a:cubicBezTo>
                    <a:pt x="123" y="5294"/>
                    <a:pt x="68" y="5343"/>
                    <a:pt x="53" y="5419"/>
                  </a:cubicBezTo>
                  <a:cubicBezTo>
                    <a:pt x="35" y="5594"/>
                    <a:pt x="18" y="5769"/>
                    <a:pt x="0" y="5944"/>
                  </a:cubicBezTo>
                  <a:cubicBezTo>
                    <a:pt x="0" y="6031"/>
                    <a:pt x="70" y="6101"/>
                    <a:pt x="140" y="6101"/>
                  </a:cubicBezTo>
                  <a:cubicBezTo>
                    <a:pt x="149" y="6103"/>
                    <a:pt x="158" y="6104"/>
                    <a:pt x="167" y="6104"/>
                  </a:cubicBezTo>
                  <a:cubicBezTo>
                    <a:pt x="242" y="6104"/>
                    <a:pt x="297" y="6041"/>
                    <a:pt x="297" y="5979"/>
                  </a:cubicBezTo>
                  <a:cubicBezTo>
                    <a:pt x="315" y="5804"/>
                    <a:pt x="332" y="5629"/>
                    <a:pt x="350" y="5454"/>
                  </a:cubicBezTo>
                  <a:cubicBezTo>
                    <a:pt x="350" y="5367"/>
                    <a:pt x="297" y="5297"/>
                    <a:pt x="210" y="5297"/>
                  </a:cubicBezTo>
                  <a:cubicBezTo>
                    <a:pt x="201" y="5295"/>
                    <a:pt x="192" y="5294"/>
                    <a:pt x="183" y="5294"/>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8" name="Google Shape;1428;p43"/>
            <p:cNvSpPr/>
            <p:nvPr/>
          </p:nvSpPr>
          <p:spPr>
            <a:xfrm rot="-2088369">
              <a:off x="6945649" y="3496741"/>
              <a:ext cx="277961" cy="364087"/>
            </a:xfrm>
            <a:custGeom>
              <a:avLst/>
              <a:gdLst/>
              <a:ahLst/>
              <a:cxnLst/>
              <a:rect l="l" t="t" r="r" b="b"/>
              <a:pathLst>
                <a:path w="6784" h="8886" extrusionOk="0">
                  <a:moveTo>
                    <a:pt x="3559" y="539"/>
                  </a:moveTo>
                  <a:lnTo>
                    <a:pt x="3559" y="539"/>
                  </a:lnTo>
                  <a:cubicBezTo>
                    <a:pt x="4427" y="3124"/>
                    <a:pt x="5318" y="5746"/>
                    <a:pt x="6418" y="8578"/>
                  </a:cubicBezTo>
                  <a:lnTo>
                    <a:pt x="6418" y="8578"/>
                  </a:lnTo>
                  <a:cubicBezTo>
                    <a:pt x="4400" y="8333"/>
                    <a:pt x="2368" y="8103"/>
                    <a:pt x="350" y="7858"/>
                  </a:cubicBezTo>
                  <a:lnTo>
                    <a:pt x="350" y="7858"/>
                  </a:lnTo>
                  <a:cubicBezTo>
                    <a:pt x="1333" y="5195"/>
                    <a:pt x="2394" y="2845"/>
                    <a:pt x="3559" y="539"/>
                  </a:cubicBezTo>
                  <a:close/>
                  <a:moveTo>
                    <a:pt x="3573" y="0"/>
                  </a:moveTo>
                  <a:cubicBezTo>
                    <a:pt x="3526" y="0"/>
                    <a:pt x="3477" y="32"/>
                    <a:pt x="3462" y="75"/>
                  </a:cubicBezTo>
                  <a:cubicBezTo>
                    <a:pt x="2204" y="2540"/>
                    <a:pt x="1067" y="5075"/>
                    <a:pt x="18" y="7941"/>
                  </a:cubicBezTo>
                  <a:cubicBezTo>
                    <a:pt x="1" y="7976"/>
                    <a:pt x="1" y="8029"/>
                    <a:pt x="18" y="8064"/>
                  </a:cubicBezTo>
                  <a:cubicBezTo>
                    <a:pt x="53" y="8099"/>
                    <a:pt x="88" y="8134"/>
                    <a:pt x="141" y="8134"/>
                  </a:cubicBezTo>
                  <a:cubicBezTo>
                    <a:pt x="2291" y="8378"/>
                    <a:pt x="4459" y="8641"/>
                    <a:pt x="6626" y="8885"/>
                  </a:cubicBezTo>
                  <a:cubicBezTo>
                    <a:pt x="6661" y="8885"/>
                    <a:pt x="6714" y="8868"/>
                    <a:pt x="6749" y="8833"/>
                  </a:cubicBezTo>
                  <a:cubicBezTo>
                    <a:pt x="6784" y="8798"/>
                    <a:pt x="6784" y="8728"/>
                    <a:pt x="6766" y="8693"/>
                  </a:cubicBezTo>
                  <a:cubicBezTo>
                    <a:pt x="5577" y="5651"/>
                    <a:pt x="4651" y="2872"/>
                    <a:pt x="3724" y="92"/>
                  </a:cubicBezTo>
                  <a:cubicBezTo>
                    <a:pt x="3707" y="40"/>
                    <a:pt x="3654" y="5"/>
                    <a:pt x="3602" y="5"/>
                  </a:cubicBezTo>
                  <a:cubicBezTo>
                    <a:pt x="3593" y="2"/>
                    <a:pt x="3583" y="0"/>
                    <a:pt x="357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9" name="Google Shape;1429;p43"/>
            <p:cNvSpPr/>
            <p:nvPr/>
          </p:nvSpPr>
          <p:spPr>
            <a:xfrm rot="-2088369">
              <a:off x="7068011" y="3439152"/>
              <a:ext cx="197736" cy="364456"/>
            </a:xfrm>
            <a:custGeom>
              <a:avLst/>
              <a:gdLst/>
              <a:ahLst/>
              <a:cxnLst/>
              <a:rect l="l" t="t" r="r" b="b"/>
              <a:pathLst>
                <a:path w="4826" h="8895" extrusionOk="0">
                  <a:moveTo>
                    <a:pt x="158" y="1"/>
                  </a:moveTo>
                  <a:cubicBezTo>
                    <a:pt x="128" y="1"/>
                    <a:pt x="98" y="11"/>
                    <a:pt x="70" y="31"/>
                  </a:cubicBezTo>
                  <a:cubicBezTo>
                    <a:pt x="18" y="84"/>
                    <a:pt x="0" y="171"/>
                    <a:pt x="53" y="241"/>
                  </a:cubicBezTo>
                  <a:lnTo>
                    <a:pt x="4503" y="6312"/>
                  </a:lnTo>
                  <a:lnTo>
                    <a:pt x="4503" y="6312"/>
                  </a:lnTo>
                  <a:cubicBezTo>
                    <a:pt x="4057" y="7093"/>
                    <a:pt x="3534" y="7889"/>
                    <a:pt x="3077" y="8685"/>
                  </a:cubicBezTo>
                  <a:cubicBezTo>
                    <a:pt x="3042" y="8755"/>
                    <a:pt x="3059" y="8842"/>
                    <a:pt x="3129" y="8877"/>
                  </a:cubicBezTo>
                  <a:cubicBezTo>
                    <a:pt x="3153" y="8889"/>
                    <a:pt x="3178" y="8894"/>
                    <a:pt x="3203" y="8894"/>
                  </a:cubicBezTo>
                  <a:cubicBezTo>
                    <a:pt x="3254" y="8894"/>
                    <a:pt x="3304" y="8871"/>
                    <a:pt x="3339" y="8824"/>
                  </a:cubicBezTo>
                  <a:cubicBezTo>
                    <a:pt x="3794" y="8020"/>
                    <a:pt x="4336" y="7199"/>
                    <a:pt x="4790" y="6377"/>
                  </a:cubicBezTo>
                  <a:cubicBezTo>
                    <a:pt x="4825" y="6325"/>
                    <a:pt x="4825" y="6272"/>
                    <a:pt x="4790" y="6220"/>
                  </a:cubicBezTo>
                  <a:lnTo>
                    <a:pt x="280" y="66"/>
                  </a:lnTo>
                  <a:cubicBezTo>
                    <a:pt x="248" y="24"/>
                    <a:pt x="204" y="1"/>
                    <a:pt x="15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430" name="Google Shape;1430;p43"/>
          <p:cNvGrpSpPr/>
          <p:nvPr/>
        </p:nvGrpSpPr>
        <p:grpSpPr>
          <a:xfrm>
            <a:off x="4050400" y="864870"/>
            <a:ext cx="3759000" cy="2392200"/>
            <a:chOff x="4050400" y="864870"/>
            <a:chExt cx="3759000" cy="2392200"/>
          </a:xfrm>
        </p:grpSpPr>
        <p:sp>
          <p:nvSpPr>
            <p:cNvPr id="1431" name="Google Shape;1431;p43"/>
            <p:cNvSpPr/>
            <p:nvPr/>
          </p:nvSpPr>
          <p:spPr>
            <a:xfrm rot="381417">
              <a:off x="4539720" y="915050"/>
              <a:ext cx="417609" cy="381782"/>
            </a:xfrm>
            <a:custGeom>
              <a:avLst/>
              <a:gdLst/>
              <a:ahLst/>
              <a:cxnLst/>
              <a:rect l="l" t="t" r="r" b="b"/>
              <a:pathLst>
                <a:path w="17699" h="15265" extrusionOk="0">
                  <a:moveTo>
                    <a:pt x="8936" y="0"/>
                  </a:moveTo>
                  <a:cubicBezTo>
                    <a:pt x="7104" y="3663"/>
                    <a:pt x="5221" y="7335"/>
                    <a:pt x="2840" y="10668"/>
                  </a:cubicBezTo>
                  <a:cubicBezTo>
                    <a:pt x="1939" y="11929"/>
                    <a:pt x="-520" y="13091"/>
                    <a:pt x="173" y="14478"/>
                  </a:cubicBezTo>
                  <a:cubicBezTo>
                    <a:pt x="1027" y="16186"/>
                    <a:pt x="4016" y="14471"/>
                    <a:pt x="5888" y="14097"/>
                  </a:cubicBezTo>
                  <a:cubicBezTo>
                    <a:pt x="9767" y="13321"/>
                    <a:pt x="13744" y="12954"/>
                    <a:pt x="17699" y="12954"/>
                  </a:cubicBezTo>
                </a:path>
              </a:pathLst>
            </a:custGeom>
            <a:noFill/>
            <a:ln w="28575" cap="flat" cmpd="sng">
              <a:solidFill>
                <a:schemeClr val="dk1"/>
              </a:solidFill>
              <a:prstDash val="dash"/>
              <a:round/>
              <a:headEnd type="none" w="med" len="med"/>
              <a:tailEnd type="none" w="med" len="med"/>
            </a:ln>
          </p:spPr>
        </p:sp>
        <p:sp>
          <p:nvSpPr>
            <p:cNvPr id="1432" name="Google Shape;1432;p43"/>
            <p:cNvSpPr/>
            <p:nvPr/>
          </p:nvSpPr>
          <p:spPr>
            <a:xfrm>
              <a:off x="4050400" y="864870"/>
              <a:ext cx="3759000" cy="2392200"/>
            </a:xfrm>
            <a:prstGeom prst="arc">
              <a:avLst>
                <a:gd name="adj1" fmla="val 12973513"/>
                <a:gd name="adj2" fmla="val 1661112"/>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99" name="Google Shape;2894;p74">
            <a:extLst>
              <a:ext uri="{FF2B5EF4-FFF2-40B4-BE49-F238E27FC236}">
                <a16:creationId xmlns:a16="http://schemas.microsoft.com/office/drawing/2014/main" id="{94B6A1BF-FF27-F9CE-2664-7DE04BE2748F}"/>
              </a:ext>
            </a:extLst>
          </p:cNvPr>
          <p:cNvGrpSpPr/>
          <p:nvPr/>
        </p:nvGrpSpPr>
        <p:grpSpPr>
          <a:xfrm>
            <a:off x="247098" y="458680"/>
            <a:ext cx="3490560" cy="3993914"/>
            <a:chOff x="1453688" y="2400697"/>
            <a:chExt cx="759648" cy="869192"/>
          </a:xfrm>
        </p:grpSpPr>
        <p:sp>
          <p:nvSpPr>
            <p:cNvPr id="100" name="Google Shape;2895;p74">
              <a:extLst>
                <a:ext uri="{FF2B5EF4-FFF2-40B4-BE49-F238E27FC236}">
                  <a16:creationId xmlns:a16="http://schemas.microsoft.com/office/drawing/2014/main" id="{52A2702C-C2AD-8437-31FD-DD991ECAD9D1}"/>
                </a:ext>
              </a:extLst>
            </p:cNvPr>
            <p:cNvSpPr/>
            <p:nvPr/>
          </p:nvSpPr>
          <p:spPr>
            <a:xfrm>
              <a:off x="2107337" y="2443101"/>
              <a:ext cx="91641" cy="75749"/>
            </a:xfrm>
            <a:custGeom>
              <a:avLst/>
              <a:gdLst/>
              <a:ahLst/>
              <a:cxnLst/>
              <a:rect l="l" t="t" r="r" b="b"/>
              <a:pathLst>
                <a:path w="3408" h="2817" extrusionOk="0">
                  <a:moveTo>
                    <a:pt x="393" y="1"/>
                  </a:moveTo>
                  <a:cubicBezTo>
                    <a:pt x="0" y="1"/>
                    <a:pt x="42" y="630"/>
                    <a:pt x="433" y="728"/>
                  </a:cubicBezTo>
                  <a:cubicBezTo>
                    <a:pt x="1552" y="973"/>
                    <a:pt x="2199" y="1707"/>
                    <a:pt x="2758" y="2668"/>
                  </a:cubicBezTo>
                  <a:cubicBezTo>
                    <a:pt x="2816" y="2771"/>
                    <a:pt x="2923" y="2817"/>
                    <a:pt x="3031" y="2817"/>
                  </a:cubicBezTo>
                  <a:cubicBezTo>
                    <a:pt x="3218" y="2817"/>
                    <a:pt x="3408" y="2680"/>
                    <a:pt x="3352" y="2458"/>
                  </a:cubicBezTo>
                  <a:cubicBezTo>
                    <a:pt x="2985" y="1182"/>
                    <a:pt x="1744" y="256"/>
                    <a:pt x="486" y="11"/>
                  </a:cubicBezTo>
                  <a:cubicBezTo>
                    <a:pt x="452" y="4"/>
                    <a:pt x="421" y="1"/>
                    <a:pt x="3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896;p74">
              <a:extLst>
                <a:ext uri="{FF2B5EF4-FFF2-40B4-BE49-F238E27FC236}">
                  <a16:creationId xmlns:a16="http://schemas.microsoft.com/office/drawing/2014/main" id="{766B94D1-B754-708C-90F9-91C2EC7D4ECB}"/>
                </a:ext>
              </a:extLst>
            </p:cNvPr>
            <p:cNvSpPr/>
            <p:nvPr/>
          </p:nvSpPr>
          <p:spPr>
            <a:xfrm>
              <a:off x="1453688" y="2400697"/>
              <a:ext cx="677574" cy="869192"/>
            </a:xfrm>
            <a:custGeom>
              <a:avLst/>
              <a:gdLst/>
              <a:ahLst/>
              <a:cxnLst/>
              <a:rect l="l" t="t" r="r" b="b"/>
              <a:pathLst>
                <a:path w="25198" h="32324" extrusionOk="0">
                  <a:moveTo>
                    <a:pt x="14444" y="17908"/>
                  </a:moveTo>
                  <a:cubicBezTo>
                    <a:pt x="14658" y="17908"/>
                    <a:pt x="14874" y="17927"/>
                    <a:pt x="15087" y="17968"/>
                  </a:cubicBezTo>
                  <a:cubicBezTo>
                    <a:pt x="17360" y="18405"/>
                    <a:pt x="17692" y="20783"/>
                    <a:pt x="17849" y="22269"/>
                  </a:cubicBezTo>
                  <a:cubicBezTo>
                    <a:pt x="17989" y="23755"/>
                    <a:pt x="17465" y="25328"/>
                    <a:pt x="16346" y="26324"/>
                  </a:cubicBezTo>
                  <a:cubicBezTo>
                    <a:pt x="15839" y="26761"/>
                    <a:pt x="15227" y="27094"/>
                    <a:pt x="14563" y="27164"/>
                  </a:cubicBezTo>
                  <a:cubicBezTo>
                    <a:pt x="14469" y="27173"/>
                    <a:pt x="14375" y="27178"/>
                    <a:pt x="14282" y="27178"/>
                  </a:cubicBezTo>
                  <a:cubicBezTo>
                    <a:pt x="13059" y="27178"/>
                    <a:pt x="11924" y="26350"/>
                    <a:pt x="11241" y="25311"/>
                  </a:cubicBezTo>
                  <a:cubicBezTo>
                    <a:pt x="10280" y="23842"/>
                    <a:pt x="10018" y="21884"/>
                    <a:pt x="10769" y="20293"/>
                  </a:cubicBezTo>
                  <a:cubicBezTo>
                    <a:pt x="11444" y="18899"/>
                    <a:pt x="12924" y="17908"/>
                    <a:pt x="14444" y="17908"/>
                  </a:cubicBezTo>
                  <a:close/>
                  <a:moveTo>
                    <a:pt x="15264" y="1"/>
                  </a:moveTo>
                  <a:cubicBezTo>
                    <a:pt x="9495" y="1"/>
                    <a:pt x="3709" y="3987"/>
                    <a:pt x="2134" y="10556"/>
                  </a:cubicBezTo>
                  <a:cubicBezTo>
                    <a:pt x="1" y="16885"/>
                    <a:pt x="927" y="24384"/>
                    <a:pt x="6032" y="29261"/>
                  </a:cubicBezTo>
                  <a:cubicBezTo>
                    <a:pt x="8314" y="31402"/>
                    <a:pt x="10819" y="32324"/>
                    <a:pt x="13196" y="32324"/>
                  </a:cubicBezTo>
                  <a:cubicBezTo>
                    <a:pt x="19670" y="32324"/>
                    <a:pt x="25198" y="25488"/>
                    <a:pt x="22692" y="17829"/>
                  </a:cubicBezTo>
                  <a:cubicBezTo>
                    <a:pt x="21391" y="13749"/>
                    <a:pt x="18237" y="12070"/>
                    <a:pt x="15180" y="12070"/>
                  </a:cubicBezTo>
                  <a:cubicBezTo>
                    <a:pt x="12486" y="12070"/>
                    <a:pt x="9866" y="13373"/>
                    <a:pt x="8654" y="15486"/>
                  </a:cubicBezTo>
                  <a:cubicBezTo>
                    <a:pt x="8187" y="10438"/>
                    <a:pt x="11127" y="6557"/>
                    <a:pt x="14798" y="6557"/>
                  </a:cubicBezTo>
                  <a:cubicBezTo>
                    <a:pt x="16212" y="6557"/>
                    <a:pt x="17735" y="7133"/>
                    <a:pt x="19213" y="8441"/>
                  </a:cubicBezTo>
                  <a:cubicBezTo>
                    <a:pt x="20559" y="7182"/>
                    <a:pt x="22202" y="4875"/>
                    <a:pt x="23199" y="3004"/>
                  </a:cubicBezTo>
                  <a:cubicBezTo>
                    <a:pt x="20884" y="948"/>
                    <a:pt x="18076" y="1"/>
                    <a:pt x="15264" y="1"/>
                  </a:cubicBezTo>
                  <a:close/>
                </a:path>
              </a:pathLst>
            </a:custGeom>
            <a:solidFill>
              <a:schemeClr val="lt1"/>
            </a:solidFill>
            <a:ln w="9525" cap="flat" cmpd="sng">
              <a:solidFill>
                <a:schemeClr val="dk1"/>
              </a:solidFill>
              <a:prstDash val="solid"/>
              <a:round/>
              <a:headEnd type="none" w="sm" len="sm"/>
              <a:tailEnd type="none" w="sm" len="sm"/>
            </a:ln>
            <a:effectLst>
              <a:outerShdw dist="28575" dir="28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897;p74">
              <a:extLst>
                <a:ext uri="{FF2B5EF4-FFF2-40B4-BE49-F238E27FC236}">
                  <a16:creationId xmlns:a16="http://schemas.microsoft.com/office/drawing/2014/main" id="{54FBA0B9-8C3F-5D07-343D-A8EBE141BE01}"/>
                </a:ext>
              </a:extLst>
            </p:cNvPr>
            <p:cNvSpPr/>
            <p:nvPr/>
          </p:nvSpPr>
          <p:spPr>
            <a:xfrm>
              <a:off x="1502599" y="2460257"/>
              <a:ext cx="500638" cy="763004"/>
            </a:xfrm>
            <a:custGeom>
              <a:avLst/>
              <a:gdLst/>
              <a:ahLst/>
              <a:cxnLst/>
              <a:rect l="l" t="t" r="r" b="b"/>
              <a:pathLst>
                <a:path w="18618" h="28375" extrusionOk="0">
                  <a:moveTo>
                    <a:pt x="12844" y="0"/>
                  </a:moveTo>
                  <a:cubicBezTo>
                    <a:pt x="12782" y="0"/>
                    <a:pt x="12726" y="63"/>
                    <a:pt x="12726" y="125"/>
                  </a:cubicBezTo>
                  <a:cubicBezTo>
                    <a:pt x="12709" y="213"/>
                    <a:pt x="12779" y="282"/>
                    <a:pt x="12849" y="282"/>
                  </a:cubicBezTo>
                  <a:cubicBezTo>
                    <a:pt x="13338" y="317"/>
                    <a:pt x="13828" y="370"/>
                    <a:pt x="14317" y="475"/>
                  </a:cubicBezTo>
                  <a:cubicBezTo>
                    <a:pt x="14326" y="477"/>
                    <a:pt x="14336" y="478"/>
                    <a:pt x="14345" y="478"/>
                  </a:cubicBezTo>
                  <a:cubicBezTo>
                    <a:pt x="14409" y="478"/>
                    <a:pt x="14477" y="428"/>
                    <a:pt x="14492" y="352"/>
                  </a:cubicBezTo>
                  <a:cubicBezTo>
                    <a:pt x="14492" y="282"/>
                    <a:pt x="14440" y="195"/>
                    <a:pt x="14370" y="178"/>
                  </a:cubicBezTo>
                  <a:cubicBezTo>
                    <a:pt x="13880" y="90"/>
                    <a:pt x="13373" y="20"/>
                    <a:pt x="12866" y="3"/>
                  </a:cubicBezTo>
                  <a:cubicBezTo>
                    <a:pt x="12859" y="1"/>
                    <a:pt x="12852" y="0"/>
                    <a:pt x="12844" y="0"/>
                  </a:cubicBezTo>
                  <a:close/>
                  <a:moveTo>
                    <a:pt x="11363" y="3"/>
                  </a:moveTo>
                  <a:cubicBezTo>
                    <a:pt x="10873" y="38"/>
                    <a:pt x="10366" y="108"/>
                    <a:pt x="9877" y="195"/>
                  </a:cubicBezTo>
                  <a:cubicBezTo>
                    <a:pt x="9790" y="213"/>
                    <a:pt x="9737" y="282"/>
                    <a:pt x="9755" y="370"/>
                  </a:cubicBezTo>
                  <a:cubicBezTo>
                    <a:pt x="9772" y="440"/>
                    <a:pt x="9842" y="492"/>
                    <a:pt x="9929" y="492"/>
                  </a:cubicBezTo>
                  <a:cubicBezTo>
                    <a:pt x="10401" y="387"/>
                    <a:pt x="10891" y="317"/>
                    <a:pt x="11380" y="300"/>
                  </a:cubicBezTo>
                  <a:cubicBezTo>
                    <a:pt x="11468" y="282"/>
                    <a:pt x="11520" y="213"/>
                    <a:pt x="11520" y="143"/>
                  </a:cubicBezTo>
                  <a:cubicBezTo>
                    <a:pt x="11520" y="55"/>
                    <a:pt x="11450" y="3"/>
                    <a:pt x="11363" y="3"/>
                  </a:cubicBezTo>
                  <a:close/>
                  <a:moveTo>
                    <a:pt x="15784" y="558"/>
                  </a:moveTo>
                  <a:cubicBezTo>
                    <a:pt x="15723" y="558"/>
                    <a:pt x="15660" y="592"/>
                    <a:pt x="15646" y="650"/>
                  </a:cubicBezTo>
                  <a:cubicBezTo>
                    <a:pt x="15611" y="737"/>
                    <a:pt x="15663" y="807"/>
                    <a:pt x="15733" y="842"/>
                  </a:cubicBezTo>
                  <a:cubicBezTo>
                    <a:pt x="16205" y="999"/>
                    <a:pt x="16660" y="1174"/>
                    <a:pt x="17097" y="1384"/>
                  </a:cubicBezTo>
                  <a:cubicBezTo>
                    <a:pt x="17120" y="1401"/>
                    <a:pt x="17145" y="1409"/>
                    <a:pt x="17170" y="1409"/>
                  </a:cubicBezTo>
                  <a:cubicBezTo>
                    <a:pt x="17219" y="1409"/>
                    <a:pt x="17266" y="1378"/>
                    <a:pt x="17289" y="1331"/>
                  </a:cubicBezTo>
                  <a:cubicBezTo>
                    <a:pt x="17324" y="1261"/>
                    <a:pt x="17289" y="1174"/>
                    <a:pt x="17219" y="1139"/>
                  </a:cubicBezTo>
                  <a:cubicBezTo>
                    <a:pt x="16765" y="912"/>
                    <a:pt x="16310" y="719"/>
                    <a:pt x="15821" y="562"/>
                  </a:cubicBezTo>
                  <a:cubicBezTo>
                    <a:pt x="15809" y="559"/>
                    <a:pt x="15796" y="558"/>
                    <a:pt x="15784" y="558"/>
                  </a:cubicBezTo>
                  <a:close/>
                  <a:moveTo>
                    <a:pt x="8452" y="575"/>
                  </a:moveTo>
                  <a:cubicBezTo>
                    <a:pt x="8438" y="575"/>
                    <a:pt x="8423" y="577"/>
                    <a:pt x="8409" y="580"/>
                  </a:cubicBezTo>
                  <a:cubicBezTo>
                    <a:pt x="8129" y="685"/>
                    <a:pt x="7832" y="789"/>
                    <a:pt x="7552" y="929"/>
                  </a:cubicBezTo>
                  <a:cubicBezTo>
                    <a:pt x="7377" y="999"/>
                    <a:pt x="7202" y="1087"/>
                    <a:pt x="7028" y="1174"/>
                  </a:cubicBezTo>
                  <a:cubicBezTo>
                    <a:pt x="6958" y="1209"/>
                    <a:pt x="6923" y="1296"/>
                    <a:pt x="6958" y="1366"/>
                  </a:cubicBezTo>
                  <a:cubicBezTo>
                    <a:pt x="6983" y="1417"/>
                    <a:pt x="7037" y="1450"/>
                    <a:pt x="7091" y="1450"/>
                  </a:cubicBezTo>
                  <a:cubicBezTo>
                    <a:pt x="7111" y="1450"/>
                    <a:pt x="7131" y="1446"/>
                    <a:pt x="7150" y="1436"/>
                  </a:cubicBezTo>
                  <a:cubicBezTo>
                    <a:pt x="7325" y="1349"/>
                    <a:pt x="7500" y="1261"/>
                    <a:pt x="7674" y="1191"/>
                  </a:cubicBezTo>
                  <a:cubicBezTo>
                    <a:pt x="7954" y="1069"/>
                    <a:pt x="8234" y="964"/>
                    <a:pt x="8513" y="859"/>
                  </a:cubicBezTo>
                  <a:cubicBezTo>
                    <a:pt x="8583" y="842"/>
                    <a:pt x="8636" y="754"/>
                    <a:pt x="8601" y="685"/>
                  </a:cubicBezTo>
                  <a:cubicBezTo>
                    <a:pt x="8586" y="612"/>
                    <a:pt x="8523" y="575"/>
                    <a:pt x="8452" y="575"/>
                  </a:cubicBezTo>
                  <a:close/>
                  <a:moveTo>
                    <a:pt x="5813" y="1913"/>
                  </a:moveTo>
                  <a:cubicBezTo>
                    <a:pt x="5783" y="1913"/>
                    <a:pt x="5755" y="1922"/>
                    <a:pt x="5734" y="1943"/>
                  </a:cubicBezTo>
                  <a:cubicBezTo>
                    <a:pt x="5314" y="2223"/>
                    <a:pt x="4912" y="2538"/>
                    <a:pt x="4545" y="2870"/>
                  </a:cubicBezTo>
                  <a:cubicBezTo>
                    <a:pt x="4475" y="2922"/>
                    <a:pt x="4475" y="3010"/>
                    <a:pt x="4528" y="3062"/>
                  </a:cubicBezTo>
                  <a:cubicBezTo>
                    <a:pt x="4556" y="3099"/>
                    <a:pt x="4594" y="3117"/>
                    <a:pt x="4634" y="3117"/>
                  </a:cubicBezTo>
                  <a:cubicBezTo>
                    <a:pt x="4669" y="3117"/>
                    <a:pt x="4705" y="3104"/>
                    <a:pt x="4737" y="3079"/>
                  </a:cubicBezTo>
                  <a:cubicBezTo>
                    <a:pt x="5105" y="2747"/>
                    <a:pt x="5489" y="2450"/>
                    <a:pt x="5891" y="2170"/>
                  </a:cubicBezTo>
                  <a:cubicBezTo>
                    <a:pt x="5961" y="2135"/>
                    <a:pt x="5979" y="2048"/>
                    <a:pt x="5926" y="1978"/>
                  </a:cubicBezTo>
                  <a:cubicBezTo>
                    <a:pt x="5905" y="1936"/>
                    <a:pt x="5858" y="1913"/>
                    <a:pt x="5813" y="1913"/>
                  </a:cubicBezTo>
                  <a:close/>
                  <a:moveTo>
                    <a:pt x="3595" y="3887"/>
                  </a:moveTo>
                  <a:cubicBezTo>
                    <a:pt x="3552" y="3887"/>
                    <a:pt x="3509" y="3906"/>
                    <a:pt x="3479" y="3936"/>
                  </a:cubicBezTo>
                  <a:cubicBezTo>
                    <a:pt x="3147" y="4321"/>
                    <a:pt x="2849" y="4723"/>
                    <a:pt x="2570" y="5142"/>
                  </a:cubicBezTo>
                  <a:cubicBezTo>
                    <a:pt x="2517" y="5195"/>
                    <a:pt x="2535" y="5300"/>
                    <a:pt x="2605" y="5335"/>
                  </a:cubicBezTo>
                  <a:cubicBezTo>
                    <a:pt x="2632" y="5355"/>
                    <a:pt x="2663" y="5365"/>
                    <a:pt x="2692" y="5365"/>
                  </a:cubicBezTo>
                  <a:cubicBezTo>
                    <a:pt x="2738" y="5365"/>
                    <a:pt x="2783" y="5342"/>
                    <a:pt x="2815" y="5300"/>
                  </a:cubicBezTo>
                  <a:cubicBezTo>
                    <a:pt x="3077" y="4898"/>
                    <a:pt x="3374" y="4495"/>
                    <a:pt x="3706" y="4128"/>
                  </a:cubicBezTo>
                  <a:cubicBezTo>
                    <a:pt x="3759" y="4076"/>
                    <a:pt x="3741" y="3971"/>
                    <a:pt x="3689" y="3919"/>
                  </a:cubicBezTo>
                  <a:cubicBezTo>
                    <a:pt x="3659" y="3897"/>
                    <a:pt x="3627" y="3887"/>
                    <a:pt x="3595" y="3887"/>
                  </a:cubicBezTo>
                  <a:close/>
                  <a:moveTo>
                    <a:pt x="1937" y="6366"/>
                  </a:moveTo>
                  <a:cubicBezTo>
                    <a:pt x="1888" y="6366"/>
                    <a:pt x="1841" y="6389"/>
                    <a:pt x="1818" y="6436"/>
                  </a:cubicBezTo>
                  <a:cubicBezTo>
                    <a:pt x="1591" y="6890"/>
                    <a:pt x="1399" y="7362"/>
                    <a:pt x="1241" y="7834"/>
                  </a:cubicBezTo>
                  <a:cubicBezTo>
                    <a:pt x="1224" y="7922"/>
                    <a:pt x="1259" y="7992"/>
                    <a:pt x="1329" y="8027"/>
                  </a:cubicBezTo>
                  <a:cubicBezTo>
                    <a:pt x="1343" y="8030"/>
                    <a:pt x="1357" y="8031"/>
                    <a:pt x="1371" y="8031"/>
                  </a:cubicBezTo>
                  <a:cubicBezTo>
                    <a:pt x="1438" y="8031"/>
                    <a:pt x="1492" y="7995"/>
                    <a:pt x="1521" y="7922"/>
                  </a:cubicBezTo>
                  <a:cubicBezTo>
                    <a:pt x="1678" y="7467"/>
                    <a:pt x="1871" y="7013"/>
                    <a:pt x="2080" y="6576"/>
                  </a:cubicBezTo>
                  <a:cubicBezTo>
                    <a:pt x="2115" y="6506"/>
                    <a:pt x="2080" y="6418"/>
                    <a:pt x="2010" y="6383"/>
                  </a:cubicBezTo>
                  <a:cubicBezTo>
                    <a:pt x="1987" y="6372"/>
                    <a:pt x="1962" y="6366"/>
                    <a:pt x="1937" y="6366"/>
                  </a:cubicBezTo>
                  <a:close/>
                  <a:moveTo>
                    <a:pt x="960" y="9169"/>
                  </a:moveTo>
                  <a:cubicBezTo>
                    <a:pt x="898" y="9169"/>
                    <a:pt x="849" y="9217"/>
                    <a:pt x="822" y="9285"/>
                  </a:cubicBezTo>
                  <a:cubicBezTo>
                    <a:pt x="699" y="9757"/>
                    <a:pt x="594" y="10247"/>
                    <a:pt x="489" y="10736"/>
                  </a:cubicBezTo>
                  <a:cubicBezTo>
                    <a:pt x="472" y="10806"/>
                    <a:pt x="524" y="10894"/>
                    <a:pt x="594" y="10911"/>
                  </a:cubicBezTo>
                  <a:cubicBezTo>
                    <a:pt x="606" y="10913"/>
                    <a:pt x="617" y="10914"/>
                    <a:pt x="627" y="10914"/>
                  </a:cubicBezTo>
                  <a:cubicBezTo>
                    <a:pt x="699" y="10914"/>
                    <a:pt x="754" y="10865"/>
                    <a:pt x="769" y="10789"/>
                  </a:cubicBezTo>
                  <a:cubicBezTo>
                    <a:pt x="874" y="10317"/>
                    <a:pt x="979" y="9827"/>
                    <a:pt x="1101" y="9355"/>
                  </a:cubicBezTo>
                  <a:cubicBezTo>
                    <a:pt x="1136" y="9268"/>
                    <a:pt x="1084" y="9198"/>
                    <a:pt x="1014" y="9180"/>
                  </a:cubicBezTo>
                  <a:cubicBezTo>
                    <a:pt x="995" y="9173"/>
                    <a:pt x="977" y="9169"/>
                    <a:pt x="960" y="9169"/>
                  </a:cubicBezTo>
                  <a:close/>
                  <a:moveTo>
                    <a:pt x="402" y="12082"/>
                  </a:moveTo>
                  <a:cubicBezTo>
                    <a:pt x="315" y="12082"/>
                    <a:pt x="245" y="12135"/>
                    <a:pt x="227" y="12205"/>
                  </a:cubicBezTo>
                  <a:cubicBezTo>
                    <a:pt x="157" y="12712"/>
                    <a:pt x="105" y="13201"/>
                    <a:pt x="70" y="13691"/>
                  </a:cubicBezTo>
                  <a:cubicBezTo>
                    <a:pt x="52" y="13778"/>
                    <a:pt x="122" y="13848"/>
                    <a:pt x="192" y="13848"/>
                  </a:cubicBezTo>
                  <a:cubicBezTo>
                    <a:pt x="202" y="13850"/>
                    <a:pt x="211" y="13851"/>
                    <a:pt x="219" y="13851"/>
                  </a:cubicBezTo>
                  <a:cubicBezTo>
                    <a:pt x="294" y="13851"/>
                    <a:pt x="350" y="13788"/>
                    <a:pt x="350" y="13726"/>
                  </a:cubicBezTo>
                  <a:cubicBezTo>
                    <a:pt x="385" y="13236"/>
                    <a:pt x="455" y="12747"/>
                    <a:pt x="524" y="12257"/>
                  </a:cubicBezTo>
                  <a:cubicBezTo>
                    <a:pt x="524" y="12170"/>
                    <a:pt x="472" y="12100"/>
                    <a:pt x="402" y="12082"/>
                  </a:cubicBezTo>
                  <a:close/>
                  <a:moveTo>
                    <a:pt x="157" y="15054"/>
                  </a:moveTo>
                  <a:cubicBezTo>
                    <a:pt x="70" y="15054"/>
                    <a:pt x="0" y="15124"/>
                    <a:pt x="0" y="15194"/>
                  </a:cubicBezTo>
                  <a:lnTo>
                    <a:pt x="0" y="15229"/>
                  </a:lnTo>
                  <a:cubicBezTo>
                    <a:pt x="0" y="15718"/>
                    <a:pt x="18" y="16208"/>
                    <a:pt x="70" y="16697"/>
                  </a:cubicBezTo>
                  <a:cubicBezTo>
                    <a:pt x="70" y="16785"/>
                    <a:pt x="140" y="16837"/>
                    <a:pt x="227" y="16837"/>
                  </a:cubicBezTo>
                  <a:cubicBezTo>
                    <a:pt x="297" y="16820"/>
                    <a:pt x="367" y="16750"/>
                    <a:pt x="350" y="16680"/>
                  </a:cubicBezTo>
                  <a:cubicBezTo>
                    <a:pt x="315" y="16190"/>
                    <a:pt x="297" y="15718"/>
                    <a:pt x="297" y="15229"/>
                  </a:cubicBezTo>
                  <a:lnTo>
                    <a:pt x="297" y="15194"/>
                  </a:lnTo>
                  <a:cubicBezTo>
                    <a:pt x="297" y="15124"/>
                    <a:pt x="227" y="15054"/>
                    <a:pt x="157" y="15054"/>
                  </a:cubicBezTo>
                  <a:close/>
                  <a:moveTo>
                    <a:pt x="401" y="18023"/>
                  </a:moveTo>
                  <a:cubicBezTo>
                    <a:pt x="390" y="18023"/>
                    <a:pt x="379" y="18024"/>
                    <a:pt x="367" y="18026"/>
                  </a:cubicBezTo>
                  <a:cubicBezTo>
                    <a:pt x="297" y="18026"/>
                    <a:pt x="245" y="18113"/>
                    <a:pt x="245" y="18183"/>
                  </a:cubicBezTo>
                  <a:cubicBezTo>
                    <a:pt x="332" y="18673"/>
                    <a:pt x="455" y="19162"/>
                    <a:pt x="577" y="19652"/>
                  </a:cubicBezTo>
                  <a:cubicBezTo>
                    <a:pt x="591" y="19725"/>
                    <a:pt x="655" y="19761"/>
                    <a:pt x="716" y="19761"/>
                  </a:cubicBezTo>
                  <a:cubicBezTo>
                    <a:pt x="728" y="19761"/>
                    <a:pt x="740" y="19760"/>
                    <a:pt x="752" y="19757"/>
                  </a:cubicBezTo>
                  <a:cubicBezTo>
                    <a:pt x="839" y="19739"/>
                    <a:pt x="874" y="19652"/>
                    <a:pt x="857" y="19582"/>
                  </a:cubicBezTo>
                  <a:cubicBezTo>
                    <a:pt x="734" y="19110"/>
                    <a:pt x="629" y="18620"/>
                    <a:pt x="542" y="18131"/>
                  </a:cubicBezTo>
                  <a:cubicBezTo>
                    <a:pt x="527" y="18070"/>
                    <a:pt x="472" y="18023"/>
                    <a:pt x="401" y="18023"/>
                  </a:cubicBezTo>
                  <a:close/>
                  <a:moveTo>
                    <a:pt x="18390" y="20036"/>
                  </a:moveTo>
                  <a:cubicBezTo>
                    <a:pt x="18320" y="20054"/>
                    <a:pt x="18268" y="20124"/>
                    <a:pt x="18268" y="20211"/>
                  </a:cubicBezTo>
                  <a:cubicBezTo>
                    <a:pt x="18320" y="20473"/>
                    <a:pt x="18338" y="20753"/>
                    <a:pt x="18338" y="21033"/>
                  </a:cubicBezTo>
                  <a:cubicBezTo>
                    <a:pt x="18338" y="21243"/>
                    <a:pt x="18320" y="21452"/>
                    <a:pt x="18303" y="21662"/>
                  </a:cubicBezTo>
                  <a:cubicBezTo>
                    <a:pt x="18286" y="21732"/>
                    <a:pt x="18355" y="21802"/>
                    <a:pt x="18425" y="21819"/>
                  </a:cubicBezTo>
                  <a:cubicBezTo>
                    <a:pt x="18513" y="21819"/>
                    <a:pt x="18583" y="21767"/>
                    <a:pt x="18583" y="21680"/>
                  </a:cubicBezTo>
                  <a:cubicBezTo>
                    <a:pt x="18618" y="21470"/>
                    <a:pt x="18618" y="21243"/>
                    <a:pt x="18618" y="21033"/>
                  </a:cubicBezTo>
                  <a:cubicBezTo>
                    <a:pt x="18618" y="20736"/>
                    <a:pt x="18600" y="20456"/>
                    <a:pt x="18565" y="20159"/>
                  </a:cubicBezTo>
                  <a:cubicBezTo>
                    <a:pt x="18548" y="20089"/>
                    <a:pt x="18478" y="20036"/>
                    <a:pt x="18390" y="20036"/>
                  </a:cubicBezTo>
                  <a:close/>
                  <a:moveTo>
                    <a:pt x="1193" y="20879"/>
                  </a:moveTo>
                  <a:cubicBezTo>
                    <a:pt x="1174" y="20879"/>
                    <a:pt x="1154" y="20884"/>
                    <a:pt x="1136" y="20893"/>
                  </a:cubicBezTo>
                  <a:cubicBezTo>
                    <a:pt x="1066" y="20928"/>
                    <a:pt x="1031" y="20998"/>
                    <a:pt x="1049" y="21085"/>
                  </a:cubicBezTo>
                  <a:cubicBezTo>
                    <a:pt x="1241" y="21540"/>
                    <a:pt x="1451" y="22012"/>
                    <a:pt x="1678" y="22449"/>
                  </a:cubicBezTo>
                  <a:cubicBezTo>
                    <a:pt x="1704" y="22500"/>
                    <a:pt x="1758" y="22532"/>
                    <a:pt x="1812" y="22532"/>
                  </a:cubicBezTo>
                  <a:cubicBezTo>
                    <a:pt x="1832" y="22532"/>
                    <a:pt x="1852" y="22528"/>
                    <a:pt x="1871" y="22519"/>
                  </a:cubicBezTo>
                  <a:cubicBezTo>
                    <a:pt x="1958" y="22466"/>
                    <a:pt x="1975" y="22379"/>
                    <a:pt x="1940" y="22309"/>
                  </a:cubicBezTo>
                  <a:cubicBezTo>
                    <a:pt x="1713" y="21872"/>
                    <a:pt x="1503" y="21435"/>
                    <a:pt x="1329" y="20980"/>
                  </a:cubicBezTo>
                  <a:cubicBezTo>
                    <a:pt x="1303" y="20915"/>
                    <a:pt x="1248" y="20879"/>
                    <a:pt x="1193" y="20879"/>
                  </a:cubicBezTo>
                  <a:close/>
                  <a:moveTo>
                    <a:pt x="18114" y="22977"/>
                  </a:moveTo>
                  <a:cubicBezTo>
                    <a:pt x="18053" y="22977"/>
                    <a:pt x="18001" y="23013"/>
                    <a:pt x="17988" y="23078"/>
                  </a:cubicBezTo>
                  <a:cubicBezTo>
                    <a:pt x="17831" y="23533"/>
                    <a:pt x="17639" y="23987"/>
                    <a:pt x="17394" y="24407"/>
                  </a:cubicBezTo>
                  <a:cubicBezTo>
                    <a:pt x="17342" y="24477"/>
                    <a:pt x="17376" y="24564"/>
                    <a:pt x="17446" y="24599"/>
                  </a:cubicBezTo>
                  <a:cubicBezTo>
                    <a:pt x="17470" y="24611"/>
                    <a:pt x="17495" y="24616"/>
                    <a:pt x="17520" y="24616"/>
                  </a:cubicBezTo>
                  <a:cubicBezTo>
                    <a:pt x="17569" y="24616"/>
                    <a:pt x="17615" y="24593"/>
                    <a:pt x="17639" y="24546"/>
                  </a:cubicBezTo>
                  <a:cubicBezTo>
                    <a:pt x="17901" y="24109"/>
                    <a:pt x="18111" y="23637"/>
                    <a:pt x="18268" y="23165"/>
                  </a:cubicBezTo>
                  <a:cubicBezTo>
                    <a:pt x="18286" y="23096"/>
                    <a:pt x="18251" y="23008"/>
                    <a:pt x="18181" y="22991"/>
                  </a:cubicBezTo>
                  <a:cubicBezTo>
                    <a:pt x="18158" y="22982"/>
                    <a:pt x="18135" y="22977"/>
                    <a:pt x="18114" y="22977"/>
                  </a:cubicBezTo>
                  <a:close/>
                  <a:moveTo>
                    <a:pt x="2578" y="23514"/>
                  </a:moveTo>
                  <a:cubicBezTo>
                    <a:pt x="2552" y="23514"/>
                    <a:pt x="2525" y="23520"/>
                    <a:pt x="2500" y="23533"/>
                  </a:cubicBezTo>
                  <a:cubicBezTo>
                    <a:pt x="2430" y="23585"/>
                    <a:pt x="2412" y="23672"/>
                    <a:pt x="2465" y="23742"/>
                  </a:cubicBezTo>
                  <a:cubicBezTo>
                    <a:pt x="2745" y="24162"/>
                    <a:pt x="3059" y="24546"/>
                    <a:pt x="3391" y="24931"/>
                  </a:cubicBezTo>
                  <a:cubicBezTo>
                    <a:pt x="3419" y="24959"/>
                    <a:pt x="3458" y="24977"/>
                    <a:pt x="3495" y="24977"/>
                  </a:cubicBezTo>
                  <a:cubicBezTo>
                    <a:pt x="3527" y="24977"/>
                    <a:pt x="3559" y="24964"/>
                    <a:pt x="3584" y="24931"/>
                  </a:cubicBezTo>
                  <a:cubicBezTo>
                    <a:pt x="3654" y="24879"/>
                    <a:pt x="3654" y="24791"/>
                    <a:pt x="3601" y="24739"/>
                  </a:cubicBezTo>
                  <a:cubicBezTo>
                    <a:pt x="3269" y="24372"/>
                    <a:pt x="2972" y="23987"/>
                    <a:pt x="2692" y="23568"/>
                  </a:cubicBezTo>
                  <a:cubicBezTo>
                    <a:pt x="2670" y="23534"/>
                    <a:pt x="2625" y="23514"/>
                    <a:pt x="2578" y="23514"/>
                  </a:cubicBezTo>
                  <a:close/>
                  <a:moveTo>
                    <a:pt x="16644" y="25540"/>
                  </a:moveTo>
                  <a:cubicBezTo>
                    <a:pt x="16604" y="25540"/>
                    <a:pt x="16565" y="25558"/>
                    <a:pt x="16537" y="25595"/>
                  </a:cubicBezTo>
                  <a:cubicBezTo>
                    <a:pt x="16223" y="25962"/>
                    <a:pt x="15856" y="26295"/>
                    <a:pt x="15471" y="26592"/>
                  </a:cubicBezTo>
                  <a:cubicBezTo>
                    <a:pt x="15419" y="26644"/>
                    <a:pt x="15401" y="26732"/>
                    <a:pt x="15454" y="26802"/>
                  </a:cubicBezTo>
                  <a:cubicBezTo>
                    <a:pt x="15484" y="26832"/>
                    <a:pt x="15526" y="26851"/>
                    <a:pt x="15567" y="26851"/>
                  </a:cubicBezTo>
                  <a:cubicBezTo>
                    <a:pt x="15596" y="26851"/>
                    <a:pt x="15624" y="26841"/>
                    <a:pt x="15646" y="26819"/>
                  </a:cubicBezTo>
                  <a:cubicBezTo>
                    <a:pt x="16048" y="26504"/>
                    <a:pt x="16432" y="26155"/>
                    <a:pt x="16765" y="25788"/>
                  </a:cubicBezTo>
                  <a:cubicBezTo>
                    <a:pt x="16817" y="25718"/>
                    <a:pt x="16800" y="25630"/>
                    <a:pt x="16747" y="25578"/>
                  </a:cubicBezTo>
                  <a:cubicBezTo>
                    <a:pt x="16715" y="25554"/>
                    <a:pt x="16678" y="25540"/>
                    <a:pt x="16644" y="25540"/>
                  </a:cubicBezTo>
                  <a:close/>
                  <a:moveTo>
                    <a:pt x="4539" y="25731"/>
                  </a:moveTo>
                  <a:cubicBezTo>
                    <a:pt x="4501" y="25731"/>
                    <a:pt x="4467" y="25744"/>
                    <a:pt x="4440" y="25770"/>
                  </a:cubicBezTo>
                  <a:cubicBezTo>
                    <a:pt x="4388" y="25840"/>
                    <a:pt x="4405" y="25927"/>
                    <a:pt x="4458" y="25980"/>
                  </a:cubicBezTo>
                  <a:cubicBezTo>
                    <a:pt x="4580" y="26085"/>
                    <a:pt x="4703" y="26190"/>
                    <a:pt x="4842" y="26295"/>
                  </a:cubicBezTo>
                  <a:cubicBezTo>
                    <a:pt x="5105" y="26504"/>
                    <a:pt x="5384" y="26697"/>
                    <a:pt x="5681" y="26871"/>
                  </a:cubicBezTo>
                  <a:cubicBezTo>
                    <a:pt x="5709" y="26892"/>
                    <a:pt x="5739" y="26902"/>
                    <a:pt x="5768" y="26902"/>
                  </a:cubicBezTo>
                  <a:cubicBezTo>
                    <a:pt x="5812" y="26902"/>
                    <a:pt x="5853" y="26879"/>
                    <a:pt x="5874" y="26837"/>
                  </a:cubicBezTo>
                  <a:cubicBezTo>
                    <a:pt x="5926" y="26767"/>
                    <a:pt x="5891" y="26679"/>
                    <a:pt x="5839" y="26627"/>
                  </a:cubicBezTo>
                  <a:cubicBezTo>
                    <a:pt x="5542" y="26452"/>
                    <a:pt x="5279" y="26260"/>
                    <a:pt x="5017" y="26067"/>
                  </a:cubicBezTo>
                  <a:cubicBezTo>
                    <a:pt x="4895" y="25962"/>
                    <a:pt x="4772" y="25858"/>
                    <a:pt x="4650" y="25770"/>
                  </a:cubicBezTo>
                  <a:cubicBezTo>
                    <a:pt x="4615" y="25744"/>
                    <a:pt x="4576" y="25731"/>
                    <a:pt x="4539" y="25731"/>
                  </a:cubicBezTo>
                  <a:close/>
                  <a:moveTo>
                    <a:pt x="7074" y="27295"/>
                  </a:moveTo>
                  <a:cubicBezTo>
                    <a:pt x="7019" y="27295"/>
                    <a:pt x="6966" y="27327"/>
                    <a:pt x="6940" y="27378"/>
                  </a:cubicBezTo>
                  <a:cubicBezTo>
                    <a:pt x="6905" y="27466"/>
                    <a:pt x="6940" y="27553"/>
                    <a:pt x="7010" y="27571"/>
                  </a:cubicBezTo>
                  <a:cubicBezTo>
                    <a:pt x="7482" y="27781"/>
                    <a:pt x="7954" y="27938"/>
                    <a:pt x="8444" y="28060"/>
                  </a:cubicBezTo>
                  <a:cubicBezTo>
                    <a:pt x="8458" y="28068"/>
                    <a:pt x="8474" y="28071"/>
                    <a:pt x="8490" y="28071"/>
                  </a:cubicBezTo>
                  <a:cubicBezTo>
                    <a:pt x="8548" y="28071"/>
                    <a:pt x="8605" y="28024"/>
                    <a:pt x="8618" y="27955"/>
                  </a:cubicBezTo>
                  <a:cubicBezTo>
                    <a:pt x="8636" y="27885"/>
                    <a:pt x="8601" y="27798"/>
                    <a:pt x="8513" y="27781"/>
                  </a:cubicBezTo>
                  <a:cubicBezTo>
                    <a:pt x="8041" y="27658"/>
                    <a:pt x="7587" y="27501"/>
                    <a:pt x="7132" y="27309"/>
                  </a:cubicBezTo>
                  <a:cubicBezTo>
                    <a:pt x="7114" y="27299"/>
                    <a:pt x="7094" y="27295"/>
                    <a:pt x="7074" y="27295"/>
                  </a:cubicBezTo>
                  <a:close/>
                  <a:moveTo>
                    <a:pt x="14315" y="27343"/>
                  </a:moveTo>
                  <a:cubicBezTo>
                    <a:pt x="14288" y="27343"/>
                    <a:pt x="14259" y="27349"/>
                    <a:pt x="14230" y="27361"/>
                  </a:cubicBezTo>
                  <a:cubicBezTo>
                    <a:pt x="14177" y="27378"/>
                    <a:pt x="14107" y="27413"/>
                    <a:pt x="14055" y="27448"/>
                  </a:cubicBezTo>
                  <a:cubicBezTo>
                    <a:pt x="13670" y="27606"/>
                    <a:pt x="13268" y="27746"/>
                    <a:pt x="12866" y="27850"/>
                  </a:cubicBezTo>
                  <a:cubicBezTo>
                    <a:pt x="12779" y="27868"/>
                    <a:pt x="12744" y="27938"/>
                    <a:pt x="12761" y="28025"/>
                  </a:cubicBezTo>
                  <a:cubicBezTo>
                    <a:pt x="12777" y="28086"/>
                    <a:pt x="12845" y="28134"/>
                    <a:pt x="12908" y="28134"/>
                  </a:cubicBezTo>
                  <a:cubicBezTo>
                    <a:pt x="12918" y="28134"/>
                    <a:pt x="12927" y="28132"/>
                    <a:pt x="12936" y="28130"/>
                  </a:cubicBezTo>
                  <a:cubicBezTo>
                    <a:pt x="13356" y="28025"/>
                    <a:pt x="13758" y="27885"/>
                    <a:pt x="14160" y="27711"/>
                  </a:cubicBezTo>
                  <a:cubicBezTo>
                    <a:pt x="14230" y="27676"/>
                    <a:pt x="14300" y="27641"/>
                    <a:pt x="14370" y="27623"/>
                  </a:cubicBezTo>
                  <a:cubicBezTo>
                    <a:pt x="14440" y="27588"/>
                    <a:pt x="14475" y="27501"/>
                    <a:pt x="14440" y="27413"/>
                  </a:cubicBezTo>
                  <a:cubicBezTo>
                    <a:pt x="14416" y="27367"/>
                    <a:pt x="14370" y="27343"/>
                    <a:pt x="14315" y="27343"/>
                  </a:cubicBezTo>
                  <a:close/>
                  <a:moveTo>
                    <a:pt x="9964" y="28043"/>
                  </a:moveTo>
                  <a:cubicBezTo>
                    <a:pt x="9877" y="28043"/>
                    <a:pt x="9807" y="28095"/>
                    <a:pt x="9807" y="28183"/>
                  </a:cubicBezTo>
                  <a:cubicBezTo>
                    <a:pt x="9790" y="28252"/>
                    <a:pt x="9842" y="28322"/>
                    <a:pt x="9929" y="28340"/>
                  </a:cubicBezTo>
                  <a:cubicBezTo>
                    <a:pt x="10244" y="28375"/>
                    <a:pt x="10541" y="28375"/>
                    <a:pt x="10856" y="28375"/>
                  </a:cubicBezTo>
                  <a:cubicBezTo>
                    <a:pt x="11048" y="28375"/>
                    <a:pt x="11241" y="28375"/>
                    <a:pt x="11433" y="28357"/>
                  </a:cubicBezTo>
                  <a:cubicBezTo>
                    <a:pt x="11520" y="28357"/>
                    <a:pt x="11590" y="28287"/>
                    <a:pt x="11573" y="28200"/>
                  </a:cubicBezTo>
                  <a:cubicBezTo>
                    <a:pt x="11573" y="28138"/>
                    <a:pt x="11517" y="28075"/>
                    <a:pt x="11442" y="28075"/>
                  </a:cubicBezTo>
                  <a:cubicBezTo>
                    <a:pt x="11434" y="28075"/>
                    <a:pt x="11425" y="28076"/>
                    <a:pt x="11415" y="28078"/>
                  </a:cubicBezTo>
                  <a:cubicBezTo>
                    <a:pt x="11241" y="28078"/>
                    <a:pt x="11048" y="28095"/>
                    <a:pt x="10856" y="28095"/>
                  </a:cubicBezTo>
                  <a:cubicBezTo>
                    <a:pt x="10559" y="28095"/>
                    <a:pt x="10262" y="28078"/>
                    <a:pt x="9964" y="28043"/>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898;p74">
              <a:extLst>
                <a:ext uri="{FF2B5EF4-FFF2-40B4-BE49-F238E27FC236}">
                  <a16:creationId xmlns:a16="http://schemas.microsoft.com/office/drawing/2014/main" id="{CC1ED254-1EFE-28C5-9478-5C489827B278}"/>
                </a:ext>
              </a:extLst>
            </p:cNvPr>
            <p:cNvSpPr/>
            <p:nvPr/>
          </p:nvSpPr>
          <p:spPr>
            <a:xfrm>
              <a:off x="1717390" y="2685937"/>
              <a:ext cx="386436" cy="220498"/>
            </a:xfrm>
            <a:custGeom>
              <a:avLst/>
              <a:gdLst/>
              <a:ahLst/>
              <a:cxnLst/>
              <a:rect l="l" t="t" r="r" b="b"/>
              <a:pathLst>
                <a:path w="14371" h="8200" extrusionOk="0">
                  <a:moveTo>
                    <a:pt x="6399" y="1"/>
                  </a:moveTo>
                  <a:cubicBezTo>
                    <a:pt x="6015" y="1"/>
                    <a:pt x="5630" y="36"/>
                    <a:pt x="5245" y="88"/>
                  </a:cubicBezTo>
                  <a:cubicBezTo>
                    <a:pt x="5175" y="88"/>
                    <a:pt x="5123" y="176"/>
                    <a:pt x="5123" y="245"/>
                  </a:cubicBezTo>
                  <a:cubicBezTo>
                    <a:pt x="5138" y="322"/>
                    <a:pt x="5193" y="371"/>
                    <a:pt x="5265" y="371"/>
                  </a:cubicBezTo>
                  <a:cubicBezTo>
                    <a:pt x="5276" y="371"/>
                    <a:pt x="5287" y="370"/>
                    <a:pt x="5298" y="368"/>
                  </a:cubicBezTo>
                  <a:cubicBezTo>
                    <a:pt x="5665" y="315"/>
                    <a:pt x="6032" y="280"/>
                    <a:pt x="6399" y="280"/>
                  </a:cubicBezTo>
                  <a:cubicBezTo>
                    <a:pt x="6522" y="280"/>
                    <a:pt x="6626" y="298"/>
                    <a:pt x="6749" y="298"/>
                  </a:cubicBezTo>
                  <a:cubicBezTo>
                    <a:pt x="6836" y="298"/>
                    <a:pt x="6906" y="245"/>
                    <a:pt x="6906" y="158"/>
                  </a:cubicBezTo>
                  <a:cubicBezTo>
                    <a:pt x="6906" y="71"/>
                    <a:pt x="6854" y="18"/>
                    <a:pt x="6766" y="1"/>
                  </a:cubicBezTo>
                  <a:close/>
                  <a:moveTo>
                    <a:pt x="8216" y="235"/>
                  </a:moveTo>
                  <a:cubicBezTo>
                    <a:pt x="8155" y="235"/>
                    <a:pt x="8109" y="282"/>
                    <a:pt x="8095" y="350"/>
                  </a:cubicBezTo>
                  <a:cubicBezTo>
                    <a:pt x="8060" y="420"/>
                    <a:pt x="8112" y="508"/>
                    <a:pt x="8182" y="525"/>
                  </a:cubicBezTo>
                  <a:cubicBezTo>
                    <a:pt x="8654" y="648"/>
                    <a:pt x="9126" y="822"/>
                    <a:pt x="9546" y="1032"/>
                  </a:cubicBezTo>
                  <a:cubicBezTo>
                    <a:pt x="9569" y="1042"/>
                    <a:pt x="9593" y="1046"/>
                    <a:pt x="9615" y="1046"/>
                  </a:cubicBezTo>
                  <a:cubicBezTo>
                    <a:pt x="9676" y="1046"/>
                    <a:pt x="9730" y="1013"/>
                    <a:pt x="9756" y="962"/>
                  </a:cubicBezTo>
                  <a:cubicBezTo>
                    <a:pt x="9791" y="892"/>
                    <a:pt x="9756" y="805"/>
                    <a:pt x="9686" y="770"/>
                  </a:cubicBezTo>
                  <a:cubicBezTo>
                    <a:pt x="9231" y="543"/>
                    <a:pt x="8759" y="368"/>
                    <a:pt x="8270" y="245"/>
                  </a:cubicBezTo>
                  <a:cubicBezTo>
                    <a:pt x="8251" y="238"/>
                    <a:pt x="8233" y="235"/>
                    <a:pt x="8216" y="235"/>
                  </a:cubicBezTo>
                  <a:close/>
                  <a:moveTo>
                    <a:pt x="3819" y="433"/>
                  </a:moveTo>
                  <a:cubicBezTo>
                    <a:pt x="3806" y="433"/>
                    <a:pt x="3792" y="435"/>
                    <a:pt x="3777" y="438"/>
                  </a:cubicBezTo>
                  <a:cubicBezTo>
                    <a:pt x="3305" y="613"/>
                    <a:pt x="2850" y="822"/>
                    <a:pt x="2396" y="1067"/>
                  </a:cubicBezTo>
                  <a:cubicBezTo>
                    <a:pt x="2326" y="1102"/>
                    <a:pt x="2309" y="1189"/>
                    <a:pt x="2343" y="1259"/>
                  </a:cubicBezTo>
                  <a:cubicBezTo>
                    <a:pt x="2367" y="1306"/>
                    <a:pt x="2413" y="1329"/>
                    <a:pt x="2463" y="1329"/>
                  </a:cubicBezTo>
                  <a:cubicBezTo>
                    <a:pt x="2487" y="1329"/>
                    <a:pt x="2512" y="1324"/>
                    <a:pt x="2536" y="1312"/>
                  </a:cubicBezTo>
                  <a:cubicBezTo>
                    <a:pt x="2973" y="1085"/>
                    <a:pt x="3410" y="875"/>
                    <a:pt x="3882" y="717"/>
                  </a:cubicBezTo>
                  <a:cubicBezTo>
                    <a:pt x="3952" y="700"/>
                    <a:pt x="3987" y="613"/>
                    <a:pt x="3969" y="543"/>
                  </a:cubicBezTo>
                  <a:cubicBezTo>
                    <a:pt x="3940" y="470"/>
                    <a:pt x="3887" y="433"/>
                    <a:pt x="3819" y="433"/>
                  </a:cubicBezTo>
                  <a:close/>
                  <a:moveTo>
                    <a:pt x="10886" y="1542"/>
                  </a:moveTo>
                  <a:cubicBezTo>
                    <a:pt x="10842" y="1542"/>
                    <a:pt x="10800" y="1561"/>
                    <a:pt x="10769" y="1592"/>
                  </a:cubicBezTo>
                  <a:cubicBezTo>
                    <a:pt x="10717" y="1661"/>
                    <a:pt x="10735" y="1749"/>
                    <a:pt x="10804" y="1801"/>
                  </a:cubicBezTo>
                  <a:cubicBezTo>
                    <a:pt x="11189" y="2099"/>
                    <a:pt x="11556" y="2413"/>
                    <a:pt x="11888" y="2780"/>
                  </a:cubicBezTo>
                  <a:cubicBezTo>
                    <a:pt x="11915" y="2807"/>
                    <a:pt x="11949" y="2820"/>
                    <a:pt x="11987" y="2820"/>
                  </a:cubicBezTo>
                  <a:cubicBezTo>
                    <a:pt x="12024" y="2820"/>
                    <a:pt x="12063" y="2807"/>
                    <a:pt x="12098" y="2780"/>
                  </a:cubicBezTo>
                  <a:cubicBezTo>
                    <a:pt x="12151" y="2728"/>
                    <a:pt x="12151" y="2640"/>
                    <a:pt x="12098" y="2571"/>
                  </a:cubicBezTo>
                  <a:cubicBezTo>
                    <a:pt x="11748" y="2203"/>
                    <a:pt x="11381" y="1871"/>
                    <a:pt x="10979" y="1574"/>
                  </a:cubicBezTo>
                  <a:cubicBezTo>
                    <a:pt x="10950" y="1552"/>
                    <a:pt x="10918" y="1542"/>
                    <a:pt x="10886" y="1542"/>
                  </a:cubicBezTo>
                  <a:close/>
                  <a:moveTo>
                    <a:pt x="1230" y="1875"/>
                  </a:moveTo>
                  <a:cubicBezTo>
                    <a:pt x="1199" y="1875"/>
                    <a:pt x="1167" y="1884"/>
                    <a:pt x="1137" y="1906"/>
                  </a:cubicBezTo>
                  <a:cubicBezTo>
                    <a:pt x="753" y="2221"/>
                    <a:pt x="386" y="2571"/>
                    <a:pt x="53" y="2955"/>
                  </a:cubicBezTo>
                  <a:cubicBezTo>
                    <a:pt x="1" y="3025"/>
                    <a:pt x="18" y="3112"/>
                    <a:pt x="71" y="3165"/>
                  </a:cubicBezTo>
                  <a:cubicBezTo>
                    <a:pt x="93" y="3187"/>
                    <a:pt x="124" y="3197"/>
                    <a:pt x="157" y="3197"/>
                  </a:cubicBezTo>
                  <a:cubicBezTo>
                    <a:pt x="202" y="3197"/>
                    <a:pt x="250" y="3178"/>
                    <a:pt x="281" y="3147"/>
                  </a:cubicBezTo>
                  <a:cubicBezTo>
                    <a:pt x="595" y="2780"/>
                    <a:pt x="945" y="2431"/>
                    <a:pt x="1330" y="2133"/>
                  </a:cubicBezTo>
                  <a:cubicBezTo>
                    <a:pt x="1399" y="2081"/>
                    <a:pt x="1399" y="1994"/>
                    <a:pt x="1347" y="1924"/>
                  </a:cubicBezTo>
                  <a:cubicBezTo>
                    <a:pt x="1317" y="1893"/>
                    <a:pt x="1274" y="1875"/>
                    <a:pt x="1230" y="1875"/>
                  </a:cubicBezTo>
                  <a:close/>
                  <a:moveTo>
                    <a:pt x="12905" y="3707"/>
                  </a:moveTo>
                  <a:cubicBezTo>
                    <a:pt x="12881" y="3707"/>
                    <a:pt x="12856" y="3713"/>
                    <a:pt x="12832" y="3724"/>
                  </a:cubicBezTo>
                  <a:cubicBezTo>
                    <a:pt x="12762" y="3777"/>
                    <a:pt x="12745" y="3864"/>
                    <a:pt x="12780" y="3934"/>
                  </a:cubicBezTo>
                  <a:cubicBezTo>
                    <a:pt x="13060" y="4336"/>
                    <a:pt x="13287" y="4773"/>
                    <a:pt x="13479" y="5210"/>
                  </a:cubicBezTo>
                  <a:cubicBezTo>
                    <a:pt x="13505" y="5275"/>
                    <a:pt x="13560" y="5311"/>
                    <a:pt x="13615" y="5311"/>
                  </a:cubicBezTo>
                  <a:cubicBezTo>
                    <a:pt x="13634" y="5311"/>
                    <a:pt x="13653" y="5307"/>
                    <a:pt x="13671" y="5298"/>
                  </a:cubicBezTo>
                  <a:cubicBezTo>
                    <a:pt x="13741" y="5263"/>
                    <a:pt x="13776" y="5175"/>
                    <a:pt x="13741" y="5105"/>
                  </a:cubicBezTo>
                  <a:cubicBezTo>
                    <a:pt x="13549" y="4633"/>
                    <a:pt x="13304" y="4196"/>
                    <a:pt x="13025" y="3777"/>
                  </a:cubicBezTo>
                  <a:cubicBezTo>
                    <a:pt x="13001" y="3730"/>
                    <a:pt x="12955" y="3707"/>
                    <a:pt x="12905" y="3707"/>
                  </a:cubicBezTo>
                  <a:close/>
                  <a:moveTo>
                    <a:pt x="14067" y="6430"/>
                  </a:moveTo>
                  <a:cubicBezTo>
                    <a:pt x="14057" y="6430"/>
                    <a:pt x="14048" y="6432"/>
                    <a:pt x="14039" y="6434"/>
                  </a:cubicBezTo>
                  <a:cubicBezTo>
                    <a:pt x="13951" y="6451"/>
                    <a:pt x="13899" y="6521"/>
                    <a:pt x="13916" y="6609"/>
                  </a:cubicBezTo>
                  <a:cubicBezTo>
                    <a:pt x="14021" y="7081"/>
                    <a:pt x="14073" y="7570"/>
                    <a:pt x="14091" y="8060"/>
                  </a:cubicBezTo>
                  <a:cubicBezTo>
                    <a:pt x="14091" y="8130"/>
                    <a:pt x="14143" y="8199"/>
                    <a:pt x="14231" y="8199"/>
                  </a:cubicBezTo>
                  <a:cubicBezTo>
                    <a:pt x="14318" y="8199"/>
                    <a:pt x="14371" y="8130"/>
                    <a:pt x="14371" y="8060"/>
                  </a:cubicBezTo>
                  <a:cubicBezTo>
                    <a:pt x="14371" y="7553"/>
                    <a:pt x="14318" y="7046"/>
                    <a:pt x="14196" y="6539"/>
                  </a:cubicBezTo>
                  <a:cubicBezTo>
                    <a:pt x="14196" y="6478"/>
                    <a:pt x="14130" y="6430"/>
                    <a:pt x="14067" y="643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899;p74">
              <a:extLst>
                <a:ext uri="{FF2B5EF4-FFF2-40B4-BE49-F238E27FC236}">
                  <a16:creationId xmlns:a16="http://schemas.microsoft.com/office/drawing/2014/main" id="{B8284121-DB67-EB10-27B5-1D115BE363E5}"/>
                </a:ext>
              </a:extLst>
            </p:cNvPr>
            <p:cNvSpPr/>
            <p:nvPr/>
          </p:nvSpPr>
          <p:spPr>
            <a:xfrm>
              <a:off x="1780391" y="2973624"/>
              <a:ext cx="64886" cy="65370"/>
            </a:xfrm>
            <a:custGeom>
              <a:avLst/>
              <a:gdLst/>
              <a:ahLst/>
              <a:cxnLst/>
              <a:rect l="l" t="t" r="r" b="b"/>
              <a:pathLst>
                <a:path w="2413" h="2431" extrusionOk="0">
                  <a:moveTo>
                    <a:pt x="1242" y="297"/>
                  </a:moveTo>
                  <a:cubicBezTo>
                    <a:pt x="1521" y="297"/>
                    <a:pt x="1784" y="402"/>
                    <a:pt x="1958" y="612"/>
                  </a:cubicBezTo>
                  <a:cubicBezTo>
                    <a:pt x="2063" y="752"/>
                    <a:pt x="2116" y="944"/>
                    <a:pt x="2116" y="1137"/>
                  </a:cubicBezTo>
                  <a:cubicBezTo>
                    <a:pt x="2116" y="1381"/>
                    <a:pt x="2046" y="1626"/>
                    <a:pt x="1888" y="1801"/>
                  </a:cubicBezTo>
                  <a:cubicBezTo>
                    <a:pt x="1749" y="1993"/>
                    <a:pt x="1539" y="2116"/>
                    <a:pt x="1259" y="2133"/>
                  </a:cubicBezTo>
                  <a:lnTo>
                    <a:pt x="1224" y="2133"/>
                  </a:lnTo>
                  <a:cubicBezTo>
                    <a:pt x="979" y="2133"/>
                    <a:pt x="752" y="2011"/>
                    <a:pt x="577" y="1818"/>
                  </a:cubicBezTo>
                  <a:cubicBezTo>
                    <a:pt x="403" y="1626"/>
                    <a:pt x="280" y="1381"/>
                    <a:pt x="280" y="1137"/>
                  </a:cubicBezTo>
                  <a:cubicBezTo>
                    <a:pt x="280" y="1014"/>
                    <a:pt x="315" y="909"/>
                    <a:pt x="350" y="804"/>
                  </a:cubicBezTo>
                  <a:cubicBezTo>
                    <a:pt x="420" y="647"/>
                    <a:pt x="560" y="525"/>
                    <a:pt x="717" y="437"/>
                  </a:cubicBezTo>
                  <a:cubicBezTo>
                    <a:pt x="875" y="350"/>
                    <a:pt x="1049" y="297"/>
                    <a:pt x="1242" y="297"/>
                  </a:cubicBezTo>
                  <a:close/>
                  <a:moveTo>
                    <a:pt x="1242" y="0"/>
                  </a:moveTo>
                  <a:cubicBezTo>
                    <a:pt x="1014" y="18"/>
                    <a:pt x="770" y="70"/>
                    <a:pt x="560" y="175"/>
                  </a:cubicBezTo>
                  <a:cubicBezTo>
                    <a:pt x="368" y="297"/>
                    <a:pt x="193" y="472"/>
                    <a:pt x="88" y="700"/>
                  </a:cubicBezTo>
                  <a:cubicBezTo>
                    <a:pt x="18" y="839"/>
                    <a:pt x="0" y="979"/>
                    <a:pt x="0" y="1137"/>
                  </a:cubicBezTo>
                  <a:cubicBezTo>
                    <a:pt x="0" y="1451"/>
                    <a:pt x="140" y="1783"/>
                    <a:pt x="350" y="2028"/>
                  </a:cubicBezTo>
                  <a:cubicBezTo>
                    <a:pt x="577" y="2255"/>
                    <a:pt x="875" y="2430"/>
                    <a:pt x="1224" y="2430"/>
                  </a:cubicBezTo>
                  <a:lnTo>
                    <a:pt x="1277" y="2430"/>
                  </a:lnTo>
                  <a:cubicBezTo>
                    <a:pt x="1644" y="2413"/>
                    <a:pt x="1923" y="2238"/>
                    <a:pt x="2116" y="1993"/>
                  </a:cubicBezTo>
                  <a:cubicBezTo>
                    <a:pt x="2308" y="1748"/>
                    <a:pt x="2413" y="1434"/>
                    <a:pt x="2413" y="1137"/>
                  </a:cubicBezTo>
                  <a:cubicBezTo>
                    <a:pt x="2413" y="892"/>
                    <a:pt x="2343" y="630"/>
                    <a:pt x="2186" y="437"/>
                  </a:cubicBezTo>
                  <a:cubicBezTo>
                    <a:pt x="1941" y="140"/>
                    <a:pt x="1591" y="0"/>
                    <a:pt x="124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900;p74">
              <a:extLst>
                <a:ext uri="{FF2B5EF4-FFF2-40B4-BE49-F238E27FC236}">
                  <a16:creationId xmlns:a16="http://schemas.microsoft.com/office/drawing/2014/main" id="{716F1DBF-E3A6-ECA1-57D5-47CF0CD0E2A9}"/>
                </a:ext>
              </a:extLst>
            </p:cNvPr>
            <p:cNvSpPr/>
            <p:nvPr/>
          </p:nvSpPr>
          <p:spPr>
            <a:xfrm>
              <a:off x="1825995" y="2707368"/>
              <a:ext cx="152789" cy="278984"/>
            </a:xfrm>
            <a:custGeom>
              <a:avLst/>
              <a:gdLst/>
              <a:ahLst/>
              <a:cxnLst/>
              <a:rect l="l" t="t" r="r" b="b"/>
              <a:pathLst>
                <a:path w="5682" h="10375" extrusionOk="0">
                  <a:moveTo>
                    <a:pt x="5504" y="0"/>
                  </a:moveTo>
                  <a:cubicBezTo>
                    <a:pt x="5454" y="0"/>
                    <a:pt x="5408" y="31"/>
                    <a:pt x="5384" y="78"/>
                  </a:cubicBezTo>
                  <a:cubicBezTo>
                    <a:pt x="3776" y="3189"/>
                    <a:pt x="1643" y="7053"/>
                    <a:pt x="35" y="10165"/>
                  </a:cubicBezTo>
                  <a:cubicBezTo>
                    <a:pt x="0" y="10234"/>
                    <a:pt x="18" y="10322"/>
                    <a:pt x="88" y="10357"/>
                  </a:cubicBezTo>
                  <a:cubicBezTo>
                    <a:pt x="111" y="10368"/>
                    <a:pt x="136" y="10374"/>
                    <a:pt x="161" y="10374"/>
                  </a:cubicBezTo>
                  <a:cubicBezTo>
                    <a:pt x="212" y="10374"/>
                    <a:pt x="262" y="10351"/>
                    <a:pt x="297" y="10304"/>
                  </a:cubicBezTo>
                  <a:cubicBezTo>
                    <a:pt x="1906" y="7193"/>
                    <a:pt x="4038" y="3312"/>
                    <a:pt x="5647" y="218"/>
                  </a:cubicBezTo>
                  <a:cubicBezTo>
                    <a:pt x="5682" y="148"/>
                    <a:pt x="5647" y="60"/>
                    <a:pt x="5577" y="25"/>
                  </a:cubicBezTo>
                  <a:cubicBezTo>
                    <a:pt x="5553" y="8"/>
                    <a:pt x="5528" y="0"/>
                    <a:pt x="5504"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901;p74">
              <a:extLst>
                <a:ext uri="{FF2B5EF4-FFF2-40B4-BE49-F238E27FC236}">
                  <a16:creationId xmlns:a16="http://schemas.microsoft.com/office/drawing/2014/main" id="{C0D04F2F-744D-92E8-9357-78CBC0AD2911}"/>
                </a:ext>
              </a:extLst>
            </p:cNvPr>
            <p:cNvSpPr/>
            <p:nvPr/>
          </p:nvSpPr>
          <p:spPr>
            <a:xfrm>
              <a:off x="1924222" y="2707260"/>
              <a:ext cx="65370" cy="54963"/>
            </a:xfrm>
            <a:custGeom>
              <a:avLst/>
              <a:gdLst/>
              <a:ahLst/>
              <a:cxnLst/>
              <a:rect l="l" t="t" r="r" b="b"/>
              <a:pathLst>
                <a:path w="2431" h="2044" extrusionOk="0">
                  <a:moveTo>
                    <a:pt x="1862" y="0"/>
                  </a:moveTo>
                  <a:cubicBezTo>
                    <a:pt x="1848" y="0"/>
                    <a:pt x="1833" y="5"/>
                    <a:pt x="1819" y="12"/>
                  </a:cubicBezTo>
                  <a:lnTo>
                    <a:pt x="106" y="624"/>
                  </a:lnTo>
                  <a:cubicBezTo>
                    <a:pt x="36" y="659"/>
                    <a:pt x="1" y="746"/>
                    <a:pt x="36" y="816"/>
                  </a:cubicBezTo>
                  <a:cubicBezTo>
                    <a:pt x="49" y="871"/>
                    <a:pt x="106" y="915"/>
                    <a:pt x="163" y="915"/>
                  </a:cubicBezTo>
                  <a:cubicBezTo>
                    <a:pt x="179" y="915"/>
                    <a:pt x="195" y="911"/>
                    <a:pt x="211" y="903"/>
                  </a:cubicBezTo>
                  <a:lnTo>
                    <a:pt x="1749" y="344"/>
                  </a:lnTo>
                  <a:lnTo>
                    <a:pt x="2134" y="1917"/>
                  </a:lnTo>
                  <a:cubicBezTo>
                    <a:pt x="2149" y="1993"/>
                    <a:pt x="2217" y="2043"/>
                    <a:pt x="2281" y="2043"/>
                  </a:cubicBezTo>
                  <a:cubicBezTo>
                    <a:pt x="2290" y="2043"/>
                    <a:pt x="2299" y="2042"/>
                    <a:pt x="2308" y="2040"/>
                  </a:cubicBezTo>
                  <a:cubicBezTo>
                    <a:pt x="2396" y="2005"/>
                    <a:pt x="2431" y="1935"/>
                    <a:pt x="2413" y="1847"/>
                  </a:cubicBezTo>
                  <a:lnTo>
                    <a:pt x="1994" y="117"/>
                  </a:lnTo>
                  <a:cubicBezTo>
                    <a:pt x="1994" y="82"/>
                    <a:pt x="1959" y="47"/>
                    <a:pt x="1924" y="29"/>
                  </a:cubicBezTo>
                  <a:cubicBezTo>
                    <a:pt x="1903" y="9"/>
                    <a:pt x="1883" y="0"/>
                    <a:pt x="186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902;p74">
              <a:extLst>
                <a:ext uri="{FF2B5EF4-FFF2-40B4-BE49-F238E27FC236}">
                  <a16:creationId xmlns:a16="http://schemas.microsoft.com/office/drawing/2014/main" id="{9C2B9BF6-3231-0436-B48A-D3629A5DF821}"/>
                </a:ext>
              </a:extLst>
            </p:cNvPr>
            <p:cNvSpPr/>
            <p:nvPr/>
          </p:nvSpPr>
          <p:spPr>
            <a:xfrm>
              <a:off x="2106611" y="2524710"/>
              <a:ext cx="55501" cy="55017"/>
            </a:xfrm>
            <a:custGeom>
              <a:avLst/>
              <a:gdLst/>
              <a:ahLst/>
              <a:cxnLst/>
              <a:rect l="l" t="t" r="r" b="b"/>
              <a:pathLst>
                <a:path w="2064" h="2046" extrusionOk="0">
                  <a:moveTo>
                    <a:pt x="1032" y="280"/>
                  </a:moveTo>
                  <a:cubicBezTo>
                    <a:pt x="1137" y="280"/>
                    <a:pt x="1224" y="298"/>
                    <a:pt x="1312" y="333"/>
                  </a:cubicBezTo>
                  <a:cubicBezTo>
                    <a:pt x="1609" y="455"/>
                    <a:pt x="1766" y="735"/>
                    <a:pt x="1766" y="1015"/>
                  </a:cubicBezTo>
                  <a:cubicBezTo>
                    <a:pt x="1766" y="1119"/>
                    <a:pt x="1749" y="1207"/>
                    <a:pt x="1714" y="1294"/>
                  </a:cubicBezTo>
                  <a:cubicBezTo>
                    <a:pt x="1609" y="1591"/>
                    <a:pt x="1329" y="1766"/>
                    <a:pt x="1032" y="1766"/>
                  </a:cubicBezTo>
                  <a:cubicBezTo>
                    <a:pt x="945" y="1766"/>
                    <a:pt x="857" y="1749"/>
                    <a:pt x="752" y="1696"/>
                  </a:cubicBezTo>
                  <a:cubicBezTo>
                    <a:pt x="473" y="1591"/>
                    <a:pt x="298" y="1312"/>
                    <a:pt x="298" y="1015"/>
                  </a:cubicBezTo>
                  <a:cubicBezTo>
                    <a:pt x="298" y="927"/>
                    <a:pt x="315" y="840"/>
                    <a:pt x="350" y="735"/>
                  </a:cubicBezTo>
                  <a:cubicBezTo>
                    <a:pt x="473" y="455"/>
                    <a:pt x="752" y="280"/>
                    <a:pt x="1032" y="280"/>
                  </a:cubicBezTo>
                  <a:close/>
                  <a:moveTo>
                    <a:pt x="1032" y="1"/>
                  </a:moveTo>
                  <a:cubicBezTo>
                    <a:pt x="630" y="1"/>
                    <a:pt x="245" y="228"/>
                    <a:pt x="88" y="630"/>
                  </a:cubicBezTo>
                  <a:cubicBezTo>
                    <a:pt x="36" y="752"/>
                    <a:pt x="1" y="892"/>
                    <a:pt x="1" y="1015"/>
                  </a:cubicBezTo>
                  <a:cubicBezTo>
                    <a:pt x="1" y="1434"/>
                    <a:pt x="245" y="1801"/>
                    <a:pt x="647" y="1976"/>
                  </a:cubicBezTo>
                  <a:cubicBezTo>
                    <a:pt x="770" y="2029"/>
                    <a:pt x="910" y="2046"/>
                    <a:pt x="1032" y="2046"/>
                  </a:cubicBezTo>
                  <a:cubicBezTo>
                    <a:pt x="1434" y="2046"/>
                    <a:pt x="1819" y="1801"/>
                    <a:pt x="1993" y="1417"/>
                  </a:cubicBezTo>
                  <a:cubicBezTo>
                    <a:pt x="2046" y="1277"/>
                    <a:pt x="2063" y="1154"/>
                    <a:pt x="2063" y="1015"/>
                  </a:cubicBezTo>
                  <a:cubicBezTo>
                    <a:pt x="2063" y="613"/>
                    <a:pt x="1819" y="228"/>
                    <a:pt x="1434" y="71"/>
                  </a:cubicBezTo>
                  <a:cubicBezTo>
                    <a:pt x="1294" y="18"/>
                    <a:pt x="1172" y="1"/>
                    <a:pt x="1032"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903;p74">
              <a:extLst>
                <a:ext uri="{FF2B5EF4-FFF2-40B4-BE49-F238E27FC236}">
                  <a16:creationId xmlns:a16="http://schemas.microsoft.com/office/drawing/2014/main" id="{ADAC4875-F40A-877F-82E6-2C5C924C0EB5}"/>
                </a:ext>
              </a:extLst>
            </p:cNvPr>
            <p:cNvSpPr/>
            <p:nvPr/>
          </p:nvSpPr>
          <p:spPr>
            <a:xfrm>
              <a:off x="2154554" y="2603683"/>
              <a:ext cx="58782" cy="58324"/>
            </a:xfrm>
            <a:custGeom>
              <a:avLst/>
              <a:gdLst/>
              <a:ahLst/>
              <a:cxnLst/>
              <a:rect l="l" t="t" r="r" b="b"/>
              <a:pathLst>
                <a:path w="2186" h="2169" extrusionOk="0">
                  <a:moveTo>
                    <a:pt x="1084" y="280"/>
                  </a:moveTo>
                  <a:cubicBezTo>
                    <a:pt x="1189" y="280"/>
                    <a:pt x="1294" y="298"/>
                    <a:pt x="1399" y="350"/>
                  </a:cubicBezTo>
                  <a:cubicBezTo>
                    <a:pt x="1696" y="473"/>
                    <a:pt x="1889" y="770"/>
                    <a:pt x="1889" y="1084"/>
                  </a:cubicBezTo>
                  <a:cubicBezTo>
                    <a:pt x="1889" y="1189"/>
                    <a:pt x="1871" y="1294"/>
                    <a:pt x="1836" y="1382"/>
                  </a:cubicBezTo>
                  <a:cubicBezTo>
                    <a:pt x="1696" y="1696"/>
                    <a:pt x="1399" y="1889"/>
                    <a:pt x="1084" y="1889"/>
                  </a:cubicBezTo>
                  <a:cubicBezTo>
                    <a:pt x="980" y="1889"/>
                    <a:pt x="892" y="1871"/>
                    <a:pt x="787" y="1819"/>
                  </a:cubicBezTo>
                  <a:cubicBezTo>
                    <a:pt x="473" y="1696"/>
                    <a:pt x="280" y="1399"/>
                    <a:pt x="280" y="1084"/>
                  </a:cubicBezTo>
                  <a:cubicBezTo>
                    <a:pt x="280" y="979"/>
                    <a:pt x="315" y="875"/>
                    <a:pt x="350" y="787"/>
                  </a:cubicBezTo>
                  <a:cubicBezTo>
                    <a:pt x="473" y="473"/>
                    <a:pt x="770" y="280"/>
                    <a:pt x="1084" y="280"/>
                  </a:cubicBezTo>
                  <a:close/>
                  <a:moveTo>
                    <a:pt x="1084" y="1"/>
                  </a:moveTo>
                  <a:cubicBezTo>
                    <a:pt x="665" y="1"/>
                    <a:pt x="245" y="245"/>
                    <a:pt x="71" y="665"/>
                  </a:cubicBezTo>
                  <a:cubicBezTo>
                    <a:pt x="18" y="805"/>
                    <a:pt x="1" y="945"/>
                    <a:pt x="1" y="1084"/>
                  </a:cubicBezTo>
                  <a:cubicBezTo>
                    <a:pt x="1" y="1521"/>
                    <a:pt x="245" y="1923"/>
                    <a:pt x="682" y="2098"/>
                  </a:cubicBezTo>
                  <a:cubicBezTo>
                    <a:pt x="805" y="2151"/>
                    <a:pt x="945" y="2168"/>
                    <a:pt x="1084" y="2168"/>
                  </a:cubicBezTo>
                  <a:cubicBezTo>
                    <a:pt x="1522" y="2168"/>
                    <a:pt x="1924" y="1923"/>
                    <a:pt x="2098" y="1504"/>
                  </a:cubicBezTo>
                  <a:cubicBezTo>
                    <a:pt x="2151" y="1364"/>
                    <a:pt x="2186" y="1224"/>
                    <a:pt x="2186" y="1084"/>
                  </a:cubicBezTo>
                  <a:cubicBezTo>
                    <a:pt x="2186" y="647"/>
                    <a:pt x="1924" y="245"/>
                    <a:pt x="1504" y="70"/>
                  </a:cubicBezTo>
                  <a:cubicBezTo>
                    <a:pt x="1364" y="18"/>
                    <a:pt x="1224" y="1"/>
                    <a:pt x="1084"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904;p74">
              <a:extLst>
                <a:ext uri="{FF2B5EF4-FFF2-40B4-BE49-F238E27FC236}">
                  <a16:creationId xmlns:a16="http://schemas.microsoft.com/office/drawing/2014/main" id="{BD7A943A-76C9-651E-635A-3335F36B044F}"/>
                </a:ext>
              </a:extLst>
            </p:cNvPr>
            <p:cNvSpPr/>
            <p:nvPr/>
          </p:nvSpPr>
          <p:spPr>
            <a:xfrm>
              <a:off x="2047374" y="2606507"/>
              <a:ext cx="55501" cy="55501"/>
            </a:xfrm>
            <a:custGeom>
              <a:avLst/>
              <a:gdLst/>
              <a:ahLst/>
              <a:cxnLst/>
              <a:rect l="l" t="t" r="r" b="b"/>
              <a:pathLst>
                <a:path w="2064" h="2064" extrusionOk="0">
                  <a:moveTo>
                    <a:pt x="1032" y="298"/>
                  </a:moveTo>
                  <a:cubicBezTo>
                    <a:pt x="1137" y="298"/>
                    <a:pt x="1225" y="315"/>
                    <a:pt x="1312" y="350"/>
                  </a:cubicBezTo>
                  <a:cubicBezTo>
                    <a:pt x="1609" y="455"/>
                    <a:pt x="1767" y="735"/>
                    <a:pt x="1767" y="1032"/>
                  </a:cubicBezTo>
                  <a:cubicBezTo>
                    <a:pt x="1767" y="1119"/>
                    <a:pt x="1749" y="1207"/>
                    <a:pt x="1714" y="1312"/>
                  </a:cubicBezTo>
                  <a:cubicBezTo>
                    <a:pt x="1609" y="1591"/>
                    <a:pt x="1329" y="1766"/>
                    <a:pt x="1032" y="1766"/>
                  </a:cubicBezTo>
                  <a:cubicBezTo>
                    <a:pt x="945" y="1766"/>
                    <a:pt x="840" y="1749"/>
                    <a:pt x="753" y="1714"/>
                  </a:cubicBezTo>
                  <a:cubicBezTo>
                    <a:pt x="473" y="1591"/>
                    <a:pt x="298" y="1312"/>
                    <a:pt x="298" y="1032"/>
                  </a:cubicBezTo>
                  <a:cubicBezTo>
                    <a:pt x="298" y="927"/>
                    <a:pt x="316" y="840"/>
                    <a:pt x="351" y="752"/>
                  </a:cubicBezTo>
                  <a:cubicBezTo>
                    <a:pt x="473" y="455"/>
                    <a:pt x="753" y="298"/>
                    <a:pt x="1032" y="298"/>
                  </a:cubicBezTo>
                  <a:close/>
                  <a:moveTo>
                    <a:pt x="1032" y="0"/>
                  </a:moveTo>
                  <a:cubicBezTo>
                    <a:pt x="630" y="0"/>
                    <a:pt x="246" y="245"/>
                    <a:pt x="88" y="630"/>
                  </a:cubicBezTo>
                  <a:cubicBezTo>
                    <a:pt x="36" y="770"/>
                    <a:pt x="1" y="892"/>
                    <a:pt x="1" y="1032"/>
                  </a:cubicBezTo>
                  <a:cubicBezTo>
                    <a:pt x="1" y="1434"/>
                    <a:pt x="246" y="1818"/>
                    <a:pt x="648" y="1976"/>
                  </a:cubicBezTo>
                  <a:cubicBezTo>
                    <a:pt x="770" y="2028"/>
                    <a:pt x="910" y="2063"/>
                    <a:pt x="1032" y="2063"/>
                  </a:cubicBezTo>
                  <a:cubicBezTo>
                    <a:pt x="1434" y="2063"/>
                    <a:pt x="1819" y="1818"/>
                    <a:pt x="1994" y="1416"/>
                  </a:cubicBezTo>
                  <a:cubicBezTo>
                    <a:pt x="2046" y="1294"/>
                    <a:pt x="2064" y="1154"/>
                    <a:pt x="2064" y="1032"/>
                  </a:cubicBezTo>
                  <a:cubicBezTo>
                    <a:pt x="2064" y="630"/>
                    <a:pt x="1819" y="245"/>
                    <a:pt x="1434" y="70"/>
                  </a:cubicBezTo>
                  <a:cubicBezTo>
                    <a:pt x="1295" y="18"/>
                    <a:pt x="1172" y="0"/>
                    <a:pt x="103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905;p74">
              <a:extLst>
                <a:ext uri="{FF2B5EF4-FFF2-40B4-BE49-F238E27FC236}">
                  <a16:creationId xmlns:a16="http://schemas.microsoft.com/office/drawing/2014/main" id="{9521F96A-DB3B-C82D-1352-5AD669048824}"/>
                </a:ext>
              </a:extLst>
            </p:cNvPr>
            <p:cNvSpPr/>
            <p:nvPr/>
          </p:nvSpPr>
          <p:spPr>
            <a:xfrm>
              <a:off x="2094860" y="2629067"/>
              <a:ext cx="80885" cy="8551"/>
            </a:xfrm>
            <a:custGeom>
              <a:avLst/>
              <a:gdLst/>
              <a:ahLst/>
              <a:cxnLst/>
              <a:rect l="l" t="t" r="r" b="b"/>
              <a:pathLst>
                <a:path w="3008" h="318" extrusionOk="0">
                  <a:moveTo>
                    <a:pt x="2850" y="1"/>
                  </a:moveTo>
                  <a:lnTo>
                    <a:pt x="158" y="35"/>
                  </a:lnTo>
                  <a:cubicBezTo>
                    <a:pt x="70" y="35"/>
                    <a:pt x="1" y="105"/>
                    <a:pt x="1" y="175"/>
                  </a:cubicBezTo>
                  <a:cubicBezTo>
                    <a:pt x="1" y="254"/>
                    <a:pt x="57" y="318"/>
                    <a:pt x="131" y="318"/>
                  </a:cubicBezTo>
                  <a:cubicBezTo>
                    <a:pt x="140" y="318"/>
                    <a:pt x="149" y="317"/>
                    <a:pt x="158" y="315"/>
                  </a:cubicBezTo>
                  <a:lnTo>
                    <a:pt x="2850" y="298"/>
                  </a:lnTo>
                  <a:cubicBezTo>
                    <a:pt x="2937" y="298"/>
                    <a:pt x="3007" y="228"/>
                    <a:pt x="3007" y="140"/>
                  </a:cubicBezTo>
                  <a:cubicBezTo>
                    <a:pt x="3007" y="70"/>
                    <a:pt x="2937" y="1"/>
                    <a:pt x="285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906;p74">
              <a:extLst>
                <a:ext uri="{FF2B5EF4-FFF2-40B4-BE49-F238E27FC236}">
                  <a16:creationId xmlns:a16="http://schemas.microsoft.com/office/drawing/2014/main" id="{6C8D8A79-BF3F-822A-8A4D-A08360AF1228}"/>
                </a:ext>
              </a:extLst>
            </p:cNvPr>
            <p:cNvSpPr/>
            <p:nvPr/>
          </p:nvSpPr>
          <p:spPr>
            <a:xfrm>
              <a:off x="2076522" y="2567571"/>
              <a:ext cx="48456" cy="62815"/>
            </a:xfrm>
            <a:custGeom>
              <a:avLst/>
              <a:gdLst/>
              <a:ahLst/>
              <a:cxnLst/>
              <a:rect l="l" t="t" r="r" b="b"/>
              <a:pathLst>
                <a:path w="1802" h="2336" extrusionOk="0">
                  <a:moveTo>
                    <a:pt x="1638" y="1"/>
                  </a:moveTo>
                  <a:cubicBezTo>
                    <a:pt x="1594" y="1"/>
                    <a:pt x="1552" y="19"/>
                    <a:pt x="1522" y="50"/>
                  </a:cubicBezTo>
                  <a:lnTo>
                    <a:pt x="36" y="2095"/>
                  </a:lnTo>
                  <a:cubicBezTo>
                    <a:pt x="1" y="2165"/>
                    <a:pt x="1" y="2253"/>
                    <a:pt x="71" y="2305"/>
                  </a:cubicBezTo>
                  <a:cubicBezTo>
                    <a:pt x="98" y="2326"/>
                    <a:pt x="129" y="2335"/>
                    <a:pt x="158" y="2335"/>
                  </a:cubicBezTo>
                  <a:cubicBezTo>
                    <a:pt x="204" y="2335"/>
                    <a:pt x="249" y="2312"/>
                    <a:pt x="280" y="2270"/>
                  </a:cubicBezTo>
                  <a:lnTo>
                    <a:pt x="1749" y="225"/>
                  </a:lnTo>
                  <a:cubicBezTo>
                    <a:pt x="1801" y="155"/>
                    <a:pt x="1784" y="67"/>
                    <a:pt x="1731" y="32"/>
                  </a:cubicBezTo>
                  <a:cubicBezTo>
                    <a:pt x="1702" y="10"/>
                    <a:pt x="1670" y="1"/>
                    <a:pt x="163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422;p43">
            <a:extLst>
              <a:ext uri="{FF2B5EF4-FFF2-40B4-BE49-F238E27FC236}">
                <a16:creationId xmlns:a16="http://schemas.microsoft.com/office/drawing/2014/main" id="{7E87615B-B9E1-B965-B90B-B7D3C053C186}"/>
              </a:ext>
            </a:extLst>
          </p:cNvPr>
          <p:cNvSpPr txBox="1">
            <a:spLocks/>
          </p:cNvSpPr>
          <p:nvPr/>
        </p:nvSpPr>
        <p:spPr>
          <a:xfrm>
            <a:off x="3189875" y="881490"/>
            <a:ext cx="1329992" cy="820586"/>
          </a:xfrm>
          <a:prstGeom prst="rect">
            <a:avLst/>
          </a:prstGeom>
          <a:solidFill>
            <a:schemeClr val="bg2">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9100"/>
              <a:buFont typeface="Bad Script"/>
              <a:buNone/>
              <a:defRPr sz="9100" b="0" i="0" u="none" strike="noStrike" cap="none">
                <a:solidFill>
                  <a:schemeClr val="dk1"/>
                </a:solidFill>
                <a:latin typeface="Bad Script"/>
                <a:ea typeface="Bad Script"/>
                <a:cs typeface="Bad Script"/>
                <a:sym typeface="Bad Script"/>
              </a:defRPr>
            </a:lvl1pPr>
            <a:lvl2pPr marR="0" lvl="1" algn="l"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r>
              <a:rPr lang="en" dirty="0"/>
              <a:t>0</a:t>
            </a:r>
            <a:r>
              <a:rPr lang="en" sz="8800" dirty="0"/>
              <a:t>6</a:t>
            </a:r>
            <a:endParaRPr lang="en" dirty="0"/>
          </a:p>
        </p:txBody>
      </p:sp>
      <p:sp>
        <p:nvSpPr>
          <p:cNvPr id="4" name="Rectangle 3">
            <a:extLst>
              <a:ext uri="{FF2B5EF4-FFF2-40B4-BE49-F238E27FC236}">
                <a16:creationId xmlns:a16="http://schemas.microsoft.com/office/drawing/2014/main" id="{7C1CE459-D634-F102-C7D1-C6D0854DB23D}"/>
              </a:ext>
            </a:extLst>
          </p:cNvPr>
          <p:cNvSpPr/>
          <p:nvPr/>
        </p:nvSpPr>
        <p:spPr>
          <a:xfrm>
            <a:off x="3281294" y="589427"/>
            <a:ext cx="555680" cy="29773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EC653F5C-48C0-32E0-D6B3-CFA044D5C55C}"/>
              </a:ext>
            </a:extLst>
          </p:cNvPr>
          <p:cNvSpPr/>
          <p:nvPr/>
        </p:nvSpPr>
        <p:spPr>
          <a:xfrm rot="3686042">
            <a:off x="2835899" y="1363236"/>
            <a:ext cx="555680" cy="29773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1361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Shape 2126"/>
        <p:cNvGrpSpPr/>
        <p:nvPr/>
      </p:nvGrpSpPr>
      <p:grpSpPr>
        <a:xfrm>
          <a:off x="0" y="0"/>
          <a:ext cx="0" cy="0"/>
          <a:chOff x="0" y="0"/>
          <a:chExt cx="0" cy="0"/>
        </a:xfrm>
      </p:grpSpPr>
      <p:sp>
        <p:nvSpPr>
          <p:cNvPr id="2127" name="Google Shape;2127;p64"/>
          <p:cNvSpPr txBox="1">
            <a:spLocks noGrp="1"/>
          </p:cNvSpPr>
          <p:nvPr>
            <p:ph type="title" idx="2"/>
          </p:nvPr>
        </p:nvSpPr>
        <p:spPr>
          <a:xfrm>
            <a:off x="6141808" y="1944600"/>
            <a:ext cx="2320800" cy="42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FFC000"/>
                </a:solidFill>
              </a:rPr>
              <a:t>Question </a:t>
            </a:r>
            <a:r>
              <a:rPr lang="en-US" sz="2800" dirty="0">
                <a:solidFill>
                  <a:srgbClr val="FFC000"/>
                </a:solidFill>
              </a:rPr>
              <a:t>3</a:t>
            </a:r>
            <a:endParaRPr lang="en-US" dirty="0">
              <a:solidFill>
                <a:srgbClr val="FFC000"/>
              </a:solidFill>
            </a:endParaRPr>
          </a:p>
        </p:txBody>
      </p:sp>
      <p:sp>
        <p:nvSpPr>
          <p:cNvPr id="2130" name="Google Shape;2130;p64"/>
          <p:cNvSpPr txBox="1">
            <a:spLocks noGrp="1"/>
          </p:cNvSpPr>
          <p:nvPr>
            <p:ph type="title" idx="6"/>
          </p:nvPr>
        </p:nvSpPr>
        <p:spPr>
          <a:xfrm>
            <a:off x="720000" y="539500"/>
            <a:ext cx="7704000" cy="37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PROBLEMS</a:t>
            </a:r>
            <a:endParaRPr dirty="0">
              <a:solidFill>
                <a:schemeClr val="accent3"/>
              </a:solidFill>
            </a:endParaRPr>
          </a:p>
        </p:txBody>
      </p:sp>
      <p:sp>
        <p:nvSpPr>
          <p:cNvPr id="2131" name="Google Shape;2131;p64"/>
          <p:cNvSpPr txBox="1">
            <a:spLocks noGrp="1"/>
          </p:cNvSpPr>
          <p:nvPr>
            <p:ph type="title"/>
          </p:nvPr>
        </p:nvSpPr>
        <p:spPr>
          <a:xfrm>
            <a:off x="742625" y="1944606"/>
            <a:ext cx="2320800" cy="42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C000"/>
                </a:solidFill>
              </a:rPr>
              <a:t>Question </a:t>
            </a:r>
            <a:r>
              <a:rPr lang="en" sz="3200" dirty="0">
                <a:solidFill>
                  <a:srgbClr val="FFC000"/>
                </a:solidFill>
              </a:rPr>
              <a:t>1</a:t>
            </a:r>
            <a:endParaRPr dirty="0">
              <a:solidFill>
                <a:srgbClr val="FFC000"/>
              </a:solidFill>
            </a:endParaRPr>
          </a:p>
        </p:txBody>
      </p:sp>
      <p:sp>
        <p:nvSpPr>
          <p:cNvPr id="2132" name="Google Shape;2132;p64"/>
          <p:cNvSpPr txBox="1">
            <a:spLocks noGrp="1"/>
          </p:cNvSpPr>
          <p:nvPr>
            <p:ph type="subTitle" idx="1"/>
          </p:nvPr>
        </p:nvSpPr>
        <p:spPr>
          <a:xfrm>
            <a:off x="950525" y="2792266"/>
            <a:ext cx="1905000" cy="1833505"/>
          </a:xfrm>
          <a:prstGeom prst="rect">
            <a:avLst/>
          </a:prstGeom>
          <a:solidFill>
            <a:schemeClr val="accent3">
              <a:lumMod val="75000"/>
            </a:schemeClr>
          </a:solidFill>
        </p:spPr>
        <p:txBody>
          <a:bodyPr spcFirstLastPara="1" wrap="square" lIns="182875" tIns="91425" rIns="182875" bIns="91425" anchor="t" anchorCtr="0">
            <a:noAutofit/>
          </a:bodyPr>
          <a:lstStyle/>
          <a:p>
            <a:pPr marL="0" lvl="0" indent="0" rtl="0">
              <a:spcBef>
                <a:spcPts val="0"/>
              </a:spcBef>
              <a:spcAft>
                <a:spcPts val="0"/>
              </a:spcAft>
              <a:buNone/>
            </a:pPr>
            <a:r>
              <a:rPr lang="en-US" sz="950" b="1" dirty="0">
                <a:solidFill>
                  <a:srgbClr val="FFC000"/>
                </a:solidFill>
                <a:latin typeface="Comic Sans MS" panose="030F0702030302020204" pitchFamily="66" charset="0"/>
              </a:rPr>
              <a:t>A body with a temperature of 40</a:t>
            </a:r>
            <a:r>
              <a:rPr lang="en-US" sz="950" b="1" baseline="30000" dirty="0">
                <a:solidFill>
                  <a:srgbClr val="FFC000"/>
                </a:solidFill>
                <a:latin typeface="Comic Sans MS" panose="030F0702030302020204" pitchFamily="66" charset="0"/>
              </a:rPr>
              <a:t>o</a:t>
            </a:r>
            <a:r>
              <a:rPr lang="en-US" sz="950" b="1" dirty="0">
                <a:solidFill>
                  <a:srgbClr val="FFC000"/>
                </a:solidFill>
                <a:latin typeface="Comic Sans MS" panose="030F0702030302020204" pitchFamily="66" charset="0"/>
              </a:rPr>
              <a:t> C is kept in the surroundings with a constant temperature of 20</a:t>
            </a:r>
            <a:r>
              <a:rPr lang="en-US" sz="950" b="1" baseline="30000" dirty="0">
                <a:solidFill>
                  <a:srgbClr val="FFC000"/>
                </a:solidFill>
                <a:latin typeface="Comic Sans MS" panose="030F0702030302020204" pitchFamily="66" charset="0"/>
              </a:rPr>
              <a:t>o</a:t>
            </a:r>
            <a:r>
              <a:rPr lang="en-US" sz="950" b="1" dirty="0">
                <a:solidFill>
                  <a:srgbClr val="FFC000"/>
                </a:solidFill>
                <a:latin typeface="Comic Sans MS" panose="030F0702030302020204" pitchFamily="66" charset="0"/>
              </a:rPr>
              <a:t> C. If the temperature falls to 35</a:t>
            </a:r>
            <a:r>
              <a:rPr lang="en-US" sz="950" b="1" baseline="30000" dirty="0">
                <a:solidFill>
                  <a:srgbClr val="FFC000"/>
                </a:solidFill>
                <a:latin typeface="Comic Sans MS" panose="030F0702030302020204" pitchFamily="66" charset="0"/>
              </a:rPr>
              <a:t>o</a:t>
            </a:r>
            <a:r>
              <a:rPr lang="en-US" sz="950" b="1" dirty="0">
                <a:solidFill>
                  <a:srgbClr val="FFC000"/>
                </a:solidFill>
                <a:latin typeface="Comic Sans MS" panose="030F0702030302020204" pitchFamily="66" charset="0"/>
              </a:rPr>
              <a:t> C in 10 minutes, find out how much excess time it will take for the body to attain the temperature of 30</a:t>
            </a:r>
            <a:r>
              <a:rPr lang="en-US" sz="950" b="1" baseline="30000" dirty="0">
                <a:solidFill>
                  <a:srgbClr val="FFC000"/>
                </a:solidFill>
                <a:latin typeface="Comic Sans MS" panose="030F0702030302020204" pitchFamily="66" charset="0"/>
              </a:rPr>
              <a:t>o</a:t>
            </a:r>
            <a:r>
              <a:rPr lang="en-US" sz="950" b="1" dirty="0">
                <a:solidFill>
                  <a:srgbClr val="FFC000"/>
                </a:solidFill>
                <a:latin typeface="Comic Sans MS" panose="030F0702030302020204" pitchFamily="66" charset="0"/>
              </a:rPr>
              <a:t> C. </a:t>
            </a:r>
            <a:endParaRPr sz="950" b="1" dirty="0">
              <a:solidFill>
                <a:srgbClr val="FFC000"/>
              </a:solidFill>
              <a:latin typeface="Comic Sans MS" panose="030F0702030302020204" pitchFamily="66" charset="0"/>
            </a:endParaRPr>
          </a:p>
        </p:txBody>
      </p:sp>
      <p:sp>
        <p:nvSpPr>
          <p:cNvPr id="2134" name="Google Shape;2134;p64"/>
          <p:cNvSpPr txBox="1">
            <a:spLocks noGrp="1"/>
          </p:cNvSpPr>
          <p:nvPr>
            <p:ph type="title" idx="4"/>
          </p:nvPr>
        </p:nvSpPr>
        <p:spPr>
          <a:xfrm>
            <a:off x="3442217" y="1944617"/>
            <a:ext cx="2320800" cy="42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FFC000"/>
                </a:solidFill>
              </a:rPr>
              <a:t>Question </a:t>
            </a:r>
            <a:r>
              <a:rPr lang="en-US" sz="3200" dirty="0">
                <a:solidFill>
                  <a:srgbClr val="FFC000"/>
                </a:solidFill>
              </a:rPr>
              <a:t>2</a:t>
            </a:r>
            <a:endParaRPr lang="en-US" dirty="0">
              <a:solidFill>
                <a:srgbClr val="FFC000"/>
              </a:solidFill>
            </a:endParaRPr>
          </a:p>
        </p:txBody>
      </p:sp>
      <p:sp>
        <p:nvSpPr>
          <p:cNvPr id="16" name="Google Shape;2132;p64">
            <a:extLst>
              <a:ext uri="{FF2B5EF4-FFF2-40B4-BE49-F238E27FC236}">
                <a16:creationId xmlns:a16="http://schemas.microsoft.com/office/drawing/2014/main" id="{9B217353-2B3B-EE7E-A5F2-A290533EB018}"/>
              </a:ext>
            </a:extLst>
          </p:cNvPr>
          <p:cNvSpPr txBox="1">
            <a:spLocks/>
          </p:cNvSpPr>
          <p:nvPr/>
        </p:nvSpPr>
        <p:spPr>
          <a:xfrm>
            <a:off x="3650117" y="2792266"/>
            <a:ext cx="1905000" cy="1833505"/>
          </a:xfrm>
          <a:prstGeom prst="rect">
            <a:avLst/>
          </a:prstGeom>
          <a:solidFill>
            <a:schemeClr val="accent3">
              <a:lumMod val="75000"/>
            </a:schemeClr>
          </a:solidFill>
          <a:ln>
            <a:noFill/>
          </a:ln>
        </p:spPr>
        <p:txBody>
          <a:bodyPr spcFirstLastPara="1" wrap="square" lIns="182875" tIns="91425" rIns="18287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1pPr>
            <a:lvl2pPr marL="914400" marR="0" lvl="1" indent="-317500" algn="ctr"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2pPr>
            <a:lvl3pPr marL="1371600" marR="0" lvl="2" indent="-317500" algn="ctr"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3pPr>
            <a:lvl4pPr marL="1828800" marR="0" lvl="3" indent="-317500" algn="ctr"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4pPr>
            <a:lvl5pPr marL="2286000" marR="0" lvl="4" indent="-317500" algn="ctr"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5pPr>
            <a:lvl6pPr marL="2743200" marR="0" lvl="5" indent="-317500" algn="ctr"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6pPr>
            <a:lvl7pPr marL="3200400" marR="0" lvl="6" indent="-317500" algn="ctr"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7pPr>
            <a:lvl8pPr marL="3657600" marR="0" lvl="7" indent="-317500" algn="ctr"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8pPr>
            <a:lvl9pPr marL="4114800" marR="0" lvl="8" indent="-317500" algn="ctr"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9pPr>
          </a:lstStyle>
          <a:p>
            <a:pPr marL="0" indent="0"/>
            <a:r>
              <a:rPr lang="en-US" sz="1150" b="1" dirty="0">
                <a:solidFill>
                  <a:srgbClr val="FFC000"/>
                </a:solidFill>
                <a:latin typeface="Comic Sans MS" panose="030F0702030302020204" pitchFamily="66" charset="0"/>
              </a:rPr>
              <a:t>Water in a vessel is heated to 80</a:t>
            </a:r>
            <a:r>
              <a:rPr lang="en-US" sz="1150" b="1" baseline="30000" dirty="0">
                <a:solidFill>
                  <a:srgbClr val="FFC000"/>
                </a:solidFill>
                <a:latin typeface="Comic Sans MS" panose="030F0702030302020204" pitchFamily="66" charset="0"/>
              </a:rPr>
              <a:t>o</a:t>
            </a:r>
            <a:r>
              <a:rPr lang="en-US" sz="1150" b="1" dirty="0">
                <a:solidFill>
                  <a:srgbClr val="FFC000"/>
                </a:solidFill>
                <a:latin typeface="Comic Sans MS" panose="030F0702030302020204" pitchFamily="66" charset="0"/>
              </a:rPr>
              <a:t> C for 10 minutes. How much would the temperature be, if k = 0.056 per minute and the surrounding temperature is 25</a:t>
            </a:r>
            <a:r>
              <a:rPr lang="en-US" sz="1150" b="1" baseline="30000" dirty="0">
                <a:solidFill>
                  <a:srgbClr val="FFC000"/>
                </a:solidFill>
                <a:latin typeface="Comic Sans MS" panose="030F0702030302020204" pitchFamily="66" charset="0"/>
              </a:rPr>
              <a:t>o</a:t>
            </a:r>
            <a:r>
              <a:rPr lang="en-US" sz="1150" b="1" dirty="0">
                <a:solidFill>
                  <a:srgbClr val="FFC000"/>
                </a:solidFill>
                <a:latin typeface="Comic Sans MS" panose="030F0702030302020204" pitchFamily="66" charset="0"/>
              </a:rPr>
              <a:t> C? </a:t>
            </a:r>
          </a:p>
        </p:txBody>
      </p:sp>
      <p:sp>
        <p:nvSpPr>
          <p:cNvPr id="17" name="Google Shape;2132;p64">
            <a:extLst>
              <a:ext uri="{FF2B5EF4-FFF2-40B4-BE49-F238E27FC236}">
                <a16:creationId xmlns:a16="http://schemas.microsoft.com/office/drawing/2014/main" id="{EBB9B3BE-6053-8E86-E34A-721CB45D7F98}"/>
              </a:ext>
            </a:extLst>
          </p:cNvPr>
          <p:cNvSpPr txBox="1">
            <a:spLocks/>
          </p:cNvSpPr>
          <p:nvPr/>
        </p:nvSpPr>
        <p:spPr>
          <a:xfrm>
            <a:off x="6349709" y="2792266"/>
            <a:ext cx="1905000" cy="1833505"/>
          </a:xfrm>
          <a:prstGeom prst="rect">
            <a:avLst/>
          </a:prstGeom>
          <a:solidFill>
            <a:schemeClr val="accent3">
              <a:lumMod val="75000"/>
            </a:schemeClr>
          </a:solidFill>
          <a:ln>
            <a:noFill/>
          </a:ln>
        </p:spPr>
        <p:txBody>
          <a:bodyPr spcFirstLastPara="1" wrap="square" lIns="182875" tIns="91425" rIns="18287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1pPr>
            <a:lvl2pPr marL="914400" marR="0" lvl="1" indent="-317500" algn="ctr"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2pPr>
            <a:lvl3pPr marL="1371600" marR="0" lvl="2" indent="-317500" algn="ctr"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3pPr>
            <a:lvl4pPr marL="1828800" marR="0" lvl="3" indent="-317500" algn="ctr"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4pPr>
            <a:lvl5pPr marL="2286000" marR="0" lvl="4" indent="-317500" algn="ctr"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5pPr>
            <a:lvl6pPr marL="2743200" marR="0" lvl="5" indent="-317500" algn="ctr"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6pPr>
            <a:lvl7pPr marL="3200400" marR="0" lvl="6" indent="-317500" algn="ctr"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7pPr>
            <a:lvl8pPr marL="3657600" marR="0" lvl="7" indent="-317500" algn="ctr"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8pPr>
            <a:lvl9pPr marL="4114800" marR="0" lvl="8" indent="-317500" algn="ctr"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9pPr>
          </a:lstStyle>
          <a:p>
            <a:pPr marL="0" indent="0"/>
            <a:r>
              <a:rPr lang="en-US" sz="1200" b="1" dirty="0">
                <a:solidFill>
                  <a:srgbClr val="FFC000"/>
                </a:solidFill>
                <a:latin typeface="Comic Sans MS" panose="030F0702030302020204" pitchFamily="66" charset="0"/>
              </a:rPr>
              <a:t>Water is heated to 80</a:t>
            </a:r>
            <a:r>
              <a:rPr lang="en-US" sz="1200" b="1" baseline="30000" dirty="0">
                <a:solidFill>
                  <a:srgbClr val="FFC000"/>
                </a:solidFill>
                <a:latin typeface="Comic Sans MS" panose="030F0702030302020204" pitchFamily="66" charset="0"/>
              </a:rPr>
              <a:t>o</a:t>
            </a:r>
            <a:r>
              <a:rPr lang="en-US" sz="1200" b="1" dirty="0">
                <a:solidFill>
                  <a:srgbClr val="FFC000"/>
                </a:solidFill>
                <a:latin typeface="Comic Sans MS" panose="030F0702030302020204" pitchFamily="66" charset="0"/>
              </a:rPr>
              <a:t>C for 10 min. How much would be the temperature if k = 0.56 per min and the surrounding temperature is 25</a:t>
            </a:r>
            <a:r>
              <a:rPr lang="en-US" sz="1200" b="1" baseline="30000" dirty="0">
                <a:solidFill>
                  <a:srgbClr val="FFC000"/>
                </a:solidFill>
                <a:latin typeface="Comic Sans MS" panose="030F0702030302020204" pitchFamily="66" charset="0"/>
              </a:rPr>
              <a:t>o</a:t>
            </a:r>
            <a:r>
              <a:rPr lang="en-US" sz="1200" b="1" dirty="0">
                <a:solidFill>
                  <a:srgbClr val="FFC000"/>
                </a:solidFill>
                <a:latin typeface="Comic Sans MS" panose="030F0702030302020204" pitchFamily="66" charset="0"/>
              </a:rPr>
              <a:t>C?</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Shape 2251"/>
        <p:cNvGrpSpPr/>
        <p:nvPr/>
      </p:nvGrpSpPr>
      <p:grpSpPr>
        <a:xfrm>
          <a:off x="0" y="0"/>
          <a:ext cx="0" cy="0"/>
          <a:chOff x="0" y="0"/>
          <a:chExt cx="0" cy="0"/>
        </a:xfrm>
      </p:grpSpPr>
      <p:sp>
        <p:nvSpPr>
          <p:cNvPr id="2252" name="Google Shape;2252;p71"/>
          <p:cNvSpPr txBox="1">
            <a:spLocks noGrp="1"/>
          </p:cNvSpPr>
          <p:nvPr>
            <p:ph type="title"/>
          </p:nvPr>
        </p:nvSpPr>
        <p:spPr>
          <a:xfrm>
            <a:off x="2303220" y="14512"/>
            <a:ext cx="3944400" cy="59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SOLUTION </a:t>
            </a:r>
            <a:r>
              <a:rPr lang="en" sz="3600" dirty="0"/>
              <a:t>1</a:t>
            </a:r>
            <a:endParaRPr sz="2800" dirty="0"/>
          </a:p>
        </p:txBody>
      </p:sp>
      <p:grpSp>
        <p:nvGrpSpPr>
          <p:cNvPr id="2255" name="Google Shape;2255;p71"/>
          <p:cNvGrpSpPr/>
          <p:nvPr/>
        </p:nvGrpSpPr>
        <p:grpSpPr>
          <a:xfrm>
            <a:off x="417942" y="3831547"/>
            <a:ext cx="1106603" cy="1043694"/>
            <a:chOff x="713221" y="3759631"/>
            <a:chExt cx="900116" cy="848946"/>
          </a:xfrm>
        </p:grpSpPr>
        <p:sp>
          <p:nvSpPr>
            <p:cNvPr id="2256" name="Google Shape;2256;p71"/>
            <p:cNvSpPr/>
            <p:nvPr/>
          </p:nvSpPr>
          <p:spPr>
            <a:xfrm rot="2829198">
              <a:off x="869084" y="4057356"/>
              <a:ext cx="654856" cy="242932"/>
            </a:xfrm>
            <a:custGeom>
              <a:avLst/>
              <a:gdLst/>
              <a:ahLst/>
              <a:cxnLst/>
              <a:rect l="l" t="t" r="r" b="b"/>
              <a:pathLst>
                <a:path w="18147" h="6732" extrusionOk="0">
                  <a:moveTo>
                    <a:pt x="333" y="1"/>
                  </a:moveTo>
                  <a:lnTo>
                    <a:pt x="1" y="5944"/>
                  </a:lnTo>
                  <a:cubicBezTo>
                    <a:pt x="2745" y="6102"/>
                    <a:pt x="5910" y="6224"/>
                    <a:pt x="8951" y="6347"/>
                  </a:cubicBezTo>
                  <a:cubicBezTo>
                    <a:pt x="11993" y="6469"/>
                    <a:pt x="15122" y="6591"/>
                    <a:pt x="17814" y="6731"/>
                  </a:cubicBezTo>
                  <a:lnTo>
                    <a:pt x="18146" y="787"/>
                  </a:lnTo>
                  <a:cubicBezTo>
                    <a:pt x="15419" y="630"/>
                    <a:pt x="12255" y="508"/>
                    <a:pt x="9196" y="385"/>
                  </a:cubicBezTo>
                  <a:cubicBezTo>
                    <a:pt x="6154" y="281"/>
                    <a:pt x="3025" y="141"/>
                    <a:pt x="333" y="1"/>
                  </a:cubicBezTo>
                  <a:close/>
                </a:path>
              </a:pathLst>
            </a:custGeom>
            <a:solidFill>
              <a:schemeClr val="accent3"/>
            </a:solidFill>
            <a:ln w="9525" cap="flat" cmpd="sng">
              <a:solidFill>
                <a:schemeClr val="dk1"/>
              </a:solidFill>
              <a:prstDash val="solid"/>
              <a:round/>
              <a:headEnd type="none" w="sm" len="sm"/>
              <a:tailEnd type="none" w="sm" len="sm"/>
            </a:ln>
            <a:effectLst>
              <a:outerShdw dist="19050" dir="215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1"/>
            <p:cNvSpPr/>
            <p:nvPr/>
          </p:nvSpPr>
          <p:spPr>
            <a:xfrm rot="2829198">
              <a:off x="1290075" y="3813761"/>
              <a:ext cx="266244" cy="271729"/>
            </a:xfrm>
            <a:custGeom>
              <a:avLst/>
              <a:gdLst/>
              <a:ahLst/>
              <a:cxnLst/>
              <a:rect l="l" t="t" r="r" b="b"/>
              <a:pathLst>
                <a:path w="7378" h="7530" extrusionOk="0">
                  <a:moveTo>
                    <a:pt x="3662" y="0"/>
                  </a:moveTo>
                  <a:cubicBezTo>
                    <a:pt x="1955" y="0"/>
                    <a:pt x="378" y="1473"/>
                    <a:pt x="193" y="3171"/>
                  </a:cubicBezTo>
                  <a:cubicBezTo>
                    <a:pt x="0" y="4955"/>
                    <a:pt x="1224" y="6755"/>
                    <a:pt x="2920" y="7314"/>
                  </a:cubicBezTo>
                  <a:cubicBezTo>
                    <a:pt x="3361" y="7457"/>
                    <a:pt x="3800" y="7530"/>
                    <a:pt x="4219" y="7530"/>
                  </a:cubicBezTo>
                  <a:cubicBezTo>
                    <a:pt x="4978" y="7530"/>
                    <a:pt x="5671" y="7292"/>
                    <a:pt x="6189" y="6808"/>
                  </a:cubicBezTo>
                  <a:cubicBezTo>
                    <a:pt x="7011" y="6056"/>
                    <a:pt x="7378" y="4902"/>
                    <a:pt x="7325" y="3783"/>
                  </a:cubicBezTo>
                  <a:cubicBezTo>
                    <a:pt x="7220" y="1930"/>
                    <a:pt x="5734" y="130"/>
                    <a:pt x="3864" y="7"/>
                  </a:cubicBezTo>
                  <a:cubicBezTo>
                    <a:pt x="3796" y="3"/>
                    <a:pt x="3729" y="0"/>
                    <a:pt x="3662" y="0"/>
                  </a:cubicBezTo>
                  <a:close/>
                </a:path>
              </a:pathLst>
            </a:custGeom>
            <a:solidFill>
              <a:schemeClr val="accent3"/>
            </a:solidFill>
            <a:ln w="9525" cap="flat" cmpd="sng">
              <a:solidFill>
                <a:schemeClr val="dk1"/>
              </a:solidFill>
              <a:prstDash val="solid"/>
              <a:round/>
              <a:headEnd type="none" w="sm" len="sm"/>
              <a:tailEnd type="none" w="sm" len="sm"/>
            </a:ln>
            <a:effectLst>
              <a:outerShdw dist="19050" dir="215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1"/>
            <p:cNvSpPr/>
            <p:nvPr/>
          </p:nvSpPr>
          <p:spPr>
            <a:xfrm rot="2829198">
              <a:off x="770178" y="4256507"/>
              <a:ext cx="302185" cy="287246"/>
            </a:xfrm>
            <a:custGeom>
              <a:avLst/>
              <a:gdLst/>
              <a:ahLst/>
              <a:cxnLst/>
              <a:rect l="l" t="t" r="r" b="b"/>
              <a:pathLst>
                <a:path w="8374" h="7960" extrusionOk="0">
                  <a:moveTo>
                    <a:pt x="4190" y="0"/>
                  </a:moveTo>
                  <a:cubicBezTo>
                    <a:pt x="2232" y="0"/>
                    <a:pt x="523" y="1469"/>
                    <a:pt x="280" y="3491"/>
                  </a:cubicBezTo>
                  <a:cubicBezTo>
                    <a:pt x="0" y="5676"/>
                    <a:pt x="1539" y="7651"/>
                    <a:pt x="3706" y="7931"/>
                  </a:cubicBezTo>
                  <a:cubicBezTo>
                    <a:pt x="3865" y="7950"/>
                    <a:pt x="4023" y="7960"/>
                    <a:pt x="4180" y="7960"/>
                  </a:cubicBezTo>
                  <a:cubicBezTo>
                    <a:pt x="6139" y="7960"/>
                    <a:pt x="7853" y="6476"/>
                    <a:pt x="8112" y="4452"/>
                  </a:cubicBezTo>
                  <a:cubicBezTo>
                    <a:pt x="8374" y="2285"/>
                    <a:pt x="6836" y="292"/>
                    <a:pt x="4668" y="30"/>
                  </a:cubicBezTo>
                  <a:cubicBezTo>
                    <a:pt x="4507" y="10"/>
                    <a:pt x="4348" y="0"/>
                    <a:pt x="4190" y="0"/>
                  </a:cubicBezTo>
                  <a:close/>
                </a:path>
              </a:pathLst>
            </a:custGeom>
            <a:solidFill>
              <a:schemeClr val="accent3"/>
            </a:solidFill>
            <a:ln w="9525" cap="flat" cmpd="sng">
              <a:solidFill>
                <a:schemeClr val="dk1"/>
              </a:solidFill>
              <a:prstDash val="solid"/>
              <a:round/>
              <a:headEnd type="none" w="sm" len="sm"/>
              <a:tailEnd type="none" w="sm" len="sm"/>
            </a:ln>
            <a:effectLst>
              <a:outerShdw dist="19050" dir="215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9" name="Google Shape;2259;p71"/>
          <p:cNvGrpSpPr/>
          <p:nvPr/>
        </p:nvGrpSpPr>
        <p:grpSpPr>
          <a:xfrm>
            <a:off x="7112740" y="539495"/>
            <a:ext cx="1702653" cy="1482319"/>
            <a:chOff x="7112740" y="539495"/>
            <a:chExt cx="1702653" cy="1482319"/>
          </a:xfrm>
        </p:grpSpPr>
        <p:sp>
          <p:nvSpPr>
            <p:cNvPr id="2260" name="Google Shape;2260;p71"/>
            <p:cNvSpPr/>
            <p:nvPr/>
          </p:nvSpPr>
          <p:spPr>
            <a:xfrm rot="-824666">
              <a:off x="7230378" y="697103"/>
              <a:ext cx="1467377" cy="1167103"/>
            </a:xfrm>
            <a:custGeom>
              <a:avLst/>
              <a:gdLst/>
              <a:ahLst/>
              <a:cxnLst/>
              <a:rect l="l" t="t" r="r" b="b"/>
              <a:pathLst>
                <a:path w="40663" h="32342" extrusionOk="0">
                  <a:moveTo>
                    <a:pt x="40453" y="1"/>
                  </a:moveTo>
                  <a:lnTo>
                    <a:pt x="17308" y="805"/>
                  </a:lnTo>
                  <a:lnTo>
                    <a:pt x="16801" y="3025"/>
                  </a:lnTo>
                  <a:cubicBezTo>
                    <a:pt x="15472" y="8689"/>
                    <a:pt x="14073" y="14178"/>
                    <a:pt x="12675" y="19545"/>
                  </a:cubicBezTo>
                  <a:lnTo>
                    <a:pt x="4616" y="9755"/>
                  </a:lnTo>
                  <a:lnTo>
                    <a:pt x="1" y="13531"/>
                  </a:lnTo>
                  <a:lnTo>
                    <a:pt x="15472" y="32341"/>
                  </a:lnTo>
                  <a:lnTo>
                    <a:pt x="16958" y="26695"/>
                  </a:lnTo>
                  <a:cubicBezTo>
                    <a:pt x="18654" y="20227"/>
                    <a:pt x="20419" y="13531"/>
                    <a:pt x="22062" y="6609"/>
                  </a:cubicBezTo>
                  <a:lnTo>
                    <a:pt x="40663" y="5945"/>
                  </a:lnTo>
                  <a:lnTo>
                    <a:pt x="40453" y="1"/>
                  </a:lnTo>
                  <a:close/>
                </a:path>
              </a:pathLst>
            </a:custGeom>
            <a:solidFill>
              <a:schemeClr val="accent2"/>
            </a:solidFill>
            <a:ln w="9525" cap="flat" cmpd="sng">
              <a:solidFill>
                <a:schemeClr val="dk1"/>
              </a:solidFill>
              <a:prstDash val="solid"/>
              <a:round/>
              <a:headEnd type="none" w="sm" len="sm"/>
              <a:tailEnd type="none" w="sm" len="sm"/>
            </a:ln>
            <a:effectLst>
              <a:outerShdw dist="57150" dir="28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71"/>
            <p:cNvSpPr/>
            <p:nvPr/>
          </p:nvSpPr>
          <p:spPr>
            <a:xfrm rot="-824666">
              <a:off x="7310780" y="849120"/>
              <a:ext cx="1279367" cy="810173"/>
            </a:xfrm>
            <a:custGeom>
              <a:avLst/>
              <a:gdLst/>
              <a:ahLst/>
              <a:cxnLst/>
              <a:rect l="l" t="t" r="r" b="b"/>
              <a:pathLst>
                <a:path w="35453" h="22451" extrusionOk="0">
                  <a:moveTo>
                    <a:pt x="35138" y="0"/>
                  </a:moveTo>
                  <a:cubicBezTo>
                    <a:pt x="35050" y="17"/>
                    <a:pt x="34998" y="70"/>
                    <a:pt x="34998" y="157"/>
                  </a:cubicBezTo>
                  <a:cubicBezTo>
                    <a:pt x="34998" y="245"/>
                    <a:pt x="35068" y="297"/>
                    <a:pt x="35138" y="297"/>
                  </a:cubicBezTo>
                  <a:lnTo>
                    <a:pt x="35313" y="297"/>
                  </a:lnTo>
                  <a:cubicBezTo>
                    <a:pt x="35400" y="297"/>
                    <a:pt x="35453" y="227"/>
                    <a:pt x="35453" y="140"/>
                  </a:cubicBezTo>
                  <a:cubicBezTo>
                    <a:pt x="35453" y="70"/>
                    <a:pt x="35383" y="0"/>
                    <a:pt x="35313" y="0"/>
                  </a:cubicBezTo>
                  <a:close/>
                  <a:moveTo>
                    <a:pt x="33652" y="35"/>
                  </a:moveTo>
                  <a:cubicBezTo>
                    <a:pt x="33145" y="52"/>
                    <a:pt x="32656" y="70"/>
                    <a:pt x="32149" y="70"/>
                  </a:cubicBezTo>
                  <a:cubicBezTo>
                    <a:pt x="32079" y="70"/>
                    <a:pt x="32009" y="140"/>
                    <a:pt x="32009" y="227"/>
                  </a:cubicBezTo>
                  <a:cubicBezTo>
                    <a:pt x="32009" y="297"/>
                    <a:pt x="32079" y="367"/>
                    <a:pt x="32166" y="367"/>
                  </a:cubicBezTo>
                  <a:cubicBezTo>
                    <a:pt x="32656" y="350"/>
                    <a:pt x="33163" y="350"/>
                    <a:pt x="33652" y="332"/>
                  </a:cubicBezTo>
                  <a:cubicBezTo>
                    <a:pt x="33739" y="332"/>
                    <a:pt x="33792" y="262"/>
                    <a:pt x="33792" y="175"/>
                  </a:cubicBezTo>
                  <a:cubicBezTo>
                    <a:pt x="33792" y="105"/>
                    <a:pt x="33722" y="35"/>
                    <a:pt x="33652" y="35"/>
                  </a:cubicBezTo>
                  <a:close/>
                  <a:moveTo>
                    <a:pt x="30663" y="105"/>
                  </a:moveTo>
                  <a:cubicBezTo>
                    <a:pt x="30173" y="122"/>
                    <a:pt x="29666" y="122"/>
                    <a:pt x="29177" y="140"/>
                  </a:cubicBezTo>
                  <a:cubicBezTo>
                    <a:pt x="29089" y="140"/>
                    <a:pt x="29037" y="210"/>
                    <a:pt x="29037" y="280"/>
                  </a:cubicBezTo>
                  <a:cubicBezTo>
                    <a:pt x="29037" y="367"/>
                    <a:pt x="29107" y="437"/>
                    <a:pt x="29177" y="437"/>
                  </a:cubicBezTo>
                  <a:cubicBezTo>
                    <a:pt x="29684" y="420"/>
                    <a:pt x="30173" y="402"/>
                    <a:pt x="30680" y="402"/>
                  </a:cubicBezTo>
                  <a:cubicBezTo>
                    <a:pt x="30750" y="402"/>
                    <a:pt x="30820" y="332"/>
                    <a:pt x="30820" y="245"/>
                  </a:cubicBezTo>
                  <a:cubicBezTo>
                    <a:pt x="30820" y="175"/>
                    <a:pt x="30750" y="105"/>
                    <a:pt x="30663" y="105"/>
                  </a:cubicBezTo>
                  <a:close/>
                  <a:moveTo>
                    <a:pt x="27691" y="175"/>
                  </a:moveTo>
                  <a:cubicBezTo>
                    <a:pt x="27201" y="175"/>
                    <a:pt x="26694" y="192"/>
                    <a:pt x="26205" y="210"/>
                  </a:cubicBezTo>
                  <a:cubicBezTo>
                    <a:pt x="26118" y="210"/>
                    <a:pt x="26065" y="280"/>
                    <a:pt x="26065" y="350"/>
                  </a:cubicBezTo>
                  <a:cubicBezTo>
                    <a:pt x="26065" y="437"/>
                    <a:pt x="26135" y="489"/>
                    <a:pt x="26205" y="489"/>
                  </a:cubicBezTo>
                  <a:cubicBezTo>
                    <a:pt x="26712" y="489"/>
                    <a:pt x="27201" y="472"/>
                    <a:pt x="27691" y="472"/>
                  </a:cubicBezTo>
                  <a:cubicBezTo>
                    <a:pt x="27778" y="455"/>
                    <a:pt x="27848" y="402"/>
                    <a:pt x="27831" y="315"/>
                  </a:cubicBezTo>
                  <a:cubicBezTo>
                    <a:pt x="27831" y="227"/>
                    <a:pt x="27778" y="175"/>
                    <a:pt x="27691" y="175"/>
                  </a:cubicBezTo>
                  <a:close/>
                  <a:moveTo>
                    <a:pt x="24719" y="245"/>
                  </a:moveTo>
                  <a:cubicBezTo>
                    <a:pt x="24212" y="245"/>
                    <a:pt x="23723" y="262"/>
                    <a:pt x="23216" y="280"/>
                  </a:cubicBezTo>
                  <a:cubicBezTo>
                    <a:pt x="23146" y="280"/>
                    <a:pt x="23076" y="332"/>
                    <a:pt x="23076" y="420"/>
                  </a:cubicBezTo>
                  <a:cubicBezTo>
                    <a:pt x="23076" y="507"/>
                    <a:pt x="23146" y="559"/>
                    <a:pt x="23233" y="559"/>
                  </a:cubicBezTo>
                  <a:cubicBezTo>
                    <a:pt x="23723" y="559"/>
                    <a:pt x="24230" y="542"/>
                    <a:pt x="24719" y="524"/>
                  </a:cubicBezTo>
                  <a:cubicBezTo>
                    <a:pt x="24806" y="524"/>
                    <a:pt x="24859" y="455"/>
                    <a:pt x="24859" y="385"/>
                  </a:cubicBezTo>
                  <a:cubicBezTo>
                    <a:pt x="24859" y="297"/>
                    <a:pt x="24789" y="245"/>
                    <a:pt x="24719" y="245"/>
                  </a:cubicBezTo>
                  <a:close/>
                  <a:moveTo>
                    <a:pt x="21730" y="297"/>
                  </a:moveTo>
                  <a:cubicBezTo>
                    <a:pt x="21240" y="315"/>
                    <a:pt x="20733" y="332"/>
                    <a:pt x="20244" y="332"/>
                  </a:cubicBezTo>
                  <a:cubicBezTo>
                    <a:pt x="20156" y="332"/>
                    <a:pt x="20104" y="402"/>
                    <a:pt x="20104" y="489"/>
                  </a:cubicBezTo>
                  <a:cubicBezTo>
                    <a:pt x="20104" y="559"/>
                    <a:pt x="20174" y="629"/>
                    <a:pt x="20244" y="629"/>
                  </a:cubicBezTo>
                  <a:cubicBezTo>
                    <a:pt x="20751" y="612"/>
                    <a:pt x="21240" y="612"/>
                    <a:pt x="21747" y="594"/>
                  </a:cubicBezTo>
                  <a:cubicBezTo>
                    <a:pt x="21817" y="594"/>
                    <a:pt x="21887" y="524"/>
                    <a:pt x="21887" y="455"/>
                  </a:cubicBezTo>
                  <a:cubicBezTo>
                    <a:pt x="21887" y="367"/>
                    <a:pt x="21817" y="297"/>
                    <a:pt x="21730" y="297"/>
                  </a:cubicBezTo>
                  <a:close/>
                  <a:moveTo>
                    <a:pt x="18758" y="367"/>
                  </a:moveTo>
                  <a:cubicBezTo>
                    <a:pt x="18636" y="367"/>
                    <a:pt x="18513" y="367"/>
                    <a:pt x="18391" y="385"/>
                  </a:cubicBezTo>
                  <a:cubicBezTo>
                    <a:pt x="18321" y="385"/>
                    <a:pt x="18268" y="420"/>
                    <a:pt x="18251" y="472"/>
                  </a:cubicBezTo>
                  <a:cubicBezTo>
                    <a:pt x="18129" y="839"/>
                    <a:pt x="18024" y="1189"/>
                    <a:pt x="17919" y="1538"/>
                  </a:cubicBezTo>
                  <a:cubicBezTo>
                    <a:pt x="17884" y="1626"/>
                    <a:pt x="17936" y="1713"/>
                    <a:pt x="18006" y="1731"/>
                  </a:cubicBezTo>
                  <a:cubicBezTo>
                    <a:pt x="18021" y="1734"/>
                    <a:pt x="18035" y="1735"/>
                    <a:pt x="18048" y="1735"/>
                  </a:cubicBezTo>
                  <a:cubicBezTo>
                    <a:pt x="18116" y="1735"/>
                    <a:pt x="18169" y="1699"/>
                    <a:pt x="18198" y="1626"/>
                  </a:cubicBezTo>
                  <a:cubicBezTo>
                    <a:pt x="18293" y="1310"/>
                    <a:pt x="18388" y="993"/>
                    <a:pt x="18496" y="664"/>
                  </a:cubicBezTo>
                  <a:lnTo>
                    <a:pt x="18758" y="664"/>
                  </a:lnTo>
                  <a:cubicBezTo>
                    <a:pt x="18845" y="664"/>
                    <a:pt x="18915" y="594"/>
                    <a:pt x="18898" y="507"/>
                  </a:cubicBezTo>
                  <a:cubicBezTo>
                    <a:pt x="18898" y="437"/>
                    <a:pt x="18845" y="367"/>
                    <a:pt x="18758" y="367"/>
                  </a:cubicBezTo>
                  <a:close/>
                  <a:moveTo>
                    <a:pt x="17620" y="2863"/>
                  </a:moveTo>
                  <a:cubicBezTo>
                    <a:pt x="17559" y="2863"/>
                    <a:pt x="17493" y="2899"/>
                    <a:pt x="17464" y="2972"/>
                  </a:cubicBezTo>
                  <a:cubicBezTo>
                    <a:pt x="17324" y="3444"/>
                    <a:pt x="17185" y="3916"/>
                    <a:pt x="17027" y="4388"/>
                  </a:cubicBezTo>
                  <a:cubicBezTo>
                    <a:pt x="17010" y="4458"/>
                    <a:pt x="17045" y="4545"/>
                    <a:pt x="17115" y="4580"/>
                  </a:cubicBezTo>
                  <a:cubicBezTo>
                    <a:pt x="17126" y="4582"/>
                    <a:pt x="17138" y="4583"/>
                    <a:pt x="17149" y="4583"/>
                  </a:cubicBezTo>
                  <a:cubicBezTo>
                    <a:pt x="17224" y="4583"/>
                    <a:pt x="17292" y="4536"/>
                    <a:pt x="17307" y="4475"/>
                  </a:cubicBezTo>
                  <a:cubicBezTo>
                    <a:pt x="17447" y="4003"/>
                    <a:pt x="17604" y="3531"/>
                    <a:pt x="17744" y="3059"/>
                  </a:cubicBezTo>
                  <a:cubicBezTo>
                    <a:pt x="17779" y="2972"/>
                    <a:pt x="17726" y="2902"/>
                    <a:pt x="17657" y="2867"/>
                  </a:cubicBezTo>
                  <a:cubicBezTo>
                    <a:pt x="17645" y="2864"/>
                    <a:pt x="17633" y="2863"/>
                    <a:pt x="17620" y="2863"/>
                  </a:cubicBezTo>
                  <a:close/>
                  <a:moveTo>
                    <a:pt x="16717" y="5705"/>
                  </a:moveTo>
                  <a:cubicBezTo>
                    <a:pt x="16659" y="5705"/>
                    <a:pt x="16600" y="5749"/>
                    <a:pt x="16573" y="5804"/>
                  </a:cubicBezTo>
                  <a:cubicBezTo>
                    <a:pt x="16433" y="6276"/>
                    <a:pt x="16276" y="6748"/>
                    <a:pt x="16136" y="7237"/>
                  </a:cubicBezTo>
                  <a:cubicBezTo>
                    <a:pt x="16101" y="7307"/>
                    <a:pt x="16153" y="7395"/>
                    <a:pt x="16223" y="7412"/>
                  </a:cubicBezTo>
                  <a:cubicBezTo>
                    <a:pt x="16238" y="7415"/>
                    <a:pt x="16253" y="7417"/>
                    <a:pt x="16266" y="7417"/>
                  </a:cubicBezTo>
                  <a:cubicBezTo>
                    <a:pt x="16333" y="7417"/>
                    <a:pt x="16386" y="7383"/>
                    <a:pt x="16415" y="7325"/>
                  </a:cubicBezTo>
                  <a:cubicBezTo>
                    <a:pt x="16555" y="6835"/>
                    <a:pt x="16713" y="6363"/>
                    <a:pt x="16852" y="5891"/>
                  </a:cubicBezTo>
                  <a:cubicBezTo>
                    <a:pt x="16887" y="5821"/>
                    <a:pt x="16835" y="5734"/>
                    <a:pt x="16765" y="5716"/>
                  </a:cubicBezTo>
                  <a:cubicBezTo>
                    <a:pt x="16750" y="5709"/>
                    <a:pt x="16734" y="5705"/>
                    <a:pt x="16717" y="5705"/>
                  </a:cubicBezTo>
                  <a:close/>
                  <a:moveTo>
                    <a:pt x="15831" y="8544"/>
                  </a:moveTo>
                  <a:cubicBezTo>
                    <a:pt x="15764" y="8544"/>
                    <a:pt x="15710" y="8580"/>
                    <a:pt x="15681" y="8653"/>
                  </a:cubicBezTo>
                  <a:cubicBezTo>
                    <a:pt x="15541" y="9125"/>
                    <a:pt x="15384" y="9597"/>
                    <a:pt x="15227" y="10069"/>
                  </a:cubicBezTo>
                  <a:cubicBezTo>
                    <a:pt x="15209" y="10139"/>
                    <a:pt x="15244" y="10227"/>
                    <a:pt x="15332" y="10244"/>
                  </a:cubicBezTo>
                  <a:cubicBezTo>
                    <a:pt x="15347" y="10252"/>
                    <a:pt x="15363" y="10255"/>
                    <a:pt x="15379" y="10255"/>
                  </a:cubicBezTo>
                  <a:cubicBezTo>
                    <a:pt x="15436" y="10255"/>
                    <a:pt x="15493" y="10211"/>
                    <a:pt x="15506" y="10157"/>
                  </a:cubicBezTo>
                  <a:cubicBezTo>
                    <a:pt x="15664" y="9685"/>
                    <a:pt x="15804" y="9213"/>
                    <a:pt x="15961" y="8741"/>
                  </a:cubicBezTo>
                  <a:cubicBezTo>
                    <a:pt x="15978" y="8653"/>
                    <a:pt x="15943" y="8583"/>
                    <a:pt x="15873" y="8548"/>
                  </a:cubicBezTo>
                  <a:cubicBezTo>
                    <a:pt x="15859" y="8545"/>
                    <a:pt x="15845" y="8544"/>
                    <a:pt x="15831" y="8544"/>
                  </a:cubicBezTo>
                  <a:close/>
                  <a:moveTo>
                    <a:pt x="166" y="10030"/>
                  </a:moveTo>
                  <a:cubicBezTo>
                    <a:pt x="132" y="10030"/>
                    <a:pt x="97" y="10043"/>
                    <a:pt x="70" y="10069"/>
                  </a:cubicBezTo>
                  <a:cubicBezTo>
                    <a:pt x="0" y="10122"/>
                    <a:pt x="0" y="10209"/>
                    <a:pt x="53" y="10279"/>
                  </a:cubicBezTo>
                  <a:cubicBezTo>
                    <a:pt x="402" y="10646"/>
                    <a:pt x="735" y="10996"/>
                    <a:pt x="1067" y="11363"/>
                  </a:cubicBezTo>
                  <a:cubicBezTo>
                    <a:pt x="1095" y="11391"/>
                    <a:pt x="1138" y="11409"/>
                    <a:pt x="1180" y="11409"/>
                  </a:cubicBezTo>
                  <a:cubicBezTo>
                    <a:pt x="1216" y="11409"/>
                    <a:pt x="1252" y="11395"/>
                    <a:pt x="1277" y="11363"/>
                  </a:cubicBezTo>
                  <a:cubicBezTo>
                    <a:pt x="1329" y="11310"/>
                    <a:pt x="1346" y="11223"/>
                    <a:pt x="1277" y="11171"/>
                  </a:cubicBezTo>
                  <a:cubicBezTo>
                    <a:pt x="944" y="10803"/>
                    <a:pt x="612" y="10436"/>
                    <a:pt x="263" y="10069"/>
                  </a:cubicBezTo>
                  <a:cubicBezTo>
                    <a:pt x="236" y="10043"/>
                    <a:pt x="201" y="10030"/>
                    <a:pt x="166" y="10030"/>
                  </a:cubicBezTo>
                  <a:close/>
                  <a:moveTo>
                    <a:pt x="14917" y="11387"/>
                  </a:moveTo>
                  <a:cubicBezTo>
                    <a:pt x="14860" y="11387"/>
                    <a:pt x="14803" y="11431"/>
                    <a:pt x="14790" y="11485"/>
                  </a:cubicBezTo>
                  <a:cubicBezTo>
                    <a:pt x="14632" y="11957"/>
                    <a:pt x="14475" y="12429"/>
                    <a:pt x="14335" y="12901"/>
                  </a:cubicBezTo>
                  <a:cubicBezTo>
                    <a:pt x="14300" y="12989"/>
                    <a:pt x="14353" y="13059"/>
                    <a:pt x="14423" y="13093"/>
                  </a:cubicBezTo>
                  <a:cubicBezTo>
                    <a:pt x="14434" y="13096"/>
                    <a:pt x="14446" y="13098"/>
                    <a:pt x="14459" y="13098"/>
                  </a:cubicBezTo>
                  <a:cubicBezTo>
                    <a:pt x="14520" y="13098"/>
                    <a:pt x="14586" y="13061"/>
                    <a:pt x="14615" y="12989"/>
                  </a:cubicBezTo>
                  <a:cubicBezTo>
                    <a:pt x="14755" y="12517"/>
                    <a:pt x="14912" y="12045"/>
                    <a:pt x="15052" y="11573"/>
                  </a:cubicBezTo>
                  <a:cubicBezTo>
                    <a:pt x="15087" y="11503"/>
                    <a:pt x="15034" y="11415"/>
                    <a:pt x="14964" y="11398"/>
                  </a:cubicBezTo>
                  <a:cubicBezTo>
                    <a:pt x="14949" y="11390"/>
                    <a:pt x="14933" y="11387"/>
                    <a:pt x="14917" y="11387"/>
                  </a:cubicBezTo>
                  <a:close/>
                  <a:moveTo>
                    <a:pt x="2194" y="12215"/>
                  </a:moveTo>
                  <a:cubicBezTo>
                    <a:pt x="2159" y="12215"/>
                    <a:pt x="2124" y="12228"/>
                    <a:pt x="2098" y="12254"/>
                  </a:cubicBezTo>
                  <a:cubicBezTo>
                    <a:pt x="2028" y="12307"/>
                    <a:pt x="2028" y="12394"/>
                    <a:pt x="2081" y="12447"/>
                  </a:cubicBezTo>
                  <a:cubicBezTo>
                    <a:pt x="2430" y="12814"/>
                    <a:pt x="2762" y="13181"/>
                    <a:pt x="3095" y="13548"/>
                  </a:cubicBezTo>
                  <a:cubicBezTo>
                    <a:pt x="3121" y="13574"/>
                    <a:pt x="3160" y="13587"/>
                    <a:pt x="3199" y="13587"/>
                  </a:cubicBezTo>
                  <a:cubicBezTo>
                    <a:pt x="3239" y="13587"/>
                    <a:pt x="3278" y="13574"/>
                    <a:pt x="3304" y="13548"/>
                  </a:cubicBezTo>
                  <a:cubicBezTo>
                    <a:pt x="3357" y="13496"/>
                    <a:pt x="3374" y="13408"/>
                    <a:pt x="3304" y="13356"/>
                  </a:cubicBezTo>
                  <a:cubicBezTo>
                    <a:pt x="2972" y="12989"/>
                    <a:pt x="2640" y="12621"/>
                    <a:pt x="2290" y="12254"/>
                  </a:cubicBezTo>
                  <a:cubicBezTo>
                    <a:pt x="2264" y="12228"/>
                    <a:pt x="2229" y="12215"/>
                    <a:pt x="2194" y="12215"/>
                  </a:cubicBezTo>
                  <a:close/>
                  <a:moveTo>
                    <a:pt x="4212" y="14393"/>
                  </a:moveTo>
                  <a:cubicBezTo>
                    <a:pt x="4177" y="14393"/>
                    <a:pt x="4141" y="14407"/>
                    <a:pt x="4109" y="14440"/>
                  </a:cubicBezTo>
                  <a:cubicBezTo>
                    <a:pt x="4056" y="14492"/>
                    <a:pt x="4056" y="14579"/>
                    <a:pt x="4109" y="14632"/>
                  </a:cubicBezTo>
                  <a:cubicBezTo>
                    <a:pt x="4441" y="14999"/>
                    <a:pt x="4773" y="15366"/>
                    <a:pt x="5122" y="15733"/>
                  </a:cubicBezTo>
                  <a:cubicBezTo>
                    <a:pt x="5153" y="15764"/>
                    <a:pt x="5195" y="15782"/>
                    <a:pt x="5236" y="15782"/>
                  </a:cubicBezTo>
                  <a:cubicBezTo>
                    <a:pt x="5265" y="15782"/>
                    <a:pt x="5293" y="15773"/>
                    <a:pt x="5315" y="15751"/>
                  </a:cubicBezTo>
                  <a:cubicBezTo>
                    <a:pt x="5385" y="15681"/>
                    <a:pt x="5385" y="15593"/>
                    <a:pt x="5332" y="15541"/>
                  </a:cubicBezTo>
                  <a:cubicBezTo>
                    <a:pt x="5000" y="15174"/>
                    <a:pt x="4668" y="14807"/>
                    <a:pt x="4318" y="14440"/>
                  </a:cubicBezTo>
                  <a:cubicBezTo>
                    <a:pt x="4290" y="14411"/>
                    <a:pt x="4252" y="14393"/>
                    <a:pt x="4212" y="14393"/>
                  </a:cubicBezTo>
                  <a:close/>
                  <a:moveTo>
                    <a:pt x="14018" y="14225"/>
                  </a:moveTo>
                  <a:cubicBezTo>
                    <a:pt x="13958" y="14225"/>
                    <a:pt x="13895" y="14259"/>
                    <a:pt x="13881" y="14317"/>
                  </a:cubicBezTo>
                  <a:cubicBezTo>
                    <a:pt x="13723" y="14789"/>
                    <a:pt x="13566" y="15279"/>
                    <a:pt x="13426" y="15751"/>
                  </a:cubicBezTo>
                  <a:cubicBezTo>
                    <a:pt x="13391" y="15821"/>
                    <a:pt x="13444" y="15908"/>
                    <a:pt x="13513" y="15925"/>
                  </a:cubicBezTo>
                  <a:cubicBezTo>
                    <a:pt x="13525" y="15928"/>
                    <a:pt x="13538" y="15930"/>
                    <a:pt x="13551" y="15930"/>
                  </a:cubicBezTo>
                  <a:cubicBezTo>
                    <a:pt x="13612" y="15930"/>
                    <a:pt x="13677" y="15896"/>
                    <a:pt x="13706" y="15838"/>
                  </a:cubicBezTo>
                  <a:cubicBezTo>
                    <a:pt x="13846" y="15366"/>
                    <a:pt x="14003" y="14894"/>
                    <a:pt x="14160" y="14422"/>
                  </a:cubicBezTo>
                  <a:cubicBezTo>
                    <a:pt x="14178" y="14335"/>
                    <a:pt x="14143" y="14247"/>
                    <a:pt x="14055" y="14230"/>
                  </a:cubicBezTo>
                  <a:cubicBezTo>
                    <a:pt x="14043" y="14227"/>
                    <a:pt x="14031" y="14225"/>
                    <a:pt x="14018" y="14225"/>
                  </a:cubicBezTo>
                  <a:close/>
                  <a:moveTo>
                    <a:pt x="6225" y="16587"/>
                  </a:moveTo>
                  <a:cubicBezTo>
                    <a:pt x="6193" y="16587"/>
                    <a:pt x="6161" y="16600"/>
                    <a:pt x="6136" y="16625"/>
                  </a:cubicBezTo>
                  <a:cubicBezTo>
                    <a:pt x="6066" y="16677"/>
                    <a:pt x="6066" y="16782"/>
                    <a:pt x="6119" y="16834"/>
                  </a:cubicBezTo>
                  <a:cubicBezTo>
                    <a:pt x="6451" y="17202"/>
                    <a:pt x="6783" y="17569"/>
                    <a:pt x="7115" y="17936"/>
                  </a:cubicBezTo>
                  <a:cubicBezTo>
                    <a:pt x="7146" y="17966"/>
                    <a:pt x="7194" y="17985"/>
                    <a:pt x="7239" y="17985"/>
                  </a:cubicBezTo>
                  <a:cubicBezTo>
                    <a:pt x="7272" y="17985"/>
                    <a:pt x="7303" y="17975"/>
                    <a:pt x="7325" y="17953"/>
                  </a:cubicBezTo>
                  <a:cubicBezTo>
                    <a:pt x="7378" y="17901"/>
                    <a:pt x="7395" y="17796"/>
                    <a:pt x="7343" y="17744"/>
                  </a:cubicBezTo>
                  <a:cubicBezTo>
                    <a:pt x="7010" y="17376"/>
                    <a:pt x="6678" y="17009"/>
                    <a:pt x="6329" y="16642"/>
                  </a:cubicBezTo>
                  <a:cubicBezTo>
                    <a:pt x="6301" y="16605"/>
                    <a:pt x="6262" y="16587"/>
                    <a:pt x="6225" y="16587"/>
                  </a:cubicBezTo>
                  <a:close/>
                  <a:moveTo>
                    <a:pt x="13110" y="17057"/>
                  </a:moveTo>
                  <a:cubicBezTo>
                    <a:pt x="13049" y="17057"/>
                    <a:pt x="12986" y="17094"/>
                    <a:pt x="12972" y="17167"/>
                  </a:cubicBezTo>
                  <a:cubicBezTo>
                    <a:pt x="12814" y="17639"/>
                    <a:pt x="12657" y="18111"/>
                    <a:pt x="12517" y="18583"/>
                  </a:cubicBezTo>
                  <a:cubicBezTo>
                    <a:pt x="12482" y="18653"/>
                    <a:pt x="12535" y="18740"/>
                    <a:pt x="12604" y="18757"/>
                  </a:cubicBezTo>
                  <a:cubicBezTo>
                    <a:pt x="12620" y="18765"/>
                    <a:pt x="12636" y="18769"/>
                    <a:pt x="12652" y="18769"/>
                  </a:cubicBezTo>
                  <a:cubicBezTo>
                    <a:pt x="12710" y="18769"/>
                    <a:pt x="12769" y="18725"/>
                    <a:pt x="12797" y="18670"/>
                  </a:cubicBezTo>
                  <a:cubicBezTo>
                    <a:pt x="12937" y="18198"/>
                    <a:pt x="13094" y="17726"/>
                    <a:pt x="13251" y="17254"/>
                  </a:cubicBezTo>
                  <a:cubicBezTo>
                    <a:pt x="13269" y="17167"/>
                    <a:pt x="13234" y="17097"/>
                    <a:pt x="13146" y="17062"/>
                  </a:cubicBezTo>
                  <a:cubicBezTo>
                    <a:pt x="13135" y="17059"/>
                    <a:pt x="13123" y="17057"/>
                    <a:pt x="13110" y="17057"/>
                  </a:cubicBezTo>
                  <a:close/>
                  <a:moveTo>
                    <a:pt x="8234" y="18805"/>
                  </a:moveTo>
                  <a:cubicBezTo>
                    <a:pt x="8195" y="18805"/>
                    <a:pt x="8155" y="18819"/>
                    <a:pt x="8129" y="18845"/>
                  </a:cubicBezTo>
                  <a:cubicBezTo>
                    <a:pt x="8059" y="18897"/>
                    <a:pt x="8059" y="18985"/>
                    <a:pt x="8112" y="19037"/>
                  </a:cubicBezTo>
                  <a:cubicBezTo>
                    <a:pt x="8444" y="19422"/>
                    <a:pt x="8776" y="19789"/>
                    <a:pt x="9108" y="20156"/>
                  </a:cubicBezTo>
                  <a:cubicBezTo>
                    <a:pt x="9136" y="20193"/>
                    <a:pt x="9174" y="20211"/>
                    <a:pt x="9212" y="20211"/>
                  </a:cubicBezTo>
                  <a:cubicBezTo>
                    <a:pt x="9244" y="20211"/>
                    <a:pt x="9276" y="20198"/>
                    <a:pt x="9300" y="20173"/>
                  </a:cubicBezTo>
                  <a:cubicBezTo>
                    <a:pt x="9370" y="20121"/>
                    <a:pt x="9370" y="20034"/>
                    <a:pt x="9318" y="19964"/>
                  </a:cubicBezTo>
                  <a:cubicBezTo>
                    <a:pt x="8986" y="19597"/>
                    <a:pt x="8654" y="19229"/>
                    <a:pt x="8339" y="18845"/>
                  </a:cubicBezTo>
                  <a:cubicBezTo>
                    <a:pt x="8313" y="18819"/>
                    <a:pt x="8273" y="18805"/>
                    <a:pt x="8234" y="18805"/>
                  </a:cubicBezTo>
                  <a:close/>
                  <a:moveTo>
                    <a:pt x="12190" y="19900"/>
                  </a:moveTo>
                  <a:cubicBezTo>
                    <a:pt x="12132" y="19900"/>
                    <a:pt x="12076" y="19944"/>
                    <a:pt x="12063" y="19999"/>
                  </a:cubicBezTo>
                  <a:cubicBezTo>
                    <a:pt x="11905" y="20471"/>
                    <a:pt x="11748" y="20943"/>
                    <a:pt x="11608" y="21415"/>
                  </a:cubicBezTo>
                  <a:cubicBezTo>
                    <a:pt x="11573" y="21485"/>
                    <a:pt x="11626" y="21572"/>
                    <a:pt x="11695" y="21607"/>
                  </a:cubicBezTo>
                  <a:cubicBezTo>
                    <a:pt x="11707" y="21610"/>
                    <a:pt x="11719" y="21611"/>
                    <a:pt x="11731" y="21611"/>
                  </a:cubicBezTo>
                  <a:cubicBezTo>
                    <a:pt x="11793" y="21611"/>
                    <a:pt x="11856" y="21575"/>
                    <a:pt x="11870" y="21502"/>
                  </a:cubicBezTo>
                  <a:cubicBezTo>
                    <a:pt x="12028" y="21030"/>
                    <a:pt x="12185" y="20558"/>
                    <a:pt x="12342" y="20086"/>
                  </a:cubicBezTo>
                  <a:cubicBezTo>
                    <a:pt x="12360" y="20016"/>
                    <a:pt x="12307" y="19929"/>
                    <a:pt x="12237" y="19911"/>
                  </a:cubicBezTo>
                  <a:cubicBezTo>
                    <a:pt x="12222" y="19904"/>
                    <a:pt x="12206" y="19900"/>
                    <a:pt x="12190" y="19900"/>
                  </a:cubicBezTo>
                  <a:close/>
                  <a:moveTo>
                    <a:pt x="10184" y="21033"/>
                  </a:moveTo>
                  <a:cubicBezTo>
                    <a:pt x="10155" y="21033"/>
                    <a:pt x="10127" y="21043"/>
                    <a:pt x="10105" y="21065"/>
                  </a:cubicBezTo>
                  <a:cubicBezTo>
                    <a:pt x="10035" y="21117"/>
                    <a:pt x="10035" y="21222"/>
                    <a:pt x="10087" y="21275"/>
                  </a:cubicBezTo>
                  <a:cubicBezTo>
                    <a:pt x="10402" y="21659"/>
                    <a:pt x="10734" y="22026"/>
                    <a:pt x="11066" y="22411"/>
                  </a:cubicBezTo>
                  <a:cubicBezTo>
                    <a:pt x="11092" y="22437"/>
                    <a:pt x="11127" y="22450"/>
                    <a:pt x="11162" y="22450"/>
                  </a:cubicBezTo>
                  <a:cubicBezTo>
                    <a:pt x="11197" y="22450"/>
                    <a:pt x="11232" y="22437"/>
                    <a:pt x="11258" y="22411"/>
                  </a:cubicBezTo>
                  <a:cubicBezTo>
                    <a:pt x="11328" y="22359"/>
                    <a:pt x="11328" y="22271"/>
                    <a:pt x="11276" y="22219"/>
                  </a:cubicBezTo>
                  <a:cubicBezTo>
                    <a:pt x="10961" y="21834"/>
                    <a:pt x="10629" y="21467"/>
                    <a:pt x="10297" y="21082"/>
                  </a:cubicBezTo>
                  <a:cubicBezTo>
                    <a:pt x="10266" y="21052"/>
                    <a:pt x="10224" y="21033"/>
                    <a:pt x="10184" y="21033"/>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2" name="Google Shape;2262;p71"/>
          <p:cNvGrpSpPr/>
          <p:nvPr/>
        </p:nvGrpSpPr>
        <p:grpSpPr>
          <a:xfrm rot="-2127592">
            <a:off x="-172109" y="798615"/>
            <a:ext cx="2029379" cy="964106"/>
            <a:chOff x="3081063" y="3872425"/>
            <a:chExt cx="1339525" cy="636350"/>
          </a:xfrm>
        </p:grpSpPr>
        <p:sp>
          <p:nvSpPr>
            <p:cNvPr id="2263" name="Google Shape;2263;p71"/>
            <p:cNvSpPr/>
            <p:nvPr/>
          </p:nvSpPr>
          <p:spPr>
            <a:xfrm>
              <a:off x="3081063" y="3898225"/>
              <a:ext cx="1339525" cy="607050"/>
            </a:xfrm>
            <a:custGeom>
              <a:avLst/>
              <a:gdLst/>
              <a:ahLst/>
              <a:cxnLst/>
              <a:rect l="l" t="t" r="r" b="b"/>
              <a:pathLst>
                <a:path w="53581" h="24282" extrusionOk="0">
                  <a:moveTo>
                    <a:pt x="16556" y="10009"/>
                  </a:moveTo>
                  <a:cubicBezTo>
                    <a:pt x="16666" y="10009"/>
                    <a:pt x="16778" y="10028"/>
                    <a:pt x="16887" y="10069"/>
                  </a:cubicBezTo>
                  <a:lnTo>
                    <a:pt x="36624" y="17779"/>
                  </a:lnTo>
                  <a:cubicBezTo>
                    <a:pt x="37271" y="18023"/>
                    <a:pt x="37096" y="18985"/>
                    <a:pt x="36414" y="18985"/>
                  </a:cubicBezTo>
                  <a:lnTo>
                    <a:pt x="12063" y="18985"/>
                  </a:lnTo>
                  <a:cubicBezTo>
                    <a:pt x="11346" y="18985"/>
                    <a:pt x="10909" y="18181"/>
                    <a:pt x="11293" y="17569"/>
                  </a:cubicBezTo>
                  <a:lnTo>
                    <a:pt x="15786" y="10436"/>
                  </a:lnTo>
                  <a:cubicBezTo>
                    <a:pt x="15954" y="10165"/>
                    <a:pt x="16246" y="10009"/>
                    <a:pt x="16556" y="10009"/>
                  </a:cubicBezTo>
                  <a:close/>
                  <a:moveTo>
                    <a:pt x="14437" y="1"/>
                  </a:moveTo>
                  <a:cubicBezTo>
                    <a:pt x="13645" y="1"/>
                    <a:pt x="12871" y="415"/>
                    <a:pt x="12430" y="1154"/>
                  </a:cubicBezTo>
                  <a:lnTo>
                    <a:pt x="927" y="20733"/>
                  </a:lnTo>
                  <a:cubicBezTo>
                    <a:pt x="0" y="22289"/>
                    <a:pt x="1119" y="24282"/>
                    <a:pt x="2920" y="24282"/>
                  </a:cubicBezTo>
                  <a:lnTo>
                    <a:pt x="50364" y="24282"/>
                  </a:lnTo>
                  <a:cubicBezTo>
                    <a:pt x="52777" y="24282"/>
                    <a:pt x="53581" y="21013"/>
                    <a:pt x="51466" y="19859"/>
                  </a:cubicBezTo>
                  <a:lnTo>
                    <a:pt x="15524" y="280"/>
                  </a:lnTo>
                  <a:cubicBezTo>
                    <a:pt x="15179" y="91"/>
                    <a:pt x="14806" y="1"/>
                    <a:pt x="14437"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1"/>
            <p:cNvSpPr/>
            <p:nvPr/>
          </p:nvSpPr>
          <p:spPr>
            <a:xfrm>
              <a:off x="3092413" y="3894725"/>
              <a:ext cx="1309400" cy="614050"/>
            </a:xfrm>
            <a:custGeom>
              <a:avLst/>
              <a:gdLst/>
              <a:ahLst/>
              <a:cxnLst/>
              <a:rect l="l" t="t" r="r" b="b"/>
              <a:pathLst>
                <a:path w="52376" h="24562" extrusionOk="0">
                  <a:moveTo>
                    <a:pt x="16101" y="10297"/>
                  </a:moveTo>
                  <a:cubicBezTo>
                    <a:pt x="16189" y="10297"/>
                    <a:pt x="16276" y="10314"/>
                    <a:pt x="16381" y="10349"/>
                  </a:cubicBezTo>
                  <a:lnTo>
                    <a:pt x="36117" y="18058"/>
                  </a:lnTo>
                  <a:cubicBezTo>
                    <a:pt x="36345" y="18146"/>
                    <a:pt x="36432" y="18303"/>
                    <a:pt x="36432" y="18495"/>
                  </a:cubicBezTo>
                  <a:cubicBezTo>
                    <a:pt x="36432" y="18618"/>
                    <a:pt x="36380" y="18740"/>
                    <a:pt x="36310" y="18828"/>
                  </a:cubicBezTo>
                  <a:cubicBezTo>
                    <a:pt x="36222" y="18915"/>
                    <a:pt x="36117" y="18985"/>
                    <a:pt x="35960" y="18985"/>
                  </a:cubicBezTo>
                  <a:lnTo>
                    <a:pt x="11609" y="18985"/>
                  </a:lnTo>
                  <a:cubicBezTo>
                    <a:pt x="11381" y="18985"/>
                    <a:pt x="11189" y="18880"/>
                    <a:pt x="11049" y="18740"/>
                  </a:cubicBezTo>
                  <a:cubicBezTo>
                    <a:pt x="10927" y="18600"/>
                    <a:pt x="10839" y="18408"/>
                    <a:pt x="10839" y="18198"/>
                  </a:cubicBezTo>
                  <a:cubicBezTo>
                    <a:pt x="10839" y="18058"/>
                    <a:pt x="10874" y="17919"/>
                    <a:pt x="10962" y="17796"/>
                  </a:cubicBezTo>
                  <a:lnTo>
                    <a:pt x="15454" y="10646"/>
                  </a:lnTo>
                  <a:cubicBezTo>
                    <a:pt x="15594" y="10419"/>
                    <a:pt x="15839" y="10297"/>
                    <a:pt x="16101" y="10297"/>
                  </a:cubicBezTo>
                  <a:close/>
                  <a:moveTo>
                    <a:pt x="16101" y="10000"/>
                  </a:moveTo>
                  <a:cubicBezTo>
                    <a:pt x="15752" y="10000"/>
                    <a:pt x="15402" y="10174"/>
                    <a:pt x="15210" y="10489"/>
                  </a:cubicBezTo>
                  <a:lnTo>
                    <a:pt x="10717" y="17639"/>
                  </a:lnTo>
                  <a:cubicBezTo>
                    <a:pt x="10595" y="17814"/>
                    <a:pt x="10542" y="18006"/>
                    <a:pt x="10542" y="18198"/>
                  </a:cubicBezTo>
                  <a:cubicBezTo>
                    <a:pt x="10542" y="18478"/>
                    <a:pt x="10665" y="18740"/>
                    <a:pt x="10839" y="18950"/>
                  </a:cubicBezTo>
                  <a:cubicBezTo>
                    <a:pt x="11032" y="19142"/>
                    <a:pt x="11294" y="19265"/>
                    <a:pt x="11609" y="19265"/>
                  </a:cubicBezTo>
                  <a:lnTo>
                    <a:pt x="35960" y="19265"/>
                  </a:lnTo>
                  <a:cubicBezTo>
                    <a:pt x="36187" y="19265"/>
                    <a:pt x="36397" y="19177"/>
                    <a:pt x="36519" y="19020"/>
                  </a:cubicBezTo>
                  <a:cubicBezTo>
                    <a:pt x="36659" y="18880"/>
                    <a:pt x="36712" y="18688"/>
                    <a:pt x="36712" y="18495"/>
                  </a:cubicBezTo>
                  <a:cubicBezTo>
                    <a:pt x="36729" y="18216"/>
                    <a:pt x="36554" y="17901"/>
                    <a:pt x="36240" y="17779"/>
                  </a:cubicBezTo>
                  <a:lnTo>
                    <a:pt x="16486" y="10069"/>
                  </a:lnTo>
                  <a:cubicBezTo>
                    <a:pt x="16363" y="10017"/>
                    <a:pt x="16224" y="10000"/>
                    <a:pt x="16101" y="10000"/>
                  </a:cubicBezTo>
                  <a:close/>
                  <a:moveTo>
                    <a:pt x="13969" y="280"/>
                  </a:moveTo>
                  <a:cubicBezTo>
                    <a:pt x="14318" y="280"/>
                    <a:pt x="14668" y="367"/>
                    <a:pt x="15000" y="560"/>
                  </a:cubicBezTo>
                  <a:lnTo>
                    <a:pt x="50942" y="20139"/>
                  </a:lnTo>
                  <a:cubicBezTo>
                    <a:pt x="51728" y="20576"/>
                    <a:pt x="52078" y="21292"/>
                    <a:pt x="52078" y="22044"/>
                  </a:cubicBezTo>
                  <a:cubicBezTo>
                    <a:pt x="52078" y="22604"/>
                    <a:pt x="51886" y="23163"/>
                    <a:pt x="51501" y="23582"/>
                  </a:cubicBezTo>
                  <a:cubicBezTo>
                    <a:pt x="51134" y="23985"/>
                    <a:pt x="50592" y="24264"/>
                    <a:pt x="49910" y="24264"/>
                  </a:cubicBezTo>
                  <a:lnTo>
                    <a:pt x="2466" y="24264"/>
                  </a:lnTo>
                  <a:cubicBezTo>
                    <a:pt x="1819" y="24264"/>
                    <a:pt x="1277" y="24002"/>
                    <a:pt x="893" y="23600"/>
                  </a:cubicBezTo>
                  <a:cubicBezTo>
                    <a:pt x="508" y="23198"/>
                    <a:pt x="281" y="22639"/>
                    <a:pt x="281" y="22062"/>
                  </a:cubicBezTo>
                  <a:cubicBezTo>
                    <a:pt x="281" y="21695"/>
                    <a:pt x="386" y="21310"/>
                    <a:pt x="595" y="20943"/>
                  </a:cubicBezTo>
                  <a:lnTo>
                    <a:pt x="12098" y="1364"/>
                  </a:lnTo>
                  <a:cubicBezTo>
                    <a:pt x="12518" y="665"/>
                    <a:pt x="13234" y="280"/>
                    <a:pt x="13969" y="280"/>
                  </a:cubicBezTo>
                  <a:close/>
                  <a:moveTo>
                    <a:pt x="13969" y="0"/>
                  </a:moveTo>
                  <a:cubicBezTo>
                    <a:pt x="13129" y="0"/>
                    <a:pt x="12308" y="437"/>
                    <a:pt x="11853" y="1224"/>
                  </a:cubicBezTo>
                  <a:lnTo>
                    <a:pt x="351" y="20803"/>
                  </a:lnTo>
                  <a:cubicBezTo>
                    <a:pt x="106" y="21205"/>
                    <a:pt x="1" y="21642"/>
                    <a:pt x="1" y="22062"/>
                  </a:cubicBezTo>
                  <a:cubicBezTo>
                    <a:pt x="1" y="22708"/>
                    <a:pt x="246" y="23338"/>
                    <a:pt x="683" y="23792"/>
                  </a:cubicBezTo>
                  <a:cubicBezTo>
                    <a:pt x="1120" y="24264"/>
                    <a:pt x="1749" y="24561"/>
                    <a:pt x="2466" y="24561"/>
                  </a:cubicBezTo>
                  <a:lnTo>
                    <a:pt x="49910" y="24561"/>
                  </a:lnTo>
                  <a:cubicBezTo>
                    <a:pt x="50679" y="24561"/>
                    <a:pt x="51291" y="24247"/>
                    <a:pt x="51728" y="23775"/>
                  </a:cubicBezTo>
                  <a:cubicBezTo>
                    <a:pt x="52148" y="23303"/>
                    <a:pt x="52375" y="22673"/>
                    <a:pt x="52375" y="22044"/>
                  </a:cubicBezTo>
                  <a:cubicBezTo>
                    <a:pt x="52375" y="21205"/>
                    <a:pt x="51973" y="20366"/>
                    <a:pt x="51081" y="19876"/>
                  </a:cubicBezTo>
                  <a:lnTo>
                    <a:pt x="15140" y="297"/>
                  </a:lnTo>
                  <a:cubicBezTo>
                    <a:pt x="14773" y="88"/>
                    <a:pt x="14371" y="0"/>
                    <a:pt x="13969"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71"/>
            <p:cNvSpPr/>
            <p:nvPr/>
          </p:nvSpPr>
          <p:spPr>
            <a:xfrm>
              <a:off x="3081063" y="3876375"/>
              <a:ext cx="1339525" cy="606625"/>
            </a:xfrm>
            <a:custGeom>
              <a:avLst/>
              <a:gdLst/>
              <a:ahLst/>
              <a:cxnLst/>
              <a:rect l="l" t="t" r="r" b="b"/>
              <a:pathLst>
                <a:path w="53581" h="24265" extrusionOk="0">
                  <a:moveTo>
                    <a:pt x="16541" y="10005"/>
                  </a:moveTo>
                  <a:cubicBezTo>
                    <a:pt x="16655" y="10005"/>
                    <a:pt x="16773" y="10026"/>
                    <a:pt x="16887" y="10069"/>
                  </a:cubicBezTo>
                  <a:lnTo>
                    <a:pt x="36624" y="17778"/>
                  </a:lnTo>
                  <a:cubicBezTo>
                    <a:pt x="37271" y="18023"/>
                    <a:pt x="37096" y="18985"/>
                    <a:pt x="36414" y="18985"/>
                  </a:cubicBezTo>
                  <a:lnTo>
                    <a:pt x="12063" y="18985"/>
                  </a:lnTo>
                  <a:cubicBezTo>
                    <a:pt x="11346" y="18985"/>
                    <a:pt x="10909" y="18181"/>
                    <a:pt x="11293" y="17569"/>
                  </a:cubicBezTo>
                  <a:lnTo>
                    <a:pt x="15786" y="10419"/>
                  </a:lnTo>
                  <a:cubicBezTo>
                    <a:pt x="15951" y="10152"/>
                    <a:pt x="16236" y="10005"/>
                    <a:pt x="16541" y="10005"/>
                  </a:cubicBezTo>
                  <a:close/>
                  <a:moveTo>
                    <a:pt x="14434" y="0"/>
                  </a:moveTo>
                  <a:cubicBezTo>
                    <a:pt x="13643" y="0"/>
                    <a:pt x="12870" y="410"/>
                    <a:pt x="12430" y="1136"/>
                  </a:cubicBezTo>
                  <a:lnTo>
                    <a:pt x="927" y="20733"/>
                  </a:lnTo>
                  <a:cubicBezTo>
                    <a:pt x="0" y="22289"/>
                    <a:pt x="1119" y="24264"/>
                    <a:pt x="2920" y="24264"/>
                  </a:cubicBezTo>
                  <a:lnTo>
                    <a:pt x="50364" y="24264"/>
                  </a:lnTo>
                  <a:cubicBezTo>
                    <a:pt x="52777" y="24264"/>
                    <a:pt x="53581" y="21013"/>
                    <a:pt x="51466" y="19859"/>
                  </a:cubicBezTo>
                  <a:lnTo>
                    <a:pt x="15524" y="280"/>
                  </a:lnTo>
                  <a:cubicBezTo>
                    <a:pt x="15178" y="90"/>
                    <a:pt x="14804" y="0"/>
                    <a:pt x="14434" y="0"/>
                  </a:cubicBezTo>
                  <a:close/>
                </a:path>
              </a:pathLst>
            </a:custGeom>
            <a:solidFill>
              <a:srgbClr val="E2E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71"/>
            <p:cNvSpPr/>
            <p:nvPr/>
          </p:nvSpPr>
          <p:spPr>
            <a:xfrm>
              <a:off x="3092413" y="3872425"/>
              <a:ext cx="1309400" cy="614500"/>
            </a:xfrm>
            <a:custGeom>
              <a:avLst/>
              <a:gdLst/>
              <a:ahLst/>
              <a:cxnLst/>
              <a:rect l="l" t="t" r="r" b="b"/>
              <a:pathLst>
                <a:path w="52376" h="24580" extrusionOk="0">
                  <a:moveTo>
                    <a:pt x="16101" y="10297"/>
                  </a:moveTo>
                  <a:cubicBezTo>
                    <a:pt x="16189" y="10297"/>
                    <a:pt x="16276" y="10315"/>
                    <a:pt x="16381" y="10350"/>
                  </a:cubicBezTo>
                  <a:lnTo>
                    <a:pt x="36117" y="18059"/>
                  </a:lnTo>
                  <a:cubicBezTo>
                    <a:pt x="36345" y="18146"/>
                    <a:pt x="36432" y="18321"/>
                    <a:pt x="36432" y="18496"/>
                  </a:cubicBezTo>
                  <a:cubicBezTo>
                    <a:pt x="36432" y="18636"/>
                    <a:pt x="36380" y="18758"/>
                    <a:pt x="36310" y="18846"/>
                  </a:cubicBezTo>
                  <a:cubicBezTo>
                    <a:pt x="36222" y="18933"/>
                    <a:pt x="36117" y="18985"/>
                    <a:pt x="35960" y="18985"/>
                  </a:cubicBezTo>
                  <a:lnTo>
                    <a:pt x="11609" y="18985"/>
                  </a:lnTo>
                  <a:cubicBezTo>
                    <a:pt x="11381" y="18985"/>
                    <a:pt x="11189" y="18898"/>
                    <a:pt x="11049" y="18758"/>
                  </a:cubicBezTo>
                  <a:cubicBezTo>
                    <a:pt x="10927" y="18618"/>
                    <a:pt x="10839" y="18408"/>
                    <a:pt x="10839" y="18216"/>
                  </a:cubicBezTo>
                  <a:cubicBezTo>
                    <a:pt x="10839" y="18076"/>
                    <a:pt x="10874" y="17936"/>
                    <a:pt x="10962" y="17797"/>
                  </a:cubicBezTo>
                  <a:lnTo>
                    <a:pt x="15454" y="10664"/>
                  </a:lnTo>
                  <a:cubicBezTo>
                    <a:pt x="15594" y="10437"/>
                    <a:pt x="15839" y="10297"/>
                    <a:pt x="16101" y="10297"/>
                  </a:cubicBezTo>
                  <a:close/>
                  <a:moveTo>
                    <a:pt x="16101" y="10017"/>
                  </a:moveTo>
                  <a:cubicBezTo>
                    <a:pt x="15752" y="10017"/>
                    <a:pt x="15402" y="10192"/>
                    <a:pt x="15210" y="10507"/>
                  </a:cubicBezTo>
                  <a:lnTo>
                    <a:pt x="10717" y="17639"/>
                  </a:lnTo>
                  <a:cubicBezTo>
                    <a:pt x="10595" y="17832"/>
                    <a:pt x="10542" y="18024"/>
                    <a:pt x="10542" y="18216"/>
                  </a:cubicBezTo>
                  <a:cubicBezTo>
                    <a:pt x="10542" y="18496"/>
                    <a:pt x="10665" y="18758"/>
                    <a:pt x="10839" y="18950"/>
                  </a:cubicBezTo>
                  <a:cubicBezTo>
                    <a:pt x="11032" y="19160"/>
                    <a:pt x="11294" y="19283"/>
                    <a:pt x="11609" y="19283"/>
                  </a:cubicBezTo>
                  <a:lnTo>
                    <a:pt x="35960" y="19283"/>
                  </a:lnTo>
                  <a:cubicBezTo>
                    <a:pt x="36187" y="19283"/>
                    <a:pt x="36397" y="19178"/>
                    <a:pt x="36519" y="19038"/>
                  </a:cubicBezTo>
                  <a:cubicBezTo>
                    <a:pt x="36659" y="18880"/>
                    <a:pt x="36712" y="18688"/>
                    <a:pt x="36712" y="18496"/>
                  </a:cubicBezTo>
                  <a:cubicBezTo>
                    <a:pt x="36729" y="18216"/>
                    <a:pt x="36554" y="17919"/>
                    <a:pt x="36240" y="17797"/>
                  </a:cubicBezTo>
                  <a:lnTo>
                    <a:pt x="16486" y="10087"/>
                  </a:lnTo>
                  <a:cubicBezTo>
                    <a:pt x="16363" y="10035"/>
                    <a:pt x="16224" y="10017"/>
                    <a:pt x="16101" y="10017"/>
                  </a:cubicBezTo>
                  <a:close/>
                  <a:moveTo>
                    <a:pt x="13969" y="298"/>
                  </a:moveTo>
                  <a:cubicBezTo>
                    <a:pt x="14318" y="298"/>
                    <a:pt x="14668" y="385"/>
                    <a:pt x="15000" y="560"/>
                  </a:cubicBezTo>
                  <a:lnTo>
                    <a:pt x="50942" y="20139"/>
                  </a:lnTo>
                  <a:cubicBezTo>
                    <a:pt x="51728" y="20576"/>
                    <a:pt x="52078" y="21310"/>
                    <a:pt x="52078" y="22062"/>
                  </a:cubicBezTo>
                  <a:cubicBezTo>
                    <a:pt x="52078" y="22621"/>
                    <a:pt x="51886" y="23181"/>
                    <a:pt x="51501" y="23583"/>
                  </a:cubicBezTo>
                  <a:cubicBezTo>
                    <a:pt x="51134" y="24003"/>
                    <a:pt x="50592" y="24282"/>
                    <a:pt x="49910" y="24282"/>
                  </a:cubicBezTo>
                  <a:lnTo>
                    <a:pt x="2466" y="24282"/>
                  </a:lnTo>
                  <a:cubicBezTo>
                    <a:pt x="1819" y="24282"/>
                    <a:pt x="1277" y="24020"/>
                    <a:pt x="893" y="23618"/>
                  </a:cubicBezTo>
                  <a:cubicBezTo>
                    <a:pt x="508" y="23198"/>
                    <a:pt x="281" y="22656"/>
                    <a:pt x="281" y="22080"/>
                  </a:cubicBezTo>
                  <a:cubicBezTo>
                    <a:pt x="281" y="21695"/>
                    <a:pt x="386" y="21310"/>
                    <a:pt x="595" y="20961"/>
                  </a:cubicBezTo>
                  <a:lnTo>
                    <a:pt x="12098" y="1382"/>
                  </a:lnTo>
                  <a:cubicBezTo>
                    <a:pt x="12518" y="682"/>
                    <a:pt x="13234" y="298"/>
                    <a:pt x="13969" y="298"/>
                  </a:cubicBezTo>
                  <a:close/>
                  <a:moveTo>
                    <a:pt x="13969" y="1"/>
                  </a:moveTo>
                  <a:cubicBezTo>
                    <a:pt x="13129" y="1"/>
                    <a:pt x="12308" y="455"/>
                    <a:pt x="11853" y="1224"/>
                  </a:cubicBezTo>
                  <a:lnTo>
                    <a:pt x="351" y="20803"/>
                  </a:lnTo>
                  <a:cubicBezTo>
                    <a:pt x="106" y="21223"/>
                    <a:pt x="1" y="21660"/>
                    <a:pt x="1" y="22080"/>
                  </a:cubicBezTo>
                  <a:cubicBezTo>
                    <a:pt x="1" y="22726"/>
                    <a:pt x="246" y="23356"/>
                    <a:pt x="683" y="23810"/>
                  </a:cubicBezTo>
                  <a:cubicBezTo>
                    <a:pt x="1120" y="24265"/>
                    <a:pt x="1749" y="24579"/>
                    <a:pt x="2466" y="24579"/>
                  </a:cubicBezTo>
                  <a:lnTo>
                    <a:pt x="49910" y="24579"/>
                  </a:lnTo>
                  <a:cubicBezTo>
                    <a:pt x="50679" y="24579"/>
                    <a:pt x="51291" y="24265"/>
                    <a:pt x="51728" y="23793"/>
                  </a:cubicBezTo>
                  <a:cubicBezTo>
                    <a:pt x="52148" y="23303"/>
                    <a:pt x="52375" y="22691"/>
                    <a:pt x="52375" y="22062"/>
                  </a:cubicBezTo>
                  <a:cubicBezTo>
                    <a:pt x="52375" y="21223"/>
                    <a:pt x="51973" y="20366"/>
                    <a:pt x="51081" y="19894"/>
                  </a:cubicBezTo>
                  <a:lnTo>
                    <a:pt x="15140" y="315"/>
                  </a:lnTo>
                  <a:cubicBezTo>
                    <a:pt x="14773" y="106"/>
                    <a:pt x="14371" y="1"/>
                    <a:pt x="13969"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71"/>
            <p:cNvSpPr/>
            <p:nvPr/>
          </p:nvSpPr>
          <p:spPr>
            <a:xfrm>
              <a:off x="3886613" y="4145525"/>
              <a:ext cx="475475" cy="266250"/>
            </a:xfrm>
            <a:custGeom>
              <a:avLst/>
              <a:gdLst/>
              <a:ahLst/>
              <a:cxnLst/>
              <a:rect l="l" t="t" r="r" b="b"/>
              <a:pathLst>
                <a:path w="19019" h="10650" extrusionOk="0">
                  <a:moveTo>
                    <a:pt x="362" y="1"/>
                  </a:moveTo>
                  <a:cubicBezTo>
                    <a:pt x="78" y="1"/>
                    <a:pt x="1" y="492"/>
                    <a:pt x="311" y="684"/>
                  </a:cubicBezTo>
                  <a:cubicBezTo>
                    <a:pt x="6167" y="4233"/>
                    <a:pt x="12199" y="7817"/>
                    <a:pt x="18457" y="10614"/>
                  </a:cubicBezTo>
                  <a:cubicBezTo>
                    <a:pt x="18516" y="10639"/>
                    <a:pt x="18570" y="10650"/>
                    <a:pt x="18618" y="10650"/>
                  </a:cubicBezTo>
                  <a:cubicBezTo>
                    <a:pt x="18943" y="10650"/>
                    <a:pt x="19019" y="10152"/>
                    <a:pt x="18684" y="9984"/>
                  </a:cubicBezTo>
                  <a:cubicBezTo>
                    <a:pt x="12653" y="6645"/>
                    <a:pt x="6482" y="3551"/>
                    <a:pt x="538" y="55"/>
                  </a:cubicBezTo>
                  <a:cubicBezTo>
                    <a:pt x="473" y="17"/>
                    <a:pt x="414" y="1"/>
                    <a:pt x="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71"/>
            <p:cNvSpPr/>
            <p:nvPr/>
          </p:nvSpPr>
          <p:spPr>
            <a:xfrm>
              <a:off x="3370713" y="3925150"/>
              <a:ext cx="109825" cy="59075"/>
            </a:xfrm>
            <a:custGeom>
              <a:avLst/>
              <a:gdLst/>
              <a:ahLst/>
              <a:cxnLst/>
              <a:rect l="l" t="t" r="r" b="b"/>
              <a:pathLst>
                <a:path w="4393" h="2363" extrusionOk="0">
                  <a:moveTo>
                    <a:pt x="3350" y="0"/>
                  </a:moveTo>
                  <a:cubicBezTo>
                    <a:pt x="2104" y="0"/>
                    <a:pt x="742" y="685"/>
                    <a:pt x="144" y="1773"/>
                  </a:cubicBezTo>
                  <a:cubicBezTo>
                    <a:pt x="0" y="2048"/>
                    <a:pt x="230" y="2363"/>
                    <a:pt x="486" y="2363"/>
                  </a:cubicBezTo>
                  <a:cubicBezTo>
                    <a:pt x="572" y="2363"/>
                    <a:pt x="660" y="2328"/>
                    <a:pt x="739" y="2245"/>
                  </a:cubicBezTo>
                  <a:cubicBezTo>
                    <a:pt x="1648" y="1266"/>
                    <a:pt x="2592" y="829"/>
                    <a:pt x="3938" y="794"/>
                  </a:cubicBezTo>
                  <a:cubicBezTo>
                    <a:pt x="4392" y="776"/>
                    <a:pt x="4253" y="94"/>
                    <a:pt x="3868" y="42"/>
                  </a:cubicBezTo>
                  <a:cubicBezTo>
                    <a:pt x="3699" y="14"/>
                    <a:pt x="3526" y="0"/>
                    <a:pt x="33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9" name="Google Shape;2269;p71"/>
          <p:cNvGrpSpPr/>
          <p:nvPr/>
        </p:nvGrpSpPr>
        <p:grpSpPr>
          <a:xfrm>
            <a:off x="1247540" y="2122780"/>
            <a:ext cx="1046144" cy="1488006"/>
            <a:chOff x="818475" y="2946550"/>
            <a:chExt cx="408650" cy="581275"/>
          </a:xfrm>
        </p:grpSpPr>
        <p:sp>
          <p:nvSpPr>
            <p:cNvPr id="2270" name="Google Shape;2270;p71"/>
            <p:cNvSpPr/>
            <p:nvPr/>
          </p:nvSpPr>
          <p:spPr>
            <a:xfrm>
              <a:off x="827225" y="3077225"/>
              <a:ext cx="370625" cy="443175"/>
            </a:xfrm>
            <a:custGeom>
              <a:avLst/>
              <a:gdLst/>
              <a:ahLst/>
              <a:cxnLst/>
              <a:rect l="l" t="t" r="r" b="b"/>
              <a:pathLst>
                <a:path w="14825" h="17727" extrusionOk="0">
                  <a:moveTo>
                    <a:pt x="333" y="0"/>
                  </a:moveTo>
                  <a:lnTo>
                    <a:pt x="1" y="210"/>
                  </a:lnTo>
                  <a:lnTo>
                    <a:pt x="8444" y="13234"/>
                  </a:lnTo>
                  <a:cubicBezTo>
                    <a:pt x="8462" y="13251"/>
                    <a:pt x="8462" y="13269"/>
                    <a:pt x="8462" y="13303"/>
                  </a:cubicBezTo>
                  <a:lnTo>
                    <a:pt x="9843" y="15436"/>
                  </a:lnTo>
                  <a:cubicBezTo>
                    <a:pt x="9982" y="15629"/>
                    <a:pt x="10210" y="15751"/>
                    <a:pt x="10437" y="15751"/>
                  </a:cubicBezTo>
                  <a:cubicBezTo>
                    <a:pt x="10472" y="15751"/>
                    <a:pt x="10507" y="15733"/>
                    <a:pt x="10542" y="15733"/>
                  </a:cubicBezTo>
                  <a:lnTo>
                    <a:pt x="10559" y="15733"/>
                  </a:lnTo>
                  <a:cubicBezTo>
                    <a:pt x="10612" y="15733"/>
                    <a:pt x="10664" y="15751"/>
                    <a:pt x="10682" y="15803"/>
                  </a:cubicBezTo>
                  <a:lnTo>
                    <a:pt x="11311" y="16765"/>
                  </a:lnTo>
                  <a:cubicBezTo>
                    <a:pt x="11713" y="17394"/>
                    <a:pt x="12395" y="17726"/>
                    <a:pt x="13094" y="17726"/>
                  </a:cubicBezTo>
                  <a:cubicBezTo>
                    <a:pt x="13479" y="17726"/>
                    <a:pt x="13881" y="17621"/>
                    <a:pt x="14230" y="17394"/>
                  </a:cubicBezTo>
                  <a:cubicBezTo>
                    <a:pt x="14475" y="17237"/>
                    <a:pt x="14667" y="17044"/>
                    <a:pt x="14825" y="16817"/>
                  </a:cubicBezTo>
                  <a:lnTo>
                    <a:pt x="14825" y="16817"/>
                  </a:lnTo>
                  <a:cubicBezTo>
                    <a:pt x="14790" y="16835"/>
                    <a:pt x="14755" y="16870"/>
                    <a:pt x="14720" y="16887"/>
                  </a:cubicBezTo>
                  <a:cubicBezTo>
                    <a:pt x="14318" y="17149"/>
                    <a:pt x="13863" y="17272"/>
                    <a:pt x="13426" y="17272"/>
                  </a:cubicBezTo>
                  <a:cubicBezTo>
                    <a:pt x="12640" y="17272"/>
                    <a:pt x="11870" y="16887"/>
                    <a:pt x="11416" y="16188"/>
                  </a:cubicBezTo>
                  <a:lnTo>
                    <a:pt x="10839" y="15296"/>
                  </a:lnTo>
                  <a:lnTo>
                    <a:pt x="10769" y="15296"/>
                  </a:lnTo>
                  <a:cubicBezTo>
                    <a:pt x="10454" y="15296"/>
                    <a:pt x="10122" y="15139"/>
                    <a:pt x="9947" y="14842"/>
                  </a:cubicBezTo>
                  <a:lnTo>
                    <a:pt x="8531" y="12674"/>
                  </a:lnTo>
                  <a:cubicBezTo>
                    <a:pt x="8514" y="12639"/>
                    <a:pt x="8514" y="12622"/>
                    <a:pt x="8496" y="12604"/>
                  </a:cubicBezTo>
                  <a:lnTo>
                    <a:pt x="333" y="0"/>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1"/>
            <p:cNvSpPr/>
            <p:nvPr/>
          </p:nvSpPr>
          <p:spPr>
            <a:xfrm>
              <a:off x="819800" y="3077225"/>
              <a:ext cx="392925" cy="450600"/>
            </a:xfrm>
            <a:custGeom>
              <a:avLst/>
              <a:gdLst/>
              <a:ahLst/>
              <a:cxnLst/>
              <a:rect l="l" t="t" r="r" b="b"/>
              <a:pathLst>
                <a:path w="15717" h="18024" extrusionOk="0">
                  <a:moveTo>
                    <a:pt x="630" y="0"/>
                  </a:moveTo>
                  <a:lnTo>
                    <a:pt x="298" y="210"/>
                  </a:lnTo>
                  <a:lnTo>
                    <a:pt x="301" y="215"/>
                  </a:lnTo>
                  <a:lnTo>
                    <a:pt x="630" y="0"/>
                  </a:lnTo>
                  <a:close/>
                  <a:moveTo>
                    <a:pt x="0" y="262"/>
                  </a:moveTo>
                  <a:cubicBezTo>
                    <a:pt x="0" y="280"/>
                    <a:pt x="18" y="280"/>
                    <a:pt x="18" y="297"/>
                  </a:cubicBezTo>
                  <a:cubicBezTo>
                    <a:pt x="20" y="299"/>
                    <a:pt x="23" y="300"/>
                    <a:pt x="25" y="301"/>
                  </a:cubicBezTo>
                  <a:lnTo>
                    <a:pt x="25" y="301"/>
                  </a:lnTo>
                  <a:lnTo>
                    <a:pt x="0" y="262"/>
                  </a:lnTo>
                  <a:close/>
                  <a:moveTo>
                    <a:pt x="301" y="215"/>
                  </a:moveTo>
                  <a:lnTo>
                    <a:pt x="175" y="297"/>
                  </a:lnTo>
                  <a:cubicBezTo>
                    <a:pt x="158" y="315"/>
                    <a:pt x="123" y="315"/>
                    <a:pt x="105" y="315"/>
                  </a:cubicBezTo>
                  <a:cubicBezTo>
                    <a:pt x="73" y="315"/>
                    <a:pt x="55" y="315"/>
                    <a:pt x="25" y="301"/>
                  </a:cubicBezTo>
                  <a:lnTo>
                    <a:pt x="25" y="301"/>
                  </a:lnTo>
                  <a:lnTo>
                    <a:pt x="8461" y="13338"/>
                  </a:lnTo>
                  <a:cubicBezTo>
                    <a:pt x="8461" y="13356"/>
                    <a:pt x="8479" y="13391"/>
                    <a:pt x="8479" y="13408"/>
                  </a:cubicBezTo>
                  <a:lnTo>
                    <a:pt x="9895" y="15594"/>
                  </a:lnTo>
                  <a:cubicBezTo>
                    <a:pt x="10087" y="15873"/>
                    <a:pt x="10402" y="16031"/>
                    <a:pt x="10734" y="16031"/>
                  </a:cubicBezTo>
                  <a:lnTo>
                    <a:pt x="10786" y="16031"/>
                  </a:lnTo>
                  <a:lnTo>
                    <a:pt x="11363" y="16922"/>
                  </a:lnTo>
                  <a:cubicBezTo>
                    <a:pt x="11835" y="17639"/>
                    <a:pt x="12604" y="18023"/>
                    <a:pt x="13391" y="18023"/>
                  </a:cubicBezTo>
                  <a:cubicBezTo>
                    <a:pt x="13828" y="18023"/>
                    <a:pt x="14283" y="17901"/>
                    <a:pt x="14685" y="17639"/>
                  </a:cubicBezTo>
                  <a:cubicBezTo>
                    <a:pt x="15227" y="17289"/>
                    <a:pt x="15576" y="16765"/>
                    <a:pt x="15716" y="16188"/>
                  </a:cubicBezTo>
                  <a:lnTo>
                    <a:pt x="15716" y="16188"/>
                  </a:lnTo>
                  <a:cubicBezTo>
                    <a:pt x="15559" y="16433"/>
                    <a:pt x="15366" y="16642"/>
                    <a:pt x="15122" y="16817"/>
                  </a:cubicBezTo>
                  <a:cubicBezTo>
                    <a:pt x="14964" y="17044"/>
                    <a:pt x="14772" y="17237"/>
                    <a:pt x="14527" y="17394"/>
                  </a:cubicBezTo>
                  <a:cubicBezTo>
                    <a:pt x="14178" y="17621"/>
                    <a:pt x="13776" y="17726"/>
                    <a:pt x="13391" y="17726"/>
                  </a:cubicBezTo>
                  <a:cubicBezTo>
                    <a:pt x="12692" y="17726"/>
                    <a:pt x="12010" y="17394"/>
                    <a:pt x="11608" y="16765"/>
                  </a:cubicBezTo>
                  <a:lnTo>
                    <a:pt x="10979" y="15803"/>
                  </a:lnTo>
                  <a:cubicBezTo>
                    <a:pt x="10961" y="15751"/>
                    <a:pt x="10909" y="15733"/>
                    <a:pt x="10856" y="15733"/>
                  </a:cubicBezTo>
                  <a:lnTo>
                    <a:pt x="10839" y="15733"/>
                  </a:lnTo>
                  <a:cubicBezTo>
                    <a:pt x="10804" y="15733"/>
                    <a:pt x="10769" y="15751"/>
                    <a:pt x="10734" y="15751"/>
                  </a:cubicBezTo>
                  <a:cubicBezTo>
                    <a:pt x="10507" y="15751"/>
                    <a:pt x="10279" y="15629"/>
                    <a:pt x="10140" y="15436"/>
                  </a:cubicBezTo>
                  <a:lnTo>
                    <a:pt x="8759" y="13303"/>
                  </a:lnTo>
                  <a:cubicBezTo>
                    <a:pt x="8759" y="13269"/>
                    <a:pt x="8759" y="13251"/>
                    <a:pt x="8741" y="13234"/>
                  </a:cubicBezTo>
                  <a:lnTo>
                    <a:pt x="301" y="215"/>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1"/>
            <p:cNvSpPr/>
            <p:nvPr/>
          </p:nvSpPr>
          <p:spPr>
            <a:xfrm>
              <a:off x="826350" y="3064550"/>
              <a:ext cx="5275" cy="9625"/>
            </a:xfrm>
            <a:custGeom>
              <a:avLst/>
              <a:gdLst/>
              <a:ahLst/>
              <a:cxnLst/>
              <a:rect l="l" t="t" r="r" b="b"/>
              <a:pathLst>
                <a:path w="211" h="385" extrusionOk="0">
                  <a:moveTo>
                    <a:pt x="36" y="0"/>
                  </a:moveTo>
                  <a:lnTo>
                    <a:pt x="1" y="385"/>
                  </a:lnTo>
                  <a:lnTo>
                    <a:pt x="210" y="262"/>
                  </a:lnTo>
                  <a:lnTo>
                    <a:pt x="71" y="35"/>
                  </a:lnTo>
                  <a:cubicBezTo>
                    <a:pt x="53" y="35"/>
                    <a:pt x="53" y="18"/>
                    <a:pt x="36" y="0"/>
                  </a:cubicBez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1"/>
            <p:cNvSpPr/>
            <p:nvPr/>
          </p:nvSpPr>
          <p:spPr>
            <a:xfrm>
              <a:off x="818475" y="2965350"/>
              <a:ext cx="17075" cy="119750"/>
            </a:xfrm>
            <a:custGeom>
              <a:avLst/>
              <a:gdLst/>
              <a:ahLst/>
              <a:cxnLst/>
              <a:rect l="l" t="t" r="r" b="b"/>
              <a:pathLst>
                <a:path w="683" h="4790" extrusionOk="0">
                  <a:moveTo>
                    <a:pt x="683" y="0"/>
                  </a:moveTo>
                  <a:lnTo>
                    <a:pt x="683" y="0"/>
                  </a:lnTo>
                  <a:cubicBezTo>
                    <a:pt x="508" y="70"/>
                    <a:pt x="386" y="210"/>
                    <a:pt x="368" y="402"/>
                  </a:cubicBezTo>
                  <a:lnTo>
                    <a:pt x="1" y="4633"/>
                  </a:lnTo>
                  <a:cubicBezTo>
                    <a:pt x="1" y="4668"/>
                    <a:pt x="18" y="4720"/>
                    <a:pt x="53" y="4737"/>
                  </a:cubicBezTo>
                  <a:cubicBezTo>
                    <a:pt x="53" y="4755"/>
                    <a:pt x="71" y="4755"/>
                    <a:pt x="71" y="4772"/>
                  </a:cubicBezTo>
                  <a:cubicBezTo>
                    <a:pt x="106" y="4790"/>
                    <a:pt x="123" y="4790"/>
                    <a:pt x="158" y="4790"/>
                  </a:cubicBezTo>
                  <a:cubicBezTo>
                    <a:pt x="176" y="4790"/>
                    <a:pt x="211" y="4790"/>
                    <a:pt x="228" y="4772"/>
                  </a:cubicBezTo>
                  <a:lnTo>
                    <a:pt x="683" y="4475"/>
                  </a:lnTo>
                  <a:lnTo>
                    <a:pt x="525" y="4230"/>
                  </a:lnTo>
                  <a:lnTo>
                    <a:pt x="316" y="4353"/>
                  </a:lnTo>
                  <a:lnTo>
                    <a:pt x="351" y="3968"/>
                  </a:lnTo>
                  <a:cubicBezTo>
                    <a:pt x="351" y="3951"/>
                    <a:pt x="333" y="3916"/>
                    <a:pt x="333" y="3898"/>
                  </a:cubicBezTo>
                  <a:lnTo>
                    <a:pt x="683" y="0"/>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1"/>
            <p:cNvSpPr/>
            <p:nvPr/>
          </p:nvSpPr>
          <p:spPr>
            <a:xfrm>
              <a:off x="1093375" y="3384450"/>
              <a:ext cx="133750" cy="121200"/>
            </a:xfrm>
            <a:custGeom>
              <a:avLst/>
              <a:gdLst/>
              <a:ahLst/>
              <a:cxnLst/>
              <a:rect l="l" t="t" r="r" b="b"/>
              <a:pathLst>
                <a:path w="5350" h="4848" extrusionOk="0">
                  <a:moveTo>
                    <a:pt x="3777" y="1"/>
                  </a:moveTo>
                  <a:lnTo>
                    <a:pt x="1" y="2448"/>
                  </a:lnTo>
                  <a:lnTo>
                    <a:pt x="875" y="3829"/>
                  </a:lnTo>
                  <a:cubicBezTo>
                    <a:pt x="1311" y="4488"/>
                    <a:pt x="2039" y="4847"/>
                    <a:pt x="2782" y="4847"/>
                  </a:cubicBezTo>
                  <a:cubicBezTo>
                    <a:pt x="3201" y="4847"/>
                    <a:pt x="3625" y="4733"/>
                    <a:pt x="4004" y="4493"/>
                  </a:cubicBezTo>
                  <a:cubicBezTo>
                    <a:pt x="5035" y="3811"/>
                    <a:pt x="5350" y="2413"/>
                    <a:pt x="4668" y="1364"/>
                  </a:cubicBezTo>
                  <a:lnTo>
                    <a:pt x="3777" y="1"/>
                  </a:lnTo>
                  <a:close/>
                </a:path>
              </a:pathLst>
            </a:custGeom>
            <a:solidFill>
              <a:srgbClr val="F89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1"/>
            <p:cNvSpPr/>
            <p:nvPr/>
          </p:nvSpPr>
          <p:spPr>
            <a:xfrm>
              <a:off x="1089450" y="3381375"/>
              <a:ext cx="132875" cy="127650"/>
            </a:xfrm>
            <a:custGeom>
              <a:avLst/>
              <a:gdLst/>
              <a:ahLst/>
              <a:cxnLst/>
              <a:rect l="l" t="t" r="r" b="b"/>
              <a:pathLst>
                <a:path w="5315" h="5106" extrusionOk="0">
                  <a:moveTo>
                    <a:pt x="3899" y="298"/>
                  </a:moveTo>
                  <a:lnTo>
                    <a:pt x="4720" y="1575"/>
                  </a:lnTo>
                  <a:cubicBezTo>
                    <a:pt x="4948" y="1924"/>
                    <a:pt x="5052" y="2326"/>
                    <a:pt x="5052" y="2711"/>
                  </a:cubicBezTo>
                  <a:cubicBezTo>
                    <a:pt x="5052" y="3410"/>
                    <a:pt x="4720" y="4092"/>
                    <a:pt x="4091" y="4494"/>
                  </a:cubicBezTo>
                  <a:cubicBezTo>
                    <a:pt x="3724" y="4739"/>
                    <a:pt x="3322" y="4844"/>
                    <a:pt x="2937" y="4844"/>
                  </a:cubicBezTo>
                  <a:cubicBezTo>
                    <a:pt x="2238" y="4844"/>
                    <a:pt x="1556" y="4494"/>
                    <a:pt x="1154" y="3882"/>
                  </a:cubicBezTo>
                  <a:lnTo>
                    <a:pt x="333" y="2623"/>
                  </a:lnTo>
                  <a:lnTo>
                    <a:pt x="3899" y="298"/>
                  </a:lnTo>
                  <a:close/>
                  <a:moveTo>
                    <a:pt x="3929" y="1"/>
                  </a:moveTo>
                  <a:cubicBezTo>
                    <a:pt x="3905" y="1"/>
                    <a:pt x="3882" y="6"/>
                    <a:pt x="3864" y="19"/>
                  </a:cubicBezTo>
                  <a:lnTo>
                    <a:pt x="88" y="2466"/>
                  </a:lnTo>
                  <a:cubicBezTo>
                    <a:pt x="18" y="2501"/>
                    <a:pt x="0" y="2588"/>
                    <a:pt x="35" y="2641"/>
                  </a:cubicBezTo>
                  <a:lnTo>
                    <a:pt x="927" y="4022"/>
                  </a:lnTo>
                  <a:cubicBezTo>
                    <a:pt x="1381" y="4721"/>
                    <a:pt x="2151" y="5106"/>
                    <a:pt x="2937" y="5106"/>
                  </a:cubicBezTo>
                  <a:cubicBezTo>
                    <a:pt x="3374" y="5106"/>
                    <a:pt x="3829" y="4983"/>
                    <a:pt x="4231" y="4721"/>
                  </a:cubicBezTo>
                  <a:cubicBezTo>
                    <a:pt x="4930" y="4267"/>
                    <a:pt x="5315" y="3497"/>
                    <a:pt x="5315" y="2711"/>
                  </a:cubicBezTo>
                  <a:cubicBezTo>
                    <a:pt x="5315" y="2274"/>
                    <a:pt x="5192" y="1819"/>
                    <a:pt x="4930" y="1417"/>
                  </a:cubicBezTo>
                  <a:lnTo>
                    <a:pt x="4039" y="54"/>
                  </a:lnTo>
                  <a:cubicBezTo>
                    <a:pt x="4016" y="20"/>
                    <a:pt x="3972" y="1"/>
                    <a:pt x="3929"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1"/>
            <p:cNvSpPr/>
            <p:nvPr/>
          </p:nvSpPr>
          <p:spPr>
            <a:xfrm>
              <a:off x="1104750" y="3454825"/>
              <a:ext cx="76050" cy="47725"/>
            </a:xfrm>
            <a:custGeom>
              <a:avLst/>
              <a:gdLst/>
              <a:ahLst/>
              <a:cxnLst/>
              <a:rect l="l" t="t" r="r" b="b"/>
              <a:pathLst>
                <a:path w="3042" h="1909" extrusionOk="0">
                  <a:moveTo>
                    <a:pt x="262" y="0"/>
                  </a:moveTo>
                  <a:lnTo>
                    <a:pt x="0" y="140"/>
                  </a:lnTo>
                  <a:cubicBezTo>
                    <a:pt x="0" y="140"/>
                    <a:pt x="560" y="962"/>
                    <a:pt x="682" y="1136"/>
                  </a:cubicBezTo>
                  <a:cubicBezTo>
                    <a:pt x="766" y="1291"/>
                    <a:pt x="1371" y="1909"/>
                    <a:pt x="2304" y="1909"/>
                  </a:cubicBezTo>
                  <a:cubicBezTo>
                    <a:pt x="2531" y="1909"/>
                    <a:pt x="2778" y="1872"/>
                    <a:pt x="3042" y="1783"/>
                  </a:cubicBezTo>
                  <a:lnTo>
                    <a:pt x="3042" y="1783"/>
                  </a:lnTo>
                  <a:cubicBezTo>
                    <a:pt x="3042" y="1783"/>
                    <a:pt x="2957" y="1792"/>
                    <a:pt x="2818" y="1792"/>
                  </a:cubicBezTo>
                  <a:cubicBezTo>
                    <a:pt x="2403" y="1792"/>
                    <a:pt x="1508" y="1713"/>
                    <a:pt x="997" y="1084"/>
                  </a:cubicBezTo>
                  <a:cubicBezTo>
                    <a:pt x="542" y="525"/>
                    <a:pt x="262" y="0"/>
                    <a:pt x="262" y="0"/>
                  </a:cubicBezTo>
                  <a:close/>
                </a:path>
              </a:pathLst>
            </a:custGeom>
            <a:solidFill>
              <a:srgbClr val="F039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1"/>
            <p:cNvSpPr/>
            <p:nvPr/>
          </p:nvSpPr>
          <p:spPr>
            <a:xfrm>
              <a:off x="830725" y="2950025"/>
              <a:ext cx="119775" cy="113225"/>
            </a:xfrm>
            <a:custGeom>
              <a:avLst/>
              <a:gdLst/>
              <a:ahLst/>
              <a:cxnLst/>
              <a:rect l="l" t="t" r="r" b="b"/>
              <a:pathLst>
                <a:path w="4791" h="4529" extrusionOk="0">
                  <a:moveTo>
                    <a:pt x="684" y="0"/>
                  </a:moveTo>
                  <a:cubicBezTo>
                    <a:pt x="526" y="0"/>
                    <a:pt x="382" y="126"/>
                    <a:pt x="368" y="298"/>
                  </a:cubicBezTo>
                  <a:lnTo>
                    <a:pt x="0" y="4529"/>
                  </a:lnTo>
                  <a:lnTo>
                    <a:pt x="4790" y="1417"/>
                  </a:lnTo>
                  <a:lnTo>
                    <a:pt x="787" y="19"/>
                  </a:lnTo>
                  <a:cubicBezTo>
                    <a:pt x="753" y="6"/>
                    <a:pt x="718" y="0"/>
                    <a:pt x="684" y="0"/>
                  </a:cubicBezTo>
                  <a:close/>
                </a:path>
              </a:pathLst>
            </a:custGeom>
            <a:solidFill>
              <a:srgbClr val="C5E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1"/>
            <p:cNvSpPr/>
            <p:nvPr/>
          </p:nvSpPr>
          <p:spPr>
            <a:xfrm>
              <a:off x="826800" y="2946550"/>
              <a:ext cx="127625" cy="120100"/>
            </a:xfrm>
            <a:custGeom>
              <a:avLst/>
              <a:gdLst/>
              <a:ahLst/>
              <a:cxnLst/>
              <a:rect l="l" t="t" r="r" b="b"/>
              <a:pathLst>
                <a:path w="5105" h="4804" extrusionOk="0">
                  <a:moveTo>
                    <a:pt x="839" y="280"/>
                  </a:moveTo>
                  <a:lnTo>
                    <a:pt x="892" y="298"/>
                  </a:lnTo>
                  <a:lnTo>
                    <a:pt x="4615" y="1591"/>
                  </a:lnTo>
                  <a:lnTo>
                    <a:pt x="332" y="4371"/>
                  </a:lnTo>
                  <a:lnTo>
                    <a:pt x="664" y="455"/>
                  </a:lnTo>
                  <a:cubicBezTo>
                    <a:pt x="664" y="350"/>
                    <a:pt x="752" y="280"/>
                    <a:pt x="839" y="280"/>
                  </a:cubicBezTo>
                  <a:close/>
                  <a:moveTo>
                    <a:pt x="839" y="0"/>
                  </a:moveTo>
                  <a:cubicBezTo>
                    <a:pt x="612" y="0"/>
                    <a:pt x="402" y="175"/>
                    <a:pt x="367" y="420"/>
                  </a:cubicBezTo>
                  <a:lnTo>
                    <a:pt x="0" y="4650"/>
                  </a:lnTo>
                  <a:cubicBezTo>
                    <a:pt x="0" y="4703"/>
                    <a:pt x="35" y="4755"/>
                    <a:pt x="70" y="4790"/>
                  </a:cubicBezTo>
                  <a:cubicBezTo>
                    <a:pt x="96" y="4799"/>
                    <a:pt x="127" y="4803"/>
                    <a:pt x="155" y="4803"/>
                  </a:cubicBezTo>
                  <a:cubicBezTo>
                    <a:pt x="184" y="4803"/>
                    <a:pt x="210" y="4799"/>
                    <a:pt x="227" y="4790"/>
                  </a:cubicBezTo>
                  <a:lnTo>
                    <a:pt x="5035" y="1679"/>
                  </a:lnTo>
                  <a:cubicBezTo>
                    <a:pt x="5070" y="1644"/>
                    <a:pt x="5105" y="1591"/>
                    <a:pt x="5087" y="1539"/>
                  </a:cubicBezTo>
                  <a:cubicBezTo>
                    <a:pt x="5087" y="1469"/>
                    <a:pt x="5052" y="1434"/>
                    <a:pt x="5000" y="1416"/>
                  </a:cubicBezTo>
                  <a:lnTo>
                    <a:pt x="997" y="18"/>
                  </a:lnTo>
                  <a:cubicBezTo>
                    <a:pt x="944" y="0"/>
                    <a:pt x="892" y="0"/>
                    <a:pt x="839"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1"/>
            <p:cNvSpPr/>
            <p:nvPr/>
          </p:nvSpPr>
          <p:spPr>
            <a:xfrm>
              <a:off x="841200" y="2953525"/>
              <a:ext cx="30625" cy="29325"/>
            </a:xfrm>
            <a:custGeom>
              <a:avLst/>
              <a:gdLst/>
              <a:ahLst/>
              <a:cxnLst/>
              <a:rect l="l" t="t" r="r" b="b"/>
              <a:pathLst>
                <a:path w="1225" h="1173" extrusionOk="0">
                  <a:moveTo>
                    <a:pt x="268" y="1"/>
                  </a:moveTo>
                  <a:cubicBezTo>
                    <a:pt x="227" y="1"/>
                    <a:pt x="103" y="13"/>
                    <a:pt x="88" y="158"/>
                  </a:cubicBezTo>
                  <a:cubicBezTo>
                    <a:pt x="71" y="316"/>
                    <a:pt x="1" y="1172"/>
                    <a:pt x="1" y="1172"/>
                  </a:cubicBezTo>
                  <a:lnTo>
                    <a:pt x="1225" y="333"/>
                  </a:lnTo>
                  <a:lnTo>
                    <a:pt x="281" y="1"/>
                  </a:lnTo>
                  <a:cubicBezTo>
                    <a:pt x="281" y="1"/>
                    <a:pt x="276" y="1"/>
                    <a:pt x="268" y="1"/>
                  </a:cubicBezTo>
                  <a:close/>
                </a:path>
              </a:pathLst>
            </a:custGeom>
            <a:solidFill>
              <a:srgbClr val="3DBD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1"/>
            <p:cNvSpPr/>
            <p:nvPr/>
          </p:nvSpPr>
          <p:spPr>
            <a:xfrm>
              <a:off x="1043550" y="3314525"/>
              <a:ext cx="160850" cy="141625"/>
            </a:xfrm>
            <a:custGeom>
              <a:avLst/>
              <a:gdLst/>
              <a:ahLst/>
              <a:cxnLst/>
              <a:rect l="l" t="t" r="r" b="b"/>
              <a:pathLst>
                <a:path w="6434" h="5665" extrusionOk="0">
                  <a:moveTo>
                    <a:pt x="4773" y="1"/>
                  </a:moveTo>
                  <a:lnTo>
                    <a:pt x="1" y="3095"/>
                  </a:lnTo>
                  <a:lnTo>
                    <a:pt x="1417" y="5280"/>
                  </a:lnTo>
                  <a:cubicBezTo>
                    <a:pt x="1573" y="5525"/>
                    <a:pt x="1843" y="5664"/>
                    <a:pt x="2118" y="5664"/>
                  </a:cubicBezTo>
                  <a:cubicBezTo>
                    <a:pt x="2274" y="5664"/>
                    <a:pt x="2431" y="5620"/>
                    <a:pt x="2571" y="5525"/>
                  </a:cubicBezTo>
                  <a:lnTo>
                    <a:pt x="5944" y="3339"/>
                  </a:lnTo>
                  <a:cubicBezTo>
                    <a:pt x="6329" y="3095"/>
                    <a:pt x="6434" y="2570"/>
                    <a:pt x="6189" y="2186"/>
                  </a:cubicBezTo>
                  <a:lnTo>
                    <a:pt x="4773" y="1"/>
                  </a:lnTo>
                  <a:close/>
                </a:path>
              </a:pathLst>
            </a:custGeom>
            <a:solidFill>
              <a:srgbClr val="C5E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1"/>
            <p:cNvSpPr/>
            <p:nvPr/>
          </p:nvSpPr>
          <p:spPr>
            <a:xfrm>
              <a:off x="1039200" y="3310700"/>
              <a:ext cx="166075" cy="148950"/>
            </a:xfrm>
            <a:custGeom>
              <a:avLst/>
              <a:gdLst/>
              <a:ahLst/>
              <a:cxnLst/>
              <a:rect l="l" t="t" r="r" b="b"/>
              <a:pathLst>
                <a:path w="6643" h="5958" extrusionOk="0">
                  <a:moveTo>
                    <a:pt x="4895" y="346"/>
                  </a:moveTo>
                  <a:lnTo>
                    <a:pt x="6241" y="2409"/>
                  </a:lnTo>
                  <a:cubicBezTo>
                    <a:pt x="6311" y="2531"/>
                    <a:pt x="6346" y="2671"/>
                    <a:pt x="6346" y="2793"/>
                  </a:cubicBezTo>
                  <a:cubicBezTo>
                    <a:pt x="6346" y="3021"/>
                    <a:pt x="6241" y="3248"/>
                    <a:pt x="6031" y="3370"/>
                  </a:cubicBezTo>
                  <a:lnTo>
                    <a:pt x="2675" y="5555"/>
                  </a:lnTo>
                  <a:cubicBezTo>
                    <a:pt x="2552" y="5625"/>
                    <a:pt x="2430" y="5678"/>
                    <a:pt x="2290" y="5678"/>
                  </a:cubicBezTo>
                  <a:cubicBezTo>
                    <a:pt x="2063" y="5678"/>
                    <a:pt x="1836" y="5555"/>
                    <a:pt x="1713" y="5346"/>
                  </a:cubicBezTo>
                  <a:lnTo>
                    <a:pt x="367" y="3283"/>
                  </a:lnTo>
                  <a:lnTo>
                    <a:pt x="4895" y="346"/>
                  </a:lnTo>
                  <a:close/>
                  <a:moveTo>
                    <a:pt x="4948" y="1"/>
                  </a:moveTo>
                  <a:cubicBezTo>
                    <a:pt x="4918" y="1"/>
                    <a:pt x="4887" y="11"/>
                    <a:pt x="4860" y="31"/>
                  </a:cubicBezTo>
                  <a:lnTo>
                    <a:pt x="87" y="3125"/>
                  </a:lnTo>
                  <a:cubicBezTo>
                    <a:pt x="17" y="3160"/>
                    <a:pt x="0" y="3265"/>
                    <a:pt x="52" y="3335"/>
                  </a:cubicBezTo>
                  <a:lnTo>
                    <a:pt x="1468" y="5503"/>
                  </a:lnTo>
                  <a:cubicBezTo>
                    <a:pt x="1643" y="5800"/>
                    <a:pt x="1975" y="5957"/>
                    <a:pt x="2290" y="5957"/>
                  </a:cubicBezTo>
                  <a:cubicBezTo>
                    <a:pt x="2482" y="5957"/>
                    <a:pt x="2657" y="5905"/>
                    <a:pt x="2832" y="5800"/>
                  </a:cubicBezTo>
                  <a:lnTo>
                    <a:pt x="6188" y="3615"/>
                  </a:lnTo>
                  <a:cubicBezTo>
                    <a:pt x="6486" y="3440"/>
                    <a:pt x="6643" y="3108"/>
                    <a:pt x="6643" y="2793"/>
                  </a:cubicBezTo>
                  <a:cubicBezTo>
                    <a:pt x="6643" y="2601"/>
                    <a:pt x="6590" y="2426"/>
                    <a:pt x="6486" y="2251"/>
                  </a:cubicBezTo>
                  <a:lnTo>
                    <a:pt x="5070" y="66"/>
                  </a:lnTo>
                  <a:cubicBezTo>
                    <a:pt x="5038" y="24"/>
                    <a:pt x="4993" y="1"/>
                    <a:pt x="494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1"/>
            <p:cNvSpPr/>
            <p:nvPr/>
          </p:nvSpPr>
          <p:spPr>
            <a:xfrm>
              <a:off x="1068025" y="3356050"/>
              <a:ext cx="125450" cy="80875"/>
            </a:xfrm>
            <a:custGeom>
              <a:avLst/>
              <a:gdLst/>
              <a:ahLst/>
              <a:cxnLst/>
              <a:rect l="l" t="t" r="r" b="b"/>
              <a:pathLst>
                <a:path w="5018" h="3235" extrusionOk="0">
                  <a:moveTo>
                    <a:pt x="4846" y="0"/>
                  </a:moveTo>
                  <a:cubicBezTo>
                    <a:pt x="4822" y="0"/>
                    <a:pt x="4796" y="6"/>
                    <a:pt x="4773" y="18"/>
                  </a:cubicBezTo>
                  <a:lnTo>
                    <a:pt x="88" y="2972"/>
                  </a:lnTo>
                  <a:cubicBezTo>
                    <a:pt x="18" y="3007"/>
                    <a:pt x="1" y="3094"/>
                    <a:pt x="36" y="3164"/>
                  </a:cubicBezTo>
                  <a:cubicBezTo>
                    <a:pt x="71" y="3211"/>
                    <a:pt x="121" y="3234"/>
                    <a:pt x="172" y="3234"/>
                  </a:cubicBezTo>
                  <a:cubicBezTo>
                    <a:pt x="197" y="3234"/>
                    <a:pt x="222" y="3229"/>
                    <a:pt x="246" y="3217"/>
                  </a:cubicBezTo>
                  <a:lnTo>
                    <a:pt x="4931" y="263"/>
                  </a:lnTo>
                  <a:cubicBezTo>
                    <a:pt x="5000" y="228"/>
                    <a:pt x="5018" y="140"/>
                    <a:pt x="4965" y="70"/>
                  </a:cubicBezTo>
                  <a:cubicBezTo>
                    <a:pt x="4942" y="24"/>
                    <a:pt x="4896" y="0"/>
                    <a:pt x="4846"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1"/>
            <p:cNvSpPr/>
            <p:nvPr/>
          </p:nvSpPr>
          <p:spPr>
            <a:xfrm>
              <a:off x="830725" y="2985450"/>
              <a:ext cx="350075" cy="432675"/>
            </a:xfrm>
            <a:custGeom>
              <a:avLst/>
              <a:gdLst/>
              <a:ahLst/>
              <a:cxnLst/>
              <a:rect l="l" t="t" r="r" b="b"/>
              <a:pathLst>
                <a:path w="14003" h="17307" extrusionOk="0">
                  <a:moveTo>
                    <a:pt x="4790" y="0"/>
                  </a:moveTo>
                  <a:lnTo>
                    <a:pt x="0" y="3112"/>
                  </a:lnTo>
                  <a:lnTo>
                    <a:pt x="9213" y="17307"/>
                  </a:lnTo>
                  <a:lnTo>
                    <a:pt x="14003" y="14212"/>
                  </a:lnTo>
                  <a:lnTo>
                    <a:pt x="4790" y="0"/>
                  </a:lnTo>
                  <a:close/>
                </a:path>
              </a:pathLst>
            </a:custGeom>
            <a:solidFill>
              <a:srgbClr val="3DBD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1"/>
            <p:cNvSpPr/>
            <p:nvPr/>
          </p:nvSpPr>
          <p:spPr>
            <a:xfrm>
              <a:off x="826350" y="2981725"/>
              <a:ext cx="357950" cy="440075"/>
            </a:xfrm>
            <a:custGeom>
              <a:avLst/>
              <a:gdLst/>
              <a:ahLst/>
              <a:cxnLst/>
              <a:rect l="l" t="t" r="r" b="b"/>
              <a:pathLst>
                <a:path w="14318" h="17603" extrusionOk="0">
                  <a:moveTo>
                    <a:pt x="4924" y="344"/>
                  </a:moveTo>
                  <a:lnTo>
                    <a:pt x="13968" y="14309"/>
                  </a:lnTo>
                  <a:lnTo>
                    <a:pt x="9423" y="17263"/>
                  </a:lnTo>
                  <a:lnTo>
                    <a:pt x="368" y="3296"/>
                  </a:lnTo>
                  <a:lnTo>
                    <a:pt x="4924" y="344"/>
                  </a:lnTo>
                  <a:close/>
                  <a:moveTo>
                    <a:pt x="4955" y="1"/>
                  </a:moveTo>
                  <a:cubicBezTo>
                    <a:pt x="4929" y="1"/>
                    <a:pt x="4902" y="9"/>
                    <a:pt x="4878" y="27"/>
                  </a:cubicBezTo>
                  <a:lnTo>
                    <a:pt x="88" y="3138"/>
                  </a:lnTo>
                  <a:cubicBezTo>
                    <a:pt x="36" y="3173"/>
                    <a:pt x="1" y="3261"/>
                    <a:pt x="53" y="3331"/>
                  </a:cubicBezTo>
                  <a:lnTo>
                    <a:pt x="9266" y="17543"/>
                  </a:lnTo>
                  <a:cubicBezTo>
                    <a:pt x="9283" y="17578"/>
                    <a:pt x="9318" y="17595"/>
                    <a:pt x="9353" y="17595"/>
                  </a:cubicBezTo>
                  <a:cubicBezTo>
                    <a:pt x="9363" y="17601"/>
                    <a:pt x="9374" y="17603"/>
                    <a:pt x="9384" y="17603"/>
                  </a:cubicBezTo>
                  <a:cubicBezTo>
                    <a:pt x="9409" y="17603"/>
                    <a:pt x="9433" y="17590"/>
                    <a:pt x="9458" y="17578"/>
                  </a:cubicBezTo>
                  <a:lnTo>
                    <a:pt x="14248" y="14484"/>
                  </a:lnTo>
                  <a:cubicBezTo>
                    <a:pt x="14283" y="14466"/>
                    <a:pt x="14300" y="14431"/>
                    <a:pt x="14318" y="14379"/>
                  </a:cubicBezTo>
                  <a:cubicBezTo>
                    <a:pt x="14318" y="14344"/>
                    <a:pt x="14318" y="14309"/>
                    <a:pt x="14300" y="14274"/>
                  </a:cubicBezTo>
                  <a:lnTo>
                    <a:pt x="5088" y="62"/>
                  </a:lnTo>
                  <a:cubicBezTo>
                    <a:pt x="5054" y="28"/>
                    <a:pt x="5005" y="1"/>
                    <a:pt x="4955"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1"/>
            <p:cNvSpPr/>
            <p:nvPr/>
          </p:nvSpPr>
          <p:spPr>
            <a:xfrm>
              <a:off x="834225" y="2955275"/>
              <a:ext cx="44150" cy="33250"/>
            </a:xfrm>
            <a:custGeom>
              <a:avLst/>
              <a:gdLst/>
              <a:ahLst/>
              <a:cxnLst/>
              <a:rect l="l" t="t" r="r" b="b"/>
              <a:pathLst>
                <a:path w="1766" h="1330" extrusionOk="0">
                  <a:moveTo>
                    <a:pt x="1609" y="1"/>
                  </a:moveTo>
                  <a:lnTo>
                    <a:pt x="0" y="1085"/>
                  </a:lnTo>
                  <a:lnTo>
                    <a:pt x="158" y="1330"/>
                  </a:lnTo>
                  <a:lnTo>
                    <a:pt x="1766" y="246"/>
                  </a:lnTo>
                  <a:lnTo>
                    <a:pt x="1609"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1"/>
            <p:cNvSpPr/>
            <p:nvPr/>
          </p:nvSpPr>
          <p:spPr>
            <a:xfrm>
              <a:off x="830725" y="3051875"/>
              <a:ext cx="246075" cy="366250"/>
            </a:xfrm>
            <a:custGeom>
              <a:avLst/>
              <a:gdLst/>
              <a:ahLst/>
              <a:cxnLst/>
              <a:rect l="l" t="t" r="r" b="b"/>
              <a:pathLst>
                <a:path w="9843" h="14650" extrusionOk="0">
                  <a:moveTo>
                    <a:pt x="630" y="0"/>
                  </a:moveTo>
                  <a:lnTo>
                    <a:pt x="0" y="455"/>
                  </a:lnTo>
                  <a:lnTo>
                    <a:pt x="9213" y="14650"/>
                  </a:lnTo>
                  <a:lnTo>
                    <a:pt x="9842" y="14248"/>
                  </a:lnTo>
                  <a:lnTo>
                    <a:pt x="630"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1"/>
            <p:cNvSpPr/>
            <p:nvPr/>
          </p:nvSpPr>
          <p:spPr>
            <a:xfrm>
              <a:off x="826350" y="3048200"/>
              <a:ext cx="254375" cy="373750"/>
            </a:xfrm>
            <a:custGeom>
              <a:avLst/>
              <a:gdLst/>
              <a:ahLst/>
              <a:cxnLst/>
              <a:rect l="l" t="t" r="r" b="b"/>
              <a:pathLst>
                <a:path w="10175" h="14950" extrusionOk="0">
                  <a:moveTo>
                    <a:pt x="770" y="357"/>
                  </a:moveTo>
                  <a:lnTo>
                    <a:pt x="9808" y="14342"/>
                  </a:lnTo>
                  <a:lnTo>
                    <a:pt x="9424" y="14593"/>
                  </a:lnTo>
                  <a:lnTo>
                    <a:pt x="9424" y="14593"/>
                  </a:lnTo>
                  <a:lnTo>
                    <a:pt x="368" y="637"/>
                  </a:lnTo>
                  <a:lnTo>
                    <a:pt x="770" y="357"/>
                  </a:lnTo>
                  <a:close/>
                  <a:moveTo>
                    <a:pt x="805" y="0"/>
                  </a:moveTo>
                  <a:cubicBezTo>
                    <a:pt x="776" y="0"/>
                    <a:pt x="742" y="13"/>
                    <a:pt x="717" y="25"/>
                  </a:cubicBezTo>
                  <a:lnTo>
                    <a:pt x="88" y="479"/>
                  </a:lnTo>
                  <a:cubicBezTo>
                    <a:pt x="18" y="514"/>
                    <a:pt x="1" y="602"/>
                    <a:pt x="53" y="672"/>
                  </a:cubicBezTo>
                  <a:lnTo>
                    <a:pt x="9266" y="14884"/>
                  </a:lnTo>
                  <a:cubicBezTo>
                    <a:pt x="9287" y="14926"/>
                    <a:pt x="9327" y="14949"/>
                    <a:pt x="9371" y="14949"/>
                  </a:cubicBezTo>
                  <a:cubicBezTo>
                    <a:pt x="9400" y="14949"/>
                    <a:pt x="9430" y="14940"/>
                    <a:pt x="9458" y="14919"/>
                  </a:cubicBezTo>
                  <a:lnTo>
                    <a:pt x="10087" y="14517"/>
                  </a:lnTo>
                  <a:cubicBezTo>
                    <a:pt x="10157" y="14464"/>
                    <a:pt x="10175" y="14377"/>
                    <a:pt x="10140" y="14307"/>
                  </a:cubicBezTo>
                  <a:lnTo>
                    <a:pt x="927" y="60"/>
                  </a:lnTo>
                  <a:cubicBezTo>
                    <a:pt x="910" y="25"/>
                    <a:pt x="875" y="7"/>
                    <a:pt x="840" y="7"/>
                  </a:cubicBezTo>
                  <a:cubicBezTo>
                    <a:pt x="829" y="2"/>
                    <a:pt x="818" y="0"/>
                    <a:pt x="805"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1"/>
            <p:cNvSpPr/>
            <p:nvPr/>
          </p:nvSpPr>
          <p:spPr>
            <a:xfrm>
              <a:off x="835100" y="2982825"/>
              <a:ext cx="13125" cy="72575"/>
            </a:xfrm>
            <a:custGeom>
              <a:avLst/>
              <a:gdLst/>
              <a:ahLst/>
              <a:cxnLst/>
              <a:rect l="l" t="t" r="r" b="b"/>
              <a:pathLst>
                <a:path w="525" h="2903" extrusionOk="0">
                  <a:moveTo>
                    <a:pt x="472" y="0"/>
                  </a:moveTo>
                  <a:lnTo>
                    <a:pt x="227" y="158"/>
                  </a:lnTo>
                  <a:lnTo>
                    <a:pt x="0" y="2902"/>
                  </a:lnTo>
                  <a:lnTo>
                    <a:pt x="367" y="2640"/>
                  </a:lnTo>
                  <a:cubicBezTo>
                    <a:pt x="402" y="2622"/>
                    <a:pt x="420" y="2605"/>
                    <a:pt x="455" y="2605"/>
                  </a:cubicBezTo>
                  <a:lnTo>
                    <a:pt x="525" y="2570"/>
                  </a:lnTo>
                  <a:lnTo>
                    <a:pt x="472" y="0"/>
                  </a:lnTo>
                  <a:close/>
                </a:path>
              </a:pathLst>
            </a:custGeom>
            <a:solidFill>
              <a:srgbClr val="6CA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1"/>
            <p:cNvSpPr/>
            <p:nvPr/>
          </p:nvSpPr>
          <p:spPr>
            <a:xfrm>
              <a:off x="834650" y="2956600"/>
              <a:ext cx="8775" cy="99225"/>
            </a:xfrm>
            <a:custGeom>
              <a:avLst/>
              <a:gdLst/>
              <a:ahLst/>
              <a:cxnLst/>
              <a:rect l="l" t="t" r="r" b="b"/>
              <a:pathLst>
                <a:path w="351" h="3969" extrusionOk="0">
                  <a:moveTo>
                    <a:pt x="350" y="0"/>
                  </a:moveTo>
                  <a:cubicBezTo>
                    <a:pt x="350" y="18"/>
                    <a:pt x="333" y="35"/>
                    <a:pt x="333" y="53"/>
                  </a:cubicBezTo>
                  <a:cubicBezTo>
                    <a:pt x="350" y="35"/>
                    <a:pt x="350" y="35"/>
                    <a:pt x="350" y="35"/>
                  </a:cubicBezTo>
                  <a:cubicBezTo>
                    <a:pt x="350" y="18"/>
                    <a:pt x="350" y="18"/>
                    <a:pt x="350" y="0"/>
                  </a:cubicBezTo>
                  <a:close/>
                  <a:moveTo>
                    <a:pt x="245" y="1207"/>
                  </a:moveTo>
                  <a:lnTo>
                    <a:pt x="225" y="1451"/>
                  </a:lnTo>
                  <a:lnTo>
                    <a:pt x="245" y="1224"/>
                  </a:lnTo>
                  <a:lnTo>
                    <a:pt x="245" y="1207"/>
                  </a:lnTo>
                  <a:close/>
                  <a:moveTo>
                    <a:pt x="225" y="1451"/>
                  </a:moveTo>
                  <a:lnTo>
                    <a:pt x="1" y="3969"/>
                  </a:lnTo>
                  <a:lnTo>
                    <a:pt x="1" y="3969"/>
                  </a:lnTo>
                  <a:lnTo>
                    <a:pt x="18" y="3951"/>
                  </a:lnTo>
                  <a:lnTo>
                    <a:pt x="225" y="145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1"/>
            <p:cNvSpPr/>
            <p:nvPr/>
          </p:nvSpPr>
          <p:spPr>
            <a:xfrm>
              <a:off x="841650" y="2953975"/>
              <a:ext cx="4825" cy="23625"/>
            </a:xfrm>
            <a:custGeom>
              <a:avLst/>
              <a:gdLst/>
              <a:ahLst/>
              <a:cxnLst/>
              <a:rect l="l" t="t" r="r" b="b"/>
              <a:pathLst>
                <a:path w="193" h="945" extrusionOk="0">
                  <a:moveTo>
                    <a:pt x="175" y="1"/>
                  </a:moveTo>
                  <a:cubicBezTo>
                    <a:pt x="158" y="1"/>
                    <a:pt x="140" y="18"/>
                    <a:pt x="123" y="18"/>
                  </a:cubicBezTo>
                  <a:cubicBezTo>
                    <a:pt x="123" y="35"/>
                    <a:pt x="105" y="35"/>
                    <a:pt x="105" y="53"/>
                  </a:cubicBezTo>
                  <a:cubicBezTo>
                    <a:pt x="88" y="70"/>
                    <a:pt x="70" y="88"/>
                    <a:pt x="70" y="105"/>
                  </a:cubicBezTo>
                  <a:cubicBezTo>
                    <a:pt x="70" y="123"/>
                    <a:pt x="70" y="123"/>
                    <a:pt x="70" y="140"/>
                  </a:cubicBezTo>
                  <a:cubicBezTo>
                    <a:pt x="70" y="140"/>
                    <a:pt x="70" y="140"/>
                    <a:pt x="53" y="158"/>
                  </a:cubicBezTo>
                  <a:cubicBezTo>
                    <a:pt x="53" y="175"/>
                    <a:pt x="53" y="228"/>
                    <a:pt x="53" y="280"/>
                  </a:cubicBezTo>
                  <a:lnTo>
                    <a:pt x="0" y="945"/>
                  </a:lnTo>
                  <a:lnTo>
                    <a:pt x="193" y="805"/>
                  </a:lnTo>
                  <a:lnTo>
                    <a:pt x="175" y="1"/>
                  </a:lnTo>
                  <a:close/>
                </a:path>
              </a:pathLst>
            </a:custGeom>
            <a:solidFill>
              <a:srgbClr val="26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1"/>
            <p:cNvSpPr/>
            <p:nvPr/>
          </p:nvSpPr>
          <p:spPr>
            <a:xfrm>
              <a:off x="840775" y="2974075"/>
              <a:ext cx="6150" cy="13150"/>
            </a:xfrm>
            <a:custGeom>
              <a:avLst/>
              <a:gdLst/>
              <a:ahLst/>
              <a:cxnLst/>
              <a:rect l="l" t="t" r="r" b="b"/>
              <a:pathLst>
                <a:path w="246" h="526" extrusionOk="0">
                  <a:moveTo>
                    <a:pt x="228" y="1"/>
                  </a:moveTo>
                  <a:lnTo>
                    <a:pt x="35" y="141"/>
                  </a:lnTo>
                  <a:lnTo>
                    <a:pt x="2" y="507"/>
                  </a:lnTo>
                  <a:lnTo>
                    <a:pt x="2" y="507"/>
                  </a:lnTo>
                  <a:lnTo>
                    <a:pt x="245" y="350"/>
                  </a:lnTo>
                  <a:lnTo>
                    <a:pt x="228" y="1"/>
                  </a:lnTo>
                  <a:close/>
                  <a:moveTo>
                    <a:pt x="2" y="507"/>
                  </a:moveTo>
                  <a:lnTo>
                    <a:pt x="0" y="508"/>
                  </a:lnTo>
                  <a:lnTo>
                    <a:pt x="0" y="525"/>
                  </a:lnTo>
                  <a:lnTo>
                    <a:pt x="2" y="507"/>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1"/>
            <p:cNvSpPr/>
            <p:nvPr/>
          </p:nvSpPr>
          <p:spPr>
            <a:xfrm>
              <a:off x="834650" y="3047925"/>
              <a:ext cx="11825" cy="7900"/>
            </a:xfrm>
            <a:custGeom>
              <a:avLst/>
              <a:gdLst/>
              <a:ahLst/>
              <a:cxnLst/>
              <a:rect l="l" t="t" r="r" b="b"/>
              <a:pathLst>
                <a:path w="473" h="316" extrusionOk="0">
                  <a:moveTo>
                    <a:pt x="473" y="1"/>
                  </a:moveTo>
                  <a:cubicBezTo>
                    <a:pt x="438" y="1"/>
                    <a:pt x="420" y="18"/>
                    <a:pt x="385" y="36"/>
                  </a:cubicBezTo>
                  <a:lnTo>
                    <a:pt x="18" y="298"/>
                  </a:lnTo>
                  <a:lnTo>
                    <a:pt x="1" y="316"/>
                  </a:lnTo>
                  <a:lnTo>
                    <a:pt x="473" y="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1"/>
            <p:cNvSpPr/>
            <p:nvPr/>
          </p:nvSpPr>
          <p:spPr>
            <a:xfrm>
              <a:off x="1065850" y="3409800"/>
              <a:ext cx="41550" cy="42850"/>
            </a:xfrm>
            <a:custGeom>
              <a:avLst/>
              <a:gdLst/>
              <a:ahLst/>
              <a:cxnLst/>
              <a:rect l="l" t="t" r="r" b="b"/>
              <a:pathLst>
                <a:path w="1662" h="1714" extrusionOk="0">
                  <a:moveTo>
                    <a:pt x="577" y="0"/>
                  </a:moveTo>
                  <a:lnTo>
                    <a:pt x="525" y="53"/>
                  </a:lnTo>
                  <a:lnTo>
                    <a:pt x="507" y="53"/>
                  </a:lnTo>
                  <a:lnTo>
                    <a:pt x="472" y="88"/>
                  </a:lnTo>
                  <a:lnTo>
                    <a:pt x="0" y="385"/>
                  </a:lnTo>
                  <a:lnTo>
                    <a:pt x="245" y="770"/>
                  </a:lnTo>
                  <a:lnTo>
                    <a:pt x="857" y="385"/>
                  </a:lnTo>
                  <a:lnTo>
                    <a:pt x="577" y="0"/>
                  </a:lnTo>
                  <a:close/>
                  <a:moveTo>
                    <a:pt x="1014" y="630"/>
                  </a:moveTo>
                  <a:lnTo>
                    <a:pt x="402" y="1014"/>
                  </a:lnTo>
                  <a:lnTo>
                    <a:pt x="647" y="1382"/>
                  </a:lnTo>
                  <a:cubicBezTo>
                    <a:pt x="770" y="1591"/>
                    <a:pt x="997" y="1714"/>
                    <a:pt x="1224" y="1714"/>
                  </a:cubicBezTo>
                  <a:cubicBezTo>
                    <a:pt x="1346" y="1714"/>
                    <a:pt x="1451" y="1679"/>
                    <a:pt x="1556" y="1626"/>
                  </a:cubicBezTo>
                  <a:cubicBezTo>
                    <a:pt x="1574" y="1609"/>
                    <a:pt x="1591" y="1609"/>
                    <a:pt x="1591" y="1591"/>
                  </a:cubicBezTo>
                  <a:lnTo>
                    <a:pt x="1609" y="1591"/>
                  </a:lnTo>
                  <a:lnTo>
                    <a:pt x="1661" y="1556"/>
                  </a:lnTo>
                  <a:lnTo>
                    <a:pt x="1014" y="630"/>
                  </a:lnTo>
                  <a:close/>
                </a:path>
              </a:pathLst>
            </a:custGeom>
            <a:solidFill>
              <a:srgbClr val="6CA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1"/>
            <p:cNvSpPr/>
            <p:nvPr/>
          </p:nvSpPr>
          <p:spPr>
            <a:xfrm>
              <a:off x="1065850" y="3419425"/>
              <a:ext cx="41550" cy="33225"/>
            </a:xfrm>
            <a:custGeom>
              <a:avLst/>
              <a:gdLst/>
              <a:ahLst/>
              <a:cxnLst/>
              <a:rect l="l" t="t" r="r" b="b"/>
              <a:pathLst>
                <a:path w="1662" h="1329" extrusionOk="0">
                  <a:moveTo>
                    <a:pt x="0" y="0"/>
                  </a:moveTo>
                  <a:lnTo>
                    <a:pt x="0" y="18"/>
                  </a:lnTo>
                  <a:lnTo>
                    <a:pt x="245" y="385"/>
                  </a:lnTo>
                  <a:lnTo>
                    <a:pt x="245" y="385"/>
                  </a:lnTo>
                  <a:lnTo>
                    <a:pt x="0" y="0"/>
                  </a:lnTo>
                  <a:close/>
                  <a:moveTo>
                    <a:pt x="1661" y="1171"/>
                  </a:moveTo>
                  <a:lnTo>
                    <a:pt x="1638" y="1186"/>
                  </a:lnTo>
                  <a:lnTo>
                    <a:pt x="1638" y="1186"/>
                  </a:lnTo>
                  <a:cubicBezTo>
                    <a:pt x="1655" y="1178"/>
                    <a:pt x="1661" y="1171"/>
                    <a:pt x="1661" y="1171"/>
                  </a:cubicBezTo>
                  <a:close/>
                  <a:moveTo>
                    <a:pt x="1638" y="1186"/>
                  </a:moveTo>
                  <a:cubicBezTo>
                    <a:pt x="1628" y="1192"/>
                    <a:pt x="1612" y="1199"/>
                    <a:pt x="1591" y="1206"/>
                  </a:cubicBezTo>
                  <a:lnTo>
                    <a:pt x="1609" y="1206"/>
                  </a:lnTo>
                  <a:lnTo>
                    <a:pt x="1638" y="1186"/>
                  </a:lnTo>
                  <a:close/>
                  <a:moveTo>
                    <a:pt x="1556" y="1241"/>
                  </a:moveTo>
                  <a:cubicBezTo>
                    <a:pt x="1546" y="1241"/>
                    <a:pt x="1535" y="1248"/>
                    <a:pt x="1525" y="1257"/>
                  </a:cubicBezTo>
                  <a:lnTo>
                    <a:pt x="1525" y="1257"/>
                  </a:lnTo>
                  <a:cubicBezTo>
                    <a:pt x="1535" y="1252"/>
                    <a:pt x="1546" y="1247"/>
                    <a:pt x="1556" y="1241"/>
                  </a:cubicBezTo>
                  <a:close/>
                  <a:moveTo>
                    <a:pt x="402" y="629"/>
                  </a:moveTo>
                  <a:lnTo>
                    <a:pt x="665" y="1066"/>
                  </a:lnTo>
                  <a:cubicBezTo>
                    <a:pt x="665" y="1066"/>
                    <a:pt x="839" y="1276"/>
                    <a:pt x="1067" y="1311"/>
                  </a:cubicBezTo>
                  <a:cubicBezTo>
                    <a:pt x="1124" y="1325"/>
                    <a:pt x="1169" y="1328"/>
                    <a:pt x="1212" y="1329"/>
                  </a:cubicBezTo>
                  <a:lnTo>
                    <a:pt x="1212" y="1329"/>
                  </a:lnTo>
                  <a:cubicBezTo>
                    <a:pt x="989" y="1324"/>
                    <a:pt x="767" y="1203"/>
                    <a:pt x="647" y="997"/>
                  </a:cubicBezTo>
                  <a:lnTo>
                    <a:pt x="402" y="629"/>
                  </a:lnTo>
                  <a:close/>
                  <a:moveTo>
                    <a:pt x="1212" y="1329"/>
                  </a:moveTo>
                  <a:lnTo>
                    <a:pt x="1212" y="1329"/>
                  </a:lnTo>
                  <a:cubicBezTo>
                    <a:pt x="1216" y="1329"/>
                    <a:pt x="1220" y="1329"/>
                    <a:pt x="1224" y="1329"/>
                  </a:cubicBezTo>
                  <a:cubicBezTo>
                    <a:pt x="1225" y="1329"/>
                    <a:pt x="1227" y="1329"/>
                    <a:pt x="1228" y="1329"/>
                  </a:cubicBezTo>
                  <a:lnTo>
                    <a:pt x="1228" y="1329"/>
                  </a:lnTo>
                  <a:cubicBezTo>
                    <a:pt x="1223" y="1329"/>
                    <a:pt x="1217" y="1329"/>
                    <a:pt x="1212" y="1329"/>
                  </a:cubicBezTo>
                  <a:close/>
                  <a:moveTo>
                    <a:pt x="1525" y="1257"/>
                  </a:moveTo>
                  <a:cubicBezTo>
                    <a:pt x="1431" y="1300"/>
                    <a:pt x="1336" y="1328"/>
                    <a:pt x="1228" y="1329"/>
                  </a:cubicBezTo>
                  <a:lnTo>
                    <a:pt x="1228" y="1329"/>
                  </a:lnTo>
                  <a:cubicBezTo>
                    <a:pt x="1232" y="1329"/>
                    <a:pt x="1237" y="1329"/>
                    <a:pt x="1242" y="1329"/>
                  </a:cubicBezTo>
                  <a:cubicBezTo>
                    <a:pt x="1364" y="1329"/>
                    <a:pt x="1434" y="1294"/>
                    <a:pt x="1504" y="1276"/>
                  </a:cubicBezTo>
                  <a:cubicBezTo>
                    <a:pt x="1511" y="1269"/>
                    <a:pt x="1518" y="1262"/>
                    <a:pt x="1525" y="1257"/>
                  </a:cubicBez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1"/>
            <p:cNvSpPr/>
            <p:nvPr/>
          </p:nvSpPr>
          <p:spPr>
            <a:xfrm>
              <a:off x="1071975" y="3419425"/>
              <a:ext cx="19250" cy="15750"/>
            </a:xfrm>
            <a:custGeom>
              <a:avLst/>
              <a:gdLst/>
              <a:ahLst/>
              <a:cxnLst/>
              <a:rect l="l" t="t" r="r" b="b"/>
              <a:pathLst>
                <a:path w="770" h="630" extrusionOk="0">
                  <a:moveTo>
                    <a:pt x="612" y="0"/>
                  </a:moveTo>
                  <a:lnTo>
                    <a:pt x="0" y="385"/>
                  </a:lnTo>
                  <a:lnTo>
                    <a:pt x="157" y="629"/>
                  </a:lnTo>
                  <a:lnTo>
                    <a:pt x="769" y="245"/>
                  </a:lnTo>
                  <a:lnTo>
                    <a:pt x="612" y="0"/>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1"/>
            <p:cNvSpPr/>
            <p:nvPr/>
          </p:nvSpPr>
          <p:spPr>
            <a:xfrm>
              <a:off x="1078950" y="3409800"/>
              <a:ext cx="1350" cy="1325"/>
            </a:xfrm>
            <a:custGeom>
              <a:avLst/>
              <a:gdLst/>
              <a:ahLst/>
              <a:cxnLst/>
              <a:rect l="l" t="t" r="r" b="b"/>
              <a:pathLst>
                <a:path w="54" h="53" extrusionOk="0">
                  <a:moveTo>
                    <a:pt x="1" y="53"/>
                  </a:moveTo>
                  <a:cubicBezTo>
                    <a:pt x="1" y="53"/>
                    <a:pt x="1" y="53"/>
                    <a:pt x="1" y="53"/>
                  </a:cubicBezTo>
                  <a:lnTo>
                    <a:pt x="53" y="0"/>
                  </a:lnTo>
                  <a:lnTo>
                    <a:pt x="53" y="0"/>
                  </a:lnTo>
                  <a:lnTo>
                    <a:pt x="1" y="53"/>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1"/>
            <p:cNvSpPr/>
            <p:nvPr/>
          </p:nvSpPr>
          <p:spPr>
            <a:xfrm>
              <a:off x="1077650" y="3411100"/>
              <a:ext cx="1325" cy="900"/>
            </a:xfrm>
            <a:custGeom>
              <a:avLst/>
              <a:gdLst/>
              <a:ahLst/>
              <a:cxnLst/>
              <a:rect l="l" t="t" r="r" b="b"/>
              <a:pathLst>
                <a:path w="53" h="36" extrusionOk="0">
                  <a:moveTo>
                    <a:pt x="35" y="1"/>
                  </a:moveTo>
                  <a:lnTo>
                    <a:pt x="0" y="36"/>
                  </a:lnTo>
                  <a:lnTo>
                    <a:pt x="53" y="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1"/>
            <p:cNvSpPr/>
            <p:nvPr/>
          </p:nvSpPr>
          <p:spPr>
            <a:xfrm>
              <a:off x="1174475" y="3415300"/>
              <a:ext cx="34300" cy="67600"/>
            </a:xfrm>
            <a:custGeom>
              <a:avLst/>
              <a:gdLst/>
              <a:ahLst/>
              <a:cxnLst/>
              <a:rect l="l" t="t" r="r" b="b"/>
              <a:pathLst>
                <a:path w="1372" h="2704" extrusionOk="0">
                  <a:moveTo>
                    <a:pt x="778" y="1"/>
                  </a:moveTo>
                  <a:cubicBezTo>
                    <a:pt x="606" y="1"/>
                    <a:pt x="450" y="112"/>
                    <a:pt x="498" y="322"/>
                  </a:cubicBezTo>
                  <a:cubicBezTo>
                    <a:pt x="673" y="1022"/>
                    <a:pt x="463" y="1529"/>
                    <a:pt x="113" y="2123"/>
                  </a:cubicBezTo>
                  <a:cubicBezTo>
                    <a:pt x="1" y="2334"/>
                    <a:pt x="182" y="2703"/>
                    <a:pt x="412" y="2703"/>
                  </a:cubicBezTo>
                  <a:cubicBezTo>
                    <a:pt x="468" y="2703"/>
                    <a:pt x="527" y="2681"/>
                    <a:pt x="585" y="2630"/>
                  </a:cubicBezTo>
                  <a:cubicBezTo>
                    <a:pt x="1267" y="2053"/>
                    <a:pt x="1372" y="1039"/>
                    <a:pt x="1127" y="235"/>
                  </a:cubicBezTo>
                  <a:cubicBezTo>
                    <a:pt x="1072" y="77"/>
                    <a:pt x="920" y="1"/>
                    <a:pt x="7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1"/>
            <p:cNvSpPr/>
            <p:nvPr/>
          </p:nvSpPr>
          <p:spPr>
            <a:xfrm>
              <a:off x="1030400" y="3155825"/>
              <a:ext cx="120775" cy="172475"/>
            </a:xfrm>
            <a:custGeom>
              <a:avLst/>
              <a:gdLst/>
              <a:ahLst/>
              <a:cxnLst/>
              <a:rect l="l" t="t" r="r" b="b"/>
              <a:pathLst>
                <a:path w="4831" h="6899" extrusionOk="0">
                  <a:moveTo>
                    <a:pt x="435" y="0"/>
                  </a:moveTo>
                  <a:cubicBezTo>
                    <a:pt x="219" y="0"/>
                    <a:pt x="0" y="209"/>
                    <a:pt x="142" y="457"/>
                  </a:cubicBezTo>
                  <a:cubicBezTo>
                    <a:pt x="859" y="1751"/>
                    <a:pt x="1576" y="3045"/>
                    <a:pt x="2345" y="4321"/>
                  </a:cubicBezTo>
                  <a:cubicBezTo>
                    <a:pt x="2869" y="5195"/>
                    <a:pt x="3359" y="6174"/>
                    <a:pt x="4198" y="6803"/>
                  </a:cubicBezTo>
                  <a:cubicBezTo>
                    <a:pt x="4283" y="6870"/>
                    <a:pt x="4364" y="6898"/>
                    <a:pt x="4435" y="6898"/>
                  </a:cubicBezTo>
                  <a:cubicBezTo>
                    <a:pt x="4699" y="6898"/>
                    <a:pt x="4830" y="6509"/>
                    <a:pt x="4582" y="6261"/>
                  </a:cubicBezTo>
                  <a:cubicBezTo>
                    <a:pt x="3883" y="5562"/>
                    <a:pt x="3411" y="4670"/>
                    <a:pt x="2904" y="3831"/>
                  </a:cubicBezTo>
                  <a:cubicBezTo>
                    <a:pt x="2170" y="2608"/>
                    <a:pt x="1418" y="1384"/>
                    <a:pt x="702" y="160"/>
                  </a:cubicBezTo>
                  <a:cubicBezTo>
                    <a:pt x="640" y="47"/>
                    <a:pt x="538" y="0"/>
                    <a:pt x="4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1"/>
            <p:cNvSpPr/>
            <p:nvPr/>
          </p:nvSpPr>
          <p:spPr>
            <a:xfrm>
              <a:off x="875725" y="2973500"/>
              <a:ext cx="37175" cy="26175"/>
            </a:xfrm>
            <a:custGeom>
              <a:avLst/>
              <a:gdLst/>
              <a:ahLst/>
              <a:cxnLst/>
              <a:rect l="l" t="t" r="r" b="b"/>
              <a:pathLst>
                <a:path w="1487" h="1047" extrusionOk="0">
                  <a:moveTo>
                    <a:pt x="320" y="0"/>
                  </a:moveTo>
                  <a:cubicBezTo>
                    <a:pt x="159" y="0"/>
                    <a:pt x="34" y="114"/>
                    <a:pt x="18" y="268"/>
                  </a:cubicBezTo>
                  <a:cubicBezTo>
                    <a:pt x="1" y="478"/>
                    <a:pt x="141" y="635"/>
                    <a:pt x="316" y="705"/>
                  </a:cubicBezTo>
                  <a:cubicBezTo>
                    <a:pt x="508" y="758"/>
                    <a:pt x="700" y="845"/>
                    <a:pt x="858" y="968"/>
                  </a:cubicBezTo>
                  <a:cubicBezTo>
                    <a:pt x="931" y="1017"/>
                    <a:pt x="1020" y="1047"/>
                    <a:pt x="1107" y="1047"/>
                  </a:cubicBezTo>
                  <a:cubicBezTo>
                    <a:pt x="1205" y="1047"/>
                    <a:pt x="1299" y="1008"/>
                    <a:pt x="1365" y="915"/>
                  </a:cubicBezTo>
                  <a:cubicBezTo>
                    <a:pt x="1487" y="758"/>
                    <a:pt x="1417" y="478"/>
                    <a:pt x="1260" y="373"/>
                  </a:cubicBezTo>
                  <a:cubicBezTo>
                    <a:pt x="980" y="198"/>
                    <a:pt x="700" y="76"/>
                    <a:pt x="386" y="6"/>
                  </a:cubicBezTo>
                  <a:cubicBezTo>
                    <a:pt x="363" y="2"/>
                    <a:pt x="342" y="0"/>
                    <a:pt x="3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1" name="Google Shape;2301;p71"/>
          <p:cNvSpPr/>
          <p:nvPr/>
        </p:nvSpPr>
        <p:spPr>
          <a:xfrm>
            <a:off x="6389375" y="2743200"/>
            <a:ext cx="1190700" cy="447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a:extLst>
              <a:ext uri="{FF2B5EF4-FFF2-40B4-BE49-F238E27FC236}">
                <a16:creationId xmlns:a16="http://schemas.microsoft.com/office/drawing/2014/main" id="{B06D5743-FCF9-95C2-60AB-6F389957EDA7}"/>
              </a:ext>
            </a:extLst>
          </p:cNvPr>
          <p:cNvSpPr/>
          <p:nvPr/>
        </p:nvSpPr>
        <p:spPr>
          <a:xfrm>
            <a:off x="3106057" y="3566316"/>
            <a:ext cx="3040743" cy="657341"/>
          </a:xfrm>
          <a:prstGeom prst="rect">
            <a:avLst/>
          </a:prstGeom>
          <a:solidFill>
            <a:srgbClr val="F2F4CF"/>
          </a:solidFill>
          <a:ln>
            <a:solidFill>
              <a:srgbClr val="F2F4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E9EE17FE-EF25-D04A-4D3C-8C087FB8FFB8}"/>
                  </a:ext>
                </a:extLst>
              </p:cNvPr>
              <p:cNvSpPr txBox="1"/>
              <p:nvPr/>
            </p:nvSpPr>
            <p:spPr>
              <a:xfrm>
                <a:off x="2258996" y="663569"/>
                <a:ext cx="4572000" cy="3903376"/>
              </a:xfrm>
              <a:prstGeom prst="rect">
                <a:avLst/>
              </a:prstGeom>
              <a:noFill/>
            </p:spPr>
            <p:txBody>
              <a:bodyPr wrap="square">
                <a:spAutoFit/>
              </a:bodyPr>
              <a:lstStyle/>
              <a:p>
                <a:r>
                  <a:rPr lang="en-US" dirty="0">
                    <a:solidFill>
                      <a:srgbClr val="C00000"/>
                    </a:solidFill>
                    <a:latin typeface="Comic Sans MS" panose="030F0702030302020204" pitchFamily="66" charset="0"/>
                  </a:rPr>
                  <a:t>The initial temperature of the body, T</a:t>
                </a:r>
                <a:r>
                  <a:rPr lang="en-US" baseline="-25000" dirty="0">
                    <a:solidFill>
                      <a:srgbClr val="C00000"/>
                    </a:solidFill>
                    <a:latin typeface="Comic Sans MS" panose="030F0702030302020204" pitchFamily="66" charset="0"/>
                  </a:rPr>
                  <a:t>0</a:t>
                </a:r>
                <a:r>
                  <a:rPr lang="en-US" dirty="0">
                    <a:solidFill>
                      <a:srgbClr val="C00000"/>
                    </a:solidFill>
                    <a:latin typeface="Comic Sans MS" panose="030F0702030302020204" pitchFamily="66" charset="0"/>
                  </a:rPr>
                  <a:t> = 40° C.</a:t>
                </a:r>
              </a:p>
              <a:p>
                <a:r>
                  <a:rPr lang="en-US" dirty="0">
                    <a:solidFill>
                      <a:srgbClr val="C00000"/>
                    </a:solidFill>
                    <a:latin typeface="Comic Sans MS" panose="030F0702030302020204" pitchFamily="66" charset="0"/>
                  </a:rPr>
                  <a:t>Surroundings temperature, Ts = 20°C.</a:t>
                </a:r>
              </a:p>
              <a:p>
                <a:r>
                  <a:rPr lang="en-US" dirty="0">
                    <a:solidFill>
                      <a:srgbClr val="C00000"/>
                    </a:solidFill>
                    <a:latin typeface="Comic Sans MS" panose="030F0702030302020204" pitchFamily="66" charset="0"/>
                  </a:rPr>
                  <a:t>Temperature of body after 10 minutes, T(10) = 35°C</a:t>
                </a:r>
              </a:p>
              <a:p>
                <a:endParaRPr lang="en-US" dirty="0">
                  <a:solidFill>
                    <a:srgbClr val="C00000"/>
                  </a:solidFill>
                  <a:latin typeface="Comic Sans MS" panose="030F0702030302020204" pitchFamily="66" charset="0"/>
                </a:endParaRPr>
              </a:p>
              <a:p>
                <a:r>
                  <a:rPr lang="fr-FR" dirty="0">
                    <a:solidFill>
                      <a:srgbClr val="C00000"/>
                    </a:solidFill>
                    <a:latin typeface="Cambria Math" panose="02040503050406030204" pitchFamily="18" charset="0"/>
                    <a:ea typeface="Cambria Math" panose="02040503050406030204" pitchFamily="18" charset="0"/>
                  </a:rPr>
                  <a:t>⇒T(t)=T</a:t>
                </a:r>
                <a:r>
                  <a:rPr lang="fr-FR" baseline="-25000" dirty="0">
                    <a:solidFill>
                      <a:srgbClr val="C00000"/>
                    </a:solidFill>
                    <a:latin typeface="Cambria Math" panose="02040503050406030204" pitchFamily="18" charset="0"/>
                    <a:ea typeface="Cambria Math" panose="02040503050406030204" pitchFamily="18" charset="0"/>
                  </a:rPr>
                  <a:t>s</a:t>
                </a:r>
                <a:r>
                  <a:rPr lang="fr-FR" dirty="0">
                    <a:solidFill>
                      <a:srgbClr val="C00000"/>
                    </a:solidFill>
                    <a:latin typeface="Cambria Math" panose="02040503050406030204" pitchFamily="18" charset="0"/>
                    <a:ea typeface="Cambria Math" panose="02040503050406030204" pitchFamily="18" charset="0"/>
                  </a:rPr>
                  <a:t>+(T</a:t>
                </a:r>
                <a:r>
                  <a:rPr lang="fr-FR" baseline="-25000" dirty="0">
                    <a:solidFill>
                      <a:srgbClr val="C00000"/>
                    </a:solidFill>
                    <a:latin typeface="Cambria Math" panose="02040503050406030204" pitchFamily="18" charset="0"/>
                    <a:ea typeface="Cambria Math" panose="02040503050406030204" pitchFamily="18" charset="0"/>
                  </a:rPr>
                  <a:t>0</a:t>
                </a:r>
                <a:r>
                  <a:rPr lang="fr-FR" dirty="0">
                    <a:solidFill>
                      <a:srgbClr val="C00000"/>
                    </a:solidFill>
                    <a:latin typeface="Cambria Math" panose="02040503050406030204" pitchFamily="18" charset="0"/>
                    <a:ea typeface="Cambria Math" panose="02040503050406030204" pitchFamily="18" charset="0"/>
                  </a:rPr>
                  <a:t>–T</a:t>
                </a:r>
                <a:r>
                  <a:rPr lang="fr-FR" baseline="-25000" dirty="0">
                    <a:solidFill>
                      <a:srgbClr val="C00000"/>
                    </a:solidFill>
                    <a:latin typeface="Cambria Math" panose="02040503050406030204" pitchFamily="18" charset="0"/>
                    <a:ea typeface="Cambria Math" panose="02040503050406030204" pitchFamily="18" charset="0"/>
                  </a:rPr>
                  <a:t>s</a:t>
                </a:r>
                <a:r>
                  <a:rPr lang="fr-FR" dirty="0">
                    <a:solidFill>
                      <a:srgbClr val="C00000"/>
                    </a:solidFill>
                    <a:latin typeface="Cambria Math" panose="02040503050406030204" pitchFamily="18" charset="0"/>
                    <a:ea typeface="Cambria Math" panose="02040503050406030204" pitchFamily="18" charset="0"/>
                  </a:rPr>
                  <a:t>)e</a:t>
                </a:r>
                <a:r>
                  <a:rPr lang="fr-FR" baseline="30000" dirty="0">
                    <a:solidFill>
                      <a:srgbClr val="C00000"/>
                    </a:solidFill>
                    <a:latin typeface="Cambria Math" panose="02040503050406030204" pitchFamily="18" charset="0"/>
                    <a:ea typeface="Cambria Math" panose="02040503050406030204" pitchFamily="18" charset="0"/>
                  </a:rPr>
                  <a:t>−kt</a:t>
                </a:r>
              </a:p>
              <a:p>
                <a:r>
                  <a:rPr lang="fr-FR" dirty="0">
                    <a:solidFill>
                      <a:srgbClr val="C00000"/>
                    </a:solidFill>
                    <a:latin typeface="Cambria Math" panose="02040503050406030204" pitchFamily="18" charset="0"/>
                    <a:ea typeface="Cambria Math" panose="02040503050406030204" pitchFamily="18" charset="0"/>
                  </a:rPr>
                  <a:t>⇒35=</a:t>
                </a:r>
                <a14:m>
                  <m:oMath xmlns:m="http://schemas.openxmlformats.org/officeDocument/2006/math">
                    <m:r>
                      <a:rPr lang="en-US" b="0" i="1" smtClean="0">
                        <a:solidFill>
                          <a:srgbClr val="C00000"/>
                        </a:solidFill>
                        <a:latin typeface="Cambria Math" panose="02040503050406030204" pitchFamily="18" charset="0"/>
                        <a:ea typeface="Cambria Math" panose="02040503050406030204" pitchFamily="18" charset="0"/>
                      </a:rPr>
                      <m:t>20+</m:t>
                    </m:r>
                    <m:d>
                      <m:dPr>
                        <m:ctrlPr>
                          <a:rPr lang="en-US" b="0" i="1" smtClean="0">
                            <a:solidFill>
                              <a:srgbClr val="C00000"/>
                            </a:solidFill>
                            <a:latin typeface="Cambria Math" panose="02040503050406030204" pitchFamily="18" charset="0"/>
                            <a:ea typeface="Cambria Math" panose="02040503050406030204" pitchFamily="18" charset="0"/>
                          </a:rPr>
                        </m:ctrlPr>
                      </m:dPr>
                      <m:e>
                        <m:r>
                          <a:rPr lang="en-US" b="0" i="1" smtClean="0">
                            <a:solidFill>
                              <a:srgbClr val="C00000"/>
                            </a:solidFill>
                            <a:latin typeface="Cambria Math" panose="02040503050406030204" pitchFamily="18" charset="0"/>
                            <a:ea typeface="Cambria Math" panose="02040503050406030204" pitchFamily="18" charset="0"/>
                          </a:rPr>
                          <m:t>40−20</m:t>
                        </m:r>
                      </m:e>
                    </m:d>
                    <m:sSup>
                      <m:sSupPr>
                        <m:ctrlPr>
                          <a:rPr lang="en-US" b="0" i="1" smtClean="0">
                            <a:solidFill>
                              <a:srgbClr val="C00000"/>
                            </a:solidFill>
                            <a:latin typeface="Cambria Math" panose="02040503050406030204" pitchFamily="18" charset="0"/>
                            <a:ea typeface="Cambria Math" panose="02040503050406030204" pitchFamily="18" charset="0"/>
                          </a:rPr>
                        </m:ctrlPr>
                      </m:sSupPr>
                      <m:e>
                        <m:r>
                          <a:rPr lang="en-US" b="0" i="1" smtClean="0">
                            <a:solidFill>
                              <a:srgbClr val="C00000"/>
                            </a:solidFill>
                            <a:latin typeface="Cambria Math" panose="02040503050406030204" pitchFamily="18" charset="0"/>
                            <a:ea typeface="Cambria Math" panose="02040503050406030204" pitchFamily="18" charset="0"/>
                          </a:rPr>
                          <m:t>𝑒</m:t>
                        </m:r>
                      </m:e>
                      <m:sup>
                        <m:r>
                          <a:rPr lang="en-US" b="0" i="1" smtClean="0">
                            <a:solidFill>
                              <a:srgbClr val="C00000"/>
                            </a:solidFill>
                            <a:latin typeface="Cambria Math" panose="02040503050406030204" pitchFamily="18" charset="0"/>
                            <a:ea typeface="Cambria Math" panose="02040503050406030204" pitchFamily="18" charset="0"/>
                          </a:rPr>
                          <m:t>−</m:t>
                        </m:r>
                        <m:r>
                          <a:rPr lang="en-US" b="0" i="1" smtClean="0">
                            <a:solidFill>
                              <a:srgbClr val="C00000"/>
                            </a:solidFill>
                            <a:latin typeface="Cambria Math" panose="02040503050406030204" pitchFamily="18" charset="0"/>
                            <a:ea typeface="Cambria Math" panose="02040503050406030204" pitchFamily="18" charset="0"/>
                          </a:rPr>
                          <m:t>𝑘</m:t>
                        </m:r>
                        <m:r>
                          <a:rPr lang="en-US" b="0" i="1" smtClean="0">
                            <a:solidFill>
                              <a:srgbClr val="C00000"/>
                            </a:solidFill>
                            <a:latin typeface="Cambria Math" panose="02040503050406030204" pitchFamily="18" charset="0"/>
                            <a:ea typeface="Cambria Math" panose="02040503050406030204" pitchFamily="18" charset="0"/>
                          </a:rPr>
                          <m:t>.10</m:t>
                        </m:r>
                      </m:sup>
                    </m:sSup>
                  </m:oMath>
                </a14:m>
                <a:endParaRPr lang="en-US" b="0" dirty="0">
                  <a:solidFill>
                    <a:srgbClr val="C00000"/>
                  </a:solidFill>
                  <a:latin typeface="Cambria Math" panose="02040503050406030204" pitchFamily="18" charset="0"/>
                  <a:ea typeface="Cambria Math" panose="02040503050406030204" pitchFamily="18" charset="0"/>
                </a:endParaRPr>
              </a:p>
              <a:p>
                <a:r>
                  <a:rPr lang="fr-FR" dirty="0">
                    <a:solidFill>
                      <a:srgbClr val="C00000"/>
                    </a:solidFill>
                    <a:latin typeface="Cambria Math" panose="02040503050406030204" pitchFamily="18" charset="0"/>
                    <a:ea typeface="Cambria Math" panose="02040503050406030204" pitchFamily="18" charset="0"/>
                  </a:rPr>
                  <a:t>⇒</a:t>
                </a:r>
                <a14:m>
                  <m:oMath xmlns:m="http://schemas.openxmlformats.org/officeDocument/2006/math">
                    <m:sSup>
                      <m:sSupPr>
                        <m:ctrlPr>
                          <a:rPr lang="en-US" i="1">
                            <a:solidFill>
                              <a:srgbClr val="C00000"/>
                            </a:solidFill>
                            <a:latin typeface="Cambria Math" panose="02040503050406030204" pitchFamily="18" charset="0"/>
                            <a:ea typeface="Cambria Math" panose="02040503050406030204" pitchFamily="18" charset="0"/>
                          </a:rPr>
                        </m:ctrlPr>
                      </m:sSupPr>
                      <m:e>
                        <m:r>
                          <a:rPr lang="en-US" i="1">
                            <a:solidFill>
                              <a:srgbClr val="C00000"/>
                            </a:solidFill>
                            <a:latin typeface="Cambria Math" panose="02040503050406030204" pitchFamily="18" charset="0"/>
                            <a:ea typeface="Cambria Math" panose="02040503050406030204" pitchFamily="18" charset="0"/>
                          </a:rPr>
                          <m:t>𝑒</m:t>
                        </m:r>
                      </m:e>
                      <m:sup>
                        <m:r>
                          <a:rPr lang="en-US" i="1">
                            <a:solidFill>
                              <a:srgbClr val="C00000"/>
                            </a:solidFill>
                            <a:latin typeface="Cambria Math" panose="02040503050406030204" pitchFamily="18" charset="0"/>
                            <a:ea typeface="Cambria Math" panose="02040503050406030204" pitchFamily="18" charset="0"/>
                          </a:rPr>
                          <m:t>−</m:t>
                        </m:r>
                        <m:r>
                          <a:rPr lang="en-US" i="1">
                            <a:solidFill>
                              <a:srgbClr val="C00000"/>
                            </a:solidFill>
                            <a:latin typeface="Cambria Math" panose="02040503050406030204" pitchFamily="18" charset="0"/>
                            <a:ea typeface="Cambria Math" panose="02040503050406030204" pitchFamily="18" charset="0"/>
                          </a:rPr>
                          <m:t>𝑘</m:t>
                        </m:r>
                        <m:r>
                          <a:rPr lang="en-US" i="1">
                            <a:solidFill>
                              <a:srgbClr val="C00000"/>
                            </a:solidFill>
                            <a:latin typeface="Cambria Math" panose="02040503050406030204" pitchFamily="18" charset="0"/>
                            <a:ea typeface="Cambria Math" panose="02040503050406030204" pitchFamily="18" charset="0"/>
                          </a:rPr>
                          <m:t>.10</m:t>
                        </m:r>
                      </m:sup>
                    </m:sSup>
                    <m:r>
                      <a:rPr lang="en-US" b="0" i="1" smtClean="0">
                        <a:solidFill>
                          <a:srgbClr val="C00000"/>
                        </a:solidFill>
                        <a:latin typeface="Cambria Math" panose="02040503050406030204" pitchFamily="18" charset="0"/>
                        <a:ea typeface="Cambria Math" panose="02040503050406030204" pitchFamily="18" charset="0"/>
                      </a:rPr>
                      <m:t>=</m:t>
                    </m:r>
                    <m:f>
                      <m:fPr>
                        <m:type m:val="skw"/>
                        <m:ctrlPr>
                          <a:rPr lang="en-US" b="0" i="1" smtClean="0">
                            <a:solidFill>
                              <a:srgbClr val="C00000"/>
                            </a:solidFill>
                            <a:latin typeface="Cambria Math" panose="02040503050406030204" pitchFamily="18" charset="0"/>
                            <a:ea typeface="Cambria Math" panose="02040503050406030204" pitchFamily="18" charset="0"/>
                          </a:rPr>
                        </m:ctrlPr>
                      </m:fPr>
                      <m:num>
                        <m:r>
                          <a:rPr lang="en-US" b="0" i="1" smtClean="0">
                            <a:solidFill>
                              <a:srgbClr val="C00000"/>
                            </a:solidFill>
                            <a:latin typeface="Cambria Math" panose="02040503050406030204" pitchFamily="18" charset="0"/>
                            <a:ea typeface="Cambria Math" panose="02040503050406030204" pitchFamily="18" charset="0"/>
                          </a:rPr>
                          <m:t>3</m:t>
                        </m:r>
                      </m:num>
                      <m:den>
                        <m:r>
                          <a:rPr lang="en-US" b="0" i="1" smtClean="0">
                            <a:solidFill>
                              <a:srgbClr val="C00000"/>
                            </a:solidFill>
                            <a:latin typeface="Cambria Math" panose="02040503050406030204" pitchFamily="18" charset="0"/>
                            <a:ea typeface="Cambria Math" panose="02040503050406030204" pitchFamily="18" charset="0"/>
                          </a:rPr>
                          <m:t>4</m:t>
                        </m:r>
                      </m:den>
                    </m:f>
                  </m:oMath>
                </a14:m>
                <a:endParaRPr lang="en-US" baseline="30000" dirty="0">
                  <a:solidFill>
                    <a:srgbClr val="C00000"/>
                  </a:solidFill>
                  <a:latin typeface="Cambria Math" panose="02040503050406030204" pitchFamily="18" charset="0"/>
                  <a:ea typeface="Cambria Math" panose="02040503050406030204" pitchFamily="18" charset="0"/>
                </a:endParaRPr>
              </a:p>
              <a:p>
                <a:r>
                  <a:rPr lang="fr-FR" dirty="0">
                    <a:solidFill>
                      <a:srgbClr val="C00000"/>
                    </a:solidFill>
                    <a:latin typeface="Cambria Math" panose="02040503050406030204" pitchFamily="18" charset="0"/>
                    <a:ea typeface="Cambria Math" panose="02040503050406030204" pitchFamily="18" charset="0"/>
                  </a:rPr>
                  <a:t>⇒</a:t>
                </a:r>
                <a:r>
                  <a:rPr lang="en-US" b="0" dirty="0">
                    <a:solidFill>
                      <a:srgbClr val="C00000"/>
                    </a:solidFill>
                    <a:ea typeface="Cambria Math" panose="02040503050406030204" pitchFamily="18" charset="0"/>
                  </a:rPr>
                  <a:t> </a:t>
                </a:r>
                <a14:m>
                  <m:oMath xmlns:m="http://schemas.openxmlformats.org/officeDocument/2006/math">
                    <m:r>
                      <m:rPr>
                        <m:sty m:val="p"/>
                      </m:rPr>
                      <a:rPr lang="en-US" b="0" i="0" smtClean="0">
                        <a:solidFill>
                          <a:srgbClr val="C00000"/>
                        </a:solidFill>
                        <a:latin typeface="Cambria Math" panose="02040503050406030204" pitchFamily="18" charset="0"/>
                        <a:ea typeface="Cambria Math" panose="02040503050406030204" pitchFamily="18" charset="0"/>
                      </a:rPr>
                      <m:t>k</m:t>
                    </m:r>
                    <m:r>
                      <a:rPr lang="en-US" b="0" i="1" smtClean="0">
                        <a:solidFill>
                          <a:srgbClr val="C00000"/>
                        </a:solidFill>
                        <a:latin typeface="Cambria Math" panose="02040503050406030204" pitchFamily="18" charset="0"/>
                        <a:ea typeface="Cambria Math" panose="02040503050406030204" pitchFamily="18" charset="0"/>
                      </a:rPr>
                      <m:t>=</m:t>
                    </m:r>
                    <m:f>
                      <m:fPr>
                        <m:type m:val="lin"/>
                        <m:ctrlPr>
                          <a:rPr lang="en-US" b="0" i="1" smtClean="0">
                            <a:solidFill>
                              <a:srgbClr val="C00000"/>
                            </a:solidFill>
                            <a:latin typeface="Cambria Math" panose="02040503050406030204" pitchFamily="18" charset="0"/>
                            <a:ea typeface="Cambria Math" panose="02040503050406030204" pitchFamily="18" charset="0"/>
                          </a:rPr>
                        </m:ctrlPr>
                      </m:fPr>
                      <m:num>
                        <m:r>
                          <m:rPr>
                            <m:sty m:val="p"/>
                          </m:rPr>
                          <a:rPr lang="en-US">
                            <a:solidFill>
                              <a:srgbClr val="C00000"/>
                            </a:solidFill>
                            <a:latin typeface="Cambria Math" panose="02040503050406030204" pitchFamily="18" charset="0"/>
                            <a:ea typeface="Cambria Math" panose="02040503050406030204" pitchFamily="18" charset="0"/>
                          </a:rPr>
                          <m:t>ln</m:t>
                        </m:r>
                        <m:r>
                          <a:rPr lang="en-US" i="1">
                            <a:solidFill>
                              <a:srgbClr val="C00000"/>
                            </a:solidFill>
                            <a:latin typeface="Cambria Math" panose="02040503050406030204" pitchFamily="18" charset="0"/>
                            <a:ea typeface="Cambria Math" panose="02040503050406030204" pitchFamily="18" charset="0"/>
                          </a:rPr>
                          <m:t>⁡(</m:t>
                        </m:r>
                        <m:f>
                          <m:fPr>
                            <m:type m:val="skw"/>
                            <m:ctrlPr>
                              <a:rPr lang="en-US" i="1">
                                <a:solidFill>
                                  <a:srgbClr val="C00000"/>
                                </a:solidFill>
                                <a:latin typeface="Cambria Math" panose="02040503050406030204" pitchFamily="18" charset="0"/>
                                <a:ea typeface="Cambria Math" panose="02040503050406030204" pitchFamily="18" charset="0"/>
                              </a:rPr>
                            </m:ctrlPr>
                          </m:fPr>
                          <m:num>
                            <m:r>
                              <a:rPr lang="en-US" i="1">
                                <a:solidFill>
                                  <a:srgbClr val="C00000"/>
                                </a:solidFill>
                                <a:latin typeface="Cambria Math" panose="02040503050406030204" pitchFamily="18" charset="0"/>
                                <a:ea typeface="Cambria Math" panose="02040503050406030204" pitchFamily="18" charset="0"/>
                              </a:rPr>
                              <m:t>4</m:t>
                            </m:r>
                          </m:num>
                          <m:den>
                            <m:r>
                              <a:rPr lang="en-US" i="1">
                                <a:solidFill>
                                  <a:srgbClr val="C00000"/>
                                </a:solidFill>
                                <a:latin typeface="Cambria Math" panose="02040503050406030204" pitchFamily="18" charset="0"/>
                                <a:ea typeface="Cambria Math" panose="02040503050406030204" pitchFamily="18" charset="0"/>
                              </a:rPr>
                              <m:t>3</m:t>
                            </m:r>
                          </m:den>
                        </m:f>
                        <m:r>
                          <a:rPr lang="en-US" i="1">
                            <a:solidFill>
                              <a:srgbClr val="C00000"/>
                            </a:solidFill>
                            <a:latin typeface="Cambria Math" panose="02040503050406030204" pitchFamily="18" charset="0"/>
                            <a:ea typeface="Cambria Math" panose="02040503050406030204" pitchFamily="18" charset="0"/>
                          </a:rPr>
                          <m:t>)</m:t>
                        </m:r>
                      </m:num>
                      <m:den>
                        <m:r>
                          <a:rPr lang="en-US" b="0" i="1" smtClean="0">
                            <a:solidFill>
                              <a:srgbClr val="C00000"/>
                            </a:solidFill>
                            <a:latin typeface="Cambria Math" panose="02040503050406030204" pitchFamily="18" charset="0"/>
                            <a:ea typeface="Cambria Math" panose="02040503050406030204" pitchFamily="18" charset="0"/>
                          </a:rPr>
                          <m:t>10</m:t>
                        </m:r>
                      </m:den>
                    </m:f>
                  </m:oMath>
                </a14:m>
                <a:r>
                  <a:rPr lang="fr-FR" dirty="0">
                    <a:solidFill>
                      <a:srgbClr val="C00000"/>
                    </a:solidFill>
                    <a:latin typeface="Cambria Math" panose="02040503050406030204" pitchFamily="18" charset="0"/>
                    <a:ea typeface="Cambria Math" panose="02040503050406030204" pitchFamily="18" charset="0"/>
                  </a:rPr>
                  <a:t>…(1)</a:t>
                </a:r>
              </a:p>
              <a:p>
                <a:endParaRPr lang="en-US" sz="400" b="0" dirty="0">
                  <a:solidFill>
                    <a:srgbClr val="C00000"/>
                  </a:solidFill>
                  <a:ea typeface="Cambria Math" panose="02040503050406030204" pitchFamily="18" charset="0"/>
                </a:endParaRPr>
              </a:p>
              <a:p>
                <a:endParaRPr lang="en-US" sz="2000" baseline="30000" dirty="0">
                  <a:solidFill>
                    <a:srgbClr val="C00000"/>
                  </a:solidFill>
                  <a:latin typeface="Comic Sans MS" panose="030F0702030302020204" pitchFamily="66" charset="0"/>
                </a:endParaRPr>
              </a:p>
              <a:p>
                <a:r>
                  <a:rPr lang="en-US" sz="2000" baseline="30000" dirty="0">
                    <a:solidFill>
                      <a:srgbClr val="C00000"/>
                    </a:solidFill>
                    <a:latin typeface="Comic Sans MS" panose="030F0702030302020204" pitchFamily="66" charset="0"/>
                  </a:rPr>
                  <a:t>Now, for next interval, </a:t>
                </a:r>
              </a:p>
              <a:p>
                <a:endParaRPr lang="en-US" sz="1050" baseline="30000" dirty="0">
                  <a:solidFill>
                    <a:srgbClr val="C00000"/>
                  </a:solidFill>
                  <a:latin typeface="Comic Sans MS" panose="030F0702030302020204" pitchFamily="66" charset="0"/>
                </a:endParaRPr>
              </a:p>
              <a:p>
                <a:r>
                  <a:rPr kumimoji="0" lang="fr-FR" sz="1400" b="0" i="0" u="none" strike="noStrike" kern="0" cap="none" spc="0" normalizeH="0" baseline="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⇒(30-20)=</a:t>
                </a:r>
                <a14:m>
                  <m:oMath xmlns:m="http://schemas.openxmlformats.org/officeDocument/2006/math">
                    <m:d>
                      <m:dPr>
                        <m:ctrlPr>
                          <a:rPr kumimoji="0" lang="en-US" sz="1400" b="0" i="1" u="none" strike="noStrike" kern="0" cap="none" spc="0" normalizeH="0" baseline="0" noProof="0" smtClean="0">
                            <a:ln>
                              <a:noFill/>
                            </a:ln>
                            <a:solidFill>
                              <a:srgbClr val="C00000"/>
                            </a:solidFill>
                            <a:effectLst/>
                            <a:uLnTx/>
                            <a:uFillTx/>
                            <a:latin typeface="Cambria Math" panose="02040503050406030204" pitchFamily="18" charset="0"/>
                            <a:ea typeface="Cambria Math" panose="02040503050406030204" pitchFamily="18" charset="0"/>
                            <a:sym typeface="Arial"/>
                          </a:rPr>
                        </m:ctrlPr>
                      </m:dPr>
                      <m:e>
                        <m:r>
                          <a:rPr kumimoji="0" lang="en-US" sz="1400" b="0" i="1" u="none" strike="noStrike" kern="0" cap="none" spc="0" normalizeH="0" baseline="0" noProof="0" smtClean="0">
                            <a:ln>
                              <a:noFill/>
                            </a:ln>
                            <a:solidFill>
                              <a:srgbClr val="C00000"/>
                            </a:solidFill>
                            <a:effectLst/>
                            <a:uLnTx/>
                            <a:uFillTx/>
                            <a:latin typeface="Cambria Math" panose="02040503050406030204" pitchFamily="18" charset="0"/>
                            <a:ea typeface="Cambria Math" panose="02040503050406030204" pitchFamily="18" charset="0"/>
                            <a:sym typeface="Arial"/>
                          </a:rPr>
                          <m:t>35−20</m:t>
                        </m:r>
                      </m:e>
                    </m:d>
                    <m:sSup>
                      <m:sSupPr>
                        <m:ctrlPr>
                          <a:rPr kumimoji="0" lang="en-US" sz="1400" b="0" i="1" u="none" strike="noStrike" kern="0" cap="none" spc="0" normalizeH="0" baseline="0" noProof="0" smtClean="0">
                            <a:ln>
                              <a:noFill/>
                            </a:ln>
                            <a:solidFill>
                              <a:srgbClr val="C00000"/>
                            </a:solidFill>
                            <a:effectLst/>
                            <a:uLnTx/>
                            <a:uFillTx/>
                            <a:latin typeface="Cambria Math" panose="02040503050406030204" pitchFamily="18" charset="0"/>
                            <a:ea typeface="Cambria Math" panose="02040503050406030204" pitchFamily="18" charset="0"/>
                            <a:sym typeface="Arial"/>
                          </a:rPr>
                        </m:ctrlPr>
                      </m:sSupPr>
                      <m:e>
                        <m:r>
                          <a:rPr kumimoji="0" lang="en-US" sz="1400" b="0" i="1" u="none" strike="noStrike" kern="0" cap="none" spc="0" normalizeH="0" baseline="0" noProof="0" smtClean="0">
                            <a:ln>
                              <a:noFill/>
                            </a:ln>
                            <a:solidFill>
                              <a:srgbClr val="C00000"/>
                            </a:solidFill>
                            <a:effectLst/>
                            <a:uLnTx/>
                            <a:uFillTx/>
                            <a:latin typeface="Cambria Math" panose="02040503050406030204" pitchFamily="18" charset="0"/>
                            <a:ea typeface="Cambria Math" panose="02040503050406030204" pitchFamily="18" charset="0"/>
                            <a:sym typeface="Arial"/>
                          </a:rPr>
                          <m:t>𝑒</m:t>
                        </m:r>
                      </m:e>
                      <m:sup>
                        <m:r>
                          <a:rPr kumimoji="0" lang="en-US" sz="1400" b="0" i="1" u="none" strike="noStrike" kern="0" cap="none" spc="0" normalizeH="0" baseline="0" noProof="0" smtClean="0">
                            <a:ln>
                              <a:noFill/>
                            </a:ln>
                            <a:solidFill>
                              <a:srgbClr val="C00000"/>
                            </a:solidFill>
                            <a:effectLst/>
                            <a:uLnTx/>
                            <a:uFillTx/>
                            <a:latin typeface="Cambria Math" panose="02040503050406030204" pitchFamily="18" charset="0"/>
                            <a:ea typeface="Cambria Math" panose="02040503050406030204" pitchFamily="18" charset="0"/>
                            <a:sym typeface="Arial"/>
                          </a:rPr>
                          <m:t>−</m:t>
                        </m:r>
                        <m:r>
                          <a:rPr kumimoji="0" lang="en-US" sz="1400" b="0" i="1" u="none" strike="noStrike" kern="0" cap="none" spc="0" normalizeH="0" baseline="0" noProof="0" smtClean="0">
                            <a:ln>
                              <a:noFill/>
                            </a:ln>
                            <a:solidFill>
                              <a:srgbClr val="C00000"/>
                            </a:solidFill>
                            <a:effectLst/>
                            <a:uLnTx/>
                            <a:uFillTx/>
                            <a:latin typeface="Cambria Math" panose="02040503050406030204" pitchFamily="18" charset="0"/>
                            <a:ea typeface="Cambria Math" panose="02040503050406030204" pitchFamily="18" charset="0"/>
                            <a:sym typeface="Arial"/>
                          </a:rPr>
                          <m:t>𝑘</m:t>
                        </m:r>
                        <m:r>
                          <a:rPr kumimoji="0" lang="en-US" sz="1400" b="0" i="1" u="none" strike="noStrike" kern="0" cap="none" spc="0" normalizeH="0" baseline="0" noProof="0" smtClean="0">
                            <a:ln>
                              <a:noFill/>
                            </a:ln>
                            <a:solidFill>
                              <a:srgbClr val="C00000"/>
                            </a:solidFill>
                            <a:effectLst/>
                            <a:uLnTx/>
                            <a:uFillTx/>
                            <a:latin typeface="Cambria Math" panose="02040503050406030204" pitchFamily="18" charset="0"/>
                            <a:ea typeface="Cambria Math" panose="02040503050406030204" pitchFamily="18" charset="0"/>
                            <a:sym typeface="Arial"/>
                          </a:rPr>
                          <m:t>.10</m:t>
                        </m:r>
                      </m:sup>
                    </m:sSup>
                  </m:oMath>
                </a14:m>
                <a:endParaRPr kumimoji="0" lang="en-US" sz="1400" b="0" i="0" u="none" strike="noStrike" kern="0" cap="none" spc="0" normalizeH="0" baseline="0" noProof="0" dirty="0">
                  <a:ln>
                    <a:noFill/>
                  </a:ln>
                  <a:solidFill>
                    <a:srgbClr val="C00000"/>
                  </a:solidFill>
                  <a:effectLst/>
                  <a:uLnTx/>
                  <a:uFillTx/>
                  <a:latin typeface="Cambria Math" panose="02040503050406030204" pitchFamily="18" charset="0"/>
                  <a:ea typeface="Cambria Math" panose="02040503050406030204" pitchFamily="18" charset="0"/>
                  <a:sym typeface="Arial"/>
                </a:endParaRPr>
              </a:p>
              <a:p>
                <a:r>
                  <a:rPr kumimoji="0" lang="fr-FR" sz="1400" b="0" i="0" u="none" strike="noStrike" kern="0" cap="none" spc="0" normalizeH="0" baseline="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a:t>
                </a:r>
                <a:r>
                  <a:rPr kumimoji="0" lang="en-US" sz="1400" b="0" i="0" u="none" strike="noStrike" kern="0" cap="none" spc="0" normalizeH="0" baseline="0" noProof="0" dirty="0">
                    <a:ln>
                      <a:noFill/>
                    </a:ln>
                    <a:solidFill>
                      <a:srgbClr val="C00000"/>
                    </a:solidFill>
                    <a:effectLst/>
                    <a:uLnTx/>
                    <a:uFillTx/>
                    <a:latin typeface="Arial"/>
                    <a:ea typeface="Cambria Math" panose="02040503050406030204" pitchFamily="18" charset="0"/>
                    <a:cs typeface="Arial"/>
                    <a:sym typeface="Arial"/>
                  </a:rPr>
                  <a:t> </a:t>
                </a:r>
                <a14:m>
                  <m:oMath xmlns:m="http://schemas.openxmlformats.org/officeDocument/2006/math">
                    <m:sSup>
                      <m:sSupPr>
                        <m:ctrlPr>
                          <a:rPr kumimoji="0" lang="en-US" sz="1400" b="0" i="1" u="none" strike="noStrike" kern="0" cap="none" spc="0" normalizeH="0" baseline="0" noProof="0" smtClean="0">
                            <a:ln>
                              <a:noFill/>
                            </a:ln>
                            <a:solidFill>
                              <a:srgbClr val="C00000"/>
                            </a:solidFill>
                            <a:effectLst/>
                            <a:uLnTx/>
                            <a:uFillTx/>
                            <a:latin typeface="Cambria Math" panose="02040503050406030204" pitchFamily="18" charset="0"/>
                            <a:ea typeface="Cambria Math" panose="02040503050406030204" pitchFamily="18" charset="0"/>
                            <a:sym typeface="Arial"/>
                          </a:rPr>
                        </m:ctrlPr>
                      </m:sSupPr>
                      <m:e>
                        <m:r>
                          <a:rPr kumimoji="0" lang="en-US" sz="1400" b="0" i="1" u="none" strike="noStrike" kern="0" cap="none" spc="0" normalizeH="0" baseline="0" noProof="0" smtClean="0">
                            <a:ln>
                              <a:noFill/>
                            </a:ln>
                            <a:solidFill>
                              <a:srgbClr val="C00000"/>
                            </a:solidFill>
                            <a:effectLst/>
                            <a:uLnTx/>
                            <a:uFillTx/>
                            <a:latin typeface="Cambria Math" panose="02040503050406030204" pitchFamily="18" charset="0"/>
                            <a:ea typeface="Cambria Math" panose="02040503050406030204" pitchFamily="18" charset="0"/>
                            <a:sym typeface="Arial"/>
                          </a:rPr>
                          <m:t>𝑒</m:t>
                        </m:r>
                      </m:e>
                      <m:sup>
                        <m:r>
                          <a:rPr kumimoji="0" lang="en-US" sz="1400" b="0" i="1" u="none" strike="noStrike" kern="0" cap="none" spc="0" normalizeH="0" baseline="0" noProof="0" smtClean="0">
                            <a:ln>
                              <a:noFill/>
                            </a:ln>
                            <a:solidFill>
                              <a:srgbClr val="C00000"/>
                            </a:solidFill>
                            <a:effectLst/>
                            <a:uLnTx/>
                            <a:uFillTx/>
                            <a:latin typeface="Cambria Math" panose="02040503050406030204" pitchFamily="18" charset="0"/>
                            <a:ea typeface="Cambria Math" panose="02040503050406030204" pitchFamily="18" charset="0"/>
                            <a:sym typeface="Arial"/>
                          </a:rPr>
                          <m:t>−</m:t>
                        </m:r>
                        <m:r>
                          <a:rPr kumimoji="0" lang="en-US" sz="1400" b="0" i="1" u="none" strike="noStrike" kern="0" cap="none" spc="0" normalizeH="0" baseline="0" noProof="0" smtClean="0">
                            <a:ln>
                              <a:noFill/>
                            </a:ln>
                            <a:solidFill>
                              <a:srgbClr val="C00000"/>
                            </a:solidFill>
                            <a:effectLst/>
                            <a:uLnTx/>
                            <a:uFillTx/>
                            <a:latin typeface="Cambria Math" panose="02040503050406030204" pitchFamily="18" charset="0"/>
                            <a:ea typeface="Cambria Math" panose="02040503050406030204" pitchFamily="18" charset="0"/>
                            <a:sym typeface="Arial"/>
                          </a:rPr>
                          <m:t>𝑘𝑡</m:t>
                        </m:r>
                      </m:sup>
                    </m:sSup>
                    <m:r>
                      <a:rPr kumimoji="0" lang="en-US" sz="1400" b="0" i="1" u="none" strike="noStrike" kern="0" cap="none" spc="0" normalizeH="0" baseline="0" noProof="0" smtClean="0">
                        <a:ln>
                          <a:noFill/>
                        </a:ln>
                        <a:solidFill>
                          <a:srgbClr val="C00000"/>
                        </a:solidFill>
                        <a:effectLst/>
                        <a:uLnTx/>
                        <a:uFillTx/>
                        <a:latin typeface="Cambria Math" panose="02040503050406030204" pitchFamily="18" charset="0"/>
                        <a:ea typeface="Cambria Math" panose="02040503050406030204" pitchFamily="18" charset="0"/>
                        <a:sym typeface="Arial"/>
                      </a:rPr>
                      <m:t>=</m:t>
                    </m:r>
                    <m:f>
                      <m:fPr>
                        <m:type m:val="skw"/>
                        <m:ctrlPr>
                          <a:rPr kumimoji="0" lang="en-US" sz="1400" b="0" i="1" u="none" strike="noStrike" kern="0" cap="none" spc="0" normalizeH="0" baseline="0" noProof="0" smtClean="0">
                            <a:ln>
                              <a:noFill/>
                            </a:ln>
                            <a:solidFill>
                              <a:srgbClr val="C00000"/>
                            </a:solidFill>
                            <a:effectLst/>
                            <a:uLnTx/>
                            <a:uFillTx/>
                            <a:latin typeface="Cambria Math" panose="02040503050406030204" pitchFamily="18" charset="0"/>
                            <a:ea typeface="Cambria Math" panose="02040503050406030204" pitchFamily="18" charset="0"/>
                            <a:sym typeface="Arial"/>
                          </a:rPr>
                        </m:ctrlPr>
                      </m:fPr>
                      <m:num>
                        <m:r>
                          <a:rPr kumimoji="0" lang="en-US" sz="1400" b="0" i="1" u="none" strike="noStrike" kern="0" cap="none" spc="0" normalizeH="0" baseline="0" noProof="0" smtClean="0">
                            <a:ln>
                              <a:noFill/>
                            </a:ln>
                            <a:solidFill>
                              <a:srgbClr val="C00000"/>
                            </a:solidFill>
                            <a:effectLst/>
                            <a:uLnTx/>
                            <a:uFillTx/>
                            <a:latin typeface="Cambria Math" panose="02040503050406030204" pitchFamily="18" charset="0"/>
                            <a:ea typeface="Cambria Math" panose="02040503050406030204" pitchFamily="18" charset="0"/>
                            <a:sym typeface="Arial"/>
                          </a:rPr>
                          <m:t>2</m:t>
                        </m:r>
                      </m:num>
                      <m:den>
                        <m:r>
                          <a:rPr kumimoji="0" lang="en-US" sz="1400" b="0" i="1" u="none" strike="noStrike" kern="0" cap="none" spc="0" normalizeH="0" baseline="0" noProof="0" smtClean="0">
                            <a:ln>
                              <a:noFill/>
                            </a:ln>
                            <a:solidFill>
                              <a:srgbClr val="C00000"/>
                            </a:solidFill>
                            <a:effectLst/>
                            <a:uLnTx/>
                            <a:uFillTx/>
                            <a:latin typeface="Cambria Math" panose="02040503050406030204" pitchFamily="18" charset="0"/>
                            <a:ea typeface="Cambria Math" panose="02040503050406030204" pitchFamily="18" charset="0"/>
                            <a:sym typeface="Arial"/>
                          </a:rPr>
                          <m:t>3</m:t>
                        </m:r>
                      </m:den>
                    </m:f>
                  </m:oMath>
                </a14:m>
                <a:endParaRPr kumimoji="0" lang="en-US" sz="1400" b="0" i="0" u="none" strike="noStrike" kern="0" cap="none" spc="0" normalizeH="0" baseline="0" noProof="0" dirty="0">
                  <a:ln>
                    <a:noFill/>
                  </a:ln>
                  <a:solidFill>
                    <a:srgbClr val="C00000"/>
                  </a:solidFill>
                  <a:effectLst/>
                  <a:uLnTx/>
                  <a:uFillTx/>
                  <a:latin typeface="Arial"/>
                  <a:ea typeface="Cambria Math" panose="02040503050406030204" pitchFamily="18" charset="0"/>
                  <a:sym typeface="Arial"/>
                </a:endParaRPr>
              </a:p>
              <a:p>
                <a:r>
                  <a:rPr kumimoji="0" lang="fr-FR" sz="1400" b="0" i="0" u="none" strike="noStrike" kern="0" cap="none" spc="0" normalizeH="0" baseline="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 </a:t>
                </a:r>
                <a:r>
                  <a:rPr kumimoji="0" lang="fr-FR" b="0" i="0" u="none" strike="noStrike" kern="0" cap="none" spc="0" normalizeH="0" baseline="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kt=ln(</a:t>
                </a:r>
                <a14:m>
                  <m:oMath xmlns:m="http://schemas.openxmlformats.org/officeDocument/2006/math">
                    <m:f>
                      <m:fPr>
                        <m:type m:val="skw"/>
                        <m:ctrlPr>
                          <a:rPr kumimoji="0" lang="en-US" sz="1400" b="0" i="1" u="none" strike="noStrike" kern="0" cap="none" spc="0" normalizeH="0" baseline="0" noProof="0" smtClean="0">
                            <a:ln>
                              <a:noFill/>
                            </a:ln>
                            <a:solidFill>
                              <a:srgbClr val="C00000"/>
                            </a:solidFill>
                            <a:effectLst/>
                            <a:uLnTx/>
                            <a:uFillTx/>
                            <a:latin typeface="Cambria Math" panose="02040503050406030204" pitchFamily="18" charset="0"/>
                            <a:ea typeface="Cambria Math" panose="02040503050406030204" pitchFamily="18" charset="0"/>
                            <a:sym typeface="Arial"/>
                          </a:rPr>
                        </m:ctrlPr>
                      </m:fPr>
                      <m:num>
                        <m:r>
                          <a:rPr kumimoji="0" lang="en-US" sz="1400" b="0" i="1" u="none" strike="noStrike" kern="0" cap="none" spc="0" normalizeH="0" baseline="0" noProof="0" smtClean="0">
                            <a:ln>
                              <a:noFill/>
                            </a:ln>
                            <a:solidFill>
                              <a:srgbClr val="C00000"/>
                            </a:solidFill>
                            <a:effectLst/>
                            <a:uLnTx/>
                            <a:uFillTx/>
                            <a:latin typeface="Cambria Math" panose="02040503050406030204" pitchFamily="18" charset="0"/>
                            <a:ea typeface="Cambria Math" panose="02040503050406030204" pitchFamily="18" charset="0"/>
                            <a:sym typeface="Arial"/>
                          </a:rPr>
                          <m:t>3</m:t>
                        </m:r>
                      </m:num>
                      <m:den>
                        <m:r>
                          <a:rPr kumimoji="0" lang="en-US" sz="1400" b="0" i="1" u="none" strike="noStrike" kern="0" cap="none" spc="0" normalizeH="0" baseline="0" noProof="0" smtClean="0">
                            <a:ln>
                              <a:noFill/>
                            </a:ln>
                            <a:solidFill>
                              <a:srgbClr val="C00000"/>
                            </a:solidFill>
                            <a:effectLst/>
                            <a:uLnTx/>
                            <a:uFillTx/>
                            <a:latin typeface="Cambria Math" panose="02040503050406030204" pitchFamily="18" charset="0"/>
                            <a:ea typeface="Cambria Math" panose="02040503050406030204" pitchFamily="18" charset="0"/>
                            <a:sym typeface="Arial"/>
                          </a:rPr>
                          <m:t>2</m:t>
                        </m:r>
                      </m:den>
                    </m:f>
                  </m:oMath>
                </a14:m>
                <a:r>
                  <a:rPr kumimoji="0" lang="fr-FR" b="0" i="0" u="none" strike="noStrike" kern="0" cap="none" spc="0" normalizeH="0" baseline="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)…(2)</a:t>
                </a:r>
              </a:p>
              <a:p>
                <a:endParaRPr lang="fr-FR" dirty="0">
                  <a:solidFill>
                    <a:srgbClr val="C00000"/>
                  </a:solidFill>
                  <a:latin typeface="Cambria Math" panose="02040503050406030204" pitchFamily="18" charset="0"/>
                  <a:ea typeface="Cambria Math" panose="02040503050406030204" pitchFamily="18" charset="0"/>
                </a:endParaRPr>
              </a:p>
              <a:p>
                <a:r>
                  <a:rPr lang="en-US" sz="2000" baseline="30000" dirty="0">
                    <a:solidFill>
                      <a:srgbClr val="C00000"/>
                    </a:solidFill>
                    <a:latin typeface="Comic Sans MS" panose="030F0702030302020204" pitchFamily="66" charset="0"/>
                  </a:rPr>
                  <a:t>From (1) and (2), </a:t>
                </a:r>
              </a:p>
              <a:p>
                <a:endParaRPr lang="en-US" sz="2000" baseline="30000" dirty="0">
                  <a:solidFill>
                    <a:srgbClr val="C00000"/>
                  </a:solidFill>
                  <a:latin typeface="Cambria Math" panose="02040503050406030204" pitchFamily="18" charset="0"/>
                  <a:ea typeface="Cambria Math" panose="02040503050406030204" pitchFamily="18" charset="0"/>
                </a:endParaRPr>
              </a:p>
              <a:p>
                <a:r>
                  <a:rPr lang="fr-FR" sz="2000" baseline="30000" dirty="0">
                    <a:solidFill>
                      <a:srgbClr val="C00000"/>
                    </a:solidFill>
                    <a:latin typeface="Cambria Math" panose="02040503050406030204" pitchFamily="18" charset="0"/>
                    <a:ea typeface="Cambria Math" panose="02040503050406030204" pitchFamily="18" charset="0"/>
                  </a:rPr>
                  <a:t>t=10[ln(3/2)/ln(4/3)]=14.096min</a:t>
                </a:r>
                <a:endParaRPr lang="en-US" sz="2000" baseline="30000" dirty="0">
                  <a:solidFill>
                    <a:srgbClr val="C00000"/>
                  </a:solidFill>
                  <a:latin typeface="Cambria Math" panose="02040503050406030204" pitchFamily="18" charset="0"/>
                  <a:ea typeface="Cambria Math" panose="02040503050406030204" pitchFamily="18" charset="0"/>
                </a:endParaRPr>
              </a:p>
            </p:txBody>
          </p:sp>
        </mc:Choice>
        <mc:Fallback xmlns="">
          <p:sp>
            <p:nvSpPr>
              <p:cNvPr id="82" name="TextBox 81">
                <a:extLst>
                  <a:ext uri="{FF2B5EF4-FFF2-40B4-BE49-F238E27FC236}">
                    <a16:creationId xmlns:a16="http://schemas.microsoft.com/office/drawing/2014/main" id="{E9EE17FE-EF25-D04A-4D3C-8C087FB8FFB8}"/>
                  </a:ext>
                </a:extLst>
              </p:cNvPr>
              <p:cNvSpPr txBox="1">
                <a:spLocks noRot="1" noChangeAspect="1" noMove="1" noResize="1" noEditPoints="1" noAdjustHandles="1" noChangeArrowheads="1" noChangeShapeType="1" noTextEdit="1"/>
              </p:cNvSpPr>
              <p:nvPr/>
            </p:nvSpPr>
            <p:spPr>
              <a:xfrm>
                <a:off x="2258996" y="663569"/>
                <a:ext cx="4572000" cy="3903376"/>
              </a:xfrm>
              <a:prstGeom prst="rect">
                <a:avLst/>
              </a:prstGeom>
              <a:blipFill>
                <a:blip r:embed="rId3"/>
                <a:stretch>
                  <a:fillRect l="-400" t="-313"/>
                </a:stretch>
              </a:blipFill>
            </p:spPr>
            <p:txBody>
              <a:bodyPr/>
              <a:lstStyle/>
              <a:p>
                <a:r>
                  <a:rPr 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Shape 2251"/>
        <p:cNvGrpSpPr/>
        <p:nvPr/>
      </p:nvGrpSpPr>
      <p:grpSpPr>
        <a:xfrm>
          <a:off x="0" y="0"/>
          <a:ext cx="0" cy="0"/>
          <a:chOff x="0" y="0"/>
          <a:chExt cx="0" cy="0"/>
        </a:xfrm>
      </p:grpSpPr>
      <p:sp>
        <p:nvSpPr>
          <p:cNvPr id="2252" name="Google Shape;2252;p71"/>
          <p:cNvSpPr txBox="1">
            <a:spLocks noGrp="1"/>
          </p:cNvSpPr>
          <p:nvPr>
            <p:ph type="title"/>
          </p:nvPr>
        </p:nvSpPr>
        <p:spPr>
          <a:xfrm>
            <a:off x="2303220" y="14512"/>
            <a:ext cx="3944400" cy="59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SOLUTION </a:t>
            </a:r>
            <a:r>
              <a:rPr lang="en" sz="3600" dirty="0"/>
              <a:t>2</a:t>
            </a:r>
            <a:endParaRPr sz="2800" dirty="0"/>
          </a:p>
        </p:txBody>
      </p:sp>
      <p:grpSp>
        <p:nvGrpSpPr>
          <p:cNvPr id="2255" name="Google Shape;2255;p71"/>
          <p:cNvGrpSpPr/>
          <p:nvPr/>
        </p:nvGrpSpPr>
        <p:grpSpPr>
          <a:xfrm>
            <a:off x="417942" y="3831547"/>
            <a:ext cx="1106603" cy="1043694"/>
            <a:chOff x="713221" y="3759631"/>
            <a:chExt cx="900116" cy="848946"/>
          </a:xfrm>
        </p:grpSpPr>
        <p:sp>
          <p:nvSpPr>
            <p:cNvPr id="2256" name="Google Shape;2256;p71"/>
            <p:cNvSpPr/>
            <p:nvPr/>
          </p:nvSpPr>
          <p:spPr>
            <a:xfrm rot="2829198">
              <a:off x="869084" y="4057356"/>
              <a:ext cx="654856" cy="242932"/>
            </a:xfrm>
            <a:custGeom>
              <a:avLst/>
              <a:gdLst/>
              <a:ahLst/>
              <a:cxnLst/>
              <a:rect l="l" t="t" r="r" b="b"/>
              <a:pathLst>
                <a:path w="18147" h="6732" extrusionOk="0">
                  <a:moveTo>
                    <a:pt x="333" y="1"/>
                  </a:moveTo>
                  <a:lnTo>
                    <a:pt x="1" y="5944"/>
                  </a:lnTo>
                  <a:cubicBezTo>
                    <a:pt x="2745" y="6102"/>
                    <a:pt x="5910" y="6224"/>
                    <a:pt x="8951" y="6347"/>
                  </a:cubicBezTo>
                  <a:cubicBezTo>
                    <a:pt x="11993" y="6469"/>
                    <a:pt x="15122" y="6591"/>
                    <a:pt x="17814" y="6731"/>
                  </a:cubicBezTo>
                  <a:lnTo>
                    <a:pt x="18146" y="787"/>
                  </a:lnTo>
                  <a:cubicBezTo>
                    <a:pt x="15419" y="630"/>
                    <a:pt x="12255" y="508"/>
                    <a:pt x="9196" y="385"/>
                  </a:cubicBezTo>
                  <a:cubicBezTo>
                    <a:pt x="6154" y="281"/>
                    <a:pt x="3025" y="141"/>
                    <a:pt x="333" y="1"/>
                  </a:cubicBezTo>
                  <a:close/>
                </a:path>
              </a:pathLst>
            </a:custGeom>
            <a:solidFill>
              <a:schemeClr val="accent3"/>
            </a:solidFill>
            <a:ln w="9525" cap="flat" cmpd="sng">
              <a:solidFill>
                <a:schemeClr val="dk1"/>
              </a:solidFill>
              <a:prstDash val="solid"/>
              <a:round/>
              <a:headEnd type="none" w="sm" len="sm"/>
              <a:tailEnd type="none" w="sm" len="sm"/>
            </a:ln>
            <a:effectLst>
              <a:outerShdw dist="19050" dir="21540000" algn="bl" rotWithShape="0">
                <a:schemeClr val="dk1"/>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57" name="Google Shape;2257;p71"/>
            <p:cNvSpPr/>
            <p:nvPr/>
          </p:nvSpPr>
          <p:spPr>
            <a:xfrm rot="2829198">
              <a:off x="1290075" y="3813761"/>
              <a:ext cx="266244" cy="271729"/>
            </a:xfrm>
            <a:custGeom>
              <a:avLst/>
              <a:gdLst/>
              <a:ahLst/>
              <a:cxnLst/>
              <a:rect l="l" t="t" r="r" b="b"/>
              <a:pathLst>
                <a:path w="7378" h="7530" extrusionOk="0">
                  <a:moveTo>
                    <a:pt x="3662" y="0"/>
                  </a:moveTo>
                  <a:cubicBezTo>
                    <a:pt x="1955" y="0"/>
                    <a:pt x="378" y="1473"/>
                    <a:pt x="193" y="3171"/>
                  </a:cubicBezTo>
                  <a:cubicBezTo>
                    <a:pt x="0" y="4955"/>
                    <a:pt x="1224" y="6755"/>
                    <a:pt x="2920" y="7314"/>
                  </a:cubicBezTo>
                  <a:cubicBezTo>
                    <a:pt x="3361" y="7457"/>
                    <a:pt x="3800" y="7530"/>
                    <a:pt x="4219" y="7530"/>
                  </a:cubicBezTo>
                  <a:cubicBezTo>
                    <a:pt x="4978" y="7530"/>
                    <a:pt x="5671" y="7292"/>
                    <a:pt x="6189" y="6808"/>
                  </a:cubicBezTo>
                  <a:cubicBezTo>
                    <a:pt x="7011" y="6056"/>
                    <a:pt x="7378" y="4902"/>
                    <a:pt x="7325" y="3783"/>
                  </a:cubicBezTo>
                  <a:cubicBezTo>
                    <a:pt x="7220" y="1930"/>
                    <a:pt x="5734" y="130"/>
                    <a:pt x="3864" y="7"/>
                  </a:cubicBezTo>
                  <a:cubicBezTo>
                    <a:pt x="3796" y="3"/>
                    <a:pt x="3729" y="0"/>
                    <a:pt x="3662" y="0"/>
                  </a:cubicBezTo>
                  <a:close/>
                </a:path>
              </a:pathLst>
            </a:custGeom>
            <a:solidFill>
              <a:schemeClr val="accent3"/>
            </a:solidFill>
            <a:ln w="9525" cap="flat" cmpd="sng">
              <a:solidFill>
                <a:schemeClr val="dk1"/>
              </a:solidFill>
              <a:prstDash val="solid"/>
              <a:round/>
              <a:headEnd type="none" w="sm" len="sm"/>
              <a:tailEnd type="none" w="sm" len="sm"/>
            </a:ln>
            <a:effectLst>
              <a:outerShdw dist="19050" dir="21540000" algn="bl" rotWithShape="0">
                <a:schemeClr val="dk1"/>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58" name="Google Shape;2258;p71"/>
            <p:cNvSpPr/>
            <p:nvPr/>
          </p:nvSpPr>
          <p:spPr>
            <a:xfrm rot="2829198">
              <a:off x="770178" y="4256507"/>
              <a:ext cx="302185" cy="287246"/>
            </a:xfrm>
            <a:custGeom>
              <a:avLst/>
              <a:gdLst/>
              <a:ahLst/>
              <a:cxnLst/>
              <a:rect l="l" t="t" r="r" b="b"/>
              <a:pathLst>
                <a:path w="8374" h="7960" extrusionOk="0">
                  <a:moveTo>
                    <a:pt x="4190" y="0"/>
                  </a:moveTo>
                  <a:cubicBezTo>
                    <a:pt x="2232" y="0"/>
                    <a:pt x="523" y="1469"/>
                    <a:pt x="280" y="3491"/>
                  </a:cubicBezTo>
                  <a:cubicBezTo>
                    <a:pt x="0" y="5676"/>
                    <a:pt x="1539" y="7651"/>
                    <a:pt x="3706" y="7931"/>
                  </a:cubicBezTo>
                  <a:cubicBezTo>
                    <a:pt x="3865" y="7950"/>
                    <a:pt x="4023" y="7960"/>
                    <a:pt x="4180" y="7960"/>
                  </a:cubicBezTo>
                  <a:cubicBezTo>
                    <a:pt x="6139" y="7960"/>
                    <a:pt x="7853" y="6476"/>
                    <a:pt x="8112" y="4452"/>
                  </a:cubicBezTo>
                  <a:cubicBezTo>
                    <a:pt x="8374" y="2285"/>
                    <a:pt x="6836" y="292"/>
                    <a:pt x="4668" y="30"/>
                  </a:cubicBezTo>
                  <a:cubicBezTo>
                    <a:pt x="4507" y="10"/>
                    <a:pt x="4348" y="0"/>
                    <a:pt x="4190" y="0"/>
                  </a:cubicBezTo>
                  <a:close/>
                </a:path>
              </a:pathLst>
            </a:custGeom>
            <a:solidFill>
              <a:schemeClr val="accent3"/>
            </a:solidFill>
            <a:ln w="9525" cap="flat" cmpd="sng">
              <a:solidFill>
                <a:schemeClr val="dk1"/>
              </a:solidFill>
              <a:prstDash val="solid"/>
              <a:round/>
              <a:headEnd type="none" w="sm" len="sm"/>
              <a:tailEnd type="none" w="sm" len="sm"/>
            </a:ln>
            <a:effectLst>
              <a:outerShdw dist="19050" dir="21540000" algn="bl" rotWithShape="0">
                <a:schemeClr val="dk1"/>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259" name="Google Shape;2259;p71"/>
          <p:cNvGrpSpPr/>
          <p:nvPr/>
        </p:nvGrpSpPr>
        <p:grpSpPr>
          <a:xfrm>
            <a:off x="7112740" y="539495"/>
            <a:ext cx="1702653" cy="1482319"/>
            <a:chOff x="7112740" y="539495"/>
            <a:chExt cx="1702653" cy="1482319"/>
          </a:xfrm>
        </p:grpSpPr>
        <p:sp>
          <p:nvSpPr>
            <p:cNvPr id="2260" name="Google Shape;2260;p71"/>
            <p:cNvSpPr/>
            <p:nvPr/>
          </p:nvSpPr>
          <p:spPr>
            <a:xfrm rot="-824666">
              <a:off x="7230378" y="697103"/>
              <a:ext cx="1467377" cy="1167103"/>
            </a:xfrm>
            <a:custGeom>
              <a:avLst/>
              <a:gdLst/>
              <a:ahLst/>
              <a:cxnLst/>
              <a:rect l="l" t="t" r="r" b="b"/>
              <a:pathLst>
                <a:path w="40663" h="32342" extrusionOk="0">
                  <a:moveTo>
                    <a:pt x="40453" y="1"/>
                  </a:moveTo>
                  <a:lnTo>
                    <a:pt x="17308" y="805"/>
                  </a:lnTo>
                  <a:lnTo>
                    <a:pt x="16801" y="3025"/>
                  </a:lnTo>
                  <a:cubicBezTo>
                    <a:pt x="15472" y="8689"/>
                    <a:pt x="14073" y="14178"/>
                    <a:pt x="12675" y="19545"/>
                  </a:cubicBezTo>
                  <a:lnTo>
                    <a:pt x="4616" y="9755"/>
                  </a:lnTo>
                  <a:lnTo>
                    <a:pt x="1" y="13531"/>
                  </a:lnTo>
                  <a:lnTo>
                    <a:pt x="15472" y="32341"/>
                  </a:lnTo>
                  <a:lnTo>
                    <a:pt x="16958" y="26695"/>
                  </a:lnTo>
                  <a:cubicBezTo>
                    <a:pt x="18654" y="20227"/>
                    <a:pt x="20419" y="13531"/>
                    <a:pt x="22062" y="6609"/>
                  </a:cubicBezTo>
                  <a:lnTo>
                    <a:pt x="40663" y="5945"/>
                  </a:lnTo>
                  <a:lnTo>
                    <a:pt x="40453" y="1"/>
                  </a:lnTo>
                  <a:close/>
                </a:path>
              </a:pathLst>
            </a:custGeom>
            <a:solidFill>
              <a:schemeClr val="accent2"/>
            </a:solidFill>
            <a:ln w="9525" cap="flat" cmpd="sng">
              <a:solidFill>
                <a:schemeClr val="dk1"/>
              </a:solidFill>
              <a:prstDash val="solid"/>
              <a:round/>
              <a:headEnd type="none" w="sm" len="sm"/>
              <a:tailEnd type="none" w="sm" len="sm"/>
            </a:ln>
            <a:effectLst>
              <a:outerShdw dist="57150" dir="2880000" algn="bl" rotWithShape="0">
                <a:schemeClr val="dk1"/>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61" name="Google Shape;2261;p71"/>
            <p:cNvSpPr/>
            <p:nvPr/>
          </p:nvSpPr>
          <p:spPr>
            <a:xfrm rot="-824666">
              <a:off x="7310780" y="849120"/>
              <a:ext cx="1279367" cy="810173"/>
            </a:xfrm>
            <a:custGeom>
              <a:avLst/>
              <a:gdLst/>
              <a:ahLst/>
              <a:cxnLst/>
              <a:rect l="l" t="t" r="r" b="b"/>
              <a:pathLst>
                <a:path w="35453" h="22451" extrusionOk="0">
                  <a:moveTo>
                    <a:pt x="35138" y="0"/>
                  </a:moveTo>
                  <a:cubicBezTo>
                    <a:pt x="35050" y="17"/>
                    <a:pt x="34998" y="70"/>
                    <a:pt x="34998" y="157"/>
                  </a:cubicBezTo>
                  <a:cubicBezTo>
                    <a:pt x="34998" y="245"/>
                    <a:pt x="35068" y="297"/>
                    <a:pt x="35138" y="297"/>
                  </a:cubicBezTo>
                  <a:lnTo>
                    <a:pt x="35313" y="297"/>
                  </a:lnTo>
                  <a:cubicBezTo>
                    <a:pt x="35400" y="297"/>
                    <a:pt x="35453" y="227"/>
                    <a:pt x="35453" y="140"/>
                  </a:cubicBezTo>
                  <a:cubicBezTo>
                    <a:pt x="35453" y="70"/>
                    <a:pt x="35383" y="0"/>
                    <a:pt x="35313" y="0"/>
                  </a:cubicBezTo>
                  <a:close/>
                  <a:moveTo>
                    <a:pt x="33652" y="35"/>
                  </a:moveTo>
                  <a:cubicBezTo>
                    <a:pt x="33145" y="52"/>
                    <a:pt x="32656" y="70"/>
                    <a:pt x="32149" y="70"/>
                  </a:cubicBezTo>
                  <a:cubicBezTo>
                    <a:pt x="32079" y="70"/>
                    <a:pt x="32009" y="140"/>
                    <a:pt x="32009" y="227"/>
                  </a:cubicBezTo>
                  <a:cubicBezTo>
                    <a:pt x="32009" y="297"/>
                    <a:pt x="32079" y="367"/>
                    <a:pt x="32166" y="367"/>
                  </a:cubicBezTo>
                  <a:cubicBezTo>
                    <a:pt x="32656" y="350"/>
                    <a:pt x="33163" y="350"/>
                    <a:pt x="33652" y="332"/>
                  </a:cubicBezTo>
                  <a:cubicBezTo>
                    <a:pt x="33739" y="332"/>
                    <a:pt x="33792" y="262"/>
                    <a:pt x="33792" y="175"/>
                  </a:cubicBezTo>
                  <a:cubicBezTo>
                    <a:pt x="33792" y="105"/>
                    <a:pt x="33722" y="35"/>
                    <a:pt x="33652" y="35"/>
                  </a:cubicBezTo>
                  <a:close/>
                  <a:moveTo>
                    <a:pt x="30663" y="105"/>
                  </a:moveTo>
                  <a:cubicBezTo>
                    <a:pt x="30173" y="122"/>
                    <a:pt x="29666" y="122"/>
                    <a:pt x="29177" y="140"/>
                  </a:cubicBezTo>
                  <a:cubicBezTo>
                    <a:pt x="29089" y="140"/>
                    <a:pt x="29037" y="210"/>
                    <a:pt x="29037" y="280"/>
                  </a:cubicBezTo>
                  <a:cubicBezTo>
                    <a:pt x="29037" y="367"/>
                    <a:pt x="29107" y="437"/>
                    <a:pt x="29177" y="437"/>
                  </a:cubicBezTo>
                  <a:cubicBezTo>
                    <a:pt x="29684" y="420"/>
                    <a:pt x="30173" y="402"/>
                    <a:pt x="30680" y="402"/>
                  </a:cubicBezTo>
                  <a:cubicBezTo>
                    <a:pt x="30750" y="402"/>
                    <a:pt x="30820" y="332"/>
                    <a:pt x="30820" y="245"/>
                  </a:cubicBezTo>
                  <a:cubicBezTo>
                    <a:pt x="30820" y="175"/>
                    <a:pt x="30750" y="105"/>
                    <a:pt x="30663" y="105"/>
                  </a:cubicBezTo>
                  <a:close/>
                  <a:moveTo>
                    <a:pt x="27691" y="175"/>
                  </a:moveTo>
                  <a:cubicBezTo>
                    <a:pt x="27201" y="175"/>
                    <a:pt x="26694" y="192"/>
                    <a:pt x="26205" y="210"/>
                  </a:cubicBezTo>
                  <a:cubicBezTo>
                    <a:pt x="26118" y="210"/>
                    <a:pt x="26065" y="280"/>
                    <a:pt x="26065" y="350"/>
                  </a:cubicBezTo>
                  <a:cubicBezTo>
                    <a:pt x="26065" y="437"/>
                    <a:pt x="26135" y="489"/>
                    <a:pt x="26205" y="489"/>
                  </a:cubicBezTo>
                  <a:cubicBezTo>
                    <a:pt x="26712" y="489"/>
                    <a:pt x="27201" y="472"/>
                    <a:pt x="27691" y="472"/>
                  </a:cubicBezTo>
                  <a:cubicBezTo>
                    <a:pt x="27778" y="455"/>
                    <a:pt x="27848" y="402"/>
                    <a:pt x="27831" y="315"/>
                  </a:cubicBezTo>
                  <a:cubicBezTo>
                    <a:pt x="27831" y="227"/>
                    <a:pt x="27778" y="175"/>
                    <a:pt x="27691" y="175"/>
                  </a:cubicBezTo>
                  <a:close/>
                  <a:moveTo>
                    <a:pt x="24719" y="245"/>
                  </a:moveTo>
                  <a:cubicBezTo>
                    <a:pt x="24212" y="245"/>
                    <a:pt x="23723" y="262"/>
                    <a:pt x="23216" y="280"/>
                  </a:cubicBezTo>
                  <a:cubicBezTo>
                    <a:pt x="23146" y="280"/>
                    <a:pt x="23076" y="332"/>
                    <a:pt x="23076" y="420"/>
                  </a:cubicBezTo>
                  <a:cubicBezTo>
                    <a:pt x="23076" y="507"/>
                    <a:pt x="23146" y="559"/>
                    <a:pt x="23233" y="559"/>
                  </a:cubicBezTo>
                  <a:cubicBezTo>
                    <a:pt x="23723" y="559"/>
                    <a:pt x="24230" y="542"/>
                    <a:pt x="24719" y="524"/>
                  </a:cubicBezTo>
                  <a:cubicBezTo>
                    <a:pt x="24806" y="524"/>
                    <a:pt x="24859" y="455"/>
                    <a:pt x="24859" y="385"/>
                  </a:cubicBezTo>
                  <a:cubicBezTo>
                    <a:pt x="24859" y="297"/>
                    <a:pt x="24789" y="245"/>
                    <a:pt x="24719" y="245"/>
                  </a:cubicBezTo>
                  <a:close/>
                  <a:moveTo>
                    <a:pt x="21730" y="297"/>
                  </a:moveTo>
                  <a:cubicBezTo>
                    <a:pt x="21240" y="315"/>
                    <a:pt x="20733" y="332"/>
                    <a:pt x="20244" y="332"/>
                  </a:cubicBezTo>
                  <a:cubicBezTo>
                    <a:pt x="20156" y="332"/>
                    <a:pt x="20104" y="402"/>
                    <a:pt x="20104" y="489"/>
                  </a:cubicBezTo>
                  <a:cubicBezTo>
                    <a:pt x="20104" y="559"/>
                    <a:pt x="20174" y="629"/>
                    <a:pt x="20244" y="629"/>
                  </a:cubicBezTo>
                  <a:cubicBezTo>
                    <a:pt x="20751" y="612"/>
                    <a:pt x="21240" y="612"/>
                    <a:pt x="21747" y="594"/>
                  </a:cubicBezTo>
                  <a:cubicBezTo>
                    <a:pt x="21817" y="594"/>
                    <a:pt x="21887" y="524"/>
                    <a:pt x="21887" y="455"/>
                  </a:cubicBezTo>
                  <a:cubicBezTo>
                    <a:pt x="21887" y="367"/>
                    <a:pt x="21817" y="297"/>
                    <a:pt x="21730" y="297"/>
                  </a:cubicBezTo>
                  <a:close/>
                  <a:moveTo>
                    <a:pt x="18758" y="367"/>
                  </a:moveTo>
                  <a:cubicBezTo>
                    <a:pt x="18636" y="367"/>
                    <a:pt x="18513" y="367"/>
                    <a:pt x="18391" y="385"/>
                  </a:cubicBezTo>
                  <a:cubicBezTo>
                    <a:pt x="18321" y="385"/>
                    <a:pt x="18268" y="420"/>
                    <a:pt x="18251" y="472"/>
                  </a:cubicBezTo>
                  <a:cubicBezTo>
                    <a:pt x="18129" y="839"/>
                    <a:pt x="18024" y="1189"/>
                    <a:pt x="17919" y="1538"/>
                  </a:cubicBezTo>
                  <a:cubicBezTo>
                    <a:pt x="17884" y="1626"/>
                    <a:pt x="17936" y="1713"/>
                    <a:pt x="18006" y="1731"/>
                  </a:cubicBezTo>
                  <a:cubicBezTo>
                    <a:pt x="18021" y="1734"/>
                    <a:pt x="18035" y="1735"/>
                    <a:pt x="18048" y="1735"/>
                  </a:cubicBezTo>
                  <a:cubicBezTo>
                    <a:pt x="18116" y="1735"/>
                    <a:pt x="18169" y="1699"/>
                    <a:pt x="18198" y="1626"/>
                  </a:cubicBezTo>
                  <a:cubicBezTo>
                    <a:pt x="18293" y="1310"/>
                    <a:pt x="18388" y="993"/>
                    <a:pt x="18496" y="664"/>
                  </a:cubicBezTo>
                  <a:lnTo>
                    <a:pt x="18758" y="664"/>
                  </a:lnTo>
                  <a:cubicBezTo>
                    <a:pt x="18845" y="664"/>
                    <a:pt x="18915" y="594"/>
                    <a:pt x="18898" y="507"/>
                  </a:cubicBezTo>
                  <a:cubicBezTo>
                    <a:pt x="18898" y="437"/>
                    <a:pt x="18845" y="367"/>
                    <a:pt x="18758" y="367"/>
                  </a:cubicBezTo>
                  <a:close/>
                  <a:moveTo>
                    <a:pt x="17620" y="2863"/>
                  </a:moveTo>
                  <a:cubicBezTo>
                    <a:pt x="17559" y="2863"/>
                    <a:pt x="17493" y="2899"/>
                    <a:pt x="17464" y="2972"/>
                  </a:cubicBezTo>
                  <a:cubicBezTo>
                    <a:pt x="17324" y="3444"/>
                    <a:pt x="17185" y="3916"/>
                    <a:pt x="17027" y="4388"/>
                  </a:cubicBezTo>
                  <a:cubicBezTo>
                    <a:pt x="17010" y="4458"/>
                    <a:pt x="17045" y="4545"/>
                    <a:pt x="17115" y="4580"/>
                  </a:cubicBezTo>
                  <a:cubicBezTo>
                    <a:pt x="17126" y="4582"/>
                    <a:pt x="17138" y="4583"/>
                    <a:pt x="17149" y="4583"/>
                  </a:cubicBezTo>
                  <a:cubicBezTo>
                    <a:pt x="17224" y="4583"/>
                    <a:pt x="17292" y="4536"/>
                    <a:pt x="17307" y="4475"/>
                  </a:cubicBezTo>
                  <a:cubicBezTo>
                    <a:pt x="17447" y="4003"/>
                    <a:pt x="17604" y="3531"/>
                    <a:pt x="17744" y="3059"/>
                  </a:cubicBezTo>
                  <a:cubicBezTo>
                    <a:pt x="17779" y="2972"/>
                    <a:pt x="17726" y="2902"/>
                    <a:pt x="17657" y="2867"/>
                  </a:cubicBezTo>
                  <a:cubicBezTo>
                    <a:pt x="17645" y="2864"/>
                    <a:pt x="17633" y="2863"/>
                    <a:pt x="17620" y="2863"/>
                  </a:cubicBezTo>
                  <a:close/>
                  <a:moveTo>
                    <a:pt x="16717" y="5705"/>
                  </a:moveTo>
                  <a:cubicBezTo>
                    <a:pt x="16659" y="5705"/>
                    <a:pt x="16600" y="5749"/>
                    <a:pt x="16573" y="5804"/>
                  </a:cubicBezTo>
                  <a:cubicBezTo>
                    <a:pt x="16433" y="6276"/>
                    <a:pt x="16276" y="6748"/>
                    <a:pt x="16136" y="7237"/>
                  </a:cubicBezTo>
                  <a:cubicBezTo>
                    <a:pt x="16101" y="7307"/>
                    <a:pt x="16153" y="7395"/>
                    <a:pt x="16223" y="7412"/>
                  </a:cubicBezTo>
                  <a:cubicBezTo>
                    <a:pt x="16238" y="7415"/>
                    <a:pt x="16253" y="7417"/>
                    <a:pt x="16266" y="7417"/>
                  </a:cubicBezTo>
                  <a:cubicBezTo>
                    <a:pt x="16333" y="7417"/>
                    <a:pt x="16386" y="7383"/>
                    <a:pt x="16415" y="7325"/>
                  </a:cubicBezTo>
                  <a:cubicBezTo>
                    <a:pt x="16555" y="6835"/>
                    <a:pt x="16713" y="6363"/>
                    <a:pt x="16852" y="5891"/>
                  </a:cubicBezTo>
                  <a:cubicBezTo>
                    <a:pt x="16887" y="5821"/>
                    <a:pt x="16835" y="5734"/>
                    <a:pt x="16765" y="5716"/>
                  </a:cubicBezTo>
                  <a:cubicBezTo>
                    <a:pt x="16750" y="5709"/>
                    <a:pt x="16734" y="5705"/>
                    <a:pt x="16717" y="5705"/>
                  </a:cubicBezTo>
                  <a:close/>
                  <a:moveTo>
                    <a:pt x="15831" y="8544"/>
                  </a:moveTo>
                  <a:cubicBezTo>
                    <a:pt x="15764" y="8544"/>
                    <a:pt x="15710" y="8580"/>
                    <a:pt x="15681" y="8653"/>
                  </a:cubicBezTo>
                  <a:cubicBezTo>
                    <a:pt x="15541" y="9125"/>
                    <a:pt x="15384" y="9597"/>
                    <a:pt x="15227" y="10069"/>
                  </a:cubicBezTo>
                  <a:cubicBezTo>
                    <a:pt x="15209" y="10139"/>
                    <a:pt x="15244" y="10227"/>
                    <a:pt x="15332" y="10244"/>
                  </a:cubicBezTo>
                  <a:cubicBezTo>
                    <a:pt x="15347" y="10252"/>
                    <a:pt x="15363" y="10255"/>
                    <a:pt x="15379" y="10255"/>
                  </a:cubicBezTo>
                  <a:cubicBezTo>
                    <a:pt x="15436" y="10255"/>
                    <a:pt x="15493" y="10211"/>
                    <a:pt x="15506" y="10157"/>
                  </a:cubicBezTo>
                  <a:cubicBezTo>
                    <a:pt x="15664" y="9685"/>
                    <a:pt x="15804" y="9213"/>
                    <a:pt x="15961" y="8741"/>
                  </a:cubicBezTo>
                  <a:cubicBezTo>
                    <a:pt x="15978" y="8653"/>
                    <a:pt x="15943" y="8583"/>
                    <a:pt x="15873" y="8548"/>
                  </a:cubicBezTo>
                  <a:cubicBezTo>
                    <a:pt x="15859" y="8545"/>
                    <a:pt x="15845" y="8544"/>
                    <a:pt x="15831" y="8544"/>
                  </a:cubicBezTo>
                  <a:close/>
                  <a:moveTo>
                    <a:pt x="166" y="10030"/>
                  </a:moveTo>
                  <a:cubicBezTo>
                    <a:pt x="132" y="10030"/>
                    <a:pt x="97" y="10043"/>
                    <a:pt x="70" y="10069"/>
                  </a:cubicBezTo>
                  <a:cubicBezTo>
                    <a:pt x="0" y="10122"/>
                    <a:pt x="0" y="10209"/>
                    <a:pt x="53" y="10279"/>
                  </a:cubicBezTo>
                  <a:cubicBezTo>
                    <a:pt x="402" y="10646"/>
                    <a:pt x="735" y="10996"/>
                    <a:pt x="1067" y="11363"/>
                  </a:cubicBezTo>
                  <a:cubicBezTo>
                    <a:pt x="1095" y="11391"/>
                    <a:pt x="1138" y="11409"/>
                    <a:pt x="1180" y="11409"/>
                  </a:cubicBezTo>
                  <a:cubicBezTo>
                    <a:pt x="1216" y="11409"/>
                    <a:pt x="1252" y="11395"/>
                    <a:pt x="1277" y="11363"/>
                  </a:cubicBezTo>
                  <a:cubicBezTo>
                    <a:pt x="1329" y="11310"/>
                    <a:pt x="1346" y="11223"/>
                    <a:pt x="1277" y="11171"/>
                  </a:cubicBezTo>
                  <a:cubicBezTo>
                    <a:pt x="944" y="10803"/>
                    <a:pt x="612" y="10436"/>
                    <a:pt x="263" y="10069"/>
                  </a:cubicBezTo>
                  <a:cubicBezTo>
                    <a:pt x="236" y="10043"/>
                    <a:pt x="201" y="10030"/>
                    <a:pt x="166" y="10030"/>
                  </a:cubicBezTo>
                  <a:close/>
                  <a:moveTo>
                    <a:pt x="14917" y="11387"/>
                  </a:moveTo>
                  <a:cubicBezTo>
                    <a:pt x="14860" y="11387"/>
                    <a:pt x="14803" y="11431"/>
                    <a:pt x="14790" y="11485"/>
                  </a:cubicBezTo>
                  <a:cubicBezTo>
                    <a:pt x="14632" y="11957"/>
                    <a:pt x="14475" y="12429"/>
                    <a:pt x="14335" y="12901"/>
                  </a:cubicBezTo>
                  <a:cubicBezTo>
                    <a:pt x="14300" y="12989"/>
                    <a:pt x="14353" y="13059"/>
                    <a:pt x="14423" y="13093"/>
                  </a:cubicBezTo>
                  <a:cubicBezTo>
                    <a:pt x="14434" y="13096"/>
                    <a:pt x="14446" y="13098"/>
                    <a:pt x="14459" y="13098"/>
                  </a:cubicBezTo>
                  <a:cubicBezTo>
                    <a:pt x="14520" y="13098"/>
                    <a:pt x="14586" y="13061"/>
                    <a:pt x="14615" y="12989"/>
                  </a:cubicBezTo>
                  <a:cubicBezTo>
                    <a:pt x="14755" y="12517"/>
                    <a:pt x="14912" y="12045"/>
                    <a:pt x="15052" y="11573"/>
                  </a:cubicBezTo>
                  <a:cubicBezTo>
                    <a:pt x="15087" y="11503"/>
                    <a:pt x="15034" y="11415"/>
                    <a:pt x="14964" y="11398"/>
                  </a:cubicBezTo>
                  <a:cubicBezTo>
                    <a:pt x="14949" y="11390"/>
                    <a:pt x="14933" y="11387"/>
                    <a:pt x="14917" y="11387"/>
                  </a:cubicBezTo>
                  <a:close/>
                  <a:moveTo>
                    <a:pt x="2194" y="12215"/>
                  </a:moveTo>
                  <a:cubicBezTo>
                    <a:pt x="2159" y="12215"/>
                    <a:pt x="2124" y="12228"/>
                    <a:pt x="2098" y="12254"/>
                  </a:cubicBezTo>
                  <a:cubicBezTo>
                    <a:pt x="2028" y="12307"/>
                    <a:pt x="2028" y="12394"/>
                    <a:pt x="2081" y="12447"/>
                  </a:cubicBezTo>
                  <a:cubicBezTo>
                    <a:pt x="2430" y="12814"/>
                    <a:pt x="2762" y="13181"/>
                    <a:pt x="3095" y="13548"/>
                  </a:cubicBezTo>
                  <a:cubicBezTo>
                    <a:pt x="3121" y="13574"/>
                    <a:pt x="3160" y="13587"/>
                    <a:pt x="3199" y="13587"/>
                  </a:cubicBezTo>
                  <a:cubicBezTo>
                    <a:pt x="3239" y="13587"/>
                    <a:pt x="3278" y="13574"/>
                    <a:pt x="3304" y="13548"/>
                  </a:cubicBezTo>
                  <a:cubicBezTo>
                    <a:pt x="3357" y="13496"/>
                    <a:pt x="3374" y="13408"/>
                    <a:pt x="3304" y="13356"/>
                  </a:cubicBezTo>
                  <a:cubicBezTo>
                    <a:pt x="2972" y="12989"/>
                    <a:pt x="2640" y="12621"/>
                    <a:pt x="2290" y="12254"/>
                  </a:cubicBezTo>
                  <a:cubicBezTo>
                    <a:pt x="2264" y="12228"/>
                    <a:pt x="2229" y="12215"/>
                    <a:pt x="2194" y="12215"/>
                  </a:cubicBezTo>
                  <a:close/>
                  <a:moveTo>
                    <a:pt x="4212" y="14393"/>
                  </a:moveTo>
                  <a:cubicBezTo>
                    <a:pt x="4177" y="14393"/>
                    <a:pt x="4141" y="14407"/>
                    <a:pt x="4109" y="14440"/>
                  </a:cubicBezTo>
                  <a:cubicBezTo>
                    <a:pt x="4056" y="14492"/>
                    <a:pt x="4056" y="14579"/>
                    <a:pt x="4109" y="14632"/>
                  </a:cubicBezTo>
                  <a:cubicBezTo>
                    <a:pt x="4441" y="14999"/>
                    <a:pt x="4773" y="15366"/>
                    <a:pt x="5122" y="15733"/>
                  </a:cubicBezTo>
                  <a:cubicBezTo>
                    <a:pt x="5153" y="15764"/>
                    <a:pt x="5195" y="15782"/>
                    <a:pt x="5236" y="15782"/>
                  </a:cubicBezTo>
                  <a:cubicBezTo>
                    <a:pt x="5265" y="15782"/>
                    <a:pt x="5293" y="15773"/>
                    <a:pt x="5315" y="15751"/>
                  </a:cubicBezTo>
                  <a:cubicBezTo>
                    <a:pt x="5385" y="15681"/>
                    <a:pt x="5385" y="15593"/>
                    <a:pt x="5332" y="15541"/>
                  </a:cubicBezTo>
                  <a:cubicBezTo>
                    <a:pt x="5000" y="15174"/>
                    <a:pt x="4668" y="14807"/>
                    <a:pt x="4318" y="14440"/>
                  </a:cubicBezTo>
                  <a:cubicBezTo>
                    <a:pt x="4290" y="14411"/>
                    <a:pt x="4252" y="14393"/>
                    <a:pt x="4212" y="14393"/>
                  </a:cubicBezTo>
                  <a:close/>
                  <a:moveTo>
                    <a:pt x="14018" y="14225"/>
                  </a:moveTo>
                  <a:cubicBezTo>
                    <a:pt x="13958" y="14225"/>
                    <a:pt x="13895" y="14259"/>
                    <a:pt x="13881" y="14317"/>
                  </a:cubicBezTo>
                  <a:cubicBezTo>
                    <a:pt x="13723" y="14789"/>
                    <a:pt x="13566" y="15279"/>
                    <a:pt x="13426" y="15751"/>
                  </a:cubicBezTo>
                  <a:cubicBezTo>
                    <a:pt x="13391" y="15821"/>
                    <a:pt x="13444" y="15908"/>
                    <a:pt x="13513" y="15925"/>
                  </a:cubicBezTo>
                  <a:cubicBezTo>
                    <a:pt x="13525" y="15928"/>
                    <a:pt x="13538" y="15930"/>
                    <a:pt x="13551" y="15930"/>
                  </a:cubicBezTo>
                  <a:cubicBezTo>
                    <a:pt x="13612" y="15930"/>
                    <a:pt x="13677" y="15896"/>
                    <a:pt x="13706" y="15838"/>
                  </a:cubicBezTo>
                  <a:cubicBezTo>
                    <a:pt x="13846" y="15366"/>
                    <a:pt x="14003" y="14894"/>
                    <a:pt x="14160" y="14422"/>
                  </a:cubicBezTo>
                  <a:cubicBezTo>
                    <a:pt x="14178" y="14335"/>
                    <a:pt x="14143" y="14247"/>
                    <a:pt x="14055" y="14230"/>
                  </a:cubicBezTo>
                  <a:cubicBezTo>
                    <a:pt x="14043" y="14227"/>
                    <a:pt x="14031" y="14225"/>
                    <a:pt x="14018" y="14225"/>
                  </a:cubicBezTo>
                  <a:close/>
                  <a:moveTo>
                    <a:pt x="6225" y="16587"/>
                  </a:moveTo>
                  <a:cubicBezTo>
                    <a:pt x="6193" y="16587"/>
                    <a:pt x="6161" y="16600"/>
                    <a:pt x="6136" y="16625"/>
                  </a:cubicBezTo>
                  <a:cubicBezTo>
                    <a:pt x="6066" y="16677"/>
                    <a:pt x="6066" y="16782"/>
                    <a:pt x="6119" y="16834"/>
                  </a:cubicBezTo>
                  <a:cubicBezTo>
                    <a:pt x="6451" y="17202"/>
                    <a:pt x="6783" y="17569"/>
                    <a:pt x="7115" y="17936"/>
                  </a:cubicBezTo>
                  <a:cubicBezTo>
                    <a:pt x="7146" y="17966"/>
                    <a:pt x="7194" y="17985"/>
                    <a:pt x="7239" y="17985"/>
                  </a:cubicBezTo>
                  <a:cubicBezTo>
                    <a:pt x="7272" y="17985"/>
                    <a:pt x="7303" y="17975"/>
                    <a:pt x="7325" y="17953"/>
                  </a:cubicBezTo>
                  <a:cubicBezTo>
                    <a:pt x="7378" y="17901"/>
                    <a:pt x="7395" y="17796"/>
                    <a:pt x="7343" y="17744"/>
                  </a:cubicBezTo>
                  <a:cubicBezTo>
                    <a:pt x="7010" y="17376"/>
                    <a:pt x="6678" y="17009"/>
                    <a:pt x="6329" y="16642"/>
                  </a:cubicBezTo>
                  <a:cubicBezTo>
                    <a:pt x="6301" y="16605"/>
                    <a:pt x="6262" y="16587"/>
                    <a:pt x="6225" y="16587"/>
                  </a:cubicBezTo>
                  <a:close/>
                  <a:moveTo>
                    <a:pt x="13110" y="17057"/>
                  </a:moveTo>
                  <a:cubicBezTo>
                    <a:pt x="13049" y="17057"/>
                    <a:pt x="12986" y="17094"/>
                    <a:pt x="12972" y="17167"/>
                  </a:cubicBezTo>
                  <a:cubicBezTo>
                    <a:pt x="12814" y="17639"/>
                    <a:pt x="12657" y="18111"/>
                    <a:pt x="12517" y="18583"/>
                  </a:cubicBezTo>
                  <a:cubicBezTo>
                    <a:pt x="12482" y="18653"/>
                    <a:pt x="12535" y="18740"/>
                    <a:pt x="12604" y="18757"/>
                  </a:cubicBezTo>
                  <a:cubicBezTo>
                    <a:pt x="12620" y="18765"/>
                    <a:pt x="12636" y="18769"/>
                    <a:pt x="12652" y="18769"/>
                  </a:cubicBezTo>
                  <a:cubicBezTo>
                    <a:pt x="12710" y="18769"/>
                    <a:pt x="12769" y="18725"/>
                    <a:pt x="12797" y="18670"/>
                  </a:cubicBezTo>
                  <a:cubicBezTo>
                    <a:pt x="12937" y="18198"/>
                    <a:pt x="13094" y="17726"/>
                    <a:pt x="13251" y="17254"/>
                  </a:cubicBezTo>
                  <a:cubicBezTo>
                    <a:pt x="13269" y="17167"/>
                    <a:pt x="13234" y="17097"/>
                    <a:pt x="13146" y="17062"/>
                  </a:cubicBezTo>
                  <a:cubicBezTo>
                    <a:pt x="13135" y="17059"/>
                    <a:pt x="13123" y="17057"/>
                    <a:pt x="13110" y="17057"/>
                  </a:cubicBezTo>
                  <a:close/>
                  <a:moveTo>
                    <a:pt x="8234" y="18805"/>
                  </a:moveTo>
                  <a:cubicBezTo>
                    <a:pt x="8195" y="18805"/>
                    <a:pt x="8155" y="18819"/>
                    <a:pt x="8129" y="18845"/>
                  </a:cubicBezTo>
                  <a:cubicBezTo>
                    <a:pt x="8059" y="18897"/>
                    <a:pt x="8059" y="18985"/>
                    <a:pt x="8112" y="19037"/>
                  </a:cubicBezTo>
                  <a:cubicBezTo>
                    <a:pt x="8444" y="19422"/>
                    <a:pt x="8776" y="19789"/>
                    <a:pt x="9108" y="20156"/>
                  </a:cubicBezTo>
                  <a:cubicBezTo>
                    <a:pt x="9136" y="20193"/>
                    <a:pt x="9174" y="20211"/>
                    <a:pt x="9212" y="20211"/>
                  </a:cubicBezTo>
                  <a:cubicBezTo>
                    <a:pt x="9244" y="20211"/>
                    <a:pt x="9276" y="20198"/>
                    <a:pt x="9300" y="20173"/>
                  </a:cubicBezTo>
                  <a:cubicBezTo>
                    <a:pt x="9370" y="20121"/>
                    <a:pt x="9370" y="20034"/>
                    <a:pt x="9318" y="19964"/>
                  </a:cubicBezTo>
                  <a:cubicBezTo>
                    <a:pt x="8986" y="19597"/>
                    <a:pt x="8654" y="19229"/>
                    <a:pt x="8339" y="18845"/>
                  </a:cubicBezTo>
                  <a:cubicBezTo>
                    <a:pt x="8313" y="18819"/>
                    <a:pt x="8273" y="18805"/>
                    <a:pt x="8234" y="18805"/>
                  </a:cubicBezTo>
                  <a:close/>
                  <a:moveTo>
                    <a:pt x="12190" y="19900"/>
                  </a:moveTo>
                  <a:cubicBezTo>
                    <a:pt x="12132" y="19900"/>
                    <a:pt x="12076" y="19944"/>
                    <a:pt x="12063" y="19999"/>
                  </a:cubicBezTo>
                  <a:cubicBezTo>
                    <a:pt x="11905" y="20471"/>
                    <a:pt x="11748" y="20943"/>
                    <a:pt x="11608" y="21415"/>
                  </a:cubicBezTo>
                  <a:cubicBezTo>
                    <a:pt x="11573" y="21485"/>
                    <a:pt x="11626" y="21572"/>
                    <a:pt x="11695" y="21607"/>
                  </a:cubicBezTo>
                  <a:cubicBezTo>
                    <a:pt x="11707" y="21610"/>
                    <a:pt x="11719" y="21611"/>
                    <a:pt x="11731" y="21611"/>
                  </a:cubicBezTo>
                  <a:cubicBezTo>
                    <a:pt x="11793" y="21611"/>
                    <a:pt x="11856" y="21575"/>
                    <a:pt x="11870" y="21502"/>
                  </a:cubicBezTo>
                  <a:cubicBezTo>
                    <a:pt x="12028" y="21030"/>
                    <a:pt x="12185" y="20558"/>
                    <a:pt x="12342" y="20086"/>
                  </a:cubicBezTo>
                  <a:cubicBezTo>
                    <a:pt x="12360" y="20016"/>
                    <a:pt x="12307" y="19929"/>
                    <a:pt x="12237" y="19911"/>
                  </a:cubicBezTo>
                  <a:cubicBezTo>
                    <a:pt x="12222" y="19904"/>
                    <a:pt x="12206" y="19900"/>
                    <a:pt x="12190" y="19900"/>
                  </a:cubicBezTo>
                  <a:close/>
                  <a:moveTo>
                    <a:pt x="10184" y="21033"/>
                  </a:moveTo>
                  <a:cubicBezTo>
                    <a:pt x="10155" y="21033"/>
                    <a:pt x="10127" y="21043"/>
                    <a:pt x="10105" y="21065"/>
                  </a:cubicBezTo>
                  <a:cubicBezTo>
                    <a:pt x="10035" y="21117"/>
                    <a:pt x="10035" y="21222"/>
                    <a:pt x="10087" y="21275"/>
                  </a:cubicBezTo>
                  <a:cubicBezTo>
                    <a:pt x="10402" y="21659"/>
                    <a:pt x="10734" y="22026"/>
                    <a:pt x="11066" y="22411"/>
                  </a:cubicBezTo>
                  <a:cubicBezTo>
                    <a:pt x="11092" y="22437"/>
                    <a:pt x="11127" y="22450"/>
                    <a:pt x="11162" y="22450"/>
                  </a:cubicBezTo>
                  <a:cubicBezTo>
                    <a:pt x="11197" y="22450"/>
                    <a:pt x="11232" y="22437"/>
                    <a:pt x="11258" y="22411"/>
                  </a:cubicBezTo>
                  <a:cubicBezTo>
                    <a:pt x="11328" y="22359"/>
                    <a:pt x="11328" y="22271"/>
                    <a:pt x="11276" y="22219"/>
                  </a:cubicBezTo>
                  <a:cubicBezTo>
                    <a:pt x="10961" y="21834"/>
                    <a:pt x="10629" y="21467"/>
                    <a:pt x="10297" y="21082"/>
                  </a:cubicBezTo>
                  <a:cubicBezTo>
                    <a:pt x="10266" y="21052"/>
                    <a:pt x="10224" y="21033"/>
                    <a:pt x="10184" y="21033"/>
                  </a:cubicBez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262" name="Google Shape;2262;p71"/>
          <p:cNvGrpSpPr/>
          <p:nvPr/>
        </p:nvGrpSpPr>
        <p:grpSpPr>
          <a:xfrm rot="-2127592">
            <a:off x="-172109" y="798615"/>
            <a:ext cx="2029379" cy="964106"/>
            <a:chOff x="3081063" y="3872425"/>
            <a:chExt cx="1339525" cy="636350"/>
          </a:xfrm>
        </p:grpSpPr>
        <p:sp>
          <p:nvSpPr>
            <p:cNvPr id="2263" name="Google Shape;2263;p71"/>
            <p:cNvSpPr/>
            <p:nvPr/>
          </p:nvSpPr>
          <p:spPr>
            <a:xfrm>
              <a:off x="3081063" y="3898225"/>
              <a:ext cx="1339525" cy="607050"/>
            </a:xfrm>
            <a:custGeom>
              <a:avLst/>
              <a:gdLst/>
              <a:ahLst/>
              <a:cxnLst/>
              <a:rect l="l" t="t" r="r" b="b"/>
              <a:pathLst>
                <a:path w="53581" h="24282" extrusionOk="0">
                  <a:moveTo>
                    <a:pt x="16556" y="10009"/>
                  </a:moveTo>
                  <a:cubicBezTo>
                    <a:pt x="16666" y="10009"/>
                    <a:pt x="16778" y="10028"/>
                    <a:pt x="16887" y="10069"/>
                  </a:cubicBezTo>
                  <a:lnTo>
                    <a:pt x="36624" y="17779"/>
                  </a:lnTo>
                  <a:cubicBezTo>
                    <a:pt x="37271" y="18023"/>
                    <a:pt x="37096" y="18985"/>
                    <a:pt x="36414" y="18985"/>
                  </a:cubicBezTo>
                  <a:lnTo>
                    <a:pt x="12063" y="18985"/>
                  </a:lnTo>
                  <a:cubicBezTo>
                    <a:pt x="11346" y="18985"/>
                    <a:pt x="10909" y="18181"/>
                    <a:pt x="11293" y="17569"/>
                  </a:cubicBezTo>
                  <a:lnTo>
                    <a:pt x="15786" y="10436"/>
                  </a:lnTo>
                  <a:cubicBezTo>
                    <a:pt x="15954" y="10165"/>
                    <a:pt x="16246" y="10009"/>
                    <a:pt x="16556" y="10009"/>
                  </a:cubicBezTo>
                  <a:close/>
                  <a:moveTo>
                    <a:pt x="14437" y="1"/>
                  </a:moveTo>
                  <a:cubicBezTo>
                    <a:pt x="13645" y="1"/>
                    <a:pt x="12871" y="415"/>
                    <a:pt x="12430" y="1154"/>
                  </a:cubicBezTo>
                  <a:lnTo>
                    <a:pt x="927" y="20733"/>
                  </a:lnTo>
                  <a:cubicBezTo>
                    <a:pt x="0" y="22289"/>
                    <a:pt x="1119" y="24282"/>
                    <a:pt x="2920" y="24282"/>
                  </a:cubicBezTo>
                  <a:lnTo>
                    <a:pt x="50364" y="24282"/>
                  </a:lnTo>
                  <a:cubicBezTo>
                    <a:pt x="52777" y="24282"/>
                    <a:pt x="53581" y="21013"/>
                    <a:pt x="51466" y="19859"/>
                  </a:cubicBezTo>
                  <a:lnTo>
                    <a:pt x="15524" y="280"/>
                  </a:lnTo>
                  <a:cubicBezTo>
                    <a:pt x="15179" y="91"/>
                    <a:pt x="14806" y="1"/>
                    <a:pt x="14437" y="1"/>
                  </a:cubicBez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64" name="Google Shape;2264;p71"/>
            <p:cNvSpPr/>
            <p:nvPr/>
          </p:nvSpPr>
          <p:spPr>
            <a:xfrm>
              <a:off x="3092413" y="3894725"/>
              <a:ext cx="1309400" cy="614050"/>
            </a:xfrm>
            <a:custGeom>
              <a:avLst/>
              <a:gdLst/>
              <a:ahLst/>
              <a:cxnLst/>
              <a:rect l="l" t="t" r="r" b="b"/>
              <a:pathLst>
                <a:path w="52376" h="24562" extrusionOk="0">
                  <a:moveTo>
                    <a:pt x="16101" y="10297"/>
                  </a:moveTo>
                  <a:cubicBezTo>
                    <a:pt x="16189" y="10297"/>
                    <a:pt x="16276" y="10314"/>
                    <a:pt x="16381" y="10349"/>
                  </a:cubicBezTo>
                  <a:lnTo>
                    <a:pt x="36117" y="18058"/>
                  </a:lnTo>
                  <a:cubicBezTo>
                    <a:pt x="36345" y="18146"/>
                    <a:pt x="36432" y="18303"/>
                    <a:pt x="36432" y="18495"/>
                  </a:cubicBezTo>
                  <a:cubicBezTo>
                    <a:pt x="36432" y="18618"/>
                    <a:pt x="36380" y="18740"/>
                    <a:pt x="36310" y="18828"/>
                  </a:cubicBezTo>
                  <a:cubicBezTo>
                    <a:pt x="36222" y="18915"/>
                    <a:pt x="36117" y="18985"/>
                    <a:pt x="35960" y="18985"/>
                  </a:cubicBezTo>
                  <a:lnTo>
                    <a:pt x="11609" y="18985"/>
                  </a:lnTo>
                  <a:cubicBezTo>
                    <a:pt x="11381" y="18985"/>
                    <a:pt x="11189" y="18880"/>
                    <a:pt x="11049" y="18740"/>
                  </a:cubicBezTo>
                  <a:cubicBezTo>
                    <a:pt x="10927" y="18600"/>
                    <a:pt x="10839" y="18408"/>
                    <a:pt x="10839" y="18198"/>
                  </a:cubicBezTo>
                  <a:cubicBezTo>
                    <a:pt x="10839" y="18058"/>
                    <a:pt x="10874" y="17919"/>
                    <a:pt x="10962" y="17796"/>
                  </a:cubicBezTo>
                  <a:lnTo>
                    <a:pt x="15454" y="10646"/>
                  </a:lnTo>
                  <a:cubicBezTo>
                    <a:pt x="15594" y="10419"/>
                    <a:pt x="15839" y="10297"/>
                    <a:pt x="16101" y="10297"/>
                  </a:cubicBezTo>
                  <a:close/>
                  <a:moveTo>
                    <a:pt x="16101" y="10000"/>
                  </a:moveTo>
                  <a:cubicBezTo>
                    <a:pt x="15752" y="10000"/>
                    <a:pt x="15402" y="10174"/>
                    <a:pt x="15210" y="10489"/>
                  </a:cubicBezTo>
                  <a:lnTo>
                    <a:pt x="10717" y="17639"/>
                  </a:lnTo>
                  <a:cubicBezTo>
                    <a:pt x="10595" y="17814"/>
                    <a:pt x="10542" y="18006"/>
                    <a:pt x="10542" y="18198"/>
                  </a:cubicBezTo>
                  <a:cubicBezTo>
                    <a:pt x="10542" y="18478"/>
                    <a:pt x="10665" y="18740"/>
                    <a:pt x="10839" y="18950"/>
                  </a:cubicBezTo>
                  <a:cubicBezTo>
                    <a:pt x="11032" y="19142"/>
                    <a:pt x="11294" y="19265"/>
                    <a:pt x="11609" y="19265"/>
                  </a:cubicBezTo>
                  <a:lnTo>
                    <a:pt x="35960" y="19265"/>
                  </a:lnTo>
                  <a:cubicBezTo>
                    <a:pt x="36187" y="19265"/>
                    <a:pt x="36397" y="19177"/>
                    <a:pt x="36519" y="19020"/>
                  </a:cubicBezTo>
                  <a:cubicBezTo>
                    <a:pt x="36659" y="18880"/>
                    <a:pt x="36712" y="18688"/>
                    <a:pt x="36712" y="18495"/>
                  </a:cubicBezTo>
                  <a:cubicBezTo>
                    <a:pt x="36729" y="18216"/>
                    <a:pt x="36554" y="17901"/>
                    <a:pt x="36240" y="17779"/>
                  </a:cubicBezTo>
                  <a:lnTo>
                    <a:pt x="16486" y="10069"/>
                  </a:lnTo>
                  <a:cubicBezTo>
                    <a:pt x="16363" y="10017"/>
                    <a:pt x="16224" y="10000"/>
                    <a:pt x="16101" y="10000"/>
                  </a:cubicBezTo>
                  <a:close/>
                  <a:moveTo>
                    <a:pt x="13969" y="280"/>
                  </a:moveTo>
                  <a:cubicBezTo>
                    <a:pt x="14318" y="280"/>
                    <a:pt x="14668" y="367"/>
                    <a:pt x="15000" y="560"/>
                  </a:cubicBezTo>
                  <a:lnTo>
                    <a:pt x="50942" y="20139"/>
                  </a:lnTo>
                  <a:cubicBezTo>
                    <a:pt x="51728" y="20576"/>
                    <a:pt x="52078" y="21292"/>
                    <a:pt x="52078" y="22044"/>
                  </a:cubicBezTo>
                  <a:cubicBezTo>
                    <a:pt x="52078" y="22604"/>
                    <a:pt x="51886" y="23163"/>
                    <a:pt x="51501" y="23582"/>
                  </a:cubicBezTo>
                  <a:cubicBezTo>
                    <a:pt x="51134" y="23985"/>
                    <a:pt x="50592" y="24264"/>
                    <a:pt x="49910" y="24264"/>
                  </a:cubicBezTo>
                  <a:lnTo>
                    <a:pt x="2466" y="24264"/>
                  </a:lnTo>
                  <a:cubicBezTo>
                    <a:pt x="1819" y="24264"/>
                    <a:pt x="1277" y="24002"/>
                    <a:pt x="893" y="23600"/>
                  </a:cubicBezTo>
                  <a:cubicBezTo>
                    <a:pt x="508" y="23198"/>
                    <a:pt x="281" y="22639"/>
                    <a:pt x="281" y="22062"/>
                  </a:cubicBezTo>
                  <a:cubicBezTo>
                    <a:pt x="281" y="21695"/>
                    <a:pt x="386" y="21310"/>
                    <a:pt x="595" y="20943"/>
                  </a:cubicBezTo>
                  <a:lnTo>
                    <a:pt x="12098" y="1364"/>
                  </a:lnTo>
                  <a:cubicBezTo>
                    <a:pt x="12518" y="665"/>
                    <a:pt x="13234" y="280"/>
                    <a:pt x="13969" y="280"/>
                  </a:cubicBezTo>
                  <a:close/>
                  <a:moveTo>
                    <a:pt x="13969" y="0"/>
                  </a:moveTo>
                  <a:cubicBezTo>
                    <a:pt x="13129" y="0"/>
                    <a:pt x="12308" y="437"/>
                    <a:pt x="11853" y="1224"/>
                  </a:cubicBezTo>
                  <a:lnTo>
                    <a:pt x="351" y="20803"/>
                  </a:lnTo>
                  <a:cubicBezTo>
                    <a:pt x="106" y="21205"/>
                    <a:pt x="1" y="21642"/>
                    <a:pt x="1" y="22062"/>
                  </a:cubicBezTo>
                  <a:cubicBezTo>
                    <a:pt x="1" y="22708"/>
                    <a:pt x="246" y="23338"/>
                    <a:pt x="683" y="23792"/>
                  </a:cubicBezTo>
                  <a:cubicBezTo>
                    <a:pt x="1120" y="24264"/>
                    <a:pt x="1749" y="24561"/>
                    <a:pt x="2466" y="24561"/>
                  </a:cubicBezTo>
                  <a:lnTo>
                    <a:pt x="49910" y="24561"/>
                  </a:lnTo>
                  <a:cubicBezTo>
                    <a:pt x="50679" y="24561"/>
                    <a:pt x="51291" y="24247"/>
                    <a:pt x="51728" y="23775"/>
                  </a:cubicBezTo>
                  <a:cubicBezTo>
                    <a:pt x="52148" y="23303"/>
                    <a:pt x="52375" y="22673"/>
                    <a:pt x="52375" y="22044"/>
                  </a:cubicBezTo>
                  <a:cubicBezTo>
                    <a:pt x="52375" y="21205"/>
                    <a:pt x="51973" y="20366"/>
                    <a:pt x="51081" y="19876"/>
                  </a:cubicBezTo>
                  <a:lnTo>
                    <a:pt x="15140" y="297"/>
                  </a:lnTo>
                  <a:cubicBezTo>
                    <a:pt x="14773" y="88"/>
                    <a:pt x="14371" y="0"/>
                    <a:pt x="13969" y="0"/>
                  </a:cubicBez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65" name="Google Shape;2265;p71"/>
            <p:cNvSpPr/>
            <p:nvPr/>
          </p:nvSpPr>
          <p:spPr>
            <a:xfrm>
              <a:off x="3081063" y="3876375"/>
              <a:ext cx="1339525" cy="606625"/>
            </a:xfrm>
            <a:custGeom>
              <a:avLst/>
              <a:gdLst/>
              <a:ahLst/>
              <a:cxnLst/>
              <a:rect l="l" t="t" r="r" b="b"/>
              <a:pathLst>
                <a:path w="53581" h="24265" extrusionOk="0">
                  <a:moveTo>
                    <a:pt x="16541" y="10005"/>
                  </a:moveTo>
                  <a:cubicBezTo>
                    <a:pt x="16655" y="10005"/>
                    <a:pt x="16773" y="10026"/>
                    <a:pt x="16887" y="10069"/>
                  </a:cubicBezTo>
                  <a:lnTo>
                    <a:pt x="36624" y="17778"/>
                  </a:lnTo>
                  <a:cubicBezTo>
                    <a:pt x="37271" y="18023"/>
                    <a:pt x="37096" y="18985"/>
                    <a:pt x="36414" y="18985"/>
                  </a:cubicBezTo>
                  <a:lnTo>
                    <a:pt x="12063" y="18985"/>
                  </a:lnTo>
                  <a:cubicBezTo>
                    <a:pt x="11346" y="18985"/>
                    <a:pt x="10909" y="18181"/>
                    <a:pt x="11293" y="17569"/>
                  </a:cubicBezTo>
                  <a:lnTo>
                    <a:pt x="15786" y="10419"/>
                  </a:lnTo>
                  <a:cubicBezTo>
                    <a:pt x="15951" y="10152"/>
                    <a:pt x="16236" y="10005"/>
                    <a:pt x="16541" y="10005"/>
                  </a:cubicBezTo>
                  <a:close/>
                  <a:moveTo>
                    <a:pt x="14434" y="0"/>
                  </a:moveTo>
                  <a:cubicBezTo>
                    <a:pt x="13643" y="0"/>
                    <a:pt x="12870" y="410"/>
                    <a:pt x="12430" y="1136"/>
                  </a:cubicBezTo>
                  <a:lnTo>
                    <a:pt x="927" y="20733"/>
                  </a:lnTo>
                  <a:cubicBezTo>
                    <a:pt x="0" y="22289"/>
                    <a:pt x="1119" y="24264"/>
                    <a:pt x="2920" y="24264"/>
                  </a:cubicBezTo>
                  <a:lnTo>
                    <a:pt x="50364" y="24264"/>
                  </a:lnTo>
                  <a:cubicBezTo>
                    <a:pt x="52777" y="24264"/>
                    <a:pt x="53581" y="21013"/>
                    <a:pt x="51466" y="19859"/>
                  </a:cubicBezTo>
                  <a:lnTo>
                    <a:pt x="15524" y="280"/>
                  </a:lnTo>
                  <a:cubicBezTo>
                    <a:pt x="15178" y="90"/>
                    <a:pt x="14804" y="0"/>
                    <a:pt x="14434" y="0"/>
                  </a:cubicBezTo>
                  <a:close/>
                </a:path>
              </a:pathLst>
            </a:custGeom>
            <a:solidFill>
              <a:srgbClr val="E2EE6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66" name="Google Shape;2266;p71"/>
            <p:cNvSpPr/>
            <p:nvPr/>
          </p:nvSpPr>
          <p:spPr>
            <a:xfrm>
              <a:off x="3092413" y="3872425"/>
              <a:ext cx="1309400" cy="614500"/>
            </a:xfrm>
            <a:custGeom>
              <a:avLst/>
              <a:gdLst/>
              <a:ahLst/>
              <a:cxnLst/>
              <a:rect l="l" t="t" r="r" b="b"/>
              <a:pathLst>
                <a:path w="52376" h="24580" extrusionOk="0">
                  <a:moveTo>
                    <a:pt x="16101" y="10297"/>
                  </a:moveTo>
                  <a:cubicBezTo>
                    <a:pt x="16189" y="10297"/>
                    <a:pt x="16276" y="10315"/>
                    <a:pt x="16381" y="10350"/>
                  </a:cubicBezTo>
                  <a:lnTo>
                    <a:pt x="36117" y="18059"/>
                  </a:lnTo>
                  <a:cubicBezTo>
                    <a:pt x="36345" y="18146"/>
                    <a:pt x="36432" y="18321"/>
                    <a:pt x="36432" y="18496"/>
                  </a:cubicBezTo>
                  <a:cubicBezTo>
                    <a:pt x="36432" y="18636"/>
                    <a:pt x="36380" y="18758"/>
                    <a:pt x="36310" y="18846"/>
                  </a:cubicBezTo>
                  <a:cubicBezTo>
                    <a:pt x="36222" y="18933"/>
                    <a:pt x="36117" y="18985"/>
                    <a:pt x="35960" y="18985"/>
                  </a:cubicBezTo>
                  <a:lnTo>
                    <a:pt x="11609" y="18985"/>
                  </a:lnTo>
                  <a:cubicBezTo>
                    <a:pt x="11381" y="18985"/>
                    <a:pt x="11189" y="18898"/>
                    <a:pt x="11049" y="18758"/>
                  </a:cubicBezTo>
                  <a:cubicBezTo>
                    <a:pt x="10927" y="18618"/>
                    <a:pt x="10839" y="18408"/>
                    <a:pt x="10839" y="18216"/>
                  </a:cubicBezTo>
                  <a:cubicBezTo>
                    <a:pt x="10839" y="18076"/>
                    <a:pt x="10874" y="17936"/>
                    <a:pt x="10962" y="17797"/>
                  </a:cubicBezTo>
                  <a:lnTo>
                    <a:pt x="15454" y="10664"/>
                  </a:lnTo>
                  <a:cubicBezTo>
                    <a:pt x="15594" y="10437"/>
                    <a:pt x="15839" y="10297"/>
                    <a:pt x="16101" y="10297"/>
                  </a:cubicBezTo>
                  <a:close/>
                  <a:moveTo>
                    <a:pt x="16101" y="10017"/>
                  </a:moveTo>
                  <a:cubicBezTo>
                    <a:pt x="15752" y="10017"/>
                    <a:pt x="15402" y="10192"/>
                    <a:pt x="15210" y="10507"/>
                  </a:cubicBezTo>
                  <a:lnTo>
                    <a:pt x="10717" y="17639"/>
                  </a:lnTo>
                  <a:cubicBezTo>
                    <a:pt x="10595" y="17832"/>
                    <a:pt x="10542" y="18024"/>
                    <a:pt x="10542" y="18216"/>
                  </a:cubicBezTo>
                  <a:cubicBezTo>
                    <a:pt x="10542" y="18496"/>
                    <a:pt x="10665" y="18758"/>
                    <a:pt x="10839" y="18950"/>
                  </a:cubicBezTo>
                  <a:cubicBezTo>
                    <a:pt x="11032" y="19160"/>
                    <a:pt x="11294" y="19283"/>
                    <a:pt x="11609" y="19283"/>
                  </a:cubicBezTo>
                  <a:lnTo>
                    <a:pt x="35960" y="19283"/>
                  </a:lnTo>
                  <a:cubicBezTo>
                    <a:pt x="36187" y="19283"/>
                    <a:pt x="36397" y="19178"/>
                    <a:pt x="36519" y="19038"/>
                  </a:cubicBezTo>
                  <a:cubicBezTo>
                    <a:pt x="36659" y="18880"/>
                    <a:pt x="36712" y="18688"/>
                    <a:pt x="36712" y="18496"/>
                  </a:cubicBezTo>
                  <a:cubicBezTo>
                    <a:pt x="36729" y="18216"/>
                    <a:pt x="36554" y="17919"/>
                    <a:pt x="36240" y="17797"/>
                  </a:cubicBezTo>
                  <a:lnTo>
                    <a:pt x="16486" y="10087"/>
                  </a:lnTo>
                  <a:cubicBezTo>
                    <a:pt x="16363" y="10035"/>
                    <a:pt x="16224" y="10017"/>
                    <a:pt x="16101" y="10017"/>
                  </a:cubicBezTo>
                  <a:close/>
                  <a:moveTo>
                    <a:pt x="13969" y="298"/>
                  </a:moveTo>
                  <a:cubicBezTo>
                    <a:pt x="14318" y="298"/>
                    <a:pt x="14668" y="385"/>
                    <a:pt x="15000" y="560"/>
                  </a:cubicBezTo>
                  <a:lnTo>
                    <a:pt x="50942" y="20139"/>
                  </a:lnTo>
                  <a:cubicBezTo>
                    <a:pt x="51728" y="20576"/>
                    <a:pt x="52078" y="21310"/>
                    <a:pt x="52078" y="22062"/>
                  </a:cubicBezTo>
                  <a:cubicBezTo>
                    <a:pt x="52078" y="22621"/>
                    <a:pt x="51886" y="23181"/>
                    <a:pt x="51501" y="23583"/>
                  </a:cubicBezTo>
                  <a:cubicBezTo>
                    <a:pt x="51134" y="24003"/>
                    <a:pt x="50592" y="24282"/>
                    <a:pt x="49910" y="24282"/>
                  </a:cubicBezTo>
                  <a:lnTo>
                    <a:pt x="2466" y="24282"/>
                  </a:lnTo>
                  <a:cubicBezTo>
                    <a:pt x="1819" y="24282"/>
                    <a:pt x="1277" y="24020"/>
                    <a:pt x="893" y="23618"/>
                  </a:cubicBezTo>
                  <a:cubicBezTo>
                    <a:pt x="508" y="23198"/>
                    <a:pt x="281" y="22656"/>
                    <a:pt x="281" y="22080"/>
                  </a:cubicBezTo>
                  <a:cubicBezTo>
                    <a:pt x="281" y="21695"/>
                    <a:pt x="386" y="21310"/>
                    <a:pt x="595" y="20961"/>
                  </a:cubicBezTo>
                  <a:lnTo>
                    <a:pt x="12098" y="1382"/>
                  </a:lnTo>
                  <a:cubicBezTo>
                    <a:pt x="12518" y="682"/>
                    <a:pt x="13234" y="298"/>
                    <a:pt x="13969" y="298"/>
                  </a:cubicBezTo>
                  <a:close/>
                  <a:moveTo>
                    <a:pt x="13969" y="1"/>
                  </a:moveTo>
                  <a:cubicBezTo>
                    <a:pt x="13129" y="1"/>
                    <a:pt x="12308" y="455"/>
                    <a:pt x="11853" y="1224"/>
                  </a:cubicBezTo>
                  <a:lnTo>
                    <a:pt x="351" y="20803"/>
                  </a:lnTo>
                  <a:cubicBezTo>
                    <a:pt x="106" y="21223"/>
                    <a:pt x="1" y="21660"/>
                    <a:pt x="1" y="22080"/>
                  </a:cubicBezTo>
                  <a:cubicBezTo>
                    <a:pt x="1" y="22726"/>
                    <a:pt x="246" y="23356"/>
                    <a:pt x="683" y="23810"/>
                  </a:cubicBezTo>
                  <a:cubicBezTo>
                    <a:pt x="1120" y="24265"/>
                    <a:pt x="1749" y="24579"/>
                    <a:pt x="2466" y="24579"/>
                  </a:cubicBezTo>
                  <a:lnTo>
                    <a:pt x="49910" y="24579"/>
                  </a:lnTo>
                  <a:cubicBezTo>
                    <a:pt x="50679" y="24579"/>
                    <a:pt x="51291" y="24265"/>
                    <a:pt x="51728" y="23793"/>
                  </a:cubicBezTo>
                  <a:cubicBezTo>
                    <a:pt x="52148" y="23303"/>
                    <a:pt x="52375" y="22691"/>
                    <a:pt x="52375" y="22062"/>
                  </a:cubicBezTo>
                  <a:cubicBezTo>
                    <a:pt x="52375" y="21223"/>
                    <a:pt x="51973" y="20366"/>
                    <a:pt x="51081" y="19894"/>
                  </a:cubicBezTo>
                  <a:lnTo>
                    <a:pt x="15140" y="315"/>
                  </a:lnTo>
                  <a:cubicBezTo>
                    <a:pt x="14773" y="106"/>
                    <a:pt x="14371" y="1"/>
                    <a:pt x="13969" y="1"/>
                  </a:cubicBez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67" name="Google Shape;2267;p71"/>
            <p:cNvSpPr/>
            <p:nvPr/>
          </p:nvSpPr>
          <p:spPr>
            <a:xfrm>
              <a:off x="3886613" y="4145525"/>
              <a:ext cx="475475" cy="266250"/>
            </a:xfrm>
            <a:custGeom>
              <a:avLst/>
              <a:gdLst/>
              <a:ahLst/>
              <a:cxnLst/>
              <a:rect l="l" t="t" r="r" b="b"/>
              <a:pathLst>
                <a:path w="19019" h="10650" extrusionOk="0">
                  <a:moveTo>
                    <a:pt x="362" y="1"/>
                  </a:moveTo>
                  <a:cubicBezTo>
                    <a:pt x="78" y="1"/>
                    <a:pt x="1" y="492"/>
                    <a:pt x="311" y="684"/>
                  </a:cubicBezTo>
                  <a:cubicBezTo>
                    <a:pt x="6167" y="4233"/>
                    <a:pt x="12199" y="7817"/>
                    <a:pt x="18457" y="10614"/>
                  </a:cubicBezTo>
                  <a:cubicBezTo>
                    <a:pt x="18516" y="10639"/>
                    <a:pt x="18570" y="10650"/>
                    <a:pt x="18618" y="10650"/>
                  </a:cubicBezTo>
                  <a:cubicBezTo>
                    <a:pt x="18943" y="10650"/>
                    <a:pt x="19019" y="10152"/>
                    <a:pt x="18684" y="9984"/>
                  </a:cubicBezTo>
                  <a:cubicBezTo>
                    <a:pt x="12653" y="6645"/>
                    <a:pt x="6482" y="3551"/>
                    <a:pt x="538" y="55"/>
                  </a:cubicBezTo>
                  <a:cubicBezTo>
                    <a:pt x="473" y="17"/>
                    <a:pt x="414" y="1"/>
                    <a:pt x="36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68" name="Google Shape;2268;p71"/>
            <p:cNvSpPr/>
            <p:nvPr/>
          </p:nvSpPr>
          <p:spPr>
            <a:xfrm>
              <a:off x="3370713" y="3925150"/>
              <a:ext cx="109825" cy="59075"/>
            </a:xfrm>
            <a:custGeom>
              <a:avLst/>
              <a:gdLst/>
              <a:ahLst/>
              <a:cxnLst/>
              <a:rect l="l" t="t" r="r" b="b"/>
              <a:pathLst>
                <a:path w="4393" h="2363" extrusionOk="0">
                  <a:moveTo>
                    <a:pt x="3350" y="0"/>
                  </a:moveTo>
                  <a:cubicBezTo>
                    <a:pt x="2104" y="0"/>
                    <a:pt x="742" y="685"/>
                    <a:pt x="144" y="1773"/>
                  </a:cubicBezTo>
                  <a:cubicBezTo>
                    <a:pt x="0" y="2048"/>
                    <a:pt x="230" y="2363"/>
                    <a:pt x="486" y="2363"/>
                  </a:cubicBezTo>
                  <a:cubicBezTo>
                    <a:pt x="572" y="2363"/>
                    <a:pt x="660" y="2328"/>
                    <a:pt x="739" y="2245"/>
                  </a:cubicBezTo>
                  <a:cubicBezTo>
                    <a:pt x="1648" y="1266"/>
                    <a:pt x="2592" y="829"/>
                    <a:pt x="3938" y="794"/>
                  </a:cubicBezTo>
                  <a:cubicBezTo>
                    <a:pt x="4392" y="776"/>
                    <a:pt x="4253" y="94"/>
                    <a:pt x="3868" y="42"/>
                  </a:cubicBezTo>
                  <a:cubicBezTo>
                    <a:pt x="3699" y="14"/>
                    <a:pt x="3526" y="0"/>
                    <a:pt x="335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269" name="Google Shape;2269;p71"/>
          <p:cNvGrpSpPr/>
          <p:nvPr/>
        </p:nvGrpSpPr>
        <p:grpSpPr>
          <a:xfrm>
            <a:off x="1247540" y="2122780"/>
            <a:ext cx="1046144" cy="1488006"/>
            <a:chOff x="818475" y="2946550"/>
            <a:chExt cx="408650" cy="581275"/>
          </a:xfrm>
        </p:grpSpPr>
        <p:sp>
          <p:nvSpPr>
            <p:cNvPr id="2270" name="Google Shape;2270;p71"/>
            <p:cNvSpPr/>
            <p:nvPr/>
          </p:nvSpPr>
          <p:spPr>
            <a:xfrm>
              <a:off x="827225" y="3077225"/>
              <a:ext cx="370625" cy="443175"/>
            </a:xfrm>
            <a:custGeom>
              <a:avLst/>
              <a:gdLst/>
              <a:ahLst/>
              <a:cxnLst/>
              <a:rect l="l" t="t" r="r" b="b"/>
              <a:pathLst>
                <a:path w="14825" h="17727" extrusionOk="0">
                  <a:moveTo>
                    <a:pt x="333" y="0"/>
                  </a:moveTo>
                  <a:lnTo>
                    <a:pt x="1" y="210"/>
                  </a:lnTo>
                  <a:lnTo>
                    <a:pt x="8444" y="13234"/>
                  </a:lnTo>
                  <a:cubicBezTo>
                    <a:pt x="8462" y="13251"/>
                    <a:pt x="8462" y="13269"/>
                    <a:pt x="8462" y="13303"/>
                  </a:cubicBezTo>
                  <a:lnTo>
                    <a:pt x="9843" y="15436"/>
                  </a:lnTo>
                  <a:cubicBezTo>
                    <a:pt x="9982" y="15629"/>
                    <a:pt x="10210" y="15751"/>
                    <a:pt x="10437" y="15751"/>
                  </a:cubicBezTo>
                  <a:cubicBezTo>
                    <a:pt x="10472" y="15751"/>
                    <a:pt x="10507" y="15733"/>
                    <a:pt x="10542" y="15733"/>
                  </a:cubicBezTo>
                  <a:lnTo>
                    <a:pt x="10559" y="15733"/>
                  </a:lnTo>
                  <a:cubicBezTo>
                    <a:pt x="10612" y="15733"/>
                    <a:pt x="10664" y="15751"/>
                    <a:pt x="10682" y="15803"/>
                  </a:cubicBezTo>
                  <a:lnTo>
                    <a:pt x="11311" y="16765"/>
                  </a:lnTo>
                  <a:cubicBezTo>
                    <a:pt x="11713" y="17394"/>
                    <a:pt x="12395" y="17726"/>
                    <a:pt x="13094" y="17726"/>
                  </a:cubicBezTo>
                  <a:cubicBezTo>
                    <a:pt x="13479" y="17726"/>
                    <a:pt x="13881" y="17621"/>
                    <a:pt x="14230" y="17394"/>
                  </a:cubicBezTo>
                  <a:cubicBezTo>
                    <a:pt x="14475" y="17237"/>
                    <a:pt x="14667" y="17044"/>
                    <a:pt x="14825" y="16817"/>
                  </a:cubicBezTo>
                  <a:lnTo>
                    <a:pt x="14825" y="16817"/>
                  </a:lnTo>
                  <a:cubicBezTo>
                    <a:pt x="14790" y="16835"/>
                    <a:pt x="14755" y="16870"/>
                    <a:pt x="14720" y="16887"/>
                  </a:cubicBezTo>
                  <a:cubicBezTo>
                    <a:pt x="14318" y="17149"/>
                    <a:pt x="13863" y="17272"/>
                    <a:pt x="13426" y="17272"/>
                  </a:cubicBezTo>
                  <a:cubicBezTo>
                    <a:pt x="12640" y="17272"/>
                    <a:pt x="11870" y="16887"/>
                    <a:pt x="11416" y="16188"/>
                  </a:cubicBezTo>
                  <a:lnTo>
                    <a:pt x="10839" y="15296"/>
                  </a:lnTo>
                  <a:lnTo>
                    <a:pt x="10769" y="15296"/>
                  </a:lnTo>
                  <a:cubicBezTo>
                    <a:pt x="10454" y="15296"/>
                    <a:pt x="10122" y="15139"/>
                    <a:pt x="9947" y="14842"/>
                  </a:cubicBezTo>
                  <a:lnTo>
                    <a:pt x="8531" y="12674"/>
                  </a:lnTo>
                  <a:cubicBezTo>
                    <a:pt x="8514" y="12639"/>
                    <a:pt x="8514" y="12622"/>
                    <a:pt x="8496" y="12604"/>
                  </a:cubicBezTo>
                  <a:lnTo>
                    <a:pt x="333" y="0"/>
                  </a:lnTo>
                  <a:close/>
                </a:path>
              </a:pathLst>
            </a:custGeom>
            <a:solidFill>
              <a:srgbClr val="517FC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1" name="Google Shape;2271;p71"/>
            <p:cNvSpPr/>
            <p:nvPr/>
          </p:nvSpPr>
          <p:spPr>
            <a:xfrm>
              <a:off x="819800" y="3077225"/>
              <a:ext cx="392925" cy="450600"/>
            </a:xfrm>
            <a:custGeom>
              <a:avLst/>
              <a:gdLst/>
              <a:ahLst/>
              <a:cxnLst/>
              <a:rect l="l" t="t" r="r" b="b"/>
              <a:pathLst>
                <a:path w="15717" h="18024" extrusionOk="0">
                  <a:moveTo>
                    <a:pt x="630" y="0"/>
                  </a:moveTo>
                  <a:lnTo>
                    <a:pt x="298" y="210"/>
                  </a:lnTo>
                  <a:lnTo>
                    <a:pt x="301" y="215"/>
                  </a:lnTo>
                  <a:lnTo>
                    <a:pt x="630" y="0"/>
                  </a:lnTo>
                  <a:close/>
                  <a:moveTo>
                    <a:pt x="0" y="262"/>
                  </a:moveTo>
                  <a:cubicBezTo>
                    <a:pt x="0" y="280"/>
                    <a:pt x="18" y="280"/>
                    <a:pt x="18" y="297"/>
                  </a:cubicBezTo>
                  <a:cubicBezTo>
                    <a:pt x="20" y="299"/>
                    <a:pt x="23" y="300"/>
                    <a:pt x="25" y="301"/>
                  </a:cubicBezTo>
                  <a:lnTo>
                    <a:pt x="25" y="301"/>
                  </a:lnTo>
                  <a:lnTo>
                    <a:pt x="0" y="262"/>
                  </a:lnTo>
                  <a:close/>
                  <a:moveTo>
                    <a:pt x="301" y="215"/>
                  </a:moveTo>
                  <a:lnTo>
                    <a:pt x="175" y="297"/>
                  </a:lnTo>
                  <a:cubicBezTo>
                    <a:pt x="158" y="315"/>
                    <a:pt x="123" y="315"/>
                    <a:pt x="105" y="315"/>
                  </a:cubicBezTo>
                  <a:cubicBezTo>
                    <a:pt x="73" y="315"/>
                    <a:pt x="55" y="315"/>
                    <a:pt x="25" y="301"/>
                  </a:cubicBezTo>
                  <a:lnTo>
                    <a:pt x="25" y="301"/>
                  </a:lnTo>
                  <a:lnTo>
                    <a:pt x="8461" y="13338"/>
                  </a:lnTo>
                  <a:cubicBezTo>
                    <a:pt x="8461" y="13356"/>
                    <a:pt x="8479" y="13391"/>
                    <a:pt x="8479" y="13408"/>
                  </a:cubicBezTo>
                  <a:lnTo>
                    <a:pt x="9895" y="15594"/>
                  </a:lnTo>
                  <a:cubicBezTo>
                    <a:pt x="10087" y="15873"/>
                    <a:pt x="10402" y="16031"/>
                    <a:pt x="10734" y="16031"/>
                  </a:cubicBezTo>
                  <a:lnTo>
                    <a:pt x="10786" y="16031"/>
                  </a:lnTo>
                  <a:lnTo>
                    <a:pt x="11363" y="16922"/>
                  </a:lnTo>
                  <a:cubicBezTo>
                    <a:pt x="11835" y="17639"/>
                    <a:pt x="12604" y="18023"/>
                    <a:pt x="13391" y="18023"/>
                  </a:cubicBezTo>
                  <a:cubicBezTo>
                    <a:pt x="13828" y="18023"/>
                    <a:pt x="14283" y="17901"/>
                    <a:pt x="14685" y="17639"/>
                  </a:cubicBezTo>
                  <a:cubicBezTo>
                    <a:pt x="15227" y="17289"/>
                    <a:pt x="15576" y="16765"/>
                    <a:pt x="15716" y="16188"/>
                  </a:cubicBezTo>
                  <a:lnTo>
                    <a:pt x="15716" y="16188"/>
                  </a:lnTo>
                  <a:cubicBezTo>
                    <a:pt x="15559" y="16433"/>
                    <a:pt x="15366" y="16642"/>
                    <a:pt x="15122" y="16817"/>
                  </a:cubicBezTo>
                  <a:cubicBezTo>
                    <a:pt x="14964" y="17044"/>
                    <a:pt x="14772" y="17237"/>
                    <a:pt x="14527" y="17394"/>
                  </a:cubicBezTo>
                  <a:cubicBezTo>
                    <a:pt x="14178" y="17621"/>
                    <a:pt x="13776" y="17726"/>
                    <a:pt x="13391" y="17726"/>
                  </a:cubicBezTo>
                  <a:cubicBezTo>
                    <a:pt x="12692" y="17726"/>
                    <a:pt x="12010" y="17394"/>
                    <a:pt x="11608" y="16765"/>
                  </a:cubicBezTo>
                  <a:lnTo>
                    <a:pt x="10979" y="15803"/>
                  </a:lnTo>
                  <a:cubicBezTo>
                    <a:pt x="10961" y="15751"/>
                    <a:pt x="10909" y="15733"/>
                    <a:pt x="10856" y="15733"/>
                  </a:cubicBezTo>
                  <a:lnTo>
                    <a:pt x="10839" y="15733"/>
                  </a:lnTo>
                  <a:cubicBezTo>
                    <a:pt x="10804" y="15733"/>
                    <a:pt x="10769" y="15751"/>
                    <a:pt x="10734" y="15751"/>
                  </a:cubicBezTo>
                  <a:cubicBezTo>
                    <a:pt x="10507" y="15751"/>
                    <a:pt x="10279" y="15629"/>
                    <a:pt x="10140" y="15436"/>
                  </a:cubicBezTo>
                  <a:lnTo>
                    <a:pt x="8759" y="13303"/>
                  </a:lnTo>
                  <a:cubicBezTo>
                    <a:pt x="8759" y="13269"/>
                    <a:pt x="8759" y="13251"/>
                    <a:pt x="8741" y="13234"/>
                  </a:cubicBezTo>
                  <a:lnTo>
                    <a:pt x="301" y="215"/>
                  </a:lnTo>
                  <a:close/>
                </a:path>
              </a:pathLst>
            </a:custGeom>
            <a:solidFill>
              <a:srgbClr val="517FC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2" name="Google Shape;2272;p71"/>
            <p:cNvSpPr/>
            <p:nvPr/>
          </p:nvSpPr>
          <p:spPr>
            <a:xfrm>
              <a:off x="826350" y="3064550"/>
              <a:ext cx="5275" cy="9625"/>
            </a:xfrm>
            <a:custGeom>
              <a:avLst/>
              <a:gdLst/>
              <a:ahLst/>
              <a:cxnLst/>
              <a:rect l="l" t="t" r="r" b="b"/>
              <a:pathLst>
                <a:path w="211" h="385" extrusionOk="0">
                  <a:moveTo>
                    <a:pt x="36" y="0"/>
                  </a:moveTo>
                  <a:lnTo>
                    <a:pt x="1" y="385"/>
                  </a:lnTo>
                  <a:lnTo>
                    <a:pt x="210" y="262"/>
                  </a:lnTo>
                  <a:lnTo>
                    <a:pt x="71" y="35"/>
                  </a:lnTo>
                  <a:cubicBezTo>
                    <a:pt x="53" y="35"/>
                    <a:pt x="53" y="18"/>
                    <a:pt x="36" y="0"/>
                  </a:cubicBezTo>
                  <a:close/>
                </a:path>
              </a:pathLst>
            </a:custGeom>
            <a:solidFill>
              <a:srgbClr val="517FC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3" name="Google Shape;2273;p71"/>
            <p:cNvSpPr/>
            <p:nvPr/>
          </p:nvSpPr>
          <p:spPr>
            <a:xfrm>
              <a:off x="818475" y="2965350"/>
              <a:ext cx="17075" cy="119750"/>
            </a:xfrm>
            <a:custGeom>
              <a:avLst/>
              <a:gdLst/>
              <a:ahLst/>
              <a:cxnLst/>
              <a:rect l="l" t="t" r="r" b="b"/>
              <a:pathLst>
                <a:path w="683" h="4790" extrusionOk="0">
                  <a:moveTo>
                    <a:pt x="683" y="0"/>
                  </a:moveTo>
                  <a:lnTo>
                    <a:pt x="683" y="0"/>
                  </a:lnTo>
                  <a:cubicBezTo>
                    <a:pt x="508" y="70"/>
                    <a:pt x="386" y="210"/>
                    <a:pt x="368" y="402"/>
                  </a:cubicBezTo>
                  <a:lnTo>
                    <a:pt x="1" y="4633"/>
                  </a:lnTo>
                  <a:cubicBezTo>
                    <a:pt x="1" y="4668"/>
                    <a:pt x="18" y="4720"/>
                    <a:pt x="53" y="4737"/>
                  </a:cubicBezTo>
                  <a:cubicBezTo>
                    <a:pt x="53" y="4755"/>
                    <a:pt x="71" y="4755"/>
                    <a:pt x="71" y="4772"/>
                  </a:cubicBezTo>
                  <a:cubicBezTo>
                    <a:pt x="106" y="4790"/>
                    <a:pt x="123" y="4790"/>
                    <a:pt x="158" y="4790"/>
                  </a:cubicBezTo>
                  <a:cubicBezTo>
                    <a:pt x="176" y="4790"/>
                    <a:pt x="211" y="4790"/>
                    <a:pt x="228" y="4772"/>
                  </a:cubicBezTo>
                  <a:lnTo>
                    <a:pt x="683" y="4475"/>
                  </a:lnTo>
                  <a:lnTo>
                    <a:pt x="525" y="4230"/>
                  </a:lnTo>
                  <a:lnTo>
                    <a:pt x="316" y="4353"/>
                  </a:lnTo>
                  <a:lnTo>
                    <a:pt x="351" y="3968"/>
                  </a:lnTo>
                  <a:cubicBezTo>
                    <a:pt x="351" y="3951"/>
                    <a:pt x="333" y="3916"/>
                    <a:pt x="333" y="3898"/>
                  </a:cubicBezTo>
                  <a:lnTo>
                    <a:pt x="683" y="0"/>
                  </a:lnTo>
                  <a:close/>
                </a:path>
              </a:pathLst>
            </a:custGeom>
            <a:solidFill>
              <a:srgbClr val="517FC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4" name="Google Shape;2274;p71"/>
            <p:cNvSpPr/>
            <p:nvPr/>
          </p:nvSpPr>
          <p:spPr>
            <a:xfrm>
              <a:off x="1093375" y="3384450"/>
              <a:ext cx="133750" cy="121200"/>
            </a:xfrm>
            <a:custGeom>
              <a:avLst/>
              <a:gdLst/>
              <a:ahLst/>
              <a:cxnLst/>
              <a:rect l="l" t="t" r="r" b="b"/>
              <a:pathLst>
                <a:path w="5350" h="4848" extrusionOk="0">
                  <a:moveTo>
                    <a:pt x="3777" y="1"/>
                  </a:moveTo>
                  <a:lnTo>
                    <a:pt x="1" y="2448"/>
                  </a:lnTo>
                  <a:lnTo>
                    <a:pt x="875" y="3829"/>
                  </a:lnTo>
                  <a:cubicBezTo>
                    <a:pt x="1311" y="4488"/>
                    <a:pt x="2039" y="4847"/>
                    <a:pt x="2782" y="4847"/>
                  </a:cubicBezTo>
                  <a:cubicBezTo>
                    <a:pt x="3201" y="4847"/>
                    <a:pt x="3625" y="4733"/>
                    <a:pt x="4004" y="4493"/>
                  </a:cubicBezTo>
                  <a:cubicBezTo>
                    <a:pt x="5035" y="3811"/>
                    <a:pt x="5350" y="2413"/>
                    <a:pt x="4668" y="1364"/>
                  </a:cubicBezTo>
                  <a:lnTo>
                    <a:pt x="3777" y="1"/>
                  </a:lnTo>
                  <a:close/>
                </a:path>
              </a:pathLst>
            </a:custGeom>
            <a:solidFill>
              <a:srgbClr val="F89A9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5" name="Google Shape;2275;p71"/>
            <p:cNvSpPr/>
            <p:nvPr/>
          </p:nvSpPr>
          <p:spPr>
            <a:xfrm>
              <a:off x="1089450" y="3381375"/>
              <a:ext cx="132875" cy="127650"/>
            </a:xfrm>
            <a:custGeom>
              <a:avLst/>
              <a:gdLst/>
              <a:ahLst/>
              <a:cxnLst/>
              <a:rect l="l" t="t" r="r" b="b"/>
              <a:pathLst>
                <a:path w="5315" h="5106" extrusionOk="0">
                  <a:moveTo>
                    <a:pt x="3899" y="298"/>
                  </a:moveTo>
                  <a:lnTo>
                    <a:pt x="4720" y="1575"/>
                  </a:lnTo>
                  <a:cubicBezTo>
                    <a:pt x="4948" y="1924"/>
                    <a:pt x="5052" y="2326"/>
                    <a:pt x="5052" y="2711"/>
                  </a:cubicBezTo>
                  <a:cubicBezTo>
                    <a:pt x="5052" y="3410"/>
                    <a:pt x="4720" y="4092"/>
                    <a:pt x="4091" y="4494"/>
                  </a:cubicBezTo>
                  <a:cubicBezTo>
                    <a:pt x="3724" y="4739"/>
                    <a:pt x="3322" y="4844"/>
                    <a:pt x="2937" y="4844"/>
                  </a:cubicBezTo>
                  <a:cubicBezTo>
                    <a:pt x="2238" y="4844"/>
                    <a:pt x="1556" y="4494"/>
                    <a:pt x="1154" y="3882"/>
                  </a:cubicBezTo>
                  <a:lnTo>
                    <a:pt x="333" y="2623"/>
                  </a:lnTo>
                  <a:lnTo>
                    <a:pt x="3899" y="298"/>
                  </a:lnTo>
                  <a:close/>
                  <a:moveTo>
                    <a:pt x="3929" y="1"/>
                  </a:moveTo>
                  <a:cubicBezTo>
                    <a:pt x="3905" y="1"/>
                    <a:pt x="3882" y="6"/>
                    <a:pt x="3864" y="19"/>
                  </a:cubicBezTo>
                  <a:lnTo>
                    <a:pt x="88" y="2466"/>
                  </a:lnTo>
                  <a:cubicBezTo>
                    <a:pt x="18" y="2501"/>
                    <a:pt x="0" y="2588"/>
                    <a:pt x="35" y="2641"/>
                  </a:cubicBezTo>
                  <a:lnTo>
                    <a:pt x="927" y="4022"/>
                  </a:lnTo>
                  <a:cubicBezTo>
                    <a:pt x="1381" y="4721"/>
                    <a:pt x="2151" y="5106"/>
                    <a:pt x="2937" y="5106"/>
                  </a:cubicBezTo>
                  <a:cubicBezTo>
                    <a:pt x="3374" y="5106"/>
                    <a:pt x="3829" y="4983"/>
                    <a:pt x="4231" y="4721"/>
                  </a:cubicBezTo>
                  <a:cubicBezTo>
                    <a:pt x="4930" y="4267"/>
                    <a:pt x="5315" y="3497"/>
                    <a:pt x="5315" y="2711"/>
                  </a:cubicBezTo>
                  <a:cubicBezTo>
                    <a:pt x="5315" y="2274"/>
                    <a:pt x="5192" y="1819"/>
                    <a:pt x="4930" y="1417"/>
                  </a:cubicBezTo>
                  <a:lnTo>
                    <a:pt x="4039" y="54"/>
                  </a:lnTo>
                  <a:cubicBezTo>
                    <a:pt x="4016" y="20"/>
                    <a:pt x="3972" y="1"/>
                    <a:pt x="3929" y="1"/>
                  </a:cubicBez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6" name="Google Shape;2276;p71"/>
            <p:cNvSpPr/>
            <p:nvPr/>
          </p:nvSpPr>
          <p:spPr>
            <a:xfrm>
              <a:off x="1104750" y="3454825"/>
              <a:ext cx="76050" cy="47725"/>
            </a:xfrm>
            <a:custGeom>
              <a:avLst/>
              <a:gdLst/>
              <a:ahLst/>
              <a:cxnLst/>
              <a:rect l="l" t="t" r="r" b="b"/>
              <a:pathLst>
                <a:path w="3042" h="1909" extrusionOk="0">
                  <a:moveTo>
                    <a:pt x="262" y="0"/>
                  </a:moveTo>
                  <a:lnTo>
                    <a:pt x="0" y="140"/>
                  </a:lnTo>
                  <a:cubicBezTo>
                    <a:pt x="0" y="140"/>
                    <a:pt x="560" y="962"/>
                    <a:pt x="682" y="1136"/>
                  </a:cubicBezTo>
                  <a:cubicBezTo>
                    <a:pt x="766" y="1291"/>
                    <a:pt x="1371" y="1909"/>
                    <a:pt x="2304" y="1909"/>
                  </a:cubicBezTo>
                  <a:cubicBezTo>
                    <a:pt x="2531" y="1909"/>
                    <a:pt x="2778" y="1872"/>
                    <a:pt x="3042" y="1783"/>
                  </a:cubicBezTo>
                  <a:lnTo>
                    <a:pt x="3042" y="1783"/>
                  </a:lnTo>
                  <a:cubicBezTo>
                    <a:pt x="3042" y="1783"/>
                    <a:pt x="2957" y="1792"/>
                    <a:pt x="2818" y="1792"/>
                  </a:cubicBezTo>
                  <a:cubicBezTo>
                    <a:pt x="2403" y="1792"/>
                    <a:pt x="1508" y="1713"/>
                    <a:pt x="997" y="1084"/>
                  </a:cubicBezTo>
                  <a:cubicBezTo>
                    <a:pt x="542" y="525"/>
                    <a:pt x="262" y="0"/>
                    <a:pt x="262" y="0"/>
                  </a:cubicBezTo>
                  <a:close/>
                </a:path>
              </a:pathLst>
            </a:custGeom>
            <a:solidFill>
              <a:srgbClr val="F039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7" name="Google Shape;2277;p71"/>
            <p:cNvSpPr/>
            <p:nvPr/>
          </p:nvSpPr>
          <p:spPr>
            <a:xfrm>
              <a:off x="830725" y="2950025"/>
              <a:ext cx="119775" cy="113225"/>
            </a:xfrm>
            <a:custGeom>
              <a:avLst/>
              <a:gdLst/>
              <a:ahLst/>
              <a:cxnLst/>
              <a:rect l="l" t="t" r="r" b="b"/>
              <a:pathLst>
                <a:path w="4791" h="4529" extrusionOk="0">
                  <a:moveTo>
                    <a:pt x="684" y="0"/>
                  </a:moveTo>
                  <a:cubicBezTo>
                    <a:pt x="526" y="0"/>
                    <a:pt x="382" y="126"/>
                    <a:pt x="368" y="298"/>
                  </a:cubicBezTo>
                  <a:lnTo>
                    <a:pt x="0" y="4529"/>
                  </a:lnTo>
                  <a:lnTo>
                    <a:pt x="4790" y="1417"/>
                  </a:lnTo>
                  <a:lnTo>
                    <a:pt x="787" y="19"/>
                  </a:lnTo>
                  <a:cubicBezTo>
                    <a:pt x="753" y="6"/>
                    <a:pt x="718" y="0"/>
                    <a:pt x="684" y="0"/>
                  </a:cubicBezTo>
                  <a:close/>
                </a:path>
              </a:pathLst>
            </a:custGeom>
            <a:solidFill>
              <a:srgbClr val="C5E9B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8" name="Google Shape;2278;p71"/>
            <p:cNvSpPr/>
            <p:nvPr/>
          </p:nvSpPr>
          <p:spPr>
            <a:xfrm>
              <a:off x="826800" y="2946550"/>
              <a:ext cx="127625" cy="120100"/>
            </a:xfrm>
            <a:custGeom>
              <a:avLst/>
              <a:gdLst/>
              <a:ahLst/>
              <a:cxnLst/>
              <a:rect l="l" t="t" r="r" b="b"/>
              <a:pathLst>
                <a:path w="5105" h="4804" extrusionOk="0">
                  <a:moveTo>
                    <a:pt x="839" y="280"/>
                  </a:moveTo>
                  <a:lnTo>
                    <a:pt x="892" y="298"/>
                  </a:lnTo>
                  <a:lnTo>
                    <a:pt x="4615" y="1591"/>
                  </a:lnTo>
                  <a:lnTo>
                    <a:pt x="332" y="4371"/>
                  </a:lnTo>
                  <a:lnTo>
                    <a:pt x="664" y="455"/>
                  </a:lnTo>
                  <a:cubicBezTo>
                    <a:pt x="664" y="350"/>
                    <a:pt x="752" y="280"/>
                    <a:pt x="839" y="280"/>
                  </a:cubicBezTo>
                  <a:close/>
                  <a:moveTo>
                    <a:pt x="839" y="0"/>
                  </a:moveTo>
                  <a:cubicBezTo>
                    <a:pt x="612" y="0"/>
                    <a:pt x="402" y="175"/>
                    <a:pt x="367" y="420"/>
                  </a:cubicBezTo>
                  <a:lnTo>
                    <a:pt x="0" y="4650"/>
                  </a:lnTo>
                  <a:cubicBezTo>
                    <a:pt x="0" y="4703"/>
                    <a:pt x="35" y="4755"/>
                    <a:pt x="70" y="4790"/>
                  </a:cubicBezTo>
                  <a:cubicBezTo>
                    <a:pt x="96" y="4799"/>
                    <a:pt x="127" y="4803"/>
                    <a:pt x="155" y="4803"/>
                  </a:cubicBezTo>
                  <a:cubicBezTo>
                    <a:pt x="184" y="4803"/>
                    <a:pt x="210" y="4799"/>
                    <a:pt x="227" y="4790"/>
                  </a:cubicBezTo>
                  <a:lnTo>
                    <a:pt x="5035" y="1679"/>
                  </a:lnTo>
                  <a:cubicBezTo>
                    <a:pt x="5070" y="1644"/>
                    <a:pt x="5105" y="1591"/>
                    <a:pt x="5087" y="1539"/>
                  </a:cubicBezTo>
                  <a:cubicBezTo>
                    <a:pt x="5087" y="1469"/>
                    <a:pt x="5052" y="1434"/>
                    <a:pt x="5000" y="1416"/>
                  </a:cubicBezTo>
                  <a:lnTo>
                    <a:pt x="997" y="18"/>
                  </a:lnTo>
                  <a:cubicBezTo>
                    <a:pt x="944" y="0"/>
                    <a:pt x="892" y="0"/>
                    <a:pt x="839" y="0"/>
                  </a:cubicBez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9" name="Google Shape;2279;p71"/>
            <p:cNvSpPr/>
            <p:nvPr/>
          </p:nvSpPr>
          <p:spPr>
            <a:xfrm>
              <a:off x="841200" y="2953525"/>
              <a:ext cx="30625" cy="29325"/>
            </a:xfrm>
            <a:custGeom>
              <a:avLst/>
              <a:gdLst/>
              <a:ahLst/>
              <a:cxnLst/>
              <a:rect l="l" t="t" r="r" b="b"/>
              <a:pathLst>
                <a:path w="1225" h="1173" extrusionOk="0">
                  <a:moveTo>
                    <a:pt x="268" y="1"/>
                  </a:moveTo>
                  <a:cubicBezTo>
                    <a:pt x="227" y="1"/>
                    <a:pt x="103" y="13"/>
                    <a:pt x="88" y="158"/>
                  </a:cubicBezTo>
                  <a:cubicBezTo>
                    <a:pt x="71" y="316"/>
                    <a:pt x="1" y="1172"/>
                    <a:pt x="1" y="1172"/>
                  </a:cubicBezTo>
                  <a:lnTo>
                    <a:pt x="1225" y="333"/>
                  </a:lnTo>
                  <a:lnTo>
                    <a:pt x="281" y="1"/>
                  </a:lnTo>
                  <a:cubicBezTo>
                    <a:pt x="281" y="1"/>
                    <a:pt x="276" y="1"/>
                    <a:pt x="268" y="1"/>
                  </a:cubicBezTo>
                  <a:close/>
                </a:path>
              </a:pathLst>
            </a:custGeom>
            <a:solidFill>
              <a:srgbClr val="3DBD9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0" name="Google Shape;2280;p71"/>
            <p:cNvSpPr/>
            <p:nvPr/>
          </p:nvSpPr>
          <p:spPr>
            <a:xfrm>
              <a:off x="1043550" y="3314525"/>
              <a:ext cx="160850" cy="141625"/>
            </a:xfrm>
            <a:custGeom>
              <a:avLst/>
              <a:gdLst/>
              <a:ahLst/>
              <a:cxnLst/>
              <a:rect l="l" t="t" r="r" b="b"/>
              <a:pathLst>
                <a:path w="6434" h="5665" extrusionOk="0">
                  <a:moveTo>
                    <a:pt x="4773" y="1"/>
                  </a:moveTo>
                  <a:lnTo>
                    <a:pt x="1" y="3095"/>
                  </a:lnTo>
                  <a:lnTo>
                    <a:pt x="1417" y="5280"/>
                  </a:lnTo>
                  <a:cubicBezTo>
                    <a:pt x="1573" y="5525"/>
                    <a:pt x="1843" y="5664"/>
                    <a:pt x="2118" y="5664"/>
                  </a:cubicBezTo>
                  <a:cubicBezTo>
                    <a:pt x="2274" y="5664"/>
                    <a:pt x="2431" y="5620"/>
                    <a:pt x="2571" y="5525"/>
                  </a:cubicBezTo>
                  <a:lnTo>
                    <a:pt x="5944" y="3339"/>
                  </a:lnTo>
                  <a:cubicBezTo>
                    <a:pt x="6329" y="3095"/>
                    <a:pt x="6434" y="2570"/>
                    <a:pt x="6189" y="2186"/>
                  </a:cubicBezTo>
                  <a:lnTo>
                    <a:pt x="4773" y="1"/>
                  </a:lnTo>
                  <a:close/>
                </a:path>
              </a:pathLst>
            </a:custGeom>
            <a:solidFill>
              <a:srgbClr val="C5E9B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1" name="Google Shape;2281;p71"/>
            <p:cNvSpPr/>
            <p:nvPr/>
          </p:nvSpPr>
          <p:spPr>
            <a:xfrm>
              <a:off x="1039200" y="3310700"/>
              <a:ext cx="166075" cy="148950"/>
            </a:xfrm>
            <a:custGeom>
              <a:avLst/>
              <a:gdLst/>
              <a:ahLst/>
              <a:cxnLst/>
              <a:rect l="l" t="t" r="r" b="b"/>
              <a:pathLst>
                <a:path w="6643" h="5958" extrusionOk="0">
                  <a:moveTo>
                    <a:pt x="4895" y="346"/>
                  </a:moveTo>
                  <a:lnTo>
                    <a:pt x="6241" y="2409"/>
                  </a:lnTo>
                  <a:cubicBezTo>
                    <a:pt x="6311" y="2531"/>
                    <a:pt x="6346" y="2671"/>
                    <a:pt x="6346" y="2793"/>
                  </a:cubicBezTo>
                  <a:cubicBezTo>
                    <a:pt x="6346" y="3021"/>
                    <a:pt x="6241" y="3248"/>
                    <a:pt x="6031" y="3370"/>
                  </a:cubicBezTo>
                  <a:lnTo>
                    <a:pt x="2675" y="5555"/>
                  </a:lnTo>
                  <a:cubicBezTo>
                    <a:pt x="2552" y="5625"/>
                    <a:pt x="2430" y="5678"/>
                    <a:pt x="2290" y="5678"/>
                  </a:cubicBezTo>
                  <a:cubicBezTo>
                    <a:pt x="2063" y="5678"/>
                    <a:pt x="1836" y="5555"/>
                    <a:pt x="1713" y="5346"/>
                  </a:cubicBezTo>
                  <a:lnTo>
                    <a:pt x="367" y="3283"/>
                  </a:lnTo>
                  <a:lnTo>
                    <a:pt x="4895" y="346"/>
                  </a:lnTo>
                  <a:close/>
                  <a:moveTo>
                    <a:pt x="4948" y="1"/>
                  </a:moveTo>
                  <a:cubicBezTo>
                    <a:pt x="4918" y="1"/>
                    <a:pt x="4887" y="11"/>
                    <a:pt x="4860" y="31"/>
                  </a:cubicBezTo>
                  <a:lnTo>
                    <a:pt x="87" y="3125"/>
                  </a:lnTo>
                  <a:cubicBezTo>
                    <a:pt x="17" y="3160"/>
                    <a:pt x="0" y="3265"/>
                    <a:pt x="52" y="3335"/>
                  </a:cubicBezTo>
                  <a:lnTo>
                    <a:pt x="1468" y="5503"/>
                  </a:lnTo>
                  <a:cubicBezTo>
                    <a:pt x="1643" y="5800"/>
                    <a:pt x="1975" y="5957"/>
                    <a:pt x="2290" y="5957"/>
                  </a:cubicBezTo>
                  <a:cubicBezTo>
                    <a:pt x="2482" y="5957"/>
                    <a:pt x="2657" y="5905"/>
                    <a:pt x="2832" y="5800"/>
                  </a:cubicBezTo>
                  <a:lnTo>
                    <a:pt x="6188" y="3615"/>
                  </a:lnTo>
                  <a:cubicBezTo>
                    <a:pt x="6486" y="3440"/>
                    <a:pt x="6643" y="3108"/>
                    <a:pt x="6643" y="2793"/>
                  </a:cubicBezTo>
                  <a:cubicBezTo>
                    <a:pt x="6643" y="2601"/>
                    <a:pt x="6590" y="2426"/>
                    <a:pt x="6486" y="2251"/>
                  </a:cubicBezTo>
                  <a:lnTo>
                    <a:pt x="5070" y="66"/>
                  </a:lnTo>
                  <a:cubicBezTo>
                    <a:pt x="5038" y="24"/>
                    <a:pt x="4993" y="1"/>
                    <a:pt x="4948" y="1"/>
                  </a:cubicBez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2" name="Google Shape;2282;p71"/>
            <p:cNvSpPr/>
            <p:nvPr/>
          </p:nvSpPr>
          <p:spPr>
            <a:xfrm>
              <a:off x="1068025" y="3356050"/>
              <a:ext cx="125450" cy="80875"/>
            </a:xfrm>
            <a:custGeom>
              <a:avLst/>
              <a:gdLst/>
              <a:ahLst/>
              <a:cxnLst/>
              <a:rect l="l" t="t" r="r" b="b"/>
              <a:pathLst>
                <a:path w="5018" h="3235" extrusionOk="0">
                  <a:moveTo>
                    <a:pt x="4846" y="0"/>
                  </a:moveTo>
                  <a:cubicBezTo>
                    <a:pt x="4822" y="0"/>
                    <a:pt x="4796" y="6"/>
                    <a:pt x="4773" y="18"/>
                  </a:cubicBezTo>
                  <a:lnTo>
                    <a:pt x="88" y="2972"/>
                  </a:lnTo>
                  <a:cubicBezTo>
                    <a:pt x="18" y="3007"/>
                    <a:pt x="1" y="3094"/>
                    <a:pt x="36" y="3164"/>
                  </a:cubicBezTo>
                  <a:cubicBezTo>
                    <a:pt x="71" y="3211"/>
                    <a:pt x="121" y="3234"/>
                    <a:pt x="172" y="3234"/>
                  </a:cubicBezTo>
                  <a:cubicBezTo>
                    <a:pt x="197" y="3234"/>
                    <a:pt x="222" y="3229"/>
                    <a:pt x="246" y="3217"/>
                  </a:cubicBezTo>
                  <a:lnTo>
                    <a:pt x="4931" y="263"/>
                  </a:lnTo>
                  <a:cubicBezTo>
                    <a:pt x="5000" y="228"/>
                    <a:pt x="5018" y="140"/>
                    <a:pt x="4965" y="70"/>
                  </a:cubicBezTo>
                  <a:cubicBezTo>
                    <a:pt x="4942" y="24"/>
                    <a:pt x="4896" y="0"/>
                    <a:pt x="4846" y="0"/>
                  </a:cubicBez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3" name="Google Shape;2283;p71"/>
            <p:cNvSpPr/>
            <p:nvPr/>
          </p:nvSpPr>
          <p:spPr>
            <a:xfrm>
              <a:off x="830725" y="2985450"/>
              <a:ext cx="350075" cy="432675"/>
            </a:xfrm>
            <a:custGeom>
              <a:avLst/>
              <a:gdLst/>
              <a:ahLst/>
              <a:cxnLst/>
              <a:rect l="l" t="t" r="r" b="b"/>
              <a:pathLst>
                <a:path w="14003" h="17307" extrusionOk="0">
                  <a:moveTo>
                    <a:pt x="4790" y="0"/>
                  </a:moveTo>
                  <a:lnTo>
                    <a:pt x="0" y="3112"/>
                  </a:lnTo>
                  <a:lnTo>
                    <a:pt x="9213" y="17307"/>
                  </a:lnTo>
                  <a:lnTo>
                    <a:pt x="14003" y="14212"/>
                  </a:lnTo>
                  <a:lnTo>
                    <a:pt x="4790" y="0"/>
                  </a:lnTo>
                  <a:close/>
                </a:path>
              </a:pathLst>
            </a:custGeom>
            <a:solidFill>
              <a:srgbClr val="3DBD9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4" name="Google Shape;2284;p71"/>
            <p:cNvSpPr/>
            <p:nvPr/>
          </p:nvSpPr>
          <p:spPr>
            <a:xfrm>
              <a:off x="826350" y="2981725"/>
              <a:ext cx="357950" cy="440075"/>
            </a:xfrm>
            <a:custGeom>
              <a:avLst/>
              <a:gdLst/>
              <a:ahLst/>
              <a:cxnLst/>
              <a:rect l="l" t="t" r="r" b="b"/>
              <a:pathLst>
                <a:path w="14318" h="17603" extrusionOk="0">
                  <a:moveTo>
                    <a:pt x="4924" y="344"/>
                  </a:moveTo>
                  <a:lnTo>
                    <a:pt x="13968" y="14309"/>
                  </a:lnTo>
                  <a:lnTo>
                    <a:pt x="9423" y="17263"/>
                  </a:lnTo>
                  <a:lnTo>
                    <a:pt x="368" y="3296"/>
                  </a:lnTo>
                  <a:lnTo>
                    <a:pt x="4924" y="344"/>
                  </a:lnTo>
                  <a:close/>
                  <a:moveTo>
                    <a:pt x="4955" y="1"/>
                  </a:moveTo>
                  <a:cubicBezTo>
                    <a:pt x="4929" y="1"/>
                    <a:pt x="4902" y="9"/>
                    <a:pt x="4878" y="27"/>
                  </a:cubicBezTo>
                  <a:lnTo>
                    <a:pt x="88" y="3138"/>
                  </a:lnTo>
                  <a:cubicBezTo>
                    <a:pt x="36" y="3173"/>
                    <a:pt x="1" y="3261"/>
                    <a:pt x="53" y="3331"/>
                  </a:cubicBezTo>
                  <a:lnTo>
                    <a:pt x="9266" y="17543"/>
                  </a:lnTo>
                  <a:cubicBezTo>
                    <a:pt x="9283" y="17578"/>
                    <a:pt x="9318" y="17595"/>
                    <a:pt x="9353" y="17595"/>
                  </a:cubicBezTo>
                  <a:cubicBezTo>
                    <a:pt x="9363" y="17601"/>
                    <a:pt x="9374" y="17603"/>
                    <a:pt x="9384" y="17603"/>
                  </a:cubicBezTo>
                  <a:cubicBezTo>
                    <a:pt x="9409" y="17603"/>
                    <a:pt x="9433" y="17590"/>
                    <a:pt x="9458" y="17578"/>
                  </a:cubicBezTo>
                  <a:lnTo>
                    <a:pt x="14248" y="14484"/>
                  </a:lnTo>
                  <a:cubicBezTo>
                    <a:pt x="14283" y="14466"/>
                    <a:pt x="14300" y="14431"/>
                    <a:pt x="14318" y="14379"/>
                  </a:cubicBezTo>
                  <a:cubicBezTo>
                    <a:pt x="14318" y="14344"/>
                    <a:pt x="14318" y="14309"/>
                    <a:pt x="14300" y="14274"/>
                  </a:cubicBezTo>
                  <a:lnTo>
                    <a:pt x="5088" y="62"/>
                  </a:lnTo>
                  <a:cubicBezTo>
                    <a:pt x="5054" y="28"/>
                    <a:pt x="5005" y="1"/>
                    <a:pt x="4955" y="1"/>
                  </a:cubicBez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5" name="Google Shape;2285;p71"/>
            <p:cNvSpPr/>
            <p:nvPr/>
          </p:nvSpPr>
          <p:spPr>
            <a:xfrm>
              <a:off x="834225" y="2955275"/>
              <a:ext cx="44150" cy="33250"/>
            </a:xfrm>
            <a:custGeom>
              <a:avLst/>
              <a:gdLst/>
              <a:ahLst/>
              <a:cxnLst/>
              <a:rect l="l" t="t" r="r" b="b"/>
              <a:pathLst>
                <a:path w="1766" h="1330" extrusionOk="0">
                  <a:moveTo>
                    <a:pt x="1609" y="1"/>
                  </a:moveTo>
                  <a:lnTo>
                    <a:pt x="0" y="1085"/>
                  </a:lnTo>
                  <a:lnTo>
                    <a:pt x="158" y="1330"/>
                  </a:lnTo>
                  <a:lnTo>
                    <a:pt x="1766" y="246"/>
                  </a:lnTo>
                  <a:lnTo>
                    <a:pt x="1609" y="1"/>
                  </a:ln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6" name="Google Shape;2286;p71"/>
            <p:cNvSpPr/>
            <p:nvPr/>
          </p:nvSpPr>
          <p:spPr>
            <a:xfrm>
              <a:off x="830725" y="3051875"/>
              <a:ext cx="246075" cy="366250"/>
            </a:xfrm>
            <a:custGeom>
              <a:avLst/>
              <a:gdLst/>
              <a:ahLst/>
              <a:cxnLst/>
              <a:rect l="l" t="t" r="r" b="b"/>
              <a:pathLst>
                <a:path w="9843" h="14650" extrusionOk="0">
                  <a:moveTo>
                    <a:pt x="630" y="0"/>
                  </a:moveTo>
                  <a:lnTo>
                    <a:pt x="0" y="455"/>
                  </a:lnTo>
                  <a:lnTo>
                    <a:pt x="9213" y="14650"/>
                  </a:lnTo>
                  <a:lnTo>
                    <a:pt x="9842" y="14248"/>
                  </a:lnTo>
                  <a:lnTo>
                    <a:pt x="630" y="0"/>
                  </a:ln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7" name="Google Shape;2287;p71"/>
            <p:cNvSpPr/>
            <p:nvPr/>
          </p:nvSpPr>
          <p:spPr>
            <a:xfrm>
              <a:off x="826350" y="3048200"/>
              <a:ext cx="254375" cy="373750"/>
            </a:xfrm>
            <a:custGeom>
              <a:avLst/>
              <a:gdLst/>
              <a:ahLst/>
              <a:cxnLst/>
              <a:rect l="l" t="t" r="r" b="b"/>
              <a:pathLst>
                <a:path w="10175" h="14950" extrusionOk="0">
                  <a:moveTo>
                    <a:pt x="770" y="357"/>
                  </a:moveTo>
                  <a:lnTo>
                    <a:pt x="9808" y="14342"/>
                  </a:lnTo>
                  <a:lnTo>
                    <a:pt x="9424" y="14593"/>
                  </a:lnTo>
                  <a:lnTo>
                    <a:pt x="9424" y="14593"/>
                  </a:lnTo>
                  <a:lnTo>
                    <a:pt x="368" y="637"/>
                  </a:lnTo>
                  <a:lnTo>
                    <a:pt x="770" y="357"/>
                  </a:lnTo>
                  <a:close/>
                  <a:moveTo>
                    <a:pt x="805" y="0"/>
                  </a:moveTo>
                  <a:cubicBezTo>
                    <a:pt x="776" y="0"/>
                    <a:pt x="742" y="13"/>
                    <a:pt x="717" y="25"/>
                  </a:cubicBezTo>
                  <a:lnTo>
                    <a:pt x="88" y="479"/>
                  </a:lnTo>
                  <a:cubicBezTo>
                    <a:pt x="18" y="514"/>
                    <a:pt x="1" y="602"/>
                    <a:pt x="53" y="672"/>
                  </a:cubicBezTo>
                  <a:lnTo>
                    <a:pt x="9266" y="14884"/>
                  </a:lnTo>
                  <a:cubicBezTo>
                    <a:pt x="9287" y="14926"/>
                    <a:pt x="9327" y="14949"/>
                    <a:pt x="9371" y="14949"/>
                  </a:cubicBezTo>
                  <a:cubicBezTo>
                    <a:pt x="9400" y="14949"/>
                    <a:pt x="9430" y="14940"/>
                    <a:pt x="9458" y="14919"/>
                  </a:cubicBezTo>
                  <a:lnTo>
                    <a:pt x="10087" y="14517"/>
                  </a:lnTo>
                  <a:cubicBezTo>
                    <a:pt x="10157" y="14464"/>
                    <a:pt x="10175" y="14377"/>
                    <a:pt x="10140" y="14307"/>
                  </a:cubicBezTo>
                  <a:lnTo>
                    <a:pt x="927" y="60"/>
                  </a:lnTo>
                  <a:cubicBezTo>
                    <a:pt x="910" y="25"/>
                    <a:pt x="875" y="7"/>
                    <a:pt x="840" y="7"/>
                  </a:cubicBezTo>
                  <a:cubicBezTo>
                    <a:pt x="829" y="2"/>
                    <a:pt x="818" y="0"/>
                    <a:pt x="805" y="0"/>
                  </a:cubicBez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8" name="Google Shape;2288;p71"/>
            <p:cNvSpPr/>
            <p:nvPr/>
          </p:nvSpPr>
          <p:spPr>
            <a:xfrm>
              <a:off x="835100" y="2982825"/>
              <a:ext cx="13125" cy="72575"/>
            </a:xfrm>
            <a:custGeom>
              <a:avLst/>
              <a:gdLst/>
              <a:ahLst/>
              <a:cxnLst/>
              <a:rect l="l" t="t" r="r" b="b"/>
              <a:pathLst>
                <a:path w="525" h="2903" extrusionOk="0">
                  <a:moveTo>
                    <a:pt x="472" y="0"/>
                  </a:moveTo>
                  <a:lnTo>
                    <a:pt x="227" y="158"/>
                  </a:lnTo>
                  <a:lnTo>
                    <a:pt x="0" y="2902"/>
                  </a:lnTo>
                  <a:lnTo>
                    <a:pt x="367" y="2640"/>
                  </a:lnTo>
                  <a:cubicBezTo>
                    <a:pt x="402" y="2622"/>
                    <a:pt x="420" y="2605"/>
                    <a:pt x="455" y="2605"/>
                  </a:cubicBezTo>
                  <a:lnTo>
                    <a:pt x="525" y="2570"/>
                  </a:lnTo>
                  <a:lnTo>
                    <a:pt x="472" y="0"/>
                  </a:lnTo>
                  <a:close/>
                </a:path>
              </a:pathLst>
            </a:custGeom>
            <a:solidFill>
              <a:srgbClr val="6CA5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9" name="Google Shape;2289;p71"/>
            <p:cNvSpPr/>
            <p:nvPr/>
          </p:nvSpPr>
          <p:spPr>
            <a:xfrm>
              <a:off x="834650" y="2956600"/>
              <a:ext cx="8775" cy="99225"/>
            </a:xfrm>
            <a:custGeom>
              <a:avLst/>
              <a:gdLst/>
              <a:ahLst/>
              <a:cxnLst/>
              <a:rect l="l" t="t" r="r" b="b"/>
              <a:pathLst>
                <a:path w="351" h="3969" extrusionOk="0">
                  <a:moveTo>
                    <a:pt x="350" y="0"/>
                  </a:moveTo>
                  <a:cubicBezTo>
                    <a:pt x="350" y="18"/>
                    <a:pt x="333" y="35"/>
                    <a:pt x="333" y="53"/>
                  </a:cubicBezTo>
                  <a:cubicBezTo>
                    <a:pt x="350" y="35"/>
                    <a:pt x="350" y="35"/>
                    <a:pt x="350" y="35"/>
                  </a:cubicBezTo>
                  <a:cubicBezTo>
                    <a:pt x="350" y="18"/>
                    <a:pt x="350" y="18"/>
                    <a:pt x="350" y="0"/>
                  </a:cubicBezTo>
                  <a:close/>
                  <a:moveTo>
                    <a:pt x="245" y="1207"/>
                  </a:moveTo>
                  <a:lnTo>
                    <a:pt x="225" y="1451"/>
                  </a:lnTo>
                  <a:lnTo>
                    <a:pt x="245" y="1224"/>
                  </a:lnTo>
                  <a:lnTo>
                    <a:pt x="245" y="1207"/>
                  </a:lnTo>
                  <a:close/>
                  <a:moveTo>
                    <a:pt x="225" y="1451"/>
                  </a:moveTo>
                  <a:lnTo>
                    <a:pt x="1" y="3969"/>
                  </a:lnTo>
                  <a:lnTo>
                    <a:pt x="1" y="3969"/>
                  </a:lnTo>
                  <a:lnTo>
                    <a:pt x="18" y="3951"/>
                  </a:lnTo>
                  <a:lnTo>
                    <a:pt x="225" y="1451"/>
                  </a:lnTo>
                  <a:close/>
                </a:path>
              </a:pathLst>
            </a:custGeom>
            <a:solidFill>
              <a:srgbClr val="3941A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0" name="Google Shape;2290;p71"/>
            <p:cNvSpPr/>
            <p:nvPr/>
          </p:nvSpPr>
          <p:spPr>
            <a:xfrm>
              <a:off x="841650" y="2953975"/>
              <a:ext cx="4825" cy="23625"/>
            </a:xfrm>
            <a:custGeom>
              <a:avLst/>
              <a:gdLst/>
              <a:ahLst/>
              <a:cxnLst/>
              <a:rect l="l" t="t" r="r" b="b"/>
              <a:pathLst>
                <a:path w="193" h="945" extrusionOk="0">
                  <a:moveTo>
                    <a:pt x="175" y="1"/>
                  </a:moveTo>
                  <a:cubicBezTo>
                    <a:pt x="158" y="1"/>
                    <a:pt x="140" y="18"/>
                    <a:pt x="123" y="18"/>
                  </a:cubicBezTo>
                  <a:cubicBezTo>
                    <a:pt x="123" y="35"/>
                    <a:pt x="105" y="35"/>
                    <a:pt x="105" y="53"/>
                  </a:cubicBezTo>
                  <a:cubicBezTo>
                    <a:pt x="88" y="70"/>
                    <a:pt x="70" y="88"/>
                    <a:pt x="70" y="105"/>
                  </a:cubicBezTo>
                  <a:cubicBezTo>
                    <a:pt x="70" y="123"/>
                    <a:pt x="70" y="123"/>
                    <a:pt x="70" y="140"/>
                  </a:cubicBezTo>
                  <a:cubicBezTo>
                    <a:pt x="70" y="140"/>
                    <a:pt x="70" y="140"/>
                    <a:pt x="53" y="158"/>
                  </a:cubicBezTo>
                  <a:cubicBezTo>
                    <a:pt x="53" y="175"/>
                    <a:pt x="53" y="228"/>
                    <a:pt x="53" y="280"/>
                  </a:cubicBezTo>
                  <a:lnTo>
                    <a:pt x="0" y="945"/>
                  </a:lnTo>
                  <a:lnTo>
                    <a:pt x="193" y="805"/>
                  </a:lnTo>
                  <a:lnTo>
                    <a:pt x="175" y="1"/>
                  </a:lnTo>
                  <a:close/>
                </a:path>
              </a:pathLst>
            </a:custGeom>
            <a:solidFill>
              <a:srgbClr val="26939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1" name="Google Shape;2291;p71"/>
            <p:cNvSpPr/>
            <p:nvPr/>
          </p:nvSpPr>
          <p:spPr>
            <a:xfrm>
              <a:off x="840775" y="2974075"/>
              <a:ext cx="6150" cy="13150"/>
            </a:xfrm>
            <a:custGeom>
              <a:avLst/>
              <a:gdLst/>
              <a:ahLst/>
              <a:cxnLst/>
              <a:rect l="l" t="t" r="r" b="b"/>
              <a:pathLst>
                <a:path w="246" h="526" extrusionOk="0">
                  <a:moveTo>
                    <a:pt x="228" y="1"/>
                  </a:moveTo>
                  <a:lnTo>
                    <a:pt x="35" y="141"/>
                  </a:lnTo>
                  <a:lnTo>
                    <a:pt x="2" y="507"/>
                  </a:lnTo>
                  <a:lnTo>
                    <a:pt x="2" y="507"/>
                  </a:lnTo>
                  <a:lnTo>
                    <a:pt x="245" y="350"/>
                  </a:lnTo>
                  <a:lnTo>
                    <a:pt x="228" y="1"/>
                  </a:lnTo>
                  <a:close/>
                  <a:moveTo>
                    <a:pt x="2" y="507"/>
                  </a:moveTo>
                  <a:lnTo>
                    <a:pt x="0" y="508"/>
                  </a:lnTo>
                  <a:lnTo>
                    <a:pt x="0" y="525"/>
                  </a:lnTo>
                  <a:lnTo>
                    <a:pt x="2" y="507"/>
                  </a:lnTo>
                  <a:close/>
                </a:path>
              </a:pathLst>
            </a:custGeom>
            <a:solidFill>
              <a:srgbClr val="3941A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2" name="Google Shape;2292;p71"/>
            <p:cNvSpPr/>
            <p:nvPr/>
          </p:nvSpPr>
          <p:spPr>
            <a:xfrm>
              <a:off x="834650" y="3047925"/>
              <a:ext cx="11825" cy="7900"/>
            </a:xfrm>
            <a:custGeom>
              <a:avLst/>
              <a:gdLst/>
              <a:ahLst/>
              <a:cxnLst/>
              <a:rect l="l" t="t" r="r" b="b"/>
              <a:pathLst>
                <a:path w="473" h="316" extrusionOk="0">
                  <a:moveTo>
                    <a:pt x="473" y="1"/>
                  </a:moveTo>
                  <a:cubicBezTo>
                    <a:pt x="438" y="1"/>
                    <a:pt x="420" y="18"/>
                    <a:pt x="385" y="36"/>
                  </a:cubicBezTo>
                  <a:lnTo>
                    <a:pt x="18" y="298"/>
                  </a:lnTo>
                  <a:lnTo>
                    <a:pt x="1" y="316"/>
                  </a:lnTo>
                  <a:lnTo>
                    <a:pt x="473" y="1"/>
                  </a:lnTo>
                  <a:close/>
                </a:path>
              </a:pathLst>
            </a:custGeom>
            <a:solidFill>
              <a:srgbClr val="3941A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3" name="Google Shape;2293;p71"/>
            <p:cNvSpPr/>
            <p:nvPr/>
          </p:nvSpPr>
          <p:spPr>
            <a:xfrm>
              <a:off x="1065850" y="3409800"/>
              <a:ext cx="41550" cy="42850"/>
            </a:xfrm>
            <a:custGeom>
              <a:avLst/>
              <a:gdLst/>
              <a:ahLst/>
              <a:cxnLst/>
              <a:rect l="l" t="t" r="r" b="b"/>
              <a:pathLst>
                <a:path w="1662" h="1714" extrusionOk="0">
                  <a:moveTo>
                    <a:pt x="577" y="0"/>
                  </a:moveTo>
                  <a:lnTo>
                    <a:pt x="525" y="53"/>
                  </a:lnTo>
                  <a:lnTo>
                    <a:pt x="507" y="53"/>
                  </a:lnTo>
                  <a:lnTo>
                    <a:pt x="472" y="88"/>
                  </a:lnTo>
                  <a:lnTo>
                    <a:pt x="0" y="385"/>
                  </a:lnTo>
                  <a:lnTo>
                    <a:pt x="245" y="770"/>
                  </a:lnTo>
                  <a:lnTo>
                    <a:pt x="857" y="385"/>
                  </a:lnTo>
                  <a:lnTo>
                    <a:pt x="577" y="0"/>
                  </a:lnTo>
                  <a:close/>
                  <a:moveTo>
                    <a:pt x="1014" y="630"/>
                  </a:moveTo>
                  <a:lnTo>
                    <a:pt x="402" y="1014"/>
                  </a:lnTo>
                  <a:lnTo>
                    <a:pt x="647" y="1382"/>
                  </a:lnTo>
                  <a:cubicBezTo>
                    <a:pt x="770" y="1591"/>
                    <a:pt x="997" y="1714"/>
                    <a:pt x="1224" y="1714"/>
                  </a:cubicBezTo>
                  <a:cubicBezTo>
                    <a:pt x="1346" y="1714"/>
                    <a:pt x="1451" y="1679"/>
                    <a:pt x="1556" y="1626"/>
                  </a:cubicBezTo>
                  <a:cubicBezTo>
                    <a:pt x="1574" y="1609"/>
                    <a:pt x="1591" y="1609"/>
                    <a:pt x="1591" y="1591"/>
                  </a:cubicBezTo>
                  <a:lnTo>
                    <a:pt x="1609" y="1591"/>
                  </a:lnTo>
                  <a:lnTo>
                    <a:pt x="1661" y="1556"/>
                  </a:lnTo>
                  <a:lnTo>
                    <a:pt x="1014" y="630"/>
                  </a:lnTo>
                  <a:close/>
                </a:path>
              </a:pathLst>
            </a:custGeom>
            <a:solidFill>
              <a:srgbClr val="6CA5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4" name="Google Shape;2294;p71"/>
            <p:cNvSpPr/>
            <p:nvPr/>
          </p:nvSpPr>
          <p:spPr>
            <a:xfrm>
              <a:off x="1065850" y="3419425"/>
              <a:ext cx="41550" cy="33225"/>
            </a:xfrm>
            <a:custGeom>
              <a:avLst/>
              <a:gdLst/>
              <a:ahLst/>
              <a:cxnLst/>
              <a:rect l="l" t="t" r="r" b="b"/>
              <a:pathLst>
                <a:path w="1662" h="1329" extrusionOk="0">
                  <a:moveTo>
                    <a:pt x="0" y="0"/>
                  </a:moveTo>
                  <a:lnTo>
                    <a:pt x="0" y="18"/>
                  </a:lnTo>
                  <a:lnTo>
                    <a:pt x="245" y="385"/>
                  </a:lnTo>
                  <a:lnTo>
                    <a:pt x="245" y="385"/>
                  </a:lnTo>
                  <a:lnTo>
                    <a:pt x="0" y="0"/>
                  </a:lnTo>
                  <a:close/>
                  <a:moveTo>
                    <a:pt x="1661" y="1171"/>
                  </a:moveTo>
                  <a:lnTo>
                    <a:pt x="1638" y="1186"/>
                  </a:lnTo>
                  <a:lnTo>
                    <a:pt x="1638" y="1186"/>
                  </a:lnTo>
                  <a:cubicBezTo>
                    <a:pt x="1655" y="1178"/>
                    <a:pt x="1661" y="1171"/>
                    <a:pt x="1661" y="1171"/>
                  </a:cubicBezTo>
                  <a:close/>
                  <a:moveTo>
                    <a:pt x="1638" y="1186"/>
                  </a:moveTo>
                  <a:cubicBezTo>
                    <a:pt x="1628" y="1192"/>
                    <a:pt x="1612" y="1199"/>
                    <a:pt x="1591" y="1206"/>
                  </a:cubicBezTo>
                  <a:lnTo>
                    <a:pt x="1609" y="1206"/>
                  </a:lnTo>
                  <a:lnTo>
                    <a:pt x="1638" y="1186"/>
                  </a:lnTo>
                  <a:close/>
                  <a:moveTo>
                    <a:pt x="1556" y="1241"/>
                  </a:moveTo>
                  <a:cubicBezTo>
                    <a:pt x="1546" y="1241"/>
                    <a:pt x="1535" y="1248"/>
                    <a:pt x="1525" y="1257"/>
                  </a:cubicBezTo>
                  <a:lnTo>
                    <a:pt x="1525" y="1257"/>
                  </a:lnTo>
                  <a:cubicBezTo>
                    <a:pt x="1535" y="1252"/>
                    <a:pt x="1546" y="1247"/>
                    <a:pt x="1556" y="1241"/>
                  </a:cubicBezTo>
                  <a:close/>
                  <a:moveTo>
                    <a:pt x="402" y="629"/>
                  </a:moveTo>
                  <a:lnTo>
                    <a:pt x="665" y="1066"/>
                  </a:lnTo>
                  <a:cubicBezTo>
                    <a:pt x="665" y="1066"/>
                    <a:pt x="839" y="1276"/>
                    <a:pt x="1067" y="1311"/>
                  </a:cubicBezTo>
                  <a:cubicBezTo>
                    <a:pt x="1124" y="1325"/>
                    <a:pt x="1169" y="1328"/>
                    <a:pt x="1212" y="1329"/>
                  </a:cubicBezTo>
                  <a:lnTo>
                    <a:pt x="1212" y="1329"/>
                  </a:lnTo>
                  <a:cubicBezTo>
                    <a:pt x="989" y="1324"/>
                    <a:pt x="767" y="1203"/>
                    <a:pt x="647" y="997"/>
                  </a:cubicBezTo>
                  <a:lnTo>
                    <a:pt x="402" y="629"/>
                  </a:lnTo>
                  <a:close/>
                  <a:moveTo>
                    <a:pt x="1212" y="1329"/>
                  </a:moveTo>
                  <a:lnTo>
                    <a:pt x="1212" y="1329"/>
                  </a:lnTo>
                  <a:cubicBezTo>
                    <a:pt x="1216" y="1329"/>
                    <a:pt x="1220" y="1329"/>
                    <a:pt x="1224" y="1329"/>
                  </a:cubicBezTo>
                  <a:cubicBezTo>
                    <a:pt x="1225" y="1329"/>
                    <a:pt x="1227" y="1329"/>
                    <a:pt x="1228" y="1329"/>
                  </a:cubicBezTo>
                  <a:lnTo>
                    <a:pt x="1228" y="1329"/>
                  </a:lnTo>
                  <a:cubicBezTo>
                    <a:pt x="1223" y="1329"/>
                    <a:pt x="1217" y="1329"/>
                    <a:pt x="1212" y="1329"/>
                  </a:cubicBezTo>
                  <a:close/>
                  <a:moveTo>
                    <a:pt x="1525" y="1257"/>
                  </a:moveTo>
                  <a:cubicBezTo>
                    <a:pt x="1431" y="1300"/>
                    <a:pt x="1336" y="1328"/>
                    <a:pt x="1228" y="1329"/>
                  </a:cubicBezTo>
                  <a:lnTo>
                    <a:pt x="1228" y="1329"/>
                  </a:lnTo>
                  <a:cubicBezTo>
                    <a:pt x="1232" y="1329"/>
                    <a:pt x="1237" y="1329"/>
                    <a:pt x="1242" y="1329"/>
                  </a:cubicBezTo>
                  <a:cubicBezTo>
                    <a:pt x="1364" y="1329"/>
                    <a:pt x="1434" y="1294"/>
                    <a:pt x="1504" y="1276"/>
                  </a:cubicBezTo>
                  <a:cubicBezTo>
                    <a:pt x="1511" y="1269"/>
                    <a:pt x="1518" y="1262"/>
                    <a:pt x="1525" y="1257"/>
                  </a:cubicBezTo>
                  <a:close/>
                </a:path>
              </a:pathLst>
            </a:custGeom>
            <a:solidFill>
              <a:srgbClr val="3941A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5" name="Google Shape;2295;p71"/>
            <p:cNvSpPr/>
            <p:nvPr/>
          </p:nvSpPr>
          <p:spPr>
            <a:xfrm>
              <a:off x="1071975" y="3419425"/>
              <a:ext cx="19250" cy="15750"/>
            </a:xfrm>
            <a:custGeom>
              <a:avLst/>
              <a:gdLst/>
              <a:ahLst/>
              <a:cxnLst/>
              <a:rect l="l" t="t" r="r" b="b"/>
              <a:pathLst>
                <a:path w="770" h="630" extrusionOk="0">
                  <a:moveTo>
                    <a:pt x="612" y="0"/>
                  </a:moveTo>
                  <a:lnTo>
                    <a:pt x="0" y="385"/>
                  </a:lnTo>
                  <a:lnTo>
                    <a:pt x="157" y="629"/>
                  </a:lnTo>
                  <a:lnTo>
                    <a:pt x="769" y="245"/>
                  </a:lnTo>
                  <a:lnTo>
                    <a:pt x="612" y="0"/>
                  </a:lnTo>
                  <a:close/>
                </a:path>
              </a:pathLst>
            </a:custGeom>
            <a:solidFill>
              <a:srgbClr val="3941A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6" name="Google Shape;2296;p71"/>
            <p:cNvSpPr/>
            <p:nvPr/>
          </p:nvSpPr>
          <p:spPr>
            <a:xfrm>
              <a:off x="1078950" y="3409800"/>
              <a:ext cx="1350" cy="1325"/>
            </a:xfrm>
            <a:custGeom>
              <a:avLst/>
              <a:gdLst/>
              <a:ahLst/>
              <a:cxnLst/>
              <a:rect l="l" t="t" r="r" b="b"/>
              <a:pathLst>
                <a:path w="54" h="53" extrusionOk="0">
                  <a:moveTo>
                    <a:pt x="1" y="53"/>
                  </a:moveTo>
                  <a:cubicBezTo>
                    <a:pt x="1" y="53"/>
                    <a:pt x="1" y="53"/>
                    <a:pt x="1" y="53"/>
                  </a:cubicBezTo>
                  <a:lnTo>
                    <a:pt x="53" y="0"/>
                  </a:lnTo>
                  <a:lnTo>
                    <a:pt x="53" y="0"/>
                  </a:lnTo>
                  <a:lnTo>
                    <a:pt x="1" y="53"/>
                  </a:lnTo>
                  <a:close/>
                </a:path>
              </a:pathLst>
            </a:custGeom>
            <a:solidFill>
              <a:srgbClr val="3941A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7" name="Google Shape;2297;p71"/>
            <p:cNvSpPr/>
            <p:nvPr/>
          </p:nvSpPr>
          <p:spPr>
            <a:xfrm>
              <a:off x="1077650" y="3411100"/>
              <a:ext cx="1325" cy="900"/>
            </a:xfrm>
            <a:custGeom>
              <a:avLst/>
              <a:gdLst/>
              <a:ahLst/>
              <a:cxnLst/>
              <a:rect l="l" t="t" r="r" b="b"/>
              <a:pathLst>
                <a:path w="53" h="36" extrusionOk="0">
                  <a:moveTo>
                    <a:pt x="35" y="1"/>
                  </a:moveTo>
                  <a:lnTo>
                    <a:pt x="0" y="36"/>
                  </a:lnTo>
                  <a:lnTo>
                    <a:pt x="53" y="1"/>
                  </a:lnTo>
                  <a:close/>
                </a:path>
              </a:pathLst>
            </a:custGeom>
            <a:solidFill>
              <a:srgbClr val="3941A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8" name="Google Shape;2298;p71"/>
            <p:cNvSpPr/>
            <p:nvPr/>
          </p:nvSpPr>
          <p:spPr>
            <a:xfrm>
              <a:off x="1174475" y="3415300"/>
              <a:ext cx="34300" cy="67600"/>
            </a:xfrm>
            <a:custGeom>
              <a:avLst/>
              <a:gdLst/>
              <a:ahLst/>
              <a:cxnLst/>
              <a:rect l="l" t="t" r="r" b="b"/>
              <a:pathLst>
                <a:path w="1372" h="2704" extrusionOk="0">
                  <a:moveTo>
                    <a:pt x="778" y="1"/>
                  </a:moveTo>
                  <a:cubicBezTo>
                    <a:pt x="606" y="1"/>
                    <a:pt x="450" y="112"/>
                    <a:pt x="498" y="322"/>
                  </a:cubicBezTo>
                  <a:cubicBezTo>
                    <a:pt x="673" y="1022"/>
                    <a:pt x="463" y="1529"/>
                    <a:pt x="113" y="2123"/>
                  </a:cubicBezTo>
                  <a:cubicBezTo>
                    <a:pt x="1" y="2334"/>
                    <a:pt x="182" y="2703"/>
                    <a:pt x="412" y="2703"/>
                  </a:cubicBezTo>
                  <a:cubicBezTo>
                    <a:pt x="468" y="2703"/>
                    <a:pt x="527" y="2681"/>
                    <a:pt x="585" y="2630"/>
                  </a:cubicBezTo>
                  <a:cubicBezTo>
                    <a:pt x="1267" y="2053"/>
                    <a:pt x="1372" y="1039"/>
                    <a:pt x="1127" y="235"/>
                  </a:cubicBezTo>
                  <a:cubicBezTo>
                    <a:pt x="1072" y="77"/>
                    <a:pt x="920" y="1"/>
                    <a:pt x="77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9" name="Google Shape;2299;p71"/>
            <p:cNvSpPr/>
            <p:nvPr/>
          </p:nvSpPr>
          <p:spPr>
            <a:xfrm>
              <a:off x="1030400" y="3155825"/>
              <a:ext cx="120775" cy="172475"/>
            </a:xfrm>
            <a:custGeom>
              <a:avLst/>
              <a:gdLst/>
              <a:ahLst/>
              <a:cxnLst/>
              <a:rect l="l" t="t" r="r" b="b"/>
              <a:pathLst>
                <a:path w="4831" h="6899" extrusionOk="0">
                  <a:moveTo>
                    <a:pt x="435" y="0"/>
                  </a:moveTo>
                  <a:cubicBezTo>
                    <a:pt x="219" y="0"/>
                    <a:pt x="0" y="209"/>
                    <a:pt x="142" y="457"/>
                  </a:cubicBezTo>
                  <a:cubicBezTo>
                    <a:pt x="859" y="1751"/>
                    <a:pt x="1576" y="3045"/>
                    <a:pt x="2345" y="4321"/>
                  </a:cubicBezTo>
                  <a:cubicBezTo>
                    <a:pt x="2869" y="5195"/>
                    <a:pt x="3359" y="6174"/>
                    <a:pt x="4198" y="6803"/>
                  </a:cubicBezTo>
                  <a:cubicBezTo>
                    <a:pt x="4283" y="6870"/>
                    <a:pt x="4364" y="6898"/>
                    <a:pt x="4435" y="6898"/>
                  </a:cubicBezTo>
                  <a:cubicBezTo>
                    <a:pt x="4699" y="6898"/>
                    <a:pt x="4830" y="6509"/>
                    <a:pt x="4582" y="6261"/>
                  </a:cubicBezTo>
                  <a:cubicBezTo>
                    <a:pt x="3883" y="5562"/>
                    <a:pt x="3411" y="4670"/>
                    <a:pt x="2904" y="3831"/>
                  </a:cubicBezTo>
                  <a:cubicBezTo>
                    <a:pt x="2170" y="2608"/>
                    <a:pt x="1418" y="1384"/>
                    <a:pt x="702" y="160"/>
                  </a:cubicBezTo>
                  <a:cubicBezTo>
                    <a:pt x="640" y="47"/>
                    <a:pt x="538" y="0"/>
                    <a:pt x="43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00" name="Google Shape;2300;p71"/>
            <p:cNvSpPr/>
            <p:nvPr/>
          </p:nvSpPr>
          <p:spPr>
            <a:xfrm>
              <a:off x="875725" y="2973500"/>
              <a:ext cx="37175" cy="26175"/>
            </a:xfrm>
            <a:custGeom>
              <a:avLst/>
              <a:gdLst/>
              <a:ahLst/>
              <a:cxnLst/>
              <a:rect l="l" t="t" r="r" b="b"/>
              <a:pathLst>
                <a:path w="1487" h="1047" extrusionOk="0">
                  <a:moveTo>
                    <a:pt x="320" y="0"/>
                  </a:moveTo>
                  <a:cubicBezTo>
                    <a:pt x="159" y="0"/>
                    <a:pt x="34" y="114"/>
                    <a:pt x="18" y="268"/>
                  </a:cubicBezTo>
                  <a:cubicBezTo>
                    <a:pt x="1" y="478"/>
                    <a:pt x="141" y="635"/>
                    <a:pt x="316" y="705"/>
                  </a:cubicBezTo>
                  <a:cubicBezTo>
                    <a:pt x="508" y="758"/>
                    <a:pt x="700" y="845"/>
                    <a:pt x="858" y="968"/>
                  </a:cubicBezTo>
                  <a:cubicBezTo>
                    <a:pt x="931" y="1017"/>
                    <a:pt x="1020" y="1047"/>
                    <a:pt x="1107" y="1047"/>
                  </a:cubicBezTo>
                  <a:cubicBezTo>
                    <a:pt x="1205" y="1047"/>
                    <a:pt x="1299" y="1008"/>
                    <a:pt x="1365" y="915"/>
                  </a:cubicBezTo>
                  <a:cubicBezTo>
                    <a:pt x="1487" y="758"/>
                    <a:pt x="1417" y="478"/>
                    <a:pt x="1260" y="373"/>
                  </a:cubicBezTo>
                  <a:cubicBezTo>
                    <a:pt x="980" y="198"/>
                    <a:pt x="700" y="76"/>
                    <a:pt x="386" y="6"/>
                  </a:cubicBezTo>
                  <a:cubicBezTo>
                    <a:pt x="363" y="2"/>
                    <a:pt x="342" y="0"/>
                    <a:pt x="32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301" name="Google Shape;2301;p71"/>
          <p:cNvSpPr/>
          <p:nvPr/>
        </p:nvSpPr>
        <p:spPr>
          <a:xfrm>
            <a:off x="6389375" y="2743200"/>
            <a:ext cx="1190700" cy="447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 name="Rectangle 3">
            <a:extLst>
              <a:ext uri="{FF2B5EF4-FFF2-40B4-BE49-F238E27FC236}">
                <a16:creationId xmlns:a16="http://schemas.microsoft.com/office/drawing/2014/main" id="{B06D5743-FCF9-95C2-60AB-6F389957EDA7}"/>
              </a:ext>
            </a:extLst>
          </p:cNvPr>
          <p:cNvSpPr/>
          <p:nvPr/>
        </p:nvSpPr>
        <p:spPr>
          <a:xfrm>
            <a:off x="3106057" y="3566316"/>
            <a:ext cx="3040743" cy="657341"/>
          </a:xfrm>
          <a:prstGeom prst="rect">
            <a:avLst/>
          </a:prstGeom>
          <a:solidFill>
            <a:srgbClr val="F2F4CF"/>
          </a:solidFill>
          <a:ln>
            <a:solidFill>
              <a:srgbClr val="F2F4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2" name="TextBox 81">
            <a:extLst>
              <a:ext uri="{FF2B5EF4-FFF2-40B4-BE49-F238E27FC236}">
                <a16:creationId xmlns:a16="http://schemas.microsoft.com/office/drawing/2014/main" id="{E9EE17FE-EF25-D04A-4D3C-8C087FB8FFB8}"/>
              </a:ext>
            </a:extLst>
          </p:cNvPr>
          <p:cNvSpPr txBox="1"/>
          <p:nvPr/>
        </p:nvSpPr>
        <p:spPr>
          <a:xfrm>
            <a:off x="2258996" y="663569"/>
            <a:ext cx="4572000" cy="41960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30000" noProof="0" dirty="0">
              <a:ln>
                <a:noFill/>
              </a:ln>
              <a:solidFill>
                <a:srgbClr val="C00000"/>
              </a:solidFill>
              <a:effectLst/>
              <a:uLnTx/>
              <a:uFillTx/>
              <a:latin typeface="Comic Sans MS" panose="030F0702030302020204" pitchFamily="66" charset="0"/>
              <a:ea typeface="Cambria Math" panose="02040503050406030204" pitchFamily="18"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30000" noProof="0" dirty="0">
                <a:ln>
                  <a:noFill/>
                </a:ln>
                <a:solidFill>
                  <a:srgbClr val="C00000"/>
                </a:solidFill>
                <a:effectLst/>
                <a:uLnTx/>
                <a:uFillTx/>
                <a:latin typeface="Comic Sans MS" panose="030F0702030302020204" pitchFamily="66" charset="0"/>
                <a:ea typeface="Cambria Math" panose="02040503050406030204" pitchFamily="18" charset="0"/>
                <a:sym typeface="Arial"/>
              </a:rPr>
              <a:t>Given,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500" b="0" i="0" u="none" strike="noStrike" kern="0" cap="none" spc="0" normalizeH="0" baseline="30000" noProof="0" dirty="0">
              <a:ln>
                <a:noFill/>
              </a:ln>
              <a:solidFill>
                <a:srgbClr val="C00000"/>
              </a:solidFill>
              <a:effectLst/>
              <a:uLnTx/>
              <a:uFillTx/>
              <a:latin typeface="Comic Sans MS" panose="030F0702030302020204" pitchFamily="66" charset="0"/>
              <a:ea typeface="Cambria Math" panose="02040503050406030204" pitchFamily="18"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3000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Ts = 30</a:t>
            </a:r>
            <a:r>
              <a:rPr lang="en-US" sz="2000" baseline="30000" dirty="0">
                <a:solidFill>
                  <a:srgbClr val="C00000"/>
                </a:solidFill>
                <a:latin typeface="Comic Sans MS" panose="030F0702030302020204" pitchFamily="66" charset="0"/>
              </a:rPr>
              <a:t>°</a:t>
            </a:r>
            <a:r>
              <a:rPr kumimoji="0" lang="en-US" sz="2000" b="0" i="0" u="none" strike="noStrike" kern="0" cap="none" spc="0" normalizeH="0" baseline="3000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 C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3000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T</a:t>
            </a:r>
            <a:r>
              <a:rPr lang="en-US" sz="1050" dirty="0">
                <a:solidFill>
                  <a:srgbClr val="C00000"/>
                </a:solidFill>
                <a:latin typeface="Cambria Math" panose="02040503050406030204" pitchFamily="18" charset="0"/>
                <a:ea typeface="Cambria Math" panose="02040503050406030204" pitchFamily="18" charset="0"/>
              </a:rPr>
              <a:t>0</a:t>
            </a:r>
            <a:r>
              <a:rPr kumimoji="0" lang="en-US" sz="2000" b="0" i="0" u="none" strike="noStrike" kern="0" cap="none" spc="0" normalizeH="0" baseline="3000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 = 100</a:t>
            </a:r>
            <a:r>
              <a:rPr lang="en-US" sz="2000" baseline="30000" dirty="0">
                <a:solidFill>
                  <a:srgbClr val="C00000"/>
                </a:solidFill>
                <a:latin typeface="Comic Sans MS" panose="030F0702030302020204" pitchFamily="66" charset="0"/>
              </a:rPr>
              <a:t>° </a:t>
            </a:r>
            <a:r>
              <a:rPr kumimoji="0" lang="en-US" sz="2000" b="0" i="0" u="none" strike="noStrike" kern="0" cap="none" spc="0" normalizeH="0" baseline="3000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C</a:t>
            </a:r>
            <a:endParaRPr kumimoji="0" lang="en-US" sz="1100" b="0" i="0" u="none" strike="noStrike" kern="0" cap="none" spc="0" normalizeH="0" baseline="30000" noProof="0" dirty="0">
              <a:ln>
                <a:noFill/>
              </a:ln>
              <a:solidFill>
                <a:srgbClr val="C00000"/>
              </a:solidFill>
              <a:effectLst/>
              <a:uLnTx/>
              <a:uFillTx/>
              <a:latin typeface="Cambria Math" panose="02040503050406030204" pitchFamily="18" charset="0"/>
              <a:ea typeface="Cambria Math" panose="02040503050406030204" pitchFamily="18"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3000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t = 10 min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500" baseline="30000" dirty="0">
                <a:solidFill>
                  <a:srgbClr val="C00000"/>
                </a:solidFill>
                <a:latin typeface="Comic Sans MS" panose="030F0702030302020204" pitchFamily="66" charset="0"/>
                <a:ea typeface="Cambria Math" panose="02040503050406030204" pitchFamily="18" charset="0"/>
              </a:rPr>
              <a:t> </a:t>
            </a:r>
            <a:endParaRPr kumimoji="0" lang="en-US" sz="2000" b="0" i="0" u="none" strike="noStrike" kern="0" cap="none" spc="0" normalizeH="0" baseline="3000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3000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k = 0.056</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2000" baseline="30000" dirty="0">
              <a:solidFill>
                <a:srgbClr val="C00000"/>
              </a:solidFill>
              <a:latin typeface="Comic Sans MS" panose="030F0702030302020204" pitchFamily="66" charset="0"/>
              <a:ea typeface="Cambria Math" panose="02040503050406030204" pitchFamily="18" charset="0"/>
            </a:endParaRPr>
          </a:p>
          <a:p>
            <a:r>
              <a:rPr kumimoji="0" lang="en-US" sz="2000" b="0" i="0" u="none" strike="noStrike" kern="0" cap="none" spc="0" normalizeH="0" baseline="30000" noProof="0" dirty="0">
                <a:ln>
                  <a:noFill/>
                </a:ln>
                <a:solidFill>
                  <a:srgbClr val="C00000"/>
                </a:solidFill>
                <a:effectLst/>
                <a:uLnTx/>
                <a:uFillTx/>
                <a:latin typeface="Comic Sans MS" panose="030F0702030302020204" pitchFamily="66" charset="0"/>
                <a:ea typeface="Cambria Math" panose="02040503050406030204" pitchFamily="18" charset="0"/>
                <a:sym typeface="Arial"/>
              </a:rPr>
              <a:t>Now, substituting the above data in Newton’s law of cooling formula, </a:t>
            </a:r>
          </a:p>
          <a:p>
            <a:endParaRPr kumimoji="0" lang="en-US" sz="800" b="0" i="0" u="none" strike="noStrike" kern="0" cap="none" spc="0" normalizeH="0" baseline="30000" noProof="0" dirty="0">
              <a:ln>
                <a:noFill/>
              </a:ln>
              <a:solidFill>
                <a:srgbClr val="C00000"/>
              </a:solidFill>
              <a:effectLst/>
              <a:uLnTx/>
              <a:uFillTx/>
              <a:latin typeface="Comic Sans MS" panose="030F0702030302020204" pitchFamily="66" charset="0"/>
              <a:ea typeface="Cambria Math" panose="02040503050406030204" pitchFamily="18"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1400" b="0" i="0" u="none" strike="noStrike" kern="0" cap="none" spc="0" normalizeH="0" baseline="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⇒T(t)=T</a:t>
            </a:r>
            <a:r>
              <a:rPr kumimoji="0" lang="fr-FR" sz="1400" b="0" i="0" u="none" strike="noStrike" kern="0" cap="none" spc="0" normalizeH="0" baseline="-2500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s</a:t>
            </a:r>
            <a:r>
              <a:rPr kumimoji="0" lang="fr-FR" sz="1400" b="0" i="0" u="none" strike="noStrike" kern="0" cap="none" spc="0" normalizeH="0" baseline="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+(T</a:t>
            </a:r>
            <a:r>
              <a:rPr kumimoji="0" lang="fr-FR" sz="1400" b="0" i="0" u="none" strike="noStrike" kern="0" cap="none" spc="0" normalizeH="0" baseline="-2500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0</a:t>
            </a:r>
            <a:r>
              <a:rPr kumimoji="0" lang="fr-FR" sz="1400" b="0" i="0" u="none" strike="noStrike" kern="0" cap="none" spc="0" normalizeH="0" baseline="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–T</a:t>
            </a:r>
            <a:r>
              <a:rPr kumimoji="0" lang="fr-FR" sz="1400" b="0" i="0" u="none" strike="noStrike" kern="0" cap="none" spc="0" normalizeH="0" baseline="-2500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s</a:t>
            </a:r>
            <a:r>
              <a:rPr kumimoji="0" lang="fr-FR" sz="1400" b="0" i="0" u="none" strike="noStrike" kern="0" cap="none" spc="0" normalizeH="0" baseline="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)e</a:t>
            </a:r>
            <a:r>
              <a:rPr kumimoji="0" lang="fr-FR" sz="1400" b="0" i="0" u="none" strike="noStrike" kern="0" cap="none" spc="0" normalizeH="0" baseline="3000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−kt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1400" b="0" i="0" u="none" strike="noStrike" kern="0" cap="none" spc="0" normalizeH="0" baseline="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⇒T(10)=30+(100–30)e</a:t>
            </a:r>
            <a:r>
              <a:rPr kumimoji="0" lang="fr-FR" sz="1400" b="0" i="0" u="none" strike="noStrike" kern="0" cap="none" spc="0" normalizeH="0" baseline="3000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−0.056</a:t>
            </a:r>
            <a:r>
              <a:rPr lang="fr-FR" baseline="30000" dirty="0">
                <a:solidFill>
                  <a:srgbClr val="C00000"/>
                </a:solidFill>
                <a:latin typeface="Cambria Math" panose="02040503050406030204" pitchFamily="18" charset="0"/>
                <a:ea typeface="Cambria Math" panose="02040503050406030204" pitchFamily="18" charset="0"/>
              </a:rPr>
              <a:t>*</a:t>
            </a:r>
            <a:r>
              <a:rPr kumimoji="0" lang="fr-FR" sz="1400" b="0" i="0" u="none" strike="noStrike" kern="0" cap="none" spc="0" normalizeH="0" baseline="3000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10</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1400" b="0" i="0" u="none" strike="noStrike" kern="0" cap="none" spc="0" normalizeH="0" baseline="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⇒T(10)=30+70*0.57</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500" b="0" i="0" u="none" strike="noStrike" kern="0" cap="none" spc="0" normalizeH="0" baseline="30000" noProof="0" dirty="0">
              <a:ln>
                <a:noFill/>
              </a:ln>
              <a:solidFill>
                <a:srgbClr val="C00000"/>
              </a:solidFill>
              <a:effectLst/>
              <a:uLnTx/>
              <a:uFillTx/>
              <a:latin typeface="Comic Sans MS" panose="030F0702030302020204" pitchFamily="66" charset="0"/>
              <a:ea typeface="Cambria Math" panose="02040503050406030204" pitchFamily="18"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fr-FR" sz="400" b="0" i="0" u="none" strike="noStrike" kern="0" cap="none" spc="0" normalizeH="0" baseline="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2400" b="0" i="0" u="none" strike="noStrike" kern="0" cap="none" spc="0" normalizeH="0" baseline="3000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∴T(10)=69.9°C</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fr-FR" sz="2400" baseline="30000" dirty="0">
              <a:solidFill>
                <a:srgbClr val="C00000"/>
              </a:solidFill>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2000" b="0" i="0" u="none" strike="noStrike" kern="0" cap="none" spc="0" normalizeH="0" baseline="30000" noProof="0" dirty="0">
                <a:ln>
                  <a:noFill/>
                </a:ln>
                <a:solidFill>
                  <a:srgbClr val="C00000"/>
                </a:solidFill>
                <a:effectLst/>
                <a:uLnTx/>
                <a:uFillTx/>
                <a:latin typeface="Comic Sans MS" panose="030F0702030302020204" pitchFamily="66" charset="0"/>
                <a:ea typeface="Cambria Math" panose="02040503050406030204" pitchFamily="18" charset="0"/>
                <a:sym typeface="Arial"/>
              </a:rPr>
              <a:t>∴ </a:t>
            </a:r>
            <a:r>
              <a:rPr kumimoji="0" lang="en-US" sz="2000" b="0" i="0" u="none" strike="noStrike" kern="0" cap="none" spc="0" normalizeH="0" baseline="30000" noProof="0" dirty="0">
                <a:ln>
                  <a:noFill/>
                </a:ln>
                <a:solidFill>
                  <a:srgbClr val="C00000"/>
                </a:solidFill>
                <a:effectLst/>
                <a:uLnTx/>
                <a:uFillTx/>
                <a:latin typeface="Comic Sans MS" panose="030F0702030302020204" pitchFamily="66" charset="0"/>
                <a:ea typeface="Cambria Math" panose="02040503050406030204" pitchFamily="18" charset="0"/>
                <a:sym typeface="Arial"/>
              </a:rPr>
              <a:t>Temperature cools down from 100°C to 69.9°C after 10 minutes. </a:t>
            </a:r>
            <a:endParaRPr kumimoji="0" lang="fr-FR" sz="2000" b="0" i="0" u="none" strike="noStrike" kern="0" cap="none" spc="0" normalizeH="0" baseline="30000" noProof="0" dirty="0">
              <a:ln>
                <a:noFill/>
              </a:ln>
              <a:solidFill>
                <a:srgbClr val="C00000"/>
              </a:solidFill>
              <a:effectLst/>
              <a:uLnTx/>
              <a:uFillTx/>
              <a:latin typeface="Comic Sans MS" panose="030F0702030302020204" pitchFamily="66" charset="0"/>
              <a:ea typeface="Cambria Math" panose="02040503050406030204" pitchFamily="18"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2000" baseline="30000" dirty="0">
              <a:solidFill>
                <a:srgbClr val="C00000"/>
              </a:solidFill>
              <a:latin typeface="Comic Sans MS" panose="030F0702030302020204" pitchFamily="66"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30000" noProof="0" dirty="0">
              <a:ln>
                <a:noFill/>
              </a:ln>
              <a:solidFill>
                <a:srgbClr val="C00000"/>
              </a:solidFill>
              <a:effectLst/>
              <a:uLnTx/>
              <a:uFillTx/>
              <a:latin typeface="Comic Sans MS" panose="030F0702030302020204" pitchFamily="66" charset="0"/>
              <a:ea typeface="Cambria Math" panose="02040503050406030204" pitchFamily="18" charset="0"/>
              <a:sym typeface="Arial"/>
            </a:endParaRPr>
          </a:p>
        </p:txBody>
      </p:sp>
    </p:spTree>
    <p:extLst>
      <p:ext uri="{BB962C8B-B14F-4D97-AF65-F5344CB8AC3E}">
        <p14:creationId xmlns:p14="http://schemas.microsoft.com/office/powerpoint/2010/main" val="2313459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Shape 2251"/>
        <p:cNvGrpSpPr/>
        <p:nvPr/>
      </p:nvGrpSpPr>
      <p:grpSpPr>
        <a:xfrm>
          <a:off x="0" y="0"/>
          <a:ext cx="0" cy="0"/>
          <a:chOff x="0" y="0"/>
          <a:chExt cx="0" cy="0"/>
        </a:xfrm>
      </p:grpSpPr>
      <p:sp>
        <p:nvSpPr>
          <p:cNvPr id="2252" name="Google Shape;2252;p71"/>
          <p:cNvSpPr txBox="1">
            <a:spLocks noGrp="1"/>
          </p:cNvSpPr>
          <p:nvPr>
            <p:ph type="title"/>
          </p:nvPr>
        </p:nvSpPr>
        <p:spPr>
          <a:xfrm>
            <a:off x="2303220" y="14512"/>
            <a:ext cx="3944400" cy="59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SOLUTION </a:t>
            </a:r>
            <a:r>
              <a:rPr lang="en" sz="3600" dirty="0"/>
              <a:t>3</a:t>
            </a:r>
            <a:endParaRPr sz="2800" dirty="0"/>
          </a:p>
        </p:txBody>
      </p:sp>
      <p:grpSp>
        <p:nvGrpSpPr>
          <p:cNvPr id="2255" name="Google Shape;2255;p71"/>
          <p:cNvGrpSpPr/>
          <p:nvPr/>
        </p:nvGrpSpPr>
        <p:grpSpPr>
          <a:xfrm>
            <a:off x="417942" y="3831547"/>
            <a:ext cx="1106603" cy="1043694"/>
            <a:chOff x="713221" y="3759631"/>
            <a:chExt cx="900116" cy="848946"/>
          </a:xfrm>
        </p:grpSpPr>
        <p:sp>
          <p:nvSpPr>
            <p:cNvPr id="2256" name="Google Shape;2256;p71"/>
            <p:cNvSpPr/>
            <p:nvPr/>
          </p:nvSpPr>
          <p:spPr>
            <a:xfrm rot="2829198">
              <a:off x="869084" y="4057356"/>
              <a:ext cx="654856" cy="242932"/>
            </a:xfrm>
            <a:custGeom>
              <a:avLst/>
              <a:gdLst/>
              <a:ahLst/>
              <a:cxnLst/>
              <a:rect l="l" t="t" r="r" b="b"/>
              <a:pathLst>
                <a:path w="18147" h="6732" extrusionOk="0">
                  <a:moveTo>
                    <a:pt x="333" y="1"/>
                  </a:moveTo>
                  <a:lnTo>
                    <a:pt x="1" y="5944"/>
                  </a:lnTo>
                  <a:cubicBezTo>
                    <a:pt x="2745" y="6102"/>
                    <a:pt x="5910" y="6224"/>
                    <a:pt x="8951" y="6347"/>
                  </a:cubicBezTo>
                  <a:cubicBezTo>
                    <a:pt x="11993" y="6469"/>
                    <a:pt x="15122" y="6591"/>
                    <a:pt x="17814" y="6731"/>
                  </a:cubicBezTo>
                  <a:lnTo>
                    <a:pt x="18146" y="787"/>
                  </a:lnTo>
                  <a:cubicBezTo>
                    <a:pt x="15419" y="630"/>
                    <a:pt x="12255" y="508"/>
                    <a:pt x="9196" y="385"/>
                  </a:cubicBezTo>
                  <a:cubicBezTo>
                    <a:pt x="6154" y="281"/>
                    <a:pt x="3025" y="141"/>
                    <a:pt x="333" y="1"/>
                  </a:cubicBezTo>
                  <a:close/>
                </a:path>
              </a:pathLst>
            </a:custGeom>
            <a:solidFill>
              <a:schemeClr val="accent3"/>
            </a:solidFill>
            <a:ln w="9525" cap="flat" cmpd="sng">
              <a:solidFill>
                <a:schemeClr val="dk1"/>
              </a:solidFill>
              <a:prstDash val="solid"/>
              <a:round/>
              <a:headEnd type="none" w="sm" len="sm"/>
              <a:tailEnd type="none" w="sm" len="sm"/>
            </a:ln>
            <a:effectLst>
              <a:outerShdw dist="19050" dir="21540000" algn="bl" rotWithShape="0">
                <a:schemeClr val="dk1"/>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57" name="Google Shape;2257;p71"/>
            <p:cNvSpPr/>
            <p:nvPr/>
          </p:nvSpPr>
          <p:spPr>
            <a:xfrm rot="2829198">
              <a:off x="1290075" y="3813761"/>
              <a:ext cx="266244" cy="271729"/>
            </a:xfrm>
            <a:custGeom>
              <a:avLst/>
              <a:gdLst/>
              <a:ahLst/>
              <a:cxnLst/>
              <a:rect l="l" t="t" r="r" b="b"/>
              <a:pathLst>
                <a:path w="7378" h="7530" extrusionOk="0">
                  <a:moveTo>
                    <a:pt x="3662" y="0"/>
                  </a:moveTo>
                  <a:cubicBezTo>
                    <a:pt x="1955" y="0"/>
                    <a:pt x="378" y="1473"/>
                    <a:pt x="193" y="3171"/>
                  </a:cubicBezTo>
                  <a:cubicBezTo>
                    <a:pt x="0" y="4955"/>
                    <a:pt x="1224" y="6755"/>
                    <a:pt x="2920" y="7314"/>
                  </a:cubicBezTo>
                  <a:cubicBezTo>
                    <a:pt x="3361" y="7457"/>
                    <a:pt x="3800" y="7530"/>
                    <a:pt x="4219" y="7530"/>
                  </a:cubicBezTo>
                  <a:cubicBezTo>
                    <a:pt x="4978" y="7530"/>
                    <a:pt x="5671" y="7292"/>
                    <a:pt x="6189" y="6808"/>
                  </a:cubicBezTo>
                  <a:cubicBezTo>
                    <a:pt x="7011" y="6056"/>
                    <a:pt x="7378" y="4902"/>
                    <a:pt x="7325" y="3783"/>
                  </a:cubicBezTo>
                  <a:cubicBezTo>
                    <a:pt x="7220" y="1930"/>
                    <a:pt x="5734" y="130"/>
                    <a:pt x="3864" y="7"/>
                  </a:cubicBezTo>
                  <a:cubicBezTo>
                    <a:pt x="3796" y="3"/>
                    <a:pt x="3729" y="0"/>
                    <a:pt x="3662" y="0"/>
                  </a:cubicBezTo>
                  <a:close/>
                </a:path>
              </a:pathLst>
            </a:custGeom>
            <a:solidFill>
              <a:schemeClr val="accent3"/>
            </a:solidFill>
            <a:ln w="9525" cap="flat" cmpd="sng">
              <a:solidFill>
                <a:schemeClr val="dk1"/>
              </a:solidFill>
              <a:prstDash val="solid"/>
              <a:round/>
              <a:headEnd type="none" w="sm" len="sm"/>
              <a:tailEnd type="none" w="sm" len="sm"/>
            </a:ln>
            <a:effectLst>
              <a:outerShdw dist="19050" dir="21540000" algn="bl" rotWithShape="0">
                <a:schemeClr val="dk1"/>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58" name="Google Shape;2258;p71"/>
            <p:cNvSpPr/>
            <p:nvPr/>
          </p:nvSpPr>
          <p:spPr>
            <a:xfrm rot="2829198">
              <a:off x="770178" y="4256507"/>
              <a:ext cx="302185" cy="287246"/>
            </a:xfrm>
            <a:custGeom>
              <a:avLst/>
              <a:gdLst/>
              <a:ahLst/>
              <a:cxnLst/>
              <a:rect l="l" t="t" r="r" b="b"/>
              <a:pathLst>
                <a:path w="8374" h="7960" extrusionOk="0">
                  <a:moveTo>
                    <a:pt x="4190" y="0"/>
                  </a:moveTo>
                  <a:cubicBezTo>
                    <a:pt x="2232" y="0"/>
                    <a:pt x="523" y="1469"/>
                    <a:pt x="280" y="3491"/>
                  </a:cubicBezTo>
                  <a:cubicBezTo>
                    <a:pt x="0" y="5676"/>
                    <a:pt x="1539" y="7651"/>
                    <a:pt x="3706" y="7931"/>
                  </a:cubicBezTo>
                  <a:cubicBezTo>
                    <a:pt x="3865" y="7950"/>
                    <a:pt x="4023" y="7960"/>
                    <a:pt x="4180" y="7960"/>
                  </a:cubicBezTo>
                  <a:cubicBezTo>
                    <a:pt x="6139" y="7960"/>
                    <a:pt x="7853" y="6476"/>
                    <a:pt x="8112" y="4452"/>
                  </a:cubicBezTo>
                  <a:cubicBezTo>
                    <a:pt x="8374" y="2285"/>
                    <a:pt x="6836" y="292"/>
                    <a:pt x="4668" y="30"/>
                  </a:cubicBezTo>
                  <a:cubicBezTo>
                    <a:pt x="4507" y="10"/>
                    <a:pt x="4348" y="0"/>
                    <a:pt x="4190" y="0"/>
                  </a:cubicBezTo>
                  <a:close/>
                </a:path>
              </a:pathLst>
            </a:custGeom>
            <a:solidFill>
              <a:schemeClr val="accent3"/>
            </a:solidFill>
            <a:ln w="9525" cap="flat" cmpd="sng">
              <a:solidFill>
                <a:schemeClr val="dk1"/>
              </a:solidFill>
              <a:prstDash val="solid"/>
              <a:round/>
              <a:headEnd type="none" w="sm" len="sm"/>
              <a:tailEnd type="none" w="sm" len="sm"/>
            </a:ln>
            <a:effectLst>
              <a:outerShdw dist="19050" dir="21540000" algn="bl" rotWithShape="0">
                <a:schemeClr val="dk1"/>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259" name="Google Shape;2259;p71"/>
          <p:cNvGrpSpPr/>
          <p:nvPr/>
        </p:nvGrpSpPr>
        <p:grpSpPr>
          <a:xfrm>
            <a:off x="7112740" y="539495"/>
            <a:ext cx="1702653" cy="1482319"/>
            <a:chOff x="7112740" y="539495"/>
            <a:chExt cx="1702653" cy="1482319"/>
          </a:xfrm>
        </p:grpSpPr>
        <p:sp>
          <p:nvSpPr>
            <p:cNvPr id="2260" name="Google Shape;2260;p71"/>
            <p:cNvSpPr/>
            <p:nvPr/>
          </p:nvSpPr>
          <p:spPr>
            <a:xfrm rot="-824666">
              <a:off x="7230378" y="697103"/>
              <a:ext cx="1467377" cy="1167103"/>
            </a:xfrm>
            <a:custGeom>
              <a:avLst/>
              <a:gdLst/>
              <a:ahLst/>
              <a:cxnLst/>
              <a:rect l="l" t="t" r="r" b="b"/>
              <a:pathLst>
                <a:path w="40663" h="32342" extrusionOk="0">
                  <a:moveTo>
                    <a:pt x="40453" y="1"/>
                  </a:moveTo>
                  <a:lnTo>
                    <a:pt x="17308" y="805"/>
                  </a:lnTo>
                  <a:lnTo>
                    <a:pt x="16801" y="3025"/>
                  </a:lnTo>
                  <a:cubicBezTo>
                    <a:pt x="15472" y="8689"/>
                    <a:pt x="14073" y="14178"/>
                    <a:pt x="12675" y="19545"/>
                  </a:cubicBezTo>
                  <a:lnTo>
                    <a:pt x="4616" y="9755"/>
                  </a:lnTo>
                  <a:lnTo>
                    <a:pt x="1" y="13531"/>
                  </a:lnTo>
                  <a:lnTo>
                    <a:pt x="15472" y="32341"/>
                  </a:lnTo>
                  <a:lnTo>
                    <a:pt x="16958" y="26695"/>
                  </a:lnTo>
                  <a:cubicBezTo>
                    <a:pt x="18654" y="20227"/>
                    <a:pt x="20419" y="13531"/>
                    <a:pt x="22062" y="6609"/>
                  </a:cubicBezTo>
                  <a:lnTo>
                    <a:pt x="40663" y="5945"/>
                  </a:lnTo>
                  <a:lnTo>
                    <a:pt x="40453" y="1"/>
                  </a:lnTo>
                  <a:close/>
                </a:path>
              </a:pathLst>
            </a:custGeom>
            <a:solidFill>
              <a:schemeClr val="accent2"/>
            </a:solidFill>
            <a:ln w="9525" cap="flat" cmpd="sng">
              <a:solidFill>
                <a:schemeClr val="dk1"/>
              </a:solidFill>
              <a:prstDash val="solid"/>
              <a:round/>
              <a:headEnd type="none" w="sm" len="sm"/>
              <a:tailEnd type="none" w="sm" len="sm"/>
            </a:ln>
            <a:effectLst>
              <a:outerShdw dist="57150" dir="2880000" algn="bl" rotWithShape="0">
                <a:schemeClr val="dk1"/>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61" name="Google Shape;2261;p71"/>
            <p:cNvSpPr/>
            <p:nvPr/>
          </p:nvSpPr>
          <p:spPr>
            <a:xfrm rot="-824666">
              <a:off x="7310780" y="849120"/>
              <a:ext cx="1279367" cy="810173"/>
            </a:xfrm>
            <a:custGeom>
              <a:avLst/>
              <a:gdLst/>
              <a:ahLst/>
              <a:cxnLst/>
              <a:rect l="l" t="t" r="r" b="b"/>
              <a:pathLst>
                <a:path w="35453" h="22451" extrusionOk="0">
                  <a:moveTo>
                    <a:pt x="35138" y="0"/>
                  </a:moveTo>
                  <a:cubicBezTo>
                    <a:pt x="35050" y="17"/>
                    <a:pt x="34998" y="70"/>
                    <a:pt x="34998" y="157"/>
                  </a:cubicBezTo>
                  <a:cubicBezTo>
                    <a:pt x="34998" y="245"/>
                    <a:pt x="35068" y="297"/>
                    <a:pt x="35138" y="297"/>
                  </a:cubicBezTo>
                  <a:lnTo>
                    <a:pt x="35313" y="297"/>
                  </a:lnTo>
                  <a:cubicBezTo>
                    <a:pt x="35400" y="297"/>
                    <a:pt x="35453" y="227"/>
                    <a:pt x="35453" y="140"/>
                  </a:cubicBezTo>
                  <a:cubicBezTo>
                    <a:pt x="35453" y="70"/>
                    <a:pt x="35383" y="0"/>
                    <a:pt x="35313" y="0"/>
                  </a:cubicBezTo>
                  <a:close/>
                  <a:moveTo>
                    <a:pt x="33652" y="35"/>
                  </a:moveTo>
                  <a:cubicBezTo>
                    <a:pt x="33145" y="52"/>
                    <a:pt x="32656" y="70"/>
                    <a:pt x="32149" y="70"/>
                  </a:cubicBezTo>
                  <a:cubicBezTo>
                    <a:pt x="32079" y="70"/>
                    <a:pt x="32009" y="140"/>
                    <a:pt x="32009" y="227"/>
                  </a:cubicBezTo>
                  <a:cubicBezTo>
                    <a:pt x="32009" y="297"/>
                    <a:pt x="32079" y="367"/>
                    <a:pt x="32166" y="367"/>
                  </a:cubicBezTo>
                  <a:cubicBezTo>
                    <a:pt x="32656" y="350"/>
                    <a:pt x="33163" y="350"/>
                    <a:pt x="33652" y="332"/>
                  </a:cubicBezTo>
                  <a:cubicBezTo>
                    <a:pt x="33739" y="332"/>
                    <a:pt x="33792" y="262"/>
                    <a:pt x="33792" y="175"/>
                  </a:cubicBezTo>
                  <a:cubicBezTo>
                    <a:pt x="33792" y="105"/>
                    <a:pt x="33722" y="35"/>
                    <a:pt x="33652" y="35"/>
                  </a:cubicBezTo>
                  <a:close/>
                  <a:moveTo>
                    <a:pt x="30663" y="105"/>
                  </a:moveTo>
                  <a:cubicBezTo>
                    <a:pt x="30173" y="122"/>
                    <a:pt x="29666" y="122"/>
                    <a:pt x="29177" y="140"/>
                  </a:cubicBezTo>
                  <a:cubicBezTo>
                    <a:pt x="29089" y="140"/>
                    <a:pt x="29037" y="210"/>
                    <a:pt x="29037" y="280"/>
                  </a:cubicBezTo>
                  <a:cubicBezTo>
                    <a:pt x="29037" y="367"/>
                    <a:pt x="29107" y="437"/>
                    <a:pt x="29177" y="437"/>
                  </a:cubicBezTo>
                  <a:cubicBezTo>
                    <a:pt x="29684" y="420"/>
                    <a:pt x="30173" y="402"/>
                    <a:pt x="30680" y="402"/>
                  </a:cubicBezTo>
                  <a:cubicBezTo>
                    <a:pt x="30750" y="402"/>
                    <a:pt x="30820" y="332"/>
                    <a:pt x="30820" y="245"/>
                  </a:cubicBezTo>
                  <a:cubicBezTo>
                    <a:pt x="30820" y="175"/>
                    <a:pt x="30750" y="105"/>
                    <a:pt x="30663" y="105"/>
                  </a:cubicBezTo>
                  <a:close/>
                  <a:moveTo>
                    <a:pt x="27691" y="175"/>
                  </a:moveTo>
                  <a:cubicBezTo>
                    <a:pt x="27201" y="175"/>
                    <a:pt x="26694" y="192"/>
                    <a:pt x="26205" y="210"/>
                  </a:cubicBezTo>
                  <a:cubicBezTo>
                    <a:pt x="26118" y="210"/>
                    <a:pt x="26065" y="280"/>
                    <a:pt x="26065" y="350"/>
                  </a:cubicBezTo>
                  <a:cubicBezTo>
                    <a:pt x="26065" y="437"/>
                    <a:pt x="26135" y="489"/>
                    <a:pt x="26205" y="489"/>
                  </a:cubicBezTo>
                  <a:cubicBezTo>
                    <a:pt x="26712" y="489"/>
                    <a:pt x="27201" y="472"/>
                    <a:pt x="27691" y="472"/>
                  </a:cubicBezTo>
                  <a:cubicBezTo>
                    <a:pt x="27778" y="455"/>
                    <a:pt x="27848" y="402"/>
                    <a:pt x="27831" y="315"/>
                  </a:cubicBezTo>
                  <a:cubicBezTo>
                    <a:pt x="27831" y="227"/>
                    <a:pt x="27778" y="175"/>
                    <a:pt x="27691" y="175"/>
                  </a:cubicBezTo>
                  <a:close/>
                  <a:moveTo>
                    <a:pt x="24719" y="245"/>
                  </a:moveTo>
                  <a:cubicBezTo>
                    <a:pt x="24212" y="245"/>
                    <a:pt x="23723" y="262"/>
                    <a:pt x="23216" y="280"/>
                  </a:cubicBezTo>
                  <a:cubicBezTo>
                    <a:pt x="23146" y="280"/>
                    <a:pt x="23076" y="332"/>
                    <a:pt x="23076" y="420"/>
                  </a:cubicBezTo>
                  <a:cubicBezTo>
                    <a:pt x="23076" y="507"/>
                    <a:pt x="23146" y="559"/>
                    <a:pt x="23233" y="559"/>
                  </a:cubicBezTo>
                  <a:cubicBezTo>
                    <a:pt x="23723" y="559"/>
                    <a:pt x="24230" y="542"/>
                    <a:pt x="24719" y="524"/>
                  </a:cubicBezTo>
                  <a:cubicBezTo>
                    <a:pt x="24806" y="524"/>
                    <a:pt x="24859" y="455"/>
                    <a:pt x="24859" y="385"/>
                  </a:cubicBezTo>
                  <a:cubicBezTo>
                    <a:pt x="24859" y="297"/>
                    <a:pt x="24789" y="245"/>
                    <a:pt x="24719" y="245"/>
                  </a:cubicBezTo>
                  <a:close/>
                  <a:moveTo>
                    <a:pt x="21730" y="297"/>
                  </a:moveTo>
                  <a:cubicBezTo>
                    <a:pt x="21240" y="315"/>
                    <a:pt x="20733" y="332"/>
                    <a:pt x="20244" y="332"/>
                  </a:cubicBezTo>
                  <a:cubicBezTo>
                    <a:pt x="20156" y="332"/>
                    <a:pt x="20104" y="402"/>
                    <a:pt x="20104" y="489"/>
                  </a:cubicBezTo>
                  <a:cubicBezTo>
                    <a:pt x="20104" y="559"/>
                    <a:pt x="20174" y="629"/>
                    <a:pt x="20244" y="629"/>
                  </a:cubicBezTo>
                  <a:cubicBezTo>
                    <a:pt x="20751" y="612"/>
                    <a:pt x="21240" y="612"/>
                    <a:pt x="21747" y="594"/>
                  </a:cubicBezTo>
                  <a:cubicBezTo>
                    <a:pt x="21817" y="594"/>
                    <a:pt x="21887" y="524"/>
                    <a:pt x="21887" y="455"/>
                  </a:cubicBezTo>
                  <a:cubicBezTo>
                    <a:pt x="21887" y="367"/>
                    <a:pt x="21817" y="297"/>
                    <a:pt x="21730" y="297"/>
                  </a:cubicBezTo>
                  <a:close/>
                  <a:moveTo>
                    <a:pt x="18758" y="367"/>
                  </a:moveTo>
                  <a:cubicBezTo>
                    <a:pt x="18636" y="367"/>
                    <a:pt x="18513" y="367"/>
                    <a:pt x="18391" y="385"/>
                  </a:cubicBezTo>
                  <a:cubicBezTo>
                    <a:pt x="18321" y="385"/>
                    <a:pt x="18268" y="420"/>
                    <a:pt x="18251" y="472"/>
                  </a:cubicBezTo>
                  <a:cubicBezTo>
                    <a:pt x="18129" y="839"/>
                    <a:pt x="18024" y="1189"/>
                    <a:pt x="17919" y="1538"/>
                  </a:cubicBezTo>
                  <a:cubicBezTo>
                    <a:pt x="17884" y="1626"/>
                    <a:pt x="17936" y="1713"/>
                    <a:pt x="18006" y="1731"/>
                  </a:cubicBezTo>
                  <a:cubicBezTo>
                    <a:pt x="18021" y="1734"/>
                    <a:pt x="18035" y="1735"/>
                    <a:pt x="18048" y="1735"/>
                  </a:cubicBezTo>
                  <a:cubicBezTo>
                    <a:pt x="18116" y="1735"/>
                    <a:pt x="18169" y="1699"/>
                    <a:pt x="18198" y="1626"/>
                  </a:cubicBezTo>
                  <a:cubicBezTo>
                    <a:pt x="18293" y="1310"/>
                    <a:pt x="18388" y="993"/>
                    <a:pt x="18496" y="664"/>
                  </a:cubicBezTo>
                  <a:lnTo>
                    <a:pt x="18758" y="664"/>
                  </a:lnTo>
                  <a:cubicBezTo>
                    <a:pt x="18845" y="664"/>
                    <a:pt x="18915" y="594"/>
                    <a:pt x="18898" y="507"/>
                  </a:cubicBezTo>
                  <a:cubicBezTo>
                    <a:pt x="18898" y="437"/>
                    <a:pt x="18845" y="367"/>
                    <a:pt x="18758" y="367"/>
                  </a:cubicBezTo>
                  <a:close/>
                  <a:moveTo>
                    <a:pt x="17620" y="2863"/>
                  </a:moveTo>
                  <a:cubicBezTo>
                    <a:pt x="17559" y="2863"/>
                    <a:pt x="17493" y="2899"/>
                    <a:pt x="17464" y="2972"/>
                  </a:cubicBezTo>
                  <a:cubicBezTo>
                    <a:pt x="17324" y="3444"/>
                    <a:pt x="17185" y="3916"/>
                    <a:pt x="17027" y="4388"/>
                  </a:cubicBezTo>
                  <a:cubicBezTo>
                    <a:pt x="17010" y="4458"/>
                    <a:pt x="17045" y="4545"/>
                    <a:pt x="17115" y="4580"/>
                  </a:cubicBezTo>
                  <a:cubicBezTo>
                    <a:pt x="17126" y="4582"/>
                    <a:pt x="17138" y="4583"/>
                    <a:pt x="17149" y="4583"/>
                  </a:cubicBezTo>
                  <a:cubicBezTo>
                    <a:pt x="17224" y="4583"/>
                    <a:pt x="17292" y="4536"/>
                    <a:pt x="17307" y="4475"/>
                  </a:cubicBezTo>
                  <a:cubicBezTo>
                    <a:pt x="17447" y="4003"/>
                    <a:pt x="17604" y="3531"/>
                    <a:pt x="17744" y="3059"/>
                  </a:cubicBezTo>
                  <a:cubicBezTo>
                    <a:pt x="17779" y="2972"/>
                    <a:pt x="17726" y="2902"/>
                    <a:pt x="17657" y="2867"/>
                  </a:cubicBezTo>
                  <a:cubicBezTo>
                    <a:pt x="17645" y="2864"/>
                    <a:pt x="17633" y="2863"/>
                    <a:pt x="17620" y="2863"/>
                  </a:cubicBezTo>
                  <a:close/>
                  <a:moveTo>
                    <a:pt x="16717" y="5705"/>
                  </a:moveTo>
                  <a:cubicBezTo>
                    <a:pt x="16659" y="5705"/>
                    <a:pt x="16600" y="5749"/>
                    <a:pt x="16573" y="5804"/>
                  </a:cubicBezTo>
                  <a:cubicBezTo>
                    <a:pt x="16433" y="6276"/>
                    <a:pt x="16276" y="6748"/>
                    <a:pt x="16136" y="7237"/>
                  </a:cubicBezTo>
                  <a:cubicBezTo>
                    <a:pt x="16101" y="7307"/>
                    <a:pt x="16153" y="7395"/>
                    <a:pt x="16223" y="7412"/>
                  </a:cubicBezTo>
                  <a:cubicBezTo>
                    <a:pt x="16238" y="7415"/>
                    <a:pt x="16253" y="7417"/>
                    <a:pt x="16266" y="7417"/>
                  </a:cubicBezTo>
                  <a:cubicBezTo>
                    <a:pt x="16333" y="7417"/>
                    <a:pt x="16386" y="7383"/>
                    <a:pt x="16415" y="7325"/>
                  </a:cubicBezTo>
                  <a:cubicBezTo>
                    <a:pt x="16555" y="6835"/>
                    <a:pt x="16713" y="6363"/>
                    <a:pt x="16852" y="5891"/>
                  </a:cubicBezTo>
                  <a:cubicBezTo>
                    <a:pt x="16887" y="5821"/>
                    <a:pt x="16835" y="5734"/>
                    <a:pt x="16765" y="5716"/>
                  </a:cubicBezTo>
                  <a:cubicBezTo>
                    <a:pt x="16750" y="5709"/>
                    <a:pt x="16734" y="5705"/>
                    <a:pt x="16717" y="5705"/>
                  </a:cubicBezTo>
                  <a:close/>
                  <a:moveTo>
                    <a:pt x="15831" y="8544"/>
                  </a:moveTo>
                  <a:cubicBezTo>
                    <a:pt x="15764" y="8544"/>
                    <a:pt x="15710" y="8580"/>
                    <a:pt x="15681" y="8653"/>
                  </a:cubicBezTo>
                  <a:cubicBezTo>
                    <a:pt x="15541" y="9125"/>
                    <a:pt x="15384" y="9597"/>
                    <a:pt x="15227" y="10069"/>
                  </a:cubicBezTo>
                  <a:cubicBezTo>
                    <a:pt x="15209" y="10139"/>
                    <a:pt x="15244" y="10227"/>
                    <a:pt x="15332" y="10244"/>
                  </a:cubicBezTo>
                  <a:cubicBezTo>
                    <a:pt x="15347" y="10252"/>
                    <a:pt x="15363" y="10255"/>
                    <a:pt x="15379" y="10255"/>
                  </a:cubicBezTo>
                  <a:cubicBezTo>
                    <a:pt x="15436" y="10255"/>
                    <a:pt x="15493" y="10211"/>
                    <a:pt x="15506" y="10157"/>
                  </a:cubicBezTo>
                  <a:cubicBezTo>
                    <a:pt x="15664" y="9685"/>
                    <a:pt x="15804" y="9213"/>
                    <a:pt x="15961" y="8741"/>
                  </a:cubicBezTo>
                  <a:cubicBezTo>
                    <a:pt x="15978" y="8653"/>
                    <a:pt x="15943" y="8583"/>
                    <a:pt x="15873" y="8548"/>
                  </a:cubicBezTo>
                  <a:cubicBezTo>
                    <a:pt x="15859" y="8545"/>
                    <a:pt x="15845" y="8544"/>
                    <a:pt x="15831" y="8544"/>
                  </a:cubicBezTo>
                  <a:close/>
                  <a:moveTo>
                    <a:pt x="166" y="10030"/>
                  </a:moveTo>
                  <a:cubicBezTo>
                    <a:pt x="132" y="10030"/>
                    <a:pt x="97" y="10043"/>
                    <a:pt x="70" y="10069"/>
                  </a:cubicBezTo>
                  <a:cubicBezTo>
                    <a:pt x="0" y="10122"/>
                    <a:pt x="0" y="10209"/>
                    <a:pt x="53" y="10279"/>
                  </a:cubicBezTo>
                  <a:cubicBezTo>
                    <a:pt x="402" y="10646"/>
                    <a:pt x="735" y="10996"/>
                    <a:pt x="1067" y="11363"/>
                  </a:cubicBezTo>
                  <a:cubicBezTo>
                    <a:pt x="1095" y="11391"/>
                    <a:pt x="1138" y="11409"/>
                    <a:pt x="1180" y="11409"/>
                  </a:cubicBezTo>
                  <a:cubicBezTo>
                    <a:pt x="1216" y="11409"/>
                    <a:pt x="1252" y="11395"/>
                    <a:pt x="1277" y="11363"/>
                  </a:cubicBezTo>
                  <a:cubicBezTo>
                    <a:pt x="1329" y="11310"/>
                    <a:pt x="1346" y="11223"/>
                    <a:pt x="1277" y="11171"/>
                  </a:cubicBezTo>
                  <a:cubicBezTo>
                    <a:pt x="944" y="10803"/>
                    <a:pt x="612" y="10436"/>
                    <a:pt x="263" y="10069"/>
                  </a:cubicBezTo>
                  <a:cubicBezTo>
                    <a:pt x="236" y="10043"/>
                    <a:pt x="201" y="10030"/>
                    <a:pt x="166" y="10030"/>
                  </a:cubicBezTo>
                  <a:close/>
                  <a:moveTo>
                    <a:pt x="14917" y="11387"/>
                  </a:moveTo>
                  <a:cubicBezTo>
                    <a:pt x="14860" y="11387"/>
                    <a:pt x="14803" y="11431"/>
                    <a:pt x="14790" y="11485"/>
                  </a:cubicBezTo>
                  <a:cubicBezTo>
                    <a:pt x="14632" y="11957"/>
                    <a:pt x="14475" y="12429"/>
                    <a:pt x="14335" y="12901"/>
                  </a:cubicBezTo>
                  <a:cubicBezTo>
                    <a:pt x="14300" y="12989"/>
                    <a:pt x="14353" y="13059"/>
                    <a:pt x="14423" y="13093"/>
                  </a:cubicBezTo>
                  <a:cubicBezTo>
                    <a:pt x="14434" y="13096"/>
                    <a:pt x="14446" y="13098"/>
                    <a:pt x="14459" y="13098"/>
                  </a:cubicBezTo>
                  <a:cubicBezTo>
                    <a:pt x="14520" y="13098"/>
                    <a:pt x="14586" y="13061"/>
                    <a:pt x="14615" y="12989"/>
                  </a:cubicBezTo>
                  <a:cubicBezTo>
                    <a:pt x="14755" y="12517"/>
                    <a:pt x="14912" y="12045"/>
                    <a:pt x="15052" y="11573"/>
                  </a:cubicBezTo>
                  <a:cubicBezTo>
                    <a:pt x="15087" y="11503"/>
                    <a:pt x="15034" y="11415"/>
                    <a:pt x="14964" y="11398"/>
                  </a:cubicBezTo>
                  <a:cubicBezTo>
                    <a:pt x="14949" y="11390"/>
                    <a:pt x="14933" y="11387"/>
                    <a:pt x="14917" y="11387"/>
                  </a:cubicBezTo>
                  <a:close/>
                  <a:moveTo>
                    <a:pt x="2194" y="12215"/>
                  </a:moveTo>
                  <a:cubicBezTo>
                    <a:pt x="2159" y="12215"/>
                    <a:pt x="2124" y="12228"/>
                    <a:pt x="2098" y="12254"/>
                  </a:cubicBezTo>
                  <a:cubicBezTo>
                    <a:pt x="2028" y="12307"/>
                    <a:pt x="2028" y="12394"/>
                    <a:pt x="2081" y="12447"/>
                  </a:cubicBezTo>
                  <a:cubicBezTo>
                    <a:pt x="2430" y="12814"/>
                    <a:pt x="2762" y="13181"/>
                    <a:pt x="3095" y="13548"/>
                  </a:cubicBezTo>
                  <a:cubicBezTo>
                    <a:pt x="3121" y="13574"/>
                    <a:pt x="3160" y="13587"/>
                    <a:pt x="3199" y="13587"/>
                  </a:cubicBezTo>
                  <a:cubicBezTo>
                    <a:pt x="3239" y="13587"/>
                    <a:pt x="3278" y="13574"/>
                    <a:pt x="3304" y="13548"/>
                  </a:cubicBezTo>
                  <a:cubicBezTo>
                    <a:pt x="3357" y="13496"/>
                    <a:pt x="3374" y="13408"/>
                    <a:pt x="3304" y="13356"/>
                  </a:cubicBezTo>
                  <a:cubicBezTo>
                    <a:pt x="2972" y="12989"/>
                    <a:pt x="2640" y="12621"/>
                    <a:pt x="2290" y="12254"/>
                  </a:cubicBezTo>
                  <a:cubicBezTo>
                    <a:pt x="2264" y="12228"/>
                    <a:pt x="2229" y="12215"/>
                    <a:pt x="2194" y="12215"/>
                  </a:cubicBezTo>
                  <a:close/>
                  <a:moveTo>
                    <a:pt x="4212" y="14393"/>
                  </a:moveTo>
                  <a:cubicBezTo>
                    <a:pt x="4177" y="14393"/>
                    <a:pt x="4141" y="14407"/>
                    <a:pt x="4109" y="14440"/>
                  </a:cubicBezTo>
                  <a:cubicBezTo>
                    <a:pt x="4056" y="14492"/>
                    <a:pt x="4056" y="14579"/>
                    <a:pt x="4109" y="14632"/>
                  </a:cubicBezTo>
                  <a:cubicBezTo>
                    <a:pt x="4441" y="14999"/>
                    <a:pt x="4773" y="15366"/>
                    <a:pt x="5122" y="15733"/>
                  </a:cubicBezTo>
                  <a:cubicBezTo>
                    <a:pt x="5153" y="15764"/>
                    <a:pt x="5195" y="15782"/>
                    <a:pt x="5236" y="15782"/>
                  </a:cubicBezTo>
                  <a:cubicBezTo>
                    <a:pt x="5265" y="15782"/>
                    <a:pt x="5293" y="15773"/>
                    <a:pt x="5315" y="15751"/>
                  </a:cubicBezTo>
                  <a:cubicBezTo>
                    <a:pt x="5385" y="15681"/>
                    <a:pt x="5385" y="15593"/>
                    <a:pt x="5332" y="15541"/>
                  </a:cubicBezTo>
                  <a:cubicBezTo>
                    <a:pt x="5000" y="15174"/>
                    <a:pt x="4668" y="14807"/>
                    <a:pt x="4318" y="14440"/>
                  </a:cubicBezTo>
                  <a:cubicBezTo>
                    <a:pt x="4290" y="14411"/>
                    <a:pt x="4252" y="14393"/>
                    <a:pt x="4212" y="14393"/>
                  </a:cubicBezTo>
                  <a:close/>
                  <a:moveTo>
                    <a:pt x="14018" y="14225"/>
                  </a:moveTo>
                  <a:cubicBezTo>
                    <a:pt x="13958" y="14225"/>
                    <a:pt x="13895" y="14259"/>
                    <a:pt x="13881" y="14317"/>
                  </a:cubicBezTo>
                  <a:cubicBezTo>
                    <a:pt x="13723" y="14789"/>
                    <a:pt x="13566" y="15279"/>
                    <a:pt x="13426" y="15751"/>
                  </a:cubicBezTo>
                  <a:cubicBezTo>
                    <a:pt x="13391" y="15821"/>
                    <a:pt x="13444" y="15908"/>
                    <a:pt x="13513" y="15925"/>
                  </a:cubicBezTo>
                  <a:cubicBezTo>
                    <a:pt x="13525" y="15928"/>
                    <a:pt x="13538" y="15930"/>
                    <a:pt x="13551" y="15930"/>
                  </a:cubicBezTo>
                  <a:cubicBezTo>
                    <a:pt x="13612" y="15930"/>
                    <a:pt x="13677" y="15896"/>
                    <a:pt x="13706" y="15838"/>
                  </a:cubicBezTo>
                  <a:cubicBezTo>
                    <a:pt x="13846" y="15366"/>
                    <a:pt x="14003" y="14894"/>
                    <a:pt x="14160" y="14422"/>
                  </a:cubicBezTo>
                  <a:cubicBezTo>
                    <a:pt x="14178" y="14335"/>
                    <a:pt x="14143" y="14247"/>
                    <a:pt x="14055" y="14230"/>
                  </a:cubicBezTo>
                  <a:cubicBezTo>
                    <a:pt x="14043" y="14227"/>
                    <a:pt x="14031" y="14225"/>
                    <a:pt x="14018" y="14225"/>
                  </a:cubicBezTo>
                  <a:close/>
                  <a:moveTo>
                    <a:pt x="6225" y="16587"/>
                  </a:moveTo>
                  <a:cubicBezTo>
                    <a:pt x="6193" y="16587"/>
                    <a:pt x="6161" y="16600"/>
                    <a:pt x="6136" y="16625"/>
                  </a:cubicBezTo>
                  <a:cubicBezTo>
                    <a:pt x="6066" y="16677"/>
                    <a:pt x="6066" y="16782"/>
                    <a:pt x="6119" y="16834"/>
                  </a:cubicBezTo>
                  <a:cubicBezTo>
                    <a:pt x="6451" y="17202"/>
                    <a:pt x="6783" y="17569"/>
                    <a:pt x="7115" y="17936"/>
                  </a:cubicBezTo>
                  <a:cubicBezTo>
                    <a:pt x="7146" y="17966"/>
                    <a:pt x="7194" y="17985"/>
                    <a:pt x="7239" y="17985"/>
                  </a:cubicBezTo>
                  <a:cubicBezTo>
                    <a:pt x="7272" y="17985"/>
                    <a:pt x="7303" y="17975"/>
                    <a:pt x="7325" y="17953"/>
                  </a:cubicBezTo>
                  <a:cubicBezTo>
                    <a:pt x="7378" y="17901"/>
                    <a:pt x="7395" y="17796"/>
                    <a:pt x="7343" y="17744"/>
                  </a:cubicBezTo>
                  <a:cubicBezTo>
                    <a:pt x="7010" y="17376"/>
                    <a:pt x="6678" y="17009"/>
                    <a:pt x="6329" y="16642"/>
                  </a:cubicBezTo>
                  <a:cubicBezTo>
                    <a:pt x="6301" y="16605"/>
                    <a:pt x="6262" y="16587"/>
                    <a:pt x="6225" y="16587"/>
                  </a:cubicBezTo>
                  <a:close/>
                  <a:moveTo>
                    <a:pt x="13110" y="17057"/>
                  </a:moveTo>
                  <a:cubicBezTo>
                    <a:pt x="13049" y="17057"/>
                    <a:pt x="12986" y="17094"/>
                    <a:pt x="12972" y="17167"/>
                  </a:cubicBezTo>
                  <a:cubicBezTo>
                    <a:pt x="12814" y="17639"/>
                    <a:pt x="12657" y="18111"/>
                    <a:pt x="12517" y="18583"/>
                  </a:cubicBezTo>
                  <a:cubicBezTo>
                    <a:pt x="12482" y="18653"/>
                    <a:pt x="12535" y="18740"/>
                    <a:pt x="12604" y="18757"/>
                  </a:cubicBezTo>
                  <a:cubicBezTo>
                    <a:pt x="12620" y="18765"/>
                    <a:pt x="12636" y="18769"/>
                    <a:pt x="12652" y="18769"/>
                  </a:cubicBezTo>
                  <a:cubicBezTo>
                    <a:pt x="12710" y="18769"/>
                    <a:pt x="12769" y="18725"/>
                    <a:pt x="12797" y="18670"/>
                  </a:cubicBezTo>
                  <a:cubicBezTo>
                    <a:pt x="12937" y="18198"/>
                    <a:pt x="13094" y="17726"/>
                    <a:pt x="13251" y="17254"/>
                  </a:cubicBezTo>
                  <a:cubicBezTo>
                    <a:pt x="13269" y="17167"/>
                    <a:pt x="13234" y="17097"/>
                    <a:pt x="13146" y="17062"/>
                  </a:cubicBezTo>
                  <a:cubicBezTo>
                    <a:pt x="13135" y="17059"/>
                    <a:pt x="13123" y="17057"/>
                    <a:pt x="13110" y="17057"/>
                  </a:cubicBezTo>
                  <a:close/>
                  <a:moveTo>
                    <a:pt x="8234" y="18805"/>
                  </a:moveTo>
                  <a:cubicBezTo>
                    <a:pt x="8195" y="18805"/>
                    <a:pt x="8155" y="18819"/>
                    <a:pt x="8129" y="18845"/>
                  </a:cubicBezTo>
                  <a:cubicBezTo>
                    <a:pt x="8059" y="18897"/>
                    <a:pt x="8059" y="18985"/>
                    <a:pt x="8112" y="19037"/>
                  </a:cubicBezTo>
                  <a:cubicBezTo>
                    <a:pt x="8444" y="19422"/>
                    <a:pt x="8776" y="19789"/>
                    <a:pt x="9108" y="20156"/>
                  </a:cubicBezTo>
                  <a:cubicBezTo>
                    <a:pt x="9136" y="20193"/>
                    <a:pt x="9174" y="20211"/>
                    <a:pt x="9212" y="20211"/>
                  </a:cubicBezTo>
                  <a:cubicBezTo>
                    <a:pt x="9244" y="20211"/>
                    <a:pt x="9276" y="20198"/>
                    <a:pt x="9300" y="20173"/>
                  </a:cubicBezTo>
                  <a:cubicBezTo>
                    <a:pt x="9370" y="20121"/>
                    <a:pt x="9370" y="20034"/>
                    <a:pt x="9318" y="19964"/>
                  </a:cubicBezTo>
                  <a:cubicBezTo>
                    <a:pt x="8986" y="19597"/>
                    <a:pt x="8654" y="19229"/>
                    <a:pt x="8339" y="18845"/>
                  </a:cubicBezTo>
                  <a:cubicBezTo>
                    <a:pt x="8313" y="18819"/>
                    <a:pt x="8273" y="18805"/>
                    <a:pt x="8234" y="18805"/>
                  </a:cubicBezTo>
                  <a:close/>
                  <a:moveTo>
                    <a:pt x="12190" y="19900"/>
                  </a:moveTo>
                  <a:cubicBezTo>
                    <a:pt x="12132" y="19900"/>
                    <a:pt x="12076" y="19944"/>
                    <a:pt x="12063" y="19999"/>
                  </a:cubicBezTo>
                  <a:cubicBezTo>
                    <a:pt x="11905" y="20471"/>
                    <a:pt x="11748" y="20943"/>
                    <a:pt x="11608" y="21415"/>
                  </a:cubicBezTo>
                  <a:cubicBezTo>
                    <a:pt x="11573" y="21485"/>
                    <a:pt x="11626" y="21572"/>
                    <a:pt x="11695" y="21607"/>
                  </a:cubicBezTo>
                  <a:cubicBezTo>
                    <a:pt x="11707" y="21610"/>
                    <a:pt x="11719" y="21611"/>
                    <a:pt x="11731" y="21611"/>
                  </a:cubicBezTo>
                  <a:cubicBezTo>
                    <a:pt x="11793" y="21611"/>
                    <a:pt x="11856" y="21575"/>
                    <a:pt x="11870" y="21502"/>
                  </a:cubicBezTo>
                  <a:cubicBezTo>
                    <a:pt x="12028" y="21030"/>
                    <a:pt x="12185" y="20558"/>
                    <a:pt x="12342" y="20086"/>
                  </a:cubicBezTo>
                  <a:cubicBezTo>
                    <a:pt x="12360" y="20016"/>
                    <a:pt x="12307" y="19929"/>
                    <a:pt x="12237" y="19911"/>
                  </a:cubicBezTo>
                  <a:cubicBezTo>
                    <a:pt x="12222" y="19904"/>
                    <a:pt x="12206" y="19900"/>
                    <a:pt x="12190" y="19900"/>
                  </a:cubicBezTo>
                  <a:close/>
                  <a:moveTo>
                    <a:pt x="10184" y="21033"/>
                  </a:moveTo>
                  <a:cubicBezTo>
                    <a:pt x="10155" y="21033"/>
                    <a:pt x="10127" y="21043"/>
                    <a:pt x="10105" y="21065"/>
                  </a:cubicBezTo>
                  <a:cubicBezTo>
                    <a:pt x="10035" y="21117"/>
                    <a:pt x="10035" y="21222"/>
                    <a:pt x="10087" y="21275"/>
                  </a:cubicBezTo>
                  <a:cubicBezTo>
                    <a:pt x="10402" y="21659"/>
                    <a:pt x="10734" y="22026"/>
                    <a:pt x="11066" y="22411"/>
                  </a:cubicBezTo>
                  <a:cubicBezTo>
                    <a:pt x="11092" y="22437"/>
                    <a:pt x="11127" y="22450"/>
                    <a:pt x="11162" y="22450"/>
                  </a:cubicBezTo>
                  <a:cubicBezTo>
                    <a:pt x="11197" y="22450"/>
                    <a:pt x="11232" y="22437"/>
                    <a:pt x="11258" y="22411"/>
                  </a:cubicBezTo>
                  <a:cubicBezTo>
                    <a:pt x="11328" y="22359"/>
                    <a:pt x="11328" y="22271"/>
                    <a:pt x="11276" y="22219"/>
                  </a:cubicBezTo>
                  <a:cubicBezTo>
                    <a:pt x="10961" y="21834"/>
                    <a:pt x="10629" y="21467"/>
                    <a:pt x="10297" y="21082"/>
                  </a:cubicBezTo>
                  <a:cubicBezTo>
                    <a:pt x="10266" y="21052"/>
                    <a:pt x="10224" y="21033"/>
                    <a:pt x="10184" y="21033"/>
                  </a:cubicBez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262" name="Google Shape;2262;p71"/>
          <p:cNvGrpSpPr/>
          <p:nvPr/>
        </p:nvGrpSpPr>
        <p:grpSpPr>
          <a:xfrm rot="-2127592">
            <a:off x="-172109" y="798615"/>
            <a:ext cx="2029379" cy="964106"/>
            <a:chOff x="3081063" y="3872425"/>
            <a:chExt cx="1339525" cy="636350"/>
          </a:xfrm>
        </p:grpSpPr>
        <p:sp>
          <p:nvSpPr>
            <p:cNvPr id="2263" name="Google Shape;2263;p71"/>
            <p:cNvSpPr/>
            <p:nvPr/>
          </p:nvSpPr>
          <p:spPr>
            <a:xfrm>
              <a:off x="3081063" y="3898225"/>
              <a:ext cx="1339525" cy="607050"/>
            </a:xfrm>
            <a:custGeom>
              <a:avLst/>
              <a:gdLst/>
              <a:ahLst/>
              <a:cxnLst/>
              <a:rect l="l" t="t" r="r" b="b"/>
              <a:pathLst>
                <a:path w="53581" h="24282" extrusionOk="0">
                  <a:moveTo>
                    <a:pt x="16556" y="10009"/>
                  </a:moveTo>
                  <a:cubicBezTo>
                    <a:pt x="16666" y="10009"/>
                    <a:pt x="16778" y="10028"/>
                    <a:pt x="16887" y="10069"/>
                  </a:cubicBezTo>
                  <a:lnTo>
                    <a:pt x="36624" y="17779"/>
                  </a:lnTo>
                  <a:cubicBezTo>
                    <a:pt x="37271" y="18023"/>
                    <a:pt x="37096" y="18985"/>
                    <a:pt x="36414" y="18985"/>
                  </a:cubicBezTo>
                  <a:lnTo>
                    <a:pt x="12063" y="18985"/>
                  </a:lnTo>
                  <a:cubicBezTo>
                    <a:pt x="11346" y="18985"/>
                    <a:pt x="10909" y="18181"/>
                    <a:pt x="11293" y="17569"/>
                  </a:cubicBezTo>
                  <a:lnTo>
                    <a:pt x="15786" y="10436"/>
                  </a:lnTo>
                  <a:cubicBezTo>
                    <a:pt x="15954" y="10165"/>
                    <a:pt x="16246" y="10009"/>
                    <a:pt x="16556" y="10009"/>
                  </a:cubicBezTo>
                  <a:close/>
                  <a:moveTo>
                    <a:pt x="14437" y="1"/>
                  </a:moveTo>
                  <a:cubicBezTo>
                    <a:pt x="13645" y="1"/>
                    <a:pt x="12871" y="415"/>
                    <a:pt x="12430" y="1154"/>
                  </a:cubicBezTo>
                  <a:lnTo>
                    <a:pt x="927" y="20733"/>
                  </a:lnTo>
                  <a:cubicBezTo>
                    <a:pt x="0" y="22289"/>
                    <a:pt x="1119" y="24282"/>
                    <a:pt x="2920" y="24282"/>
                  </a:cubicBezTo>
                  <a:lnTo>
                    <a:pt x="50364" y="24282"/>
                  </a:lnTo>
                  <a:cubicBezTo>
                    <a:pt x="52777" y="24282"/>
                    <a:pt x="53581" y="21013"/>
                    <a:pt x="51466" y="19859"/>
                  </a:cubicBezTo>
                  <a:lnTo>
                    <a:pt x="15524" y="280"/>
                  </a:lnTo>
                  <a:cubicBezTo>
                    <a:pt x="15179" y="91"/>
                    <a:pt x="14806" y="1"/>
                    <a:pt x="14437" y="1"/>
                  </a:cubicBez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64" name="Google Shape;2264;p71"/>
            <p:cNvSpPr/>
            <p:nvPr/>
          </p:nvSpPr>
          <p:spPr>
            <a:xfrm>
              <a:off x="3092413" y="3894725"/>
              <a:ext cx="1309400" cy="614050"/>
            </a:xfrm>
            <a:custGeom>
              <a:avLst/>
              <a:gdLst/>
              <a:ahLst/>
              <a:cxnLst/>
              <a:rect l="l" t="t" r="r" b="b"/>
              <a:pathLst>
                <a:path w="52376" h="24562" extrusionOk="0">
                  <a:moveTo>
                    <a:pt x="16101" y="10297"/>
                  </a:moveTo>
                  <a:cubicBezTo>
                    <a:pt x="16189" y="10297"/>
                    <a:pt x="16276" y="10314"/>
                    <a:pt x="16381" y="10349"/>
                  </a:cubicBezTo>
                  <a:lnTo>
                    <a:pt x="36117" y="18058"/>
                  </a:lnTo>
                  <a:cubicBezTo>
                    <a:pt x="36345" y="18146"/>
                    <a:pt x="36432" y="18303"/>
                    <a:pt x="36432" y="18495"/>
                  </a:cubicBezTo>
                  <a:cubicBezTo>
                    <a:pt x="36432" y="18618"/>
                    <a:pt x="36380" y="18740"/>
                    <a:pt x="36310" y="18828"/>
                  </a:cubicBezTo>
                  <a:cubicBezTo>
                    <a:pt x="36222" y="18915"/>
                    <a:pt x="36117" y="18985"/>
                    <a:pt x="35960" y="18985"/>
                  </a:cubicBezTo>
                  <a:lnTo>
                    <a:pt x="11609" y="18985"/>
                  </a:lnTo>
                  <a:cubicBezTo>
                    <a:pt x="11381" y="18985"/>
                    <a:pt x="11189" y="18880"/>
                    <a:pt x="11049" y="18740"/>
                  </a:cubicBezTo>
                  <a:cubicBezTo>
                    <a:pt x="10927" y="18600"/>
                    <a:pt x="10839" y="18408"/>
                    <a:pt x="10839" y="18198"/>
                  </a:cubicBezTo>
                  <a:cubicBezTo>
                    <a:pt x="10839" y="18058"/>
                    <a:pt x="10874" y="17919"/>
                    <a:pt x="10962" y="17796"/>
                  </a:cubicBezTo>
                  <a:lnTo>
                    <a:pt x="15454" y="10646"/>
                  </a:lnTo>
                  <a:cubicBezTo>
                    <a:pt x="15594" y="10419"/>
                    <a:pt x="15839" y="10297"/>
                    <a:pt x="16101" y="10297"/>
                  </a:cubicBezTo>
                  <a:close/>
                  <a:moveTo>
                    <a:pt x="16101" y="10000"/>
                  </a:moveTo>
                  <a:cubicBezTo>
                    <a:pt x="15752" y="10000"/>
                    <a:pt x="15402" y="10174"/>
                    <a:pt x="15210" y="10489"/>
                  </a:cubicBezTo>
                  <a:lnTo>
                    <a:pt x="10717" y="17639"/>
                  </a:lnTo>
                  <a:cubicBezTo>
                    <a:pt x="10595" y="17814"/>
                    <a:pt x="10542" y="18006"/>
                    <a:pt x="10542" y="18198"/>
                  </a:cubicBezTo>
                  <a:cubicBezTo>
                    <a:pt x="10542" y="18478"/>
                    <a:pt x="10665" y="18740"/>
                    <a:pt x="10839" y="18950"/>
                  </a:cubicBezTo>
                  <a:cubicBezTo>
                    <a:pt x="11032" y="19142"/>
                    <a:pt x="11294" y="19265"/>
                    <a:pt x="11609" y="19265"/>
                  </a:cubicBezTo>
                  <a:lnTo>
                    <a:pt x="35960" y="19265"/>
                  </a:lnTo>
                  <a:cubicBezTo>
                    <a:pt x="36187" y="19265"/>
                    <a:pt x="36397" y="19177"/>
                    <a:pt x="36519" y="19020"/>
                  </a:cubicBezTo>
                  <a:cubicBezTo>
                    <a:pt x="36659" y="18880"/>
                    <a:pt x="36712" y="18688"/>
                    <a:pt x="36712" y="18495"/>
                  </a:cubicBezTo>
                  <a:cubicBezTo>
                    <a:pt x="36729" y="18216"/>
                    <a:pt x="36554" y="17901"/>
                    <a:pt x="36240" y="17779"/>
                  </a:cubicBezTo>
                  <a:lnTo>
                    <a:pt x="16486" y="10069"/>
                  </a:lnTo>
                  <a:cubicBezTo>
                    <a:pt x="16363" y="10017"/>
                    <a:pt x="16224" y="10000"/>
                    <a:pt x="16101" y="10000"/>
                  </a:cubicBezTo>
                  <a:close/>
                  <a:moveTo>
                    <a:pt x="13969" y="280"/>
                  </a:moveTo>
                  <a:cubicBezTo>
                    <a:pt x="14318" y="280"/>
                    <a:pt x="14668" y="367"/>
                    <a:pt x="15000" y="560"/>
                  </a:cubicBezTo>
                  <a:lnTo>
                    <a:pt x="50942" y="20139"/>
                  </a:lnTo>
                  <a:cubicBezTo>
                    <a:pt x="51728" y="20576"/>
                    <a:pt x="52078" y="21292"/>
                    <a:pt x="52078" y="22044"/>
                  </a:cubicBezTo>
                  <a:cubicBezTo>
                    <a:pt x="52078" y="22604"/>
                    <a:pt x="51886" y="23163"/>
                    <a:pt x="51501" y="23582"/>
                  </a:cubicBezTo>
                  <a:cubicBezTo>
                    <a:pt x="51134" y="23985"/>
                    <a:pt x="50592" y="24264"/>
                    <a:pt x="49910" y="24264"/>
                  </a:cubicBezTo>
                  <a:lnTo>
                    <a:pt x="2466" y="24264"/>
                  </a:lnTo>
                  <a:cubicBezTo>
                    <a:pt x="1819" y="24264"/>
                    <a:pt x="1277" y="24002"/>
                    <a:pt x="893" y="23600"/>
                  </a:cubicBezTo>
                  <a:cubicBezTo>
                    <a:pt x="508" y="23198"/>
                    <a:pt x="281" y="22639"/>
                    <a:pt x="281" y="22062"/>
                  </a:cubicBezTo>
                  <a:cubicBezTo>
                    <a:pt x="281" y="21695"/>
                    <a:pt x="386" y="21310"/>
                    <a:pt x="595" y="20943"/>
                  </a:cubicBezTo>
                  <a:lnTo>
                    <a:pt x="12098" y="1364"/>
                  </a:lnTo>
                  <a:cubicBezTo>
                    <a:pt x="12518" y="665"/>
                    <a:pt x="13234" y="280"/>
                    <a:pt x="13969" y="280"/>
                  </a:cubicBezTo>
                  <a:close/>
                  <a:moveTo>
                    <a:pt x="13969" y="0"/>
                  </a:moveTo>
                  <a:cubicBezTo>
                    <a:pt x="13129" y="0"/>
                    <a:pt x="12308" y="437"/>
                    <a:pt x="11853" y="1224"/>
                  </a:cubicBezTo>
                  <a:lnTo>
                    <a:pt x="351" y="20803"/>
                  </a:lnTo>
                  <a:cubicBezTo>
                    <a:pt x="106" y="21205"/>
                    <a:pt x="1" y="21642"/>
                    <a:pt x="1" y="22062"/>
                  </a:cubicBezTo>
                  <a:cubicBezTo>
                    <a:pt x="1" y="22708"/>
                    <a:pt x="246" y="23338"/>
                    <a:pt x="683" y="23792"/>
                  </a:cubicBezTo>
                  <a:cubicBezTo>
                    <a:pt x="1120" y="24264"/>
                    <a:pt x="1749" y="24561"/>
                    <a:pt x="2466" y="24561"/>
                  </a:cubicBezTo>
                  <a:lnTo>
                    <a:pt x="49910" y="24561"/>
                  </a:lnTo>
                  <a:cubicBezTo>
                    <a:pt x="50679" y="24561"/>
                    <a:pt x="51291" y="24247"/>
                    <a:pt x="51728" y="23775"/>
                  </a:cubicBezTo>
                  <a:cubicBezTo>
                    <a:pt x="52148" y="23303"/>
                    <a:pt x="52375" y="22673"/>
                    <a:pt x="52375" y="22044"/>
                  </a:cubicBezTo>
                  <a:cubicBezTo>
                    <a:pt x="52375" y="21205"/>
                    <a:pt x="51973" y="20366"/>
                    <a:pt x="51081" y="19876"/>
                  </a:cubicBezTo>
                  <a:lnTo>
                    <a:pt x="15140" y="297"/>
                  </a:lnTo>
                  <a:cubicBezTo>
                    <a:pt x="14773" y="88"/>
                    <a:pt x="14371" y="0"/>
                    <a:pt x="13969" y="0"/>
                  </a:cubicBez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65" name="Google Shape;2265;p71"/>
            <p:cNvSpPr/>
            <p:nvPr/>
          </p:nvSpPr>
          <p:spPr>
            <a:xfrm>
              <a:off x="3081063" y="3876375"/>
              <a:ext cx="1339525" cy="606625"/>
            </a:xfrm>
            <a:custGeom>
              <a:avLst/>
              <a:gdLst/>
              <a:ahLst/>
              <a:cxnLst/>
              <a:rect l="l" t="t" r="r" b="b"/>
              <a:pathLst>
                <a:path w="53581" h="24265" extrusionOk="0">
                  <a:moveTo>
                    <a:pt x="16541" y="10005"/>
                  </a:moveTo>
                  <a:cubicBezTo>
                    <a:pt x="16655" y="10005"/>
                    <a:pt x="16773" y="10026"/>
                    <a:pt x="16887" y="10069"/>
                  </a:cubicBezTo>
                  <a:lnTo>
                    <a:pt x="36624" y="17778"/>
                  </a:lnTo>
                  <a:cubicBezTo>
                    <a:pt x="37271" y="18023"/>
                    <a:pt x="37096" y="18985"/>
                    <a:pt x="36414" y="18985"/>
                  </a:cubicBezTo>
                  <a:lnTo>
                    <a:pt x="12063" y="18985"/>
                  </a:lnTo>
                  <a:cubicBezTo>
                    <a:pt x="11346" y="18985"/>
                    <a:pt x="10909" y="18181"/>
                    <a:pt x="11293" y="17569"/>
                  </a:cubicBezTo>
                  <a:lnTo>
                    <a:pt x="15786" y="10419"/>
                  </a:lnTo>
                  <a:cubicBezTo>
                    <a:pt x="15951" y="10152"/>
                    <a:pt x="16236" y="10005"/>
                    <a:pt x="16541" y="10005"/>
                  </a:cubicBezTo>
                  <a:close/>
                  <a:moveTo>
                    <a:pt x="14434" y="0"/>
                  </a:moveTo>
                  <a:cubicBezTo>
                    <a:pt x="13643" y="0"/>
                    <a:pt x="12870" y="410"/>
                    <a:pt x="12430" y="1136"/>
                  </a:cubicBezTo>
                  <a:lnTo>
                    <a:pt x="927" y="20733"/>
                  </a:lnTo>
                  <a:cubicBezTo>
                    <a:pt x="0" y="22289"/>
                    <a:pt x="1119" y="24264"/>
                    <a:pt x="2920" y="24264"/>
                  </a:cubicBezTo>
                  <a:lnTo>
                    <a:pt x="50364" y="24264"/>
                  </a:lnTo>
                  <a:cubicBezTo>
                    <a:pt x="52777" y="24264"/>
                    <a:pt x="53581" y="21013"/>
                    <a:pt x="51466" y="19859"/>
                  </a:cubicBezTo>
                  <a:lnTo>
                    <a:pt x="15524" y="280"/>
                  </a:lnTo>
                  <a:cubicBezTo>
                    <a:pt x="15178" y="90"/>
                    <a:pt x="14804" y="0"/>
                    <a:pt x="14434" y="0"/>
                  </a:cubicBezTo>
                  <a:close/>
                </a:path>
              </a:pathLst>
            </a:custGeom>
            <a:solidFill>
              <a:srgbClr val="E2EE6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66" name="Google Shape;2266;p71"/>
            <p:cNvSpPr/>
            <p:nvPr/>
          </p:nvSpPr>
          <p:spPr>
            <a:xfrm>
              <a:off x="3092413" y="3872425"/>
              <a:ext cx="1309400" cy="614500"/>
            </a:xfrm>
            <a:custGeom>
              <a:avLst/>
              <a:gdLst/>
              <a:ahLst/>
              <a:cxnLst/>
              <a:rect l="l" t="t" r="r" b="b"/>
              <a:pathLst>
                <a:path w="52376" h="24580" extrusionOk="0">
                  <a:moveTo>
                    <a:pt x="16101" y="10297"/>
                  </a:moveTo>
                  <a:cubicBezTo>
                    <a:pt x="16189" y="10297"/>
                    <a:pt x="16276" y="10315"/>
                    <a:pt x="16381" y="10350"/>
                  </a:cubicBezTo>
                  <a:lnTo>
                    <a:pt x="36117" y="18059"/>
                  </a:lnTo>
                  <a:cubicBezTo>
                    <a:pt x="36345" y="18146"/>
                    <a:pt x="36432" y="18321"/>
                    <a:pt x="36432" y="18496"/>
                  </a:cubicBezTo>
                  <a:cubicBezTo>
                    <a:pt x="36432" y="18636"/>
                    <a:pt x="36380" y="18758"/>
                    <a:pt x="36310" y="18846"/>
                  </a:cubicBezTo>
                  <a:cubicBezTo>
                    <a:pt x="36222" y="18933"/>
                    <a:pt x="36117" y="18985"/>
                    <a:pt x="35960" y="18985"/>
                  </a:cubicBezTo>
                  <a:lnTo>
                    <a:pt x="11609" y="18985"/>
                  </a:lnTo>
                  <a:cubicBezTo>
                    <a:pt x="11381" y="18985"/>
                    <a:pt x="11189" y="18898"/>
                    <a:pt x="11049" y="18758"/>
                  </a:cubicBezTo>
                  <a:cubicBezTo>
                    <a:pt x="10927" y="18618"/>
                    <a:pt x="10839" y="18408"/>
                    <a:pt x="10839" y="18216"/>
                  </a:cubicBezTo>
                  <a:cubicBezTo>
                    <a:pt x="10839" y="18076"/>
                    <a:pt x="10874" y="17936"/>
                    <a:pt x="10962" y="17797"/>
                  </a:cubicBezTo>
                  <a:lnTo>
                    <a:pt x="15454" y="10664"/>
                  </a:lnTo>
                  <a:cubicBezTo>
                    <a:pt x="15594" y="10437"/>
                    <a:pt x="15839" y="10297"/>
                    <a:pt x="16101" y="10297"/>
                  </a:cubicBezTo>
                  <a:close/>
                  <a:moveTo>
                    <a:pt x="16101" y="10017"/>
                  </a:moveTo>
                  <a:cubicBezTo>
                    <a:pt x="15752" y="10017"/>
                    <a:pt x="15402" y="10192"/>
                    <a:pt x="15210" y="10507"/>
                  </a:cubicBezTo>
                  <a:lnTo>
                    <a:pt x="10717" y="17639"/>
                  </a:lnTo>
                  <a:cubicBezTo>
                    <a:pt x="10595" y="17832"/>
                    <a:pt x="10542" y="18024"/>
                    <a:pt x="10542" y="18216"/>
                  </a:cubicBezTo>
                  <a:cubicBezTo>
                    <a:pt x="10542" y="18496"/>
                    <a:pt x="10665" y="18758"/>
                    <a:pt x="10839" y="18950"/>
                  </a:cubicBezTo>
                  <a:cubicBezTo>
                    <a:pt x="11032" y="19160"/>
                    <a:pt x="11294" y="19283"/>
                    <a:pt x="11609" y="19283"/>
                  </a:cubicBezTo>
                  <a:lnTo>
                    <a:pt x="35960" y="19283"/>
                  </a:lnTo>
                  <a:cubicBezTo>
                    <a:pt x="36187" y="19283"/>
                    <a:pt x="36397" y="19178"/>
                    <a:pt x="36519" y="19038"/>
                  </a:cubicBezTo>
                  <a:cubicBezTo>
                    <a:pt x="36659" y="18880"/>
                    <a:pt x="36712" y="18688"/>
                    <a:pt x="36712" y="18496"/>
                  </a:cubicBezTo>
                  <a:cubicBezTo>
                    <a:pt x="36729" y="18216"/>
                    <a:pt x="36554" y="17919"/>
                    <a:pt x="36240" y="17797"/>
                  </a:cubicBezTo>
                  <a:lnTo>
                    <a:pt x="16486" y="10087"/>
                  </a:lnTo>
                  <a:cubicBezTo>
                    <a:pt x="16363" y="10035"/>
                    <a:pt x="16224" y="10017"/>
                    <a:pt x="16101" y="10017"/>
                  </a:cubicBezTo>
                  <a:close/>
                  <a:moveTo>
                    <a:pt x="13969" y="298"/>
                  </a:moveTo>
                  <a:cubicBezTo>
                    <a:pt x="14318" y="298"/>
                    <a:pt x="14668" y="385"/>
                    <a:pt x="15000" y="560"/>
                  </a:cubicBezTo>
                  <a:lnTo>
                    <a:pt x="50942" y="20139"/>
                  </a:lnTo>
                  <a:cubicBezTo>
                    <a:pt x="51728" y="20576"/>
                    <a:pt x="52078" y="21310"/>
                    <a:pt x="52078" y="22062"/>
                  </a:cubicBezTo>
                  <a:cubicBezTo>
                    <a:pt x="52078" y="22621"/>
                    <a:pt x="51886" y="23181"/>
                    <a:pt x="51501" y="23583"/>
                  </a:cubicBezTo>
                  <a:cubicBezTo>
                    <a:pt x="51134" y="24003"/>
                    <a:pt x="50592" y="24282"/>
                    <a:pt x="49910" y="24282"/>
                  </a:cubicBezTo>
                  <a:lnTo>
                    <a:pt x="2466" y="24282"/>
                  </a:lnTo>
                  <a:cubicBezTo>
                    <a:pt x="1819" y="24282"/>
                    <a:pt x="1277" y="24020"/>
                    <a:pt x="893" y="23618"/>
                  </a:cubicBezTo>
                  <a:cubicBezTo>
                    <a:pt x="508" y="23198"/>
                    <a:pt x="281" y="22656"/>
                    <a:pt x="281" y="22080"/>
                  </a:cubicBezTo>
                  <a:cubicBezTo>
                    <a:pt x="281" y="21695"/>
                    <a:pt x="386" y="21310"/>
                    <a:pt x="595" y="20961"/>
                  </a:cubicBezTo>
                  <a:lnTo>
                    <a:pt x="12098" y="1382"/>
                  </a:lnTo>
                  <a:cubicBezTo>
                    <a:pt x="12518" y="682"/>
                    <a:pt x="13234" y="298"/>
                    <a:pt x="13969" y="298"/>
                  </a:cubicBezTo>
                  <a:close/>
                  <a:moveTo>
                    <a:pt x="13969" y="1"/>
                  </a:moveTo>
                  <a:cubicBezTo>
                    <a:pt x="13129" y="1"/>
                    <a:pt x="12308" y="455"/>
                    <a:pt x="11853" y="1224"/>
                  </a:cubicBezTo>
                  <a:lnTo>
                    <a:pt x="351" y="20803"/>
                  </a:lnTo>
                  <a:cubicBezTo>
                    <a:pt x="106" y="21223"/>
                    <a:pt x="1" y="21660"/>
                    <a:pt x="1" y="22080"/>
                  </a:cubicBezTo>
                  <a:cubicBezTo>
                    <a:pt x="1" y="22726"/>
                    <a:pt x="246" y="23356"/>
                    <a:pt x="683" y="23810"/>
                  </a:cubicBezTo>
                  <a:cubicBezTo>
                    <a:pt x="1120" y="24265"/>
                    <a:pt x="1749" y="24579"/>
                    <a:pt x="2466" y="24579"/>
                  </a:cubicBezTo>
                  <a:lnTo>
                    <a:pt x="49910" y="24579"/>
                  </a:lnTo>
                  <a:cubicBezTo>
                    <a:pt x="50679" y="24579"/>
                    <a:pt x="51291" y="24265"/>
                    <a:pt x="51728" y="23793"/>
                  </a:cubicBezTo>
                  <a:cubicBezTo>
                    <a:pt x="52148" y="23303"/>
                    <a:pt x="52375" y="22691"/>
                    <a:pt x="52375" y="22062"/>
                  </a:cubicBezTo>
                  <a:cubicBezTo>
                    <a:pt x="52375" y="21223"/>
                    <a:pt x="51973" y="20366"/>
                    <a:pt x="51081" y="19894"/>
                  </a:cubicBezTo>
                  <a:lnTo>
                    <a:pt x="15140" y="315"/>
                  </a:lnTo>
                  <a:cubicBezTo>
                    <a:pt x="14773" y="106"/>
                    <a:pt x="14371" y="1"/>
                    <a:pt x="13969" y="1"/>
                  </a:cubicBez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67" name="Google Shape;2267;p71"/>
            <p:cNvSpPr/>
            <p:nvPr/>
          </p:nvSpPr>
          <p:spPr>
            <a:xfrm>
              <a:off x="3886613" y="4145525"/>
              <a:ext cx="475475" cy="266250"/>
            </a:xfrm>
            <a:custGeom>
              <a:avLst/>
              <a:gdLst/>
              <a:ahLst/>
              <a:cxnLst/>
              <a:rect l="l" t="t" r="r" b="b"/>
              <a:pathLst>
                <a:path w="19019" h="10650" extrusionOk="0">
                  <a:moveTo>
                    <a:pt x="362" y="1"/>
                  </a:moveTo>
                  <a:cubicBezTo>
                    <a:pt x="78" y="1"/>
                    <a:pt x="1" y="492"/>
                    <a:pt x="311" y="684"/>
                  </a:cubicBezTo>
                  <a:cubicBezTo>
                    <a:pt x="6167" y="4233"/>
                    <a:pt x="12199" y="7817"/>
                    <a:pt x="18457" y="10614"/>
                  </a:cubicBezTo>
                  <a:cubicBezTo>
                    <a:pt x="18516" y="10639"/>
                    <a:pt x="18570" y="10650"/>
                    <a:pt x="18618" y="10650"/>
                  </a:cubicBezTo>
                  <a:cubicBezTo>
                    <a:pt x="18943" y="10650"/>
                    <a:pt x="19019" y="10152"/>
                    <a:pt x="18684" y="9984"/>
                  </a:cubicBezTo>
                  <a:cubicBezTo>
                    <a:pt x="12653" y="6645"/>
                    <a:pt x="6482" y="3551"/>
                    <a:pt x="538" y="55"/>
                  </a:cubicBezTo>
                  <a:cubicBezTo>
                    <a:pt x="473" y="17"/>
                    <a:pt x="414" y="1"/>
                    <a:pt x="36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68" name="Google Shape;2268;p71"/>
            <p:cNvSpPr/>
            <p:nvPr/>
          </p:nvSpPr>
          <p:spPr>
            <a:xfrm>
              <a:off x="3370713" y="3925150"/>
              <a:ext cx="109825" cy="59075"/>
            </a:xfrm>
            <a:custGeom>
              <a:avLst/>
              <a:gdLst/>
              <a:ahLst/>
              <a:cxnLst/>
              <a:rect l="l" t="t" r="r" b="b"/>
              <a:pathLst>
                <a:path w="4393" h="2363" extrusionOk="0">
                  <a:moveTo>
                    <a:pt x="3350" y="0"/>
                  </a:moveTo>
                  <a:cubicBezTo>
                    <a:pt x="2104" y="0"/>
                    <a:pt x="742" y="685"/>
                    <a:pt x="144" y="1773"/>
                  </a:cubicBezTo>
                  <a:cubicBezTo>
                    <a:pt x="0" y="2048"/>
                    <a:pt x="230" y="2363"/>
                    <a:pt x="486" y="2363"/>
                  </a:cubicBezTo>
                  <a:cubicBezTo>
                    <a:pt x="572" y="2363"/>
                    <a:pt x="660" y="2328"/>
                    <a:pt x="739" y="2245"/>
                  </a:cubicBezTo>
                  <a:cubicBezTo>
                    <a:pt x="1648" y="1266"/>
                    <a:pt x="2592" y="829"/>
                    <a:pt x="3938" y="794"/>
                  </a:cubicBezTo>
                  <a:cubicBezTo>
                    <a:pt x="4392" y="776"/>
                    <a:pt x="4253" y="94"/>
                    <a:pt x="3868" y="42"/>
                  </a:cubicBezTo>
                  <a:cubicBezTo>
                    <a:pt x="3699" y="14"/>
                    <a:pt x="3526" y="0"/>
                    <a:pt x="335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269" name="Google Shape;2269;p71"/>
          <p:cNvGrpSpPr/>
          <p:nvPr/>
        </p:nvGrpSpPr>
        <p:grpSpPr>
          <a:xfrm>
            <a:off x="1247540" y="2122780"/>
            <a:ext cx="1046144" cy="1488006"/>
            <a:chOff x="818475" y="2946550"/>
            <a:chExt cx="408650" cy="581275"/>
          </a:xfrm>
        </p:grpSpPr>
        <p:sp>
          <p:nvSpPr>
            <p:cNvPr id="2270" name="Google Shape;2270;p71"/>
            <p:cNvSpPr/>
            <p:nvPr/>
          </p:nvSpPr>
          <p:spPr>
            <a:xfrm>
              <a:off x="827225" y="3077225"/>
              <a:ext cx="370625" cy="443175"/>
            </a:xfrm>
            <a:custGeom>
              <a:avLst/>
              <a:gdLst/>
              <a:ahLst/>
              <a:cxnLst/>
              <a:rect l="l" t="t" r="r" b="b"/>
              <a:pathLst>
                <a:path w="14825" h="17727" extrusionOk="0">
                  <a:moveTo>
                    <a:pt x="333" y="0"/>
                  </a:moveTo>
                  <a:lnTo>
                    <a:pt x="1" y="210"/>
                  </a:lnTo>
                  <a:lnTo>
                    <a:pt x="8444" y="13234"/>
                  </a:lnTo>
                  <a:cubicBezTo>
                    <a:pt x="8462" y="13251"/>
                    <a:pt x="8462" y="13269"/>
                    <a:pt x="8462" y="13303"/>
                  </a:cubicBezTo>
                  <a:lnTo>
                    <a:pt x="9843" y="15436"/>
                  </a:lnTo>
                  <a:cubicBezTo>
                    <a:pt x="9982" y="15629"/>
                    <a:pt x="10210" y="15751"/>
                    <a:pt x="10437" y="15751"/>
                  </a:cubicBezTo>
                  <a:cubicBezTo>
                    <a:pt x="10472" y="15751"/>
                    <a:pt x="10507" y="15733"/>
                    <a:pt x="10542" y="15733"/>
                  </a:cubicBezTo>
                  <a:lnTo>
                    <a:pt x="10559" y="15733"/>
                  </a:lnTo>
                  <a:cubicBezTo>
                    <a:pt x="10612" y="15733"/>
                    <a:pt x="10664" y="15751"/>
                    <a:pt x="10682" y="15803"/>
                  </a:cubicBezTo>
                  <a:lnTo>
                    <a:pt x="11311" y="16765"/>
                  </a:lnTo>
                  <a:cubicBezTo>
                    <a:pt x="11713" y="17394"/>
                    <a:pt x="12395" y="17726"/>
                    <a:pt x="13094" y="17726"/>
                  </a:cubicBezTo>
                  <a:cubicBezTo>
                    <a:pt x="13479" y="17726"/>
                    <a:pt x="13881" y="17621"/>
                    <a:pt x="14230" y="17394"/>
                  </a:cubicBezTo>
                  <a:cubicBezTo>
                    <a:pt x="14475" y="17237"/>
                    <a:pt x="14667" y="17044"/>
                    <a:pt x="14825" y="16817"/>
                  </a:cubicBezTo>
                  <a:lnTo>
                    <a:pt x="14825" y="16817"/>
                  </a:lnTo>
                  <a:cubicBezTo>
                    <a:pt x="14790" y="16835"/>
                    <a:pt x="14755" y="16870"/>
                    <a:pt x="14720" y="16887"/>
                  </a:cubicBezTo>
                  <a:cubicBezTo>
                    <a:pt x="14318" y="17149"/>
                    <a:pt x="13863" y="17272"/>
                    <a:pt x="13426" y="17272"/>
                  </a:cubicBezTo>
                  <a:cubicBezTo>
                    <a:pt x="12640" y="17272"/>
                    <a:pt x="11870" y="16887"/>
                    <a:pt x="11416" y="16188"/>
                  </a:cubicBezTo>
                  <a:lnTo>
                    <a:pt x="10839" y="15296"/>
                  </a:lnTo>
                  <a:lnTo>
                    <a:pt x="10769" y="15296"/>
                  </a:lnTo>
                  <a:cubicBezTo>
                    <a:pt x="10454" y="15296"/>
                    <a:pt x="10122" y="15139"/>
                    <a:pt x="9947" y="14842"/>
                  </a:cubicBezTo>
                  <a:lnTo>
                    <a:pt x="8531" y="12674"/>
                  </a:lnTo>
                  <a:cubicBezTo>
                    <a:pt x="8514" y="12639"/>
                    <a:pt x="8514" y="12622"/>
                    <a:pt x="8496" y="12604"/>
                  </a:cubicBezTo>
                  <a:lnTo>
                    <a:pt x="333" y="0"/>
                  </a:lnTo>
                  <a:close/>
                </a:path>
              </a:pathLst>
            </a:custGeom>
            <a:solidFill>
              <a:srgbClr val="517FC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1" name="Google Shape;2271;p71"/>
            <p:cNvSpPr/>
            <p:nvPr/>
          </p:nvSpPr>
          <p:spPr>
            <a:xfrm>
              <a:off x="819800" y="3077225"/>
              <a:ext cx="392925" cy="450600"/>
            </a:xfrm>
            <a:custGeom>
              <a:avLst/>
              <a:gdLst/>
              <a:ahLst/>
              <a:cxnLst/>
              <a:rect l="l" t="t" r="r" b="b"/>
              <a:pathLst>
                <a:path w="15717" h="18024" extrusionOk="0">
                  <a:moveTo>
                    <a:pt x="630" y="0"/>
                  </a:moveTo>
                  <a:lnTo>
                    <a:pt x="298" y="210"/>
                  </a:lnTo>
                  <a:lnTo>
                    <a:pt x="301" y="215"/>
                  </a:lnTo>
                  <a:lnTo>
                    <a:pt x="630" y="0"/>
                  </a:lnTo>
                  <a:close/>
                  <a:moveTo>
                    <a:pt x="0" y="262"/>
                  </a:moveTo>
                  <a:cubicBezTo>
                    <a:pt x="0" y="280"/>
                    <a:pt x="18" y="280"/>
                    <a:pt x="18" y="297"/>
                  </a:cubicBezTo>
                  <a:cubicBezTo>
                    <a:pt x="20" y="299"/>
                    <a:pt x="23" y="300"/>
                    <a:pt x="25" y="301"/>
                  </a:cubicBezTo>
                  <a:lnTo>
                    <a:pt x="25" y="301"/>
                  </a:lnTo>
                  <a:lnTo>
                    <a:pt x="0" y="262"/>
                  </a:lnTo>
                  <a:close/>
                  <a:moveTo>
                    <a:pt x="301" y="215"/>
                  </a:moveTo>
                  <a:lnTo>
                    <a:pt x="175" y="297"/>
                  </a:lnTo>
                  <a:cubicBezTo>
                    <a:pt x="158" y="315"/>
                    <a:pt x="123" y="315"/>
                    <a:pt x="105" y="315"/>
                  </a:cubicBezTo>
                  <a:cubicBezTo>
                    <a:pt x="73" y="315"/>
                    <a:pt x="55" y="315"/>
                    <a:pt x="25" y="301"/>
                  </a:cubicBezTo>
                  <a:lnTo>
                    <a:pt x="25" y="301"/>
                  </a:lnTo>
                  <a:lnTo>
                    <a:pt x="8461" y="13338"/>
                  </a:lnTo>
                  <a:cubicBezTo>
                    <a:pt x="8461" y="13356"/>
                    <a:pt x="8479" y="13391"/>
                    <a:pt x="8479" y="13408"/>
                  </a:cubicBezTo>
                  <a:lnTo>
                    <a:pt x="9895" y="15594"/>
                  </a:lnTo>
                  <a:cubicBezTo>
                    <a:pt x="10087" y="15873"/>
                    <a:pt x="10402" y="16031"/>
                    <a:pt x="10734" y="16031"/>
                  </a:cubicBezTo>
                  <a:lnTo>
                    <a:pt x="10786" y="16031"/>
                  </a:lnTo>
                  <a:lnTo>
                    <a:pt x="11363" y="16922"/>
                  </a:lnTo>
                  <a:cubicBezTo>
                    <a:pt x="11835" y="17639"/>
                    <a:pt x="12604" y="18023"/>
                    <a:pt x="13391" y="18023"/>
                  </a:cubicBezTo>
                  <a:cubicBezTo>
                    <a:pt x="13828" y="18023"/>
                    <a:pt x="14283" y="17901"/>
                    <a:pt x="14685" y="17639"/>
                  </a:cubicBezTo>
                  <a:cubicBezTo>
                    <a:pt x="15227" y="17289"/>
                    <a:pt x="15576" y="16765"/>
                    <a:pt x="15716" y="16188"/>
                  </a:cubicBezTo>
                  <a:lnTo>
                    <a:pt x="15716" y="16188"/>
                  </a:lnTo>
                  <a:cubicBezTo>
                    <a:pt x="15559" y="16433"/>
                    <a:pt x="15366" y="16642"/>
                    <a:pt x="15122" y="16817"/>
                  </a:cubicBezTo>
                  <a:cubicBezTo>
                    <a:pt x="14964" y="17044"/>
                    <a:pt x="14772" y="17237"/>
                    <a:pt x="14527" y="17394"/>
                  </a:cubicBezTo>
                  <a:cubicBezTo>
                    <a:pt x="14178" y="17621"/>
                    <a:pt x="13776" y="17726"/>
                    <a:pt x="13391" y="17726"/>
                  </a:cubicBezTo>
                  <a:cubicBezTo>
                    <a:pt x="12692" y="17726"/>
                    <a:pt x="12010" y="17394"/>
                    <a:pt x="11608" y="16765"/>
                  </a:cubicBezTo>
                  <a:lnTo>
                    <a:pt x="10979" y="15803"/>
                  </a:lnTo>
                  <a:cubicBezTo>
                    <a:pt x="10961" y="15751"/>
                    <a:pt x="10909" y="15733"/>
                    <a:pt x="10856" y="15733"/>
                  </a:cubicBezTo>
                  <a:lnTo>
                    <a:pt x="10839" y="15733"/>
                  </a:lnTo>
                  <a:cubicBezTo>
                    <a:pt x="10804" y="15733"/>
                    <a:pt x="10769" y="15751"/>
                    <a:pt x="10734" y="15751"/>
                  </a:cubicBezTo>
                  <a:cubicBezTo>
                    <a:pt x="10507" y="15751"/>
                    <a:pt x="10279" y="15629"/>
                    <a:pt x="10140" y="15436"/>
                  </a:cubicBezTo>
                  <a:lnTo>
                    <a:pt x="8759" y="13303"/>
                  </a:lnTo>
                  <a:cubicBezTo>
                    <a:pt x="8759" y="13269"/>
                    <a:pt x="8759" y="13251"/>
                    <a:pt x="8741" y="13234"/>
                  </a:cubicBezTo>
                  <a:lnTo>
                    <a:pt x="301" y="215"/>
                  </a:lnTo>
                  <a:close/>
                </a:path>
              </a:pathLst>
            </a:custGeom>
            <a:solidFill>
              <a:srgbClr val="517FC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2" name="Google Shape;2272;p71"/>
            <p:cNvSpPr/>
            <p:nvPr/>
          </p:nvSpPr>
          <p:spPr>
            <a:xfrm>
              <a:off x="826350" y="3064550"/>
              <a:ext cx="5275" cy="9625"/>
            </a:xfrm>
            <a:custGeom>
              <a:avLst/>
              <a:gdLst/>
              <a:ahLst/>
              <a:cxnLst/>
              <a:rect l="l" t="t" r="r" b="b"/>
              <a:pathLst>
                <a:path w="211" h="385" extrusionOk="0">
                  <a:moveTo>
                    <a:pt x="36" y="0"/>
                  </a:moveTo>
                  <a:lnTo>
                    <a:pt x="1" y="385"/>
                  </a:lnTo>
                  <a:lnTo>
                    <a:pt x="210" y="262"/>
                  </a:lnTo>
                  <a:lnTo>
                    <a:pt x="71" y="35"/>
                  </a:lnTo>
                  <a:cubicBezTo>
                    <a:pt x="53" y="35"/>
                    <a:pt x="53" y="18"/>
                    <a:pt x="36" y="0"/>
                  </a:cubicBezTo>
                  <a:close/>
                </a:path>
              </a:pathLst>
            </a:custGeom>
            <a:solidFill>
              <a:srgbClr val="517FC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3" name="Google Shape;2273;p71"/>
            <p:cNvSpPr/>
            <p:nvPr/>
          </p:nvSpPr>
          <p:spPr>
            <a:xfrm>
              <a:off x="818475" y="2965350"/>
              <a:ext cx="17075" cy="119750"/>
            </a:xfrm>
            <a:custGeom>
              <a:avLst/>
              <a:gdLst/>
              <a:ahLst/>
              <a:cxnLst/>
              <a:rect l="l" t="t" r="r" b="b"/>
              <a:pathLst>
                <a:path w="683" h="4790" extrusionOk="0">
                  <a:moveTo>
                    <a:pt x="683" y="0"/>
                  </a:moveTo>
                  <a:lnTo>
                    <a:pt x="683" y="0"/>
                  </a:lnTo>
                  <a:cubicBezTo>
                    <a:pt x="508" y="70"/>
                    <a:pt x="386" y="210"/>
                    <a:pt x="368" y="402"/>
                  </a:cubicBezTo>
                  <a:lnTo>
                    <a:pt x="1" y="4633"/>
                  </a:lnTo>
                  <a:cubicBezTo>
                    <a:pt x="1" y="4668"/>
                    <a:pt x="18" y="4720"/>
                    <a:pt x="53" y="4737"/>
                  </a:cubicBezTo>
                  <a:cubicBezTo>
                    <a:pt x="53" y="4755"/>
                    <a:pt x="71" y="4755"/>
                    <a:pt x="71" y="4772"/>
                  </a:cubicBezTo>
                  <a:cubicBezTo>
                    <a:pt x="106" y="4790"/>
                    <a:pt x="123" y="4790"/>
                    <a:pt x="158" y="4790"/>
                  </a:cubicBezTo>
                  <a:cubicBezTo>
                    <a:pt x="176" y="4790"/>
                    <a:pt x="211" y="4790"/>
                    <a:pt x="228" y="4772"/>
                  </a:cubicBezTo>
                  <a:lnTo>
                    <a:pt x="683" y="4475"/>
                  </a:lnTo>
                  <a:lnTo>
                    <a:pt x="525" y="4230"/>
                  </a:lnTo>
                  <a:lnTo>
                    <a:pt x="316" y="4353"/>
                  </a:lnTo>
                  <a:lnTo>
                    <a:pt x="351" y="3968"/>
                  </a:lnTo>
                  <a:cubicBezTo>
                    <a:pt x="351" y="3951"/>
                    <a:pt x="333" y="3916"/>
                    <a:pt x="333" y="3898"/>
                  </a:cubicBezTo>
                  <a:lnTo>
                    <a:pt x="683" y="0"/>
                  </a:lnTo>
                  <a:close/>
                </a:path>
              </a:pathLst>
            </a:custGeom>
            <a:solidFill>
              <a:srgbClr val="517FC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4" name="Google Shape;2274;p71"/>
            <p:cNvSpPr/>
            <p:nvPr/>
          </p:nvSpPr>
          <p:spPr>
            <a:xfrm>
              <a:off x="1093375" y="3384450"/>
              <a:ext cx="133750" cy="121200"/>
            </a:xfrm>
            <a:custGeom>
              <a:avLst/>
              <a:gdLst/>
              <a:ahLst/>
              <a:cxnLst/>
              <a:rect l="l" t="t" r="r" b="b"/>
              <a:pathLst>
                <a:path w="5350" h="4848" extrusionOk="0">
                  <a:moveTo>
                    <a:pt x="3777" y="1"/>
                  </a:moveTo>
                  <a:lnTo>
                    <a:pt x="1" y="2448"/>
                  </a:lnTo>
                  <a:lnTo>
                    <a:pt x="875" y="3829"/>
                  </a:lnTo>
                  <a:cubicBezTo>
                    <a:pt x="1311" y="4488"/>
                    <a:pt x="2039" y="4847"/>
                    <a:pt x="2782" y="4847"/>
                  </a:cubicBezTo>
                  <a:cubicBezTo>
                    <a:pt x="3201" y="4847"/>
                    <a:pt x="3625" y="4733"/>
                    <a:pt x="4004" y="4493"/>
                  </a:cubicBezTo>
                  <a:cubicBezTo>
                    <a:pt x="5035" y="3811"/>
                    <a:pt x="5350" y="2413"/>
                    <a:pt x="4668" y="1364"/>
                  </a:cubicBezTo>
                  <a:lnTo>
                    <a:pt x="3777" y="1"/>
                  </a:lnTo>
                  <a:close/>
                </a:path>
              </a:pathLst>
            </a:custGeom>
            <a:solidFill>
              <a:srgbClr val="F89A9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5" name="Google Shape;2275;p71"/>
            <p:cNvSpPr/>
            <p:nvPr/>
          </p:nvSpPr>
          <p:spPr>
            <a:xfrm>
              <a:off x="1089450" y="3381375"/>
              <a:ext cx="132875" cy="127650"/>
            </a:xfrm>
            <a:custGeom>
              <a:avLst/>
              <a:gdLst/>
              <a:ahLst/>
              <a:cxnLst/>
              <a:rect l="l" t="t" r="r" b="b"/>
              <a:pathLst>
                <a:path w="5315" h="5106" extrusionOk="0">
                  <a:moveTo>
                    <a:pt x="3899" y="298"/>
                  </a:moveTo>
                  <a:lnTo>
                    <a:pt x="4720" y="1575"/>
                  </a:lnTo>
                  <a:cubicBezTo>
                    <a:pt x="4948" y="1924"/>
                    <a:pt x="5052" y="2326"/>
                    <a:pt x="5052" y="2711"/>
                  </a:cubicBezTo>
                  <a:cubicBezTo>
                    <a:pt x="5052" y="3410"/>
                    <a:pt x="4720" y="4092"/>
                    <a:pt x="4091" y="4494"/>
                  </a:cubicBezTo>
                  <a:cubicBezTo>
                    <a:pt x="3724" y="4739"/>
                    <a:pt x="3322" y="4844"/>
                    <a:pt x="2937" y="4844"/>
                  </a:cubicBezTo>
                  <a:cubicBezTo>
                    <a:pt x="2238" y="4844"/>
                    <a:pt x="1556" y="4494"/>
                    <a:pt x="1154" y="3882"/>
                  </a:cubicBezTo>
                  <a:lnTo>
                    <a:pt x="333" y="2623"/>
                  </a:lnTo>
                  <a:lnTo>
                    <a:pt x="3899" y="298"/>
                  </a:lnTo>
                  <a:close/>
                  <a:moveTo>
                    <a:pt x="3929" y="1"/>
                  </a:moveTo>
                  <a:cubicBezTo>
                    <a:pt x="3905" y="1"/>
                    <a:pt x="3882" y="6"/>
                    <a:pt x="3864" y="19"/>
                  </a:cubicBezTo>
                  <a:lnTo>
                    <a:pt x="88" y="2466"/>
                  </a:lnTo>
                  <a:cubicBezTo>
                    <a:pt x="18" y="2501"/>
                    <a:pt x="0" y="2588"/>
                    <a:pt x="35" y="2641"/>
                  </a:cubicBezTo>
                  <a:lnTo>
                    <a:pt x="927" y="4022"/>
                  </a:lnTo>
                  <a:cubicBezTo>
                    <a:pt x="1381" y="4721"/>
                    <a:pt x="2151" y="5106"/>
                    <a:pt x="2937" y="5106"/>
                  </a:cubicBezTo>
                  <a:cubicBezTo>
                    <a:pt x="3374" y="5106"/>
                    <a:pt x="3829" y="4983"/>
                    <a:pt x="4231" y="4721"/>
                  </a:cubicBezTo>
                  <a:cubicBezTo>
                    <a:pt x="4930" y="4267"/>
                    <a:pt x="5315" y="3497"/>
                    <a:pt x="5315" y="2711"/>
                  </a:cubicBezTo>
                  <a:cubicBezTo>
                    <a:pt x="5315" y="2274"/>
                    <a:pt x="5192" y="1819"/>
                    <a:pt x="4930" y="1417"/>
                  </a:cubicBezTo>
                  <a:lnTo>
                    <a:pt x="4039" y="54"/>
                  </a:lnTo>
                  <a:cubicBezTo>
                    <a:pt x="4016" y="20"/>
                    <a:pt x="3972" y="1"/>
                    <a:pt x="3929" y="1"/>
                  </a:cubicBez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6" name="Google Shape;2276;p71"/>
            <p:cNvSpPr/>
            <p:nvPr/>
          </p:nvSpPr>
          <p:spPr>
            <a:xfrm>
              <a:off x="1104750" y="3454825"/>
              <a:ext cx="76050" cy="47725"/>
            </a:xfrm>
            <a:custGeom>
              <a:avLst/>
              <a:gdLst/>
              <a:ahLst/>
              <a:cxnLst/>
              <a:rect l="l" t="t" r="r" b="b"/>
              <a:pathLst>
                <a:path w="3042" h="1909" extrusionOk="0">
                  <a:moveTo>
                    <a:pt x="262" y="0"/>
                  </a:moveTo>
                  <a:lnTo>
                    <a:pt x="0" y="140"/>
                  </a:lnTo>
                  <a:cubicBezTo>
                    <a:pt x="0" y="140"/>
                    <a:pt x="560" y="962"/>
                    <a:pt x="682" y="1136"/>
                  </a:cubicBezTo>
                  <a:cubicBezTo>
                    <a:pt x="766" y="1291"/>
                    <a:pt x="1371" y="1909"/>
                    <a:pt x="2304" y="1909"/>
                  </a:cubicBezTo>
                  <a:cubicBezTo>
                    <a:pt x="2531" y="1909"/>
                    <a:pt x="2778" y="1872"/>
                    <a:pt x="3042" y="1783"/>
                  </a:cubicBezTo>
                  <a:lnTo>
                    <a:pt x="3042" y="1783"/>
                  </a:lnTo>
                  <a:cubicBezTo>
                    <a:pt x="3042" y="1783"/>
                    <a:pt x="2957" y="1792"/>
                    <a:pt x="2818" y="1792"/>
                  </a:cubicBezTo>
                  <a:cubicBezTo>
                    <a:pt x="2403" y="1792"/>
                    <a:pt x="1508" y="1713"/>
                    <a:pt x="997" y="1084"/>
                  </a:cubicBezTo>
                  <a:cubicBezTo>
                    <a:pt x="542" y="525"/>
                    <a:pt x="262" y="0"/>
                    <a:pt x="262" y="0"/>
                  </a:cubicBezTo>
                  <a:close/>
                </a:path>
              </a:pathLst>
            </a:custGeom>
            <a:solidFill>
              <a:srgbClr val="F039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7" name="Google Shape;2277;p71"/>
            <p:cNvSpPr/>
            <p:nvPr/>
          </p:nvSpPr>
          <p:spPr>
            <a:xfrm>
              <a:off x="830725" y="2950025"/>
              <a:ext cx="119775" cy="113225"/>
            </a:xfrm>
            <a:custGeom>
              <a:avLst/>
              <a:gdLst/>
              <a:ahLst/>
              <a:cxnLst/>
              <a:rect l="l" t="t" r="r" b="b"/>
              <a:pathLst>
                <a:path w="4791" h="4529" extrusionOk="0">
                  <a:moveTo>
                    <a:pt x="684" y="0"/>
                  </a:moveTo>
                  <a:cubicBezTo>
                    <a:pt x="526" y="0"/>
                    <a:pt x="382" y="126"/>
                    <a:pt x="368" y="298"/>
                  </a:cubicBezTo>
                  <a:lnTo>
                    <a:pt x="0" y="4529"/>
                  </a:lnTo>
                  <a:lnTo>
                    <a:pt x="4790" y="1417"/>
                  </a:lnTo>
                  <a:lnTo>
                    <a:pt x="787" y="19"/>
                  </a:lnTo>
                  <a:cubicBezTo>
                    <a:pt x="753" y="6"/>
                    <a:pt x="718" y="0"/>
                    <a:pt x="684" y="0"/>
                  </a:cubicBezTo>
                  <a:close/>
                </a:path>
              </a:pathLst>
            </a:custGeom>
            <a:solidFill>
              <a:srgbClr val="C5E9B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8" name="Google Shape;2278;p71"/>
            <p:cNvSpPr/>
            <p:nvPr/>
          </p:nvSpPr>
          <p:spPr>
            <a:xfrm>
              <a:off x="826800" y="2946550"/>
              <a:ext cx="127625" cy="120100"/>
            </a:xfrm>
            <a:custGeom>
              <a:avLst/>
              <a:gdLst/>
              <a:ahLst/>
              <a:cxnLst/>
              <a:rect l="l" t="t" r="r" b="b"/>
              <a:pathLst>
                <a:path w="5105" h="4804" extrusionOk="0">
                  <a:moveTo>
                    <a:pt x="839" y="280"/>
                  </a:moveTo>
                  <a:lnTo>
                    <a:pt x="892" y="298"/>
                  </a:lnTo>
                  <a:lnTo>
                    <a:pt x="4615" y="1591"/>
                  </a:lnTo>
                  <a:lnTo>
                    <a:pt x="332" y="4371"/>
                  </a:lnTo>
                  <a:lnTo>
                    <a:pt x="664" y="455"/>
                  </a:lnTo>
                  <a:cubicBezTo>
                    <a:pt x="664" y="350"/>
                    <a:pt x="752" y="280"/>
                    <a:pt x="839" y="280"/>
                  </a:cubicBezTo>
                  <a:close/>
                  <a:moveTo>
                    <a:pt x="839" y="0"/>
                  </a:moveTo>
                  <a:cubicBezTo>
                    <a:pt x="612" y="0"/>
                    <a:pt x="402" y="175"/>
                    <a:pt x="367" y="420"/>
                  </a:cubicBezTo>
                  <a:lnTo>
                    <a:pt x="0" y="4650"/>
                  </a:lnTo>
                  <a:cubicBezTo>
                    <a:pt x="0" y="4703"/>
                    <a:pt x="35" y="4755"/>
                    <a:pt x="70" y="4790"/>
                  </a:cubicBezTo>
                  <a:cubicBezTo>
                    <a:pt x="96" y="4799"/>
                    <a:pt x="127" y="4803"/>
                    <a:pt x="155" y="4803"/>
                  </a:cubicBezTo>
                  <a:cubicBezTo>
                    <a:pt x="184" y="4803"/>
                    <a:pt x="210" y="4799"/>
                    <a:pt x="227" y="4790"/>
                  </a:cubicBezTo>
                  <a:lnTo>
                    <a:pt x="5035" y="1679"/>
                  </a:lnTo>
                  <a:cubicBezTo>
                    <a:pt x="5070" y="1644"/>
                    <a:pt x="5105" y="1591"/>
                    <a:pt x="5087" y="1539"/>
                  </a:cubicBezTo>
                  <a:cubicBezTo>
                    <a:pt x="5087" y="1469"/>
                    <a:pt x="5052" y="1434"/>
                    <a:pt x="5000" y="1416"/>
                  </a:cubicBezTo>
                  <a:lnTo>
                    <a:pt x="997" y="18"/>
                  </a:lnTo>
                  <a:cubicBezTo>
                    <a:pt x="944" y="0"/>
                    <a:pt x="892" y="0"/>
                    <a:pt x="839" y="0"/>
                  </a:cubicBez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9" name="Google Shape;2279;p71"/>
            <p:cNvSpPr/>
            <p:nvPr/>
          </p:nvSpPr>
          <p:spPr>
            <a:xfrm>
              <a:off x="841200" y="2953525"/>
              <a:ext cx="30625" cy="29325"/>
            </a:xfrm>
            <a:custGeom>
              <a:avLst/>
              <a:gdLst/>
              <a:ahLst/>
              <a:cxnLst/>
              <a:rect l="l" t="t" r="r" b="b"/>
              <a:pathLst>
                <a:path w="1225" h="1173" extrusionOk="0">
                  <a:moveTo>
                    <a:pt x="268" y="1"/>
                  </a:moveTo>
                  <a:cubicBezTo>
                    <a:pt x="227" y="1"/>
                    <a:pt x="103" y="13"/>
                    <a:pt x="88" y="158"/>
                  </a:cubicBezTo>
                  <a:cubicBezTo>
                    <a:pt x="71" y="316"/>
                    <a:pt x="1" y="1172"/>
                    <a:pt x="1" y="1172"/>
                  </a:cubicBezTo>
                  <a:lnTo>
                    <a:pt x="1225" y="333"/>
                  </a:lnTo>
                  <a:lnTo>
                    <a:pt x="281" y="1"/>
                  </a:lnTo>
                  <a:cubicBezTo>
                    <a:pt x="281" y="1"/>
                    <a:pt x="276" y="1"/>
                    <a:pt x="268" y="1"/>
                  </a:cubicBezTo>
                  <a:close/>
                </a:path>
              </a:pathLst>
            </a:custGeom>
            <a:solidFill>
              <a:srgbClr val="3DBD9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0" name="Google Shape;2280;p71"/>
            <p:cNvSpPr/>
            <p:nvPr/>
          </p:nvSpPr>
          <p:spPr>
            <a:xfrm>
              <a:off x="1043550" y="3314525"/>
              <a:ext cx="160850" cy="141625"/>
            </a:xfrm>
            <a:custGeom>
              <a:avLst/>
              <a:gdLst/>
              <a:ahLst/>
              <a:cxnLst/>
              <a:rect l="l" t="t" r="r" b="b"/>
              <a:pathLst>
                <a:path w="6434" h="5665" extrusionOk="0">
                  <a:moveTo>
                    <a:pt x="4773" y="1"/>
                  </a:moveTo>
                  <a:lnTo>
                    <a:pt x="1" y="3095"/>
                  </a:lnTo>
                  <a:lnTo>
                    <a:pt x="1417" y="5280"/>
                  </a:lnTo>
                  <a:cubicBezTo>
                    <a:pt x="1573" y="5525"/>
                    <a:pt x="1843" y="5664"/>
                    <a:pt x="2118" y="5664"/>
                  </a:cubicBezTo>
                  <a:cubicBezTo>
                    <a:pt x="2274" y="5664"/>
                    <a:pt x="2431" y="5620"/>
                    <a:pt x="2571" y="5525"/>
                  </a:cubicBezTo>
                  <a:lnTo>
                    <a:pt x="5944" y="3339"/>
                  </a:lnTo>
                  <a:cubicBezTo>
                    <a:pt x="6329" y="3095"/>
                    <a:pt x="6434" y="2570"/>
                    <a:pt x="6189" y="2186"/>
                  </a:cubicBezTo>
                  <a:lnTo>
                    <a:pt x="4773" y="1"/>
                  </a:lnTo>
                  <a:close/>
                </a:path>
              </a:pathLst>
            </a:custGeom>
            <a:solidFill>
              <a:srgbClr val="C5E9B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1" name="Google Shape;2281;p71"/>
            <p:cNvSpPr/>
            <p:nvPr/>
          </p:nvSpPr>
          <p:spPr>
            <a:xfrm>
              <a:off x="1039200" y="3310700"/>
              <a:ext cx="166075" cy="148950"/>
            </a:xfrm>
            <a:custGeom>
              <a:avLst/>
              <a:gdLst/>
              <a:ahLst/>
              <a:cxnLst/>
              <a:rect l="l" t="t" r="r" b="b"/>
              <a:pathLst>
                <a:path w="6643" h="5958" extrusionOk="0">
                  <a:moveTo>
                    <a:pt x="4895" y="346"/>
                  </a:moveTo>
                  <a:lnTo>
                    <a:pt x="6241" y="2409"/>
                  </a:lnTo>
                  <a:cubicBezTo>
                    <a:pt x="6311" y="2531"/>
                    <a:pt x="6346" y="2671"/>
                    <a:pt x="6346" y="2793"/>
                  </a:cubicBezTo>
                  <a:cubicBezTo>
                    <a:pt x="6346" y="3021"/>
                    <a:pt x="6241" y="3248"/>
                    <a:pt x="6031" y="3370"/>
                  </a:cubicBezTo>
                  <a:lnTo>
                    <a:pt x="2675" y="5555"/>
                  </a:lnTo>
                  <a:cubicBezTo>
                    <a:pt x="2552" y="5625"/>
                    <a:pt x="2430" y="5678"/>
                    <a:pt x="2290" y="5678"/>
                  </a:cubicBezTo>
                  <a:cubicBezTo>
                    <a:pt x="2063" y="5678"/>
                    <a:pt x="1836" y="5555"/>
                    <a:pt x="1713" y="5346"/>
                  </a:cubicBezTo>
                  <a:lnTo>
                    <a:pt x="367" y="3283"/>
                  </a:lnTo>
                  <a:lnTo>
                    <a:pt x="4895" y="346"/>
                  </a:lnTo>
                  <a:close/>
                  <a:moveTo>
                    <a:pt x="4948" y="1"/>
                  </a:moveTo>
                  <a:cubicBezTo>
                    <a:pt x="4918" y="1"/>
                    <a:pt x="4887" y="11"/>
                    <a:pt x="4860" y="31"/>
                  </a:cubicBezTo>
                  <a:lnTo>
                    <a:pt x="87" y="3125"/>
                  </a:lnTo>
                  <a:cubicBezTo>
                    <a:pt x="17" y="3160"/>
                    <a:pt x="0" y="3265"/>
                    <a:pt x="52" y="3335"/>
                  </a:cubicBezTo>
                  <a:lnTo>
                    <a:pt x="1468" y="5503"/>
                  </a:lnTo>
                  <a:cubicBezTo>
                    <a:pt x="1643" y="5800"/>
                    <a:pt x="1975" y="5957"/>
                    <a:pt x="2290" y="5957"/>
                  </a:cubicBezTo>
                  <a:cubicBezTo>
                    <a:pt x="2482" y="5957"/>
                    <a:pt x="2657" y="5905"/>
                    <a:pt x="2832" y="5800"/>
                  </a:cubicBezTo>
                  <a:lnTo>
                    <a:pt x="6188" y="3615"/>
                  </a:lnTo>
                  <a:cubicBezTo>
                    <a:pt x="6486" y="3440"/>
                    <a:pt x="6643" y="3108"/>
                    <a:pt x="6643" y="2793"/>
                  </a:cubicBezTo>
                  <a:cubicBezTo>
                    <a:pt x="6643" y="2601"/>
                    <a:pt x="6590" y="2426"/>
                    <a:pt x="6486" y="2251"/>
                  </a:cubicBezTo>
                  <a:lnTo>
                    <a:pt x="5070" y="66"/>
                  </a:lnTo>
                  <a:cubicBezTo>
                    <a:pt x="5038" y="24"/>
                    <a:pt x="4993" y="1"/>
                    <a:pt x="4948" y="1"/>
                  </a:cubicBez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2" name="Google Shape;2282;p71"/>
            <p:cNvSpPr/>
            <p:nvPr/>
          </p:nvSpPr>
          <p:spPr>
            <a:xfrm>
              <a:off x="1068025" y="3356050"/>
              <a:ext cx="125450" cy="80875"/>
            </a:xfrm>
            <a:custGeom>
              <a:avLst/>
              <a:gdLst/>
              <a:ahLst/>
              <a:cxnLst/>
              <a:rect l="l" t="t" r="r" b="b"/>
              <a:pathLst>
                <a:path w="5018" h="3235" extrusionOk="0">
                  <a:moveTo>
                    <a:pt x="4846" y="0"/>
                  </a:moveTo>
                  <a:cubicBezTo>
                    <a:pt x="4822" y="0"/>
                    <a:pt x="4796" y="6"/>
                    <a:pt x="4773" y="18"/>
                  </a:cubicBezTo>
                  <a:lnTo>
                    <a:pt x="88" y="2972"/>
                  </a:lnTo>
                  <a:cubicBezTo>
                    <a:pt x="18" y="3007"/>
                    <a:pt x="1" y="3094"/>
                    <a:pt x="36" y="3164"/>
                  </a:cubicBezTo>
                  <a:cubicBezTo>
                    <a:pt x="71" y="3211"/>
                    <a:pt x="121" y="3234"/>
                    <a:pt x="172" y="3234"/>
                  </a:cubicBezTo>
                  <a:cubicBezTo>
                    <a:pt x="197" y="3234"/>
                    <a:pt x="222" y="3229"/>
                    <a:pt x="246" y="3217"/>
                  </a:cubicBezTo>
                  <a:lnTo>
                    <a:pt x="4931" y="263"/>
                  </a:lnTo>
                  <a:cubicBezTo>
                    <a:pt x="5000" y="228"/>
                    <a:pt x="5018" y="140"/>
                    <a:pt x="4965" y="70"/>
                  </a:cubicBezTo>
                  <a:cubicBezTo>
                    <a:pt x="4942" y="24"/>
                    <a:pt x="4896" y="0"/>
                    <a:pt x="4846" y="0"/>
                  </a:cubicBez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3" name="Google Shape;2283;p71"/>
            <p:cNvSpPr/>
            <p:nvPr/>
          </p:nvSpPr>
          <p:spPr>
            <a:xfrm>
              <a:off x="830725" y="2985450"/>
              <a:ext cx="350075" cy="432675"/>
            </a:xfrm>
            <a:custGeom>
              <a:avLst/>
              <a:gdLst/>
              <a:ahLst/>
              <a:cxnLst/>
              <a:rect l="l" t="t" r="r" b="b"/>
              <a:pathLst>
                <a:path w="14003" h="17307" extrusionOk="0">
                  <a:moveTo>
                    <a:pt x="4790" y="0"/>
                  </a:moveTo>
                  <a:lnTo>
                    <a:pt x="0" y="3112"/>
                  </a:lnTo>
                  <a:lnTo>
                    <a:pt x="9213" y="17307"/>
                  </a:lnTo>
                  <a:lnTo>
                    <a:pt x="14003" y="14212"/>
                  </a:lnTo>
                  <a:lnTo>
                    <a:pt x="4790" y="0"/>
                  </a:lnTo>
                  <a:close/>
                </a:path>
              </a:pathLst>
            </a:custGeom>
            <a:solidFill>
              <a:srgbClr val="3DBD9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4" name="Google Shape;2284;p71"/>
            <p:cNvSpPr/>
            <p:nvPr/>
          </p:nvSpPr>
          <p:spPr>
            <a:xfrm>
              <a:off x="826350" y="2981725"/>
              <a:ext cx="357950" cy="440075"/>
            </a:xfrm>
            <a:custGeom>
              <a:avLst/>
              <a:gdLst/>
              <a:ahLst/>
              <a:cxnLst/>
              <a:rect l="l" t="t" r="r" b="b"/>
              <a:pathLst>
                <a:path w="14318" h="17603" extrusionOk="0">
                  <a:moveTo>
                    <a:pt x="4924" y="344"/>
                  </a:moveTo>
                  <a:lnTo>
                    <a:pt x="13968" y="14309"/>
                  </a:lnTo>
                  <a:lnTo>
                    <a:pt x="9423" y="17263"/>
                  </a:lnTo>
                  <a:lnTo>
                    <a:pt x="368" y="3296"/>
                  </a:lnTo>
                  <a:lnTo>
                    <a:pt x="4924" y="344"/>
                  </a:lnTo>
                  <a:close/>
                  <a:moveTo>
                    <a:pt x="4955" y="1"/>
                  </a:moveTo>
                  <a:cubicBezTo>
                    <a:pt x="4929" y="1"/>
                    <a:pt x="4902" y="9"/>
                    <a:pt x="4878" y="27"/>
                  </a:cubicBezTo>
                  <a:lnTo>
                    <a:pt x="88" y="3138"/>
                  </a:lnTo>
                  <a:cubicBezTo>
                    <a:pt x="36" y="3173"/>
                    <a:pt x="1" y="3261"/>
                    <a:pt x="53" y="3331"/>
                  </a:cubicBezTo>
                  <a:lnTo>
                    <a:pt x="9266" y="17543"/>
                  </a:lnTo>
                  <a:cubicBezTo>
                    <a:pt x="9283" y="17578"/>
                    <a:pt x="9318" y="17595"/>
                    <a:pt x="9353" y="17595"/>
                  </a:cubicBezTo>
                  <a:cubicBezTo>
                    <a:pt x="9363" y="17601"/>
                    <a:pt x="9374" y="17603"/>
                    <a:pt x="9384" y="17603"/>
                  </a:cubicBezTo>
                  <a:cubicBezTo>
                    <a:pt x="9409" y="17603"/>
                    <a:pt x="9433" y="17590"/>
                    <a:pt x="9458" y="17578"/>
                  </a:cubicBezTo>
                  <a:lnTo>
                    <a:pt x="14248" y="14484"/>
                  </a:lnTo>
                  <a:cubicBezTo>
                    <a:pt x="14283" y="14466"/>
                    <a:pt x="14300" y="14431"/>
                    <a:pt x="14318" y="14379"/>
                  </a:cubicBezTo>
                  <a:cubicBezTo>
                    <a:pt x="14318" y="14344"/>
                    <a:pt x="14318" y="14309"/>
                    <a:pt x="14300" y="14274"/>
                  </a:cubicBezTo>
                  <a:lnTo>
                    <a:pt x="5088" y="62"/>
                  </a:lnTo>
                  <a:cubicBezTo>
                    <a:pt x="5054" y="28"/>
                    <a:pt x="5005" y="1"/>
                    <a:pt x="4955" y="1"/>
                  </a:cubicBez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5" name="Google Shape;2285;p71"/>
            <p:cNvSpPr/>
            <p:nvPr/>
          </p:nvSpPr>
          <p:spPr>
            <a:xfrm>
              <a:off x="834225" y="2955275"/>
              <a:ext cx="44150" cy="33250"/>
            </a:xfrm>
            <a:custGeom>
              <a:avLst/>
              <a:gdLst/>
              <a:ahLst/>
              <a:cxnLst/>
              <a:rect l="l" t="t" r="r" b="b"/>
              <a:pathLst>
                <a:path w="1766" h="1330" extrusionOk="0">
                  <a:moveTo>
                    <a:pt x="1609" y="1"/>
                  </a:moveTo>
                  <a:lnTo>
                    <a:pt x="0" y="1085"/>
                  </a:lnTo>
                  <a:lnTo>
                    <a:pt x="158" y="1330"/>
                  </a:lnTo>
                  <a:lnTo>
                    <a:pt x="1766" y="246"/>
                  </a:lnTo>
                  <a:lnTo>
                    <a:pt x="1609" y="1"/>
                  </a:ln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6" name="Google Shape;2286;p71"/>
            <p:cNvSpPr/>
            <p:nvPr/>
          </p:nvSpPr>
          <p:spPr>
            <a:xfrm>
              <a:off x="830725" y="3051875"/>
              <a:ext cx="246075" cy="366250"/>
            </a:xfrm>
            <a:custGeom>
              <a:avLst/>
              <a:gdLst/>
              <a:ahLst/>
              <a:cxnLst/>
              <a:rect l="l" t="t" r="r" b="b"/>
              <a:pathLst>
                <a:path w="9843" h="14650" extrusionOk="0">
                  <a:moveTo>
                    <a:pt x="630" y="0"/>
                  </a:moveTo>
                  <a:lnTo>
                    <a:pt x="0" y="455"/>
                  </a:lnTo>
                  <a:lnTo>
                    <a:pt x="9213" y="14650"/>
                  </a:lnTo>
                  <a:lnTo>
                    <a:pt x="9842" y="14248"/>
                  </a:lnTo>
                  <a:lnTo>
                    <a:pt x="630" y="0"/>
                  </a:ln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7" name="Google Shape;2287;p71"/>
            <p:cNvSpPr/>
            <p:nvPr/>
          </p:nvSpPr>
          <p:spPr>
            <a:xfrm>
              <a:off x="826350" y="3048200"/>
              <a:ext cx="254375" cy="373750"/>
            </a:xfrm>
            <a:custGeom>
              <a:avLst/>
              <a:gdLst/>
              <a:ahLst/>
              <a:cxnLst/>
              <a:rect l="l" t="t" r="r" b="b"/>
              <a:pathLst>
                <a:path w="10175" h="14950" extrusionOk="0">
                  <a:moveTo>
                    <a:pt x="770" y="357"/>
                  </a:moveTo>
                  <a:lnTo>
                    <a:pt x="9808" y="14342"/>
                  </a:lnTo>
                  <a:lnTo>
                    <a:pt x="9424" y="14593"/>
                  </a:lnTo>
                  <a:lnTo>
                    <a:pt x="9424" y="14593"/>
                  </a:lnTo>
                  <a:lnTo>
                    <a:pt x="368" y="637"/>
                  </a:lnTo>
                  <a:lnTo>
                    <a:pt x="770" y="357"/>
                  </a:lnTo>
                  <a:close/>
                  <a:moveTo>
                    <a:pt x="805" y="0"/>
                  </a:moveTo>
                  <a:cubicBezTo>
                    <a:pt x="776" y="0"/>
                    <a:pt x="742" y="13"/>
                    <a:pt x="717" y="25"/>
                  </a:cubicBezTo>
                  <a:lnTo>
                    <a:pt x="88" y="479"/>
                  </a:lnTo>
                  <a:cubicBezTo>
                    <a:pt x="18" y="514"/>
                    <a:pt x="1" y="602"/>
                    <a:pt x="53" y="672"/>
                  </a:cubicBezTo>
                  <a:lnTo>
                    <a:pt x="9266" y="14884"/>
                  </a:lnTo>
                  <a:cubicBezTo>
                    <a:pt x="9287" y="14926"/>
                    <a:pt x="9327" y="14949"/>
                    <a:pt x="9371" y="14949"/>
                  </a:cubicBezTo>
                  <a:cubicBezTo>
                    <a:pt x="9400" y="14949"/>
                    <a:pt x="9430" y="14940"/>
                    <a:pt x="9458" y="14919"/>
                  </a:cubicBezTo>
                  <a:lnTo>
                    <a:pt x="10087" y="14517"/>
                  </a:lnTo>
                  <a:cubicBezTo>
                    <a:pt x="10157" y="14464"/>
                    <a:pt x="10175" y="14377"/>
                    <a:pt x="10140" y="14307"/>
                  </a:cubicBezTo>
                  <a:lnTo>
                    <a:pt x="927" y="60"/>
                  </a:lnTo>
                  <a:cubicBezTo>
                    <a:pt x="910" y="25"/>
                    <a:pt x="875" y="7"/>
                    <a:pt x="840" y="7"/>
                  </a:cubicBezTo>
                  <a:cubicBezTo>
                    <a:pt x="829" y="2"/>
                    <a:pt x="818" y="0"/>
                    <a:pt x="805" y="0"/>
                  </a:cubicBezTo>
                  <a:close/>
                </a:path>
              </a:pathLst>
            </a:custGeom>
            <a:solidFill>
              <a:srgbClr val="4657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8" name="Google Shape;2288;p71"/>
            <p:cNvSpPr/>
            <p:nvPr/>
          </p:nvSpPr>
          <p:spPr>
            <a:xfrm>
              <a:off x="835100" y="2982825"/>
              <a:ext cx="13125" cy="72575"/>
            </a:xfrm>
            <a:custGeom>
              <a:avLst/>
              <a:gdLst/>
              <a:ahLst/>
              <a:cxnLst/>
              <a:rect l="l" t="t" r="r" b="b"/>
              <a:pathLst>
                <a:path w="525" h="2903" extrusionOk="0">
                  <a:moveTo>
                    <a:pt x="472" y="0"/>
                  </a:moveTo>
                  <a:lnTo>
                    <a:pt x="227" y="158"/>
                  </a:lnTo>
                  <a:lnTo>
                    <a:pt x="0" y="2902"/>
                  </a:lnTo>
                  <a:lnTo>
                    <a:pt x="367" y="2640"/>
                  </a:lnTo>
                  <a:cubicBezTo>
                    <a:pt x="402" y="2622"/>
                    <a:pt x="420" y="2605"/>
                    <a:pt x="455" y="2605"/>
                  </a:cubicBezTo>
                  <a:lnTo>
                    <a:pt x="525" y="2570"/>
                  </a:lnTo>
                  <a:lnTo>
                    <a:pt x="472" y="0"/>
                  </a:lnTo>
                  <a:close/>
                </a:path>
              </a:pathLst>
            </a:custGeom>
            <a:solidFill>
              <a:srgbClr val="6CA5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9" name="Google Shape;2289;p71"/>
            <p:cNvSpPr/>
            <p:nvPr/>
          </p:nvSpPr>
          <p:spPr>
            <a:xfrm>
              <a:off x="834650" y="2956600"/>
              <a:ext cx="8775" cy="99225"/>
            </a:xfrm>
            <a:custGeom>
              <a:avLst/>
              <a:gdLst/>
              <a:ahLst/>
              <a:cxnLst/>
              <a:rect l="l" t="t" r="r" b="b"/>
              <a:pathLst>
                <a:path w="351" h="3969" extrusionOk="0">
                  <a:moveTo>
                    <a:pt x="350" y="0"/>
                  </a:moveTo>
                  <a:cubicBezTo>
                    <a:pt x="350" y="18"/>
                    <a:pt x="333" y="35"/>
                    <a:pt x="333" y="53"/>
                  </a:cubicBezTo>
                  <a:cubicBezTo>
                    <a:pt x="350" y="35"/>
                    <a:pt x="350" y="35"/>
                    <a:pt x="350" y="35"/>
                  </a:cubicBezTo>
                  <a:cubicBezTo>
                    <a:pt x="350" y="18"/>
                    <a:pt x="350" y="18"/>
                    <a:pt x="350" y="0"/>
                  </a:cubicBezTo>
                  <a:close/>
                  <a:moveTo>
                    <a:pt x="245" y="1207"/>
                  </a:moveTo>
                  <a:lnTo>
                    <a:pt x="225" y="1451"/>
                  </a:lnTo>
                  <a:lnTo>
                    <a:pt x="245" y="1224"/>
                  </a:lnTo>
                  <a:lnTo>
                    <a:pt x="245" y="1207"/>
                  </a:lnTo>
                  <a:close/>
                  <a:moveTo>
                    <a:pt x="225" y="1451"/>
                  </a:moveTo>
                  <a:lnTo>
                    <a:pt x="1" y="3969"/>
                  </a:lnTo>
                  <a:lnTo>
                    <a:pt x="1" y="3969"/>
                  </a:lnTo>
                  <a:lnTo>
                    <a:pt x="18" y="3951"/>
                  </a:lnTo>
                  <a:lnTo>
                    <a:pt x="225" y="1451"/>
                  </a:lnTo>
                  <a:close/>
                </a:path>
              </a:pathLst>
            </a:custGeom>
            <a:solidFill>
              <a:srgbClr val="3941A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0" name="Google Shape;2290;p71"/>
            <p:cNvSpPr/>
            <p:nvPr/>
          </p:nvSpPr>
          <p:spPr>
            <a:xfrm>
              <a:off x="841650" y="2953975"/>
              <a:ext cx="4825" cy="23625"/>
            </a:xfrm>
            <a:custGeom>
              <a:avLst/>
              <a:gdLst/>
              <a:ahLst/>
              <a:cxnLst/>
              <a:rect l="l" t="t" r="r" b="b"/>
              <a:pathLst>
                <a:path w="193" h="945" extrusionOk="0">
                  <a:moveTo>
                    <a:pt x="175" y="1"/>
                  </a:moveTo>
                  <a:cubicBezTo>
                    <a:pt x="158" y="1"/>
                    <a:pt x="140" y="18"/>
                    <a:pt x="123" y="18"/>
                  </a:cubicBezTo>
                  <a:cubicBezTo>
                    <a:pt x="123" y="35"/>
                    <a:pt x="105" y="35"/>
                    <a:pt x="105" y="53"/>
                  </a:cubicBezTo>
                  <a:cubicBezTo>
                    <a:pt x="88" y="70"/>
                    <a:pt x="70" y="88"/>
                    <a:pt x="70" y="105"/>
                  </a:cubicBezTo>
                  <a:cubicBezTo>
                    <a:pt x="70" y="123"/>
                    <a:pt x="70" y="123"/>
                    <a:pt x="70" y="140"/>
                  </a:cubicBezTo>
                  <a:cubicBezTo>
                    <a:pt x="70" y="140"/>
                    <a:pt x="70" y="140"/>
                    <a:pt x="53" y="158"/>
                  </a:cubicBezTo>
                  <a:cubicBezTo>
                    <a:pt x="53" y="175"/>
                    <a:pt x="53" y="228"/>
                    <a:pt x="53" y="280"/>
                  </a:cubicBezTo>
                  <a:lnTo>
                    <a:pt x="0" y="945"/>
                  </a:lnTo>
                  <a:lnTo>
                    <a:pt x="193" y="805"/>
                  </a:lnTo>
                  <a:lnTo>
                    <a:pt x="175" y="1"/>
                  </a:lnTo>
                  <a:close/>
                </a:path>
              </a:pathLst>
            </a:custGeom>
            <a:solidFill>
              <a:srgbClr val="26939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1" name="Google Shape;2291;p71"/>
            <p:cNvSpPr/>
            <p:nvPr/>
          </p:nvSpPr>
          <p:spPr>
            <a:xfrm>
              <a:off x="840775" y="2974075"/>
              <a:ext cx="6150" cy="13150"/>
            </a:xfrm>
            <a:custGeom>
              <a:avLst/>
              <a:gdLst/>
              <a:ahLst/>
              <a:cxnLst/>
              <a:rect l="l" t="t" r="r" b="b"/>
              <a:pathLst>
                <a:path w="246" h="526" extrusionOk="0">
                  <a:moveTo>
                    <a:pt x="228" y="1"/>
                  </a:moveTo>
                  <a:lnTo>
                    <a:pt x="35" y="141"/>
                  </a:lnTo>
                  <a:lnTo>
                    <a:pt x="2" y="507"/>
                  </a:lnTo>
                  <a:lnTo>
                    <a:pt x="2" y="507"/>
                  </a:lnTo>
                  <a:lnTo>
                    <a:pt x="245" y="350"/>
                  </a:lnTo>
                  <a:lnTo>
                    <a:pt x="228" y="1"/>
                  </a:lnTo>
                  <a:close/>
                  <a:moveTo>
                    <a:pt x="2" y="507"/>
                  </a:moveTo>
                  <a:lnTo>
                    <a:pt x="0" y="508"/>
                  </a:lnTo>
                  <a:lnTo>
                    <a:pt x="0" y="525"/>
                  </a:lnTo>
                  <a:lnTo>
                    <a:pt x="2" y="507"/>
                  </a:lnTo>
                  <a:close/>
                </a:path>
              </a:pathLst>
            </a:custGeom>
            <a:solidFill>
              <a:srgbClr val="3941A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2" name="Google Shape;2292;p71"/>
            <p:cNvSpPr/>
            <p:nvPr/>
          </p:nvSpPr>
          <p:spPr>
            <a:xfrm>
              <a:off x="834650" y="3047925"/>
              <a:ext cx="11825" cy="7900"/>
            </a:xfrm>
            <a:custGeom>
              <a:avLst/>
              <a:gdLst/>
              <a:ahLst/>
              <a:cxnLst/>
              <a:rect l="l" t="t" r="r" b="b"/>
              <a:pathLst>
                <a:path w="473" h="316" extrusionOk="0">
                  <a:moveTo>
                    <a:pt x="473" y="1"/>
                  </a:moveTo>
                  <a:cubicBezTo>
                    <a:pt x="438" y="1"/>
                    <a:pt x="420" y="18"/>
                    <a:pt x="385" y="36"/>
                  </a:cubicBezTo>
                  <a:lnTo>
                    <a:pt x="18" y="298"/>
                  </a:lnTo>
                  <a:lnTo>
                    <a:pt x="1" y="316"/>
                  </a:lnTo>
                  <a:lnTo>
                    <a:pt x="473" y="1"/>
                  </a:lnTo>
                  <a:close/>
                </a:path>
              </a:pathLst>
            </a:custGeom>
            <a:solidFill>
              <a:srgbClr val="3941A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3" name="Google Shape;2293;p71"/>
            <p:cNvSpPr/>
            <p:nvPr/>
          </p:nvSpPr>
          <p:spPr>
            <a:xfrm>
              <a:off x="1065850" y="3409800"/>
              <a:ext cx="41550" cy="42850"/>
            </a:xfrm>
            <a:custGeom>
              <a:avLst/>
              <a:gdLst/>
              <a:ahLst/>
              <a:cxnLst/>
              <a:rect l="l" t="t" r="r" b="b"/>
              <a:pathLst>
                <a:path w="1662" h="1714" extrusionOk="0">
                  <a:moveTo>
                    <a:pt x="577" y="0"/>
                  </a:moveTo>
                  <a:lnTo>
                    <a:pt x="525" y="53"/>
                  </a:lnTo>
                  <a:lnTo>
                    <a:pt x="507" y="53"/>
                  </a:lnTo>
                  <a:lnTo>
                    <a:pt x="472" y="88"/>
                  </a:lnTo>
                  <a:lnTo>
                    <a:pt x="0" y="385"/>
                  </a:lnTo>
                  <a:lnTo>
                    <a:pt x="245" y="770"/>
                  </a:lnTo>
                  <a:lnTo>
                    <a:pt x="857" y="385"/>
                  </a:lnTo>
                  <a:lnTo>
                    <a:pt x="577" y="0"/>
                  </a:lnTo>
                  <a:close/>
                  <a:moveTo>
                    <a:pt x="1014" y="630"/>
                  </a:moveTo>
                  <a:lnTo>
                    <a:pt x="402" y="1014"/>
                  </a:lnTo>
                  <a:lnTo>
                    <a:pt x="647" y="1382"/>
                  </a:lnTo>
                  <a:cubicBezTo>
                    <a:pt x="770" y="1591"/>
                    <a:pt x="997" y="1714"/>
                    <a:pt x="1224" y="1714"/>
                  </a:cubicBezTo>
                  <a:cubicBezTo>
                    <a:pt x="1346" y="1714"/>
                    <a:pt x="1451" y="1679"/>
                    <a:pt x="1556" y="1626"/>
                  </a:cubicBezTo>
                  <a:cubicBezTo>
                    <a:pt x="1574" y="1609"/>
                    <a:pt x="1591" y="1609"/>
                    <a:pt x="1591" y="1591"/>
                  </a:cubicBezTo>
                  <a:lnTo>
                    <a:pt x="1609" y="1591"/>
                  </a:lnTo>
                  <a:lnTo>
                    <a:pt x="1661" y="1556"/>
                  </a:lnTo>
                  <a:lnTo>
                    <a:pt x="1014" y="630"/>
                  </a:lnTo>
                  <a:close/>
                </a:path>
              </a:pathLst>
            </a:custGeom>
            <a:solidFill>
              <a:srgbClr val="6CA5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4" name="Google Shape;2294;p71"/>
            <p:cNvSpPr/>
            <p:nvPr/>
          </p:nvSpPr>
          <p:spPr>
            <a:xfrm>
              <a:off x="1065850" y="3419425"/>
              <a:ext cx="41550" cy="33225"/>
            </a:xfrm>
            <a:custGeom>
              <a:avLst/>
              <a:gdLst/>
              <a:ahLst/>
              <a:cxnLst/>
              <a:rect l="l" t="t" r="r" b="b"/>
              <a:pathLst>
                <a:path w="1662" h="1329" extrusionOk="0">
                  <a:moveTo>
                    <a:pt x="0" y="0"/>
                  </a:moveTo>
                  <a:lnTo>
                    <a:pt x="0" y="18"/>
                  </a:lnTo>
                  <a:lnTo>
                    <a:pt x="245" y="385"/>
                  </a:lnTo>
                  <a:lnTo>
                    <a:pt x="245" y="385"/>
                  </a:lnTo>
                  <a:lnTo>
                    <a:pt x="0" y="0"/>
                  </a:lnTo>
                  <a:close/>
                  <a:moveTo>
                    <a:pt x="1661" y="1171"/>
                  </a:moveTo>
                  <a:lnTo>
                    <a:pt x="1638" y="1186"/>
                  </a:lnTo>
                  <a:lnTo>
                    <a:pt x="1638" y="1186"/>
                  </a:lnTo>
                  <a:cubicBezTo>
                    <a:pt x="1655" y="1178"/>
                    <a:pt x="1661" y="1171"/>
                    <a:pt x="1661" y="1171"/>
                  </a:cubicBezTo>
                  <a:close/>
                  <a:moveTo>
                    <a:pt x="1638" y="1186"/>
                  </a:moveTo>
                  <a:cubicBezTo>
                    <a:pt x="1628" y="1192"/>
                    <a:pt x="1612" y="1199"/>
                    <a:pt x="1591" y="1206"/>
                  </a:cubicBezTo>
                  <a:lnTo>
                    <a:pt x="1609" y="1206"/>
                  </a:lnTo>
                  <a:lnTo>
                    <a:pt x="1638" y="1186"/>
                  </a:lnTo>
                  <a:close/>
                  <a:moveTo>
                    <a:pt x="1556" y="1241"/>
                  </a:moveTo>
                  <a:cubicBezTo>
                    <a:pt x="1546" y="1241"/>
                    <a:pt x="1535" y="1248"/>
                    <a:pt x="1525" y="1257"/>
                  </a:cubicBezTo>
                  <a:lnTo>
                    <a:pt x="1525" y="1257"/>
                  </a:lnTo>
                  <a:cubicBezTo>
                    <a:pt x="1535" y="1252"/>
                    <a:pt x="1546" y="1247"/>
                    <a:pt x="1556" y="1241"/>
                  </a:cubicBezTo>
                  <a:close/>
                  <a:moveTo>
                    <a:pt x="402" y="629"/>
                  </a:moveTo>
                  <a:lnTo>
                    <a:pt x="665" y="1066"/>
                  </a:lnTo>
                  <a:cubicBezTo>
                    <a:pt x="665" y="1066"/>
                    <a:pt x="839" y="1276"/>
                    <a:pt x="1067" y="1311"/>
                  </a:cubicBezTo>
                  <a:cubicBezTo>
                    <a:pt x="1124" y="1325"/>
                    <a:pt x="1169" y="1328"/>
                    <a:pt x="1212" y="1329"/>
                  </a:cubicBezTo>
                  <a:lnTo>
                    <a:pt x="1212" y="1329"/>
                  </a:lnTo>
                  <a:cubicBezTo>
                    <a:pt x="989" y="1324"/>
                    <a:pt x="767" y="1203"/>
                    <a:pt x="647" y="997"/>
                  </a:cubicBezTo>
                  <a:lnTo>
                    <a:pt x="402" y="629"/>
                  </a:lnTo>
                  <a:close/>
                  <a:moveTo>
                    <a:pt x="1212" y="1329"/>
                  </a:moveTo>
                  <a:lnTo>
                    <a:pt x="1212" y="1329"/>
                  </a:lnTo>
                  <a:cubicBezTo>
                    <a:pt x="1216" y="1329"/>
                    <a:pt x="1220" y="1329"/>
                    <a:pt x="1224" y="1329"/>
                  </a:cubicBezTo>
                  <a:cubicBezTo>
                    <a:pt x="1225" y="1329"/>
                    <a:pt x="1227" y="1329"/>
                    <a:pt x="1228" y="1329"/>
                  </a:cubicBezTo>
                  <a:lnTo>
                    <a:pt x="1228" y="1329"/>
                  </a:lnTo>
                  <a:cubicBezTo>
                    <a:pt x="1223" y="1329"/>
                    <a:pt x="1217" y="1329"/>
                    <a:pt x="1212" y="1329"/>
                  </a:cubicBezTo>
                  <a:close/>
                  <a:moveTo>
                    <a:pt x="1525" y="1257"/>
                  </a:moveTo>
                  <a:cubicBezTo>
                    <a:pt x="1431" y="1300"/>
                    <a:pt x="1336" y="1328"/>
                    <a:pt x="1228" y="1329"/>
                  </a:cubicBezTo>
                  <a:lnTo>
                    <a:pt x="1228" y="1329"/>
                  </a:lnTo>
                  <a:cubicBezTo>
                    <a:pt x="1232" y="1329"/>
                    <a:pt x="1237" y="1329"/>
                    <a:pt x="1242" y="1329"/>
                  </a:cubicBezTo>
                  <a:cubicBezTo>
                    <a:pt x="1364" y="1329"/>
                    <a:pt x="1434" y="1294"/>
                    <a:pt x="1504" y="1276"/>
                  </a:cubicBezTo>
                  <a:cubicBezTo>
                    <a:pt x="1511" y="1269"/>
                    <a:pt x="1518" y="1262"/>
                    <a:pt x="1525" y="1257"/>
                  </a:cubicBezTo>
                  <a:close/>
                </a:path>
              </a:pathLst>
            </a:custGeom>
            <a:solidFill>
              <a:srgbClr val="3941A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5" name="Google Shape;2295;p71"/>
            <p:cNvSpPr/>
            <p:nvPr/>
          </p:nvSpPr>
          <p:spPr>
            <a:xfrm>
              <a:off x="1071975" y="3419425"/>
              <a:ext cx="19250" cy="15750"/>
            </a:xfrm>
            <a:custGeom>
              <a:avLst/>
              <a:gdLst/>
              <a:ahLst/>
              <a:cxnLst/>
              <a:rect l="l" t="t" r="r" b="b"/>
              <a:pathLst>
                <a:path w="770" h="630" extrusionOk="0">
                  <a:moveTo>
                    <a:pt x="612" y="0"/>
                  </a:moveTo>
                  <a:lnTo>
                    <a:pt x="0" y="385"/>
                  </a:lnTo>
                  <a:lnTo>
                    <a:pt x="157" y="629"/>
                  </a:lnTo>
                  <a:lnTo>
                    <a:pt x="769" y="245"/>
                  </a:lnTo>
                  <a:lnTo>
                    <a:pt x="612" y="0"/>
                  </a:lnTo>
                  <a:close/>
                </a:path>
              </a:pathLst>
            </a:custGeom>
            <a:solidFill>
              <a:srgbClr val="3941A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6" name="Google Shape;2296;p71"/>
            <p:cNvSpPr/>
            <p:nvPr/>
          </p:nvSpPr>
          <p:spPr>
            <a:xfrm>
              <a:off x="1078950" y="3409800"/>
              <a:ext cx="1350" cy="1325"/>
            </a:xfrm>
            <a:custGeom>
              <a:avLst/>
              <a:gdLst/>
              <a:ahLst/>
              <a:cxnLst/>
              <a:rect l="l" t="t" r="r" b="b"/>
              <a:pathLst>
                <a:path w="54" h="53" extrusionOk="0">
                  <a:moveTo>
                    <a:pt x="1" y="53"/>
                  </a:moveTo>
                  <a:cubicBezTo>
                    <a:pt x="1" y="53"/>
                    <a:pt x="1" y="53"/>
                    <a:pt x="1" y="53"/>
                  </a:cubicBezTo>
                  <a:lnTo>
                    <a:pt x="53" y="0"/>
                  </a:lnTo>
                  <a:lnTo>
                    <a:pt x="53" y="0"/>
                  </a:lnTo>
                  <a:lnTo>
                    <a:pt x="1" y="53"/>
                  </a:lnTo>
                  <a:close/>
                </a:path>
              </a:pathLst>
            </a:custGeom>
            <a:solidFill>
              <a:srgbClr val="3941A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7" name="Google Shape;2297;p71"/>
            <p:cNvSpPr/>
            <p:nvPr/>
          </p:nvSpPr>
          <p:spPr>
            <a:xfrm>
              <a:off x="1077650" y="3411100"/>
              <a:ext cx="1325" cy="900"/>
            </a:xfrm>
            <a:custGeom>
              <a:avLst/>
              <a:gdLst/>
              <a:ahLst/>
              <a:cxnLst/>
              <a:rect l="l" t="t" r="r" b="b"/>
              <a:pathLst>
                <a:path w="53" h="36" extrusionOk="0">
                  <a:moveTo>
                    <a:pt x="35" y="1"/>
                  </a:moveTo>
                  <a:lnTo>
                    <a:pt x="0" y="36"/>
                  </a:lnTo>
                  <a:lnTo>
                    <a:pt x="53" y="1"/>
                  </a:lnTo>
                  <a:close/>
                </a:path>
              </a:pathLst>
            </a:custGeom>
            <a:solidFill>
              <a:srgbClr val="3941A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8" name="Google Shape;2298;p71"/>
            <p:cNvSpPr/>
            <p:nvPr/>
          </p:nvSpPr>
          <p:spPr>
            <a:xfrm>
              <a:off x="1174475" y="3415300"/>
              <a:ext cx="34300" cy="67600"/>
            </a:xfrm>
            <a:custGeom>
              <a:avLst/>
              <a:gdLst/>
              <a:ahLst/>
              <a:cxnLst/>
              <a:rect l="l" t="t" r="r" b="b"/>
              <a:pathLst>
                <a:path w="1372" h="2704" extrusionOk="0">
                  <a:moveTo>
                    <a:pt x="778" y="1"/>
                  </a:moveTo>
                  <a:cubicBezTo>
                    <a:pt x="606" y="1"/>
                    <a:pt x="450" y="112"/>
                    <a:pt x="498" y="322"/>
                  </a:cubicBezTo>
                  <a:cubicBezTo>
                    <a:pt x="673" y="1022"/>
                    <a:pt x="463" y="1529"/>
                    <a:pt x="113" y="2123"/>
                  </a:cubicBezTo>
                  <a:cubicBezTo>
                    <a:pt x="1" y="2334"/>
                    <a:pt x="182" y="2703"/>
                    <a:pt x="412" y="2703"/>
                  </a:cubicBezTo>
                  <a:cubicBezTo>
                    <a:pt x="468" y="2703"/>
                    <a:pt x="527" y="2681"/>
                    <a:pt x="585" y="2630"/>
                  </a:cubicBezTo>
                  <a:cubicBezTo>
                    <a:pt x="1267" y="2053"/>
                    <a:pt x="1372" y="1039"/>
                    <a:pt x="1127" y="235"/>
                  </a:cubicBezTo>
                  <a:cubicBezTo>
                    <a:pt x="1072" y="77"/>
                    <a:pt x="920" y="1"/>
                    <a:pt x="77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9" name="Google Shape;2299;p71"/>
            <p:cNvSpPr/>
            <p:nvPr/>
          </p:nvSpPr>
          <p:spPr>
            <a:xfrm>
              <a:off x="1030400" y="3155825"/>
              <a:ext cx="120775" cy="172475"/>
            </a:xfrm>
            <a:custGeom>
              <a:avLst/>
              <a:gdLst/>
              <a:ahLst/>
              <a:cxnLst/>
              <a:rect l="l" t="t" r="r" b="b"/>
              <a:pathLst>
                <a:path w="4831" h="6899" extrusionOk="0">
                  <a:moveTo>
                    <a:pt x="435" y="0"/>
                  </a:moveTo>
                  <a:cubicBezTo>
                    <a:pt x="219" y="0"/>
                    <a:pt x="0" y="209"/>
                    <a:pt x="142" y="457"/>
                  </a:cubicBezTo>
                  <a:cubicBezTo>
                    <a:pt x="859" y="1751"/>
                    <a:pt x="1576" y="3045"/>
                    <a:pt x="2345" y="4321"/>
                  </a:cubicBezTo>
                  <a:cubicBezTo>
                    <a:pt x="2869" y="5195"/>
                    <a:pt x="3359" y="6174"/>
                    <a:pt x="4198" y="6803"/>
                  </a:cubicBezTo>
                  <a:cubicBezTo>
                    <a:pt x="4283" y="6870"/>
                    <a:pt x="4364" y="6898"/>
                    <a:pt x="4435" y="6898"/>
                  </a:cubicBezTo>
                  <a:cubicBezTo>
                    <a:pt x="4699" y="6898"/>
                    <a:pt x="4830" y="6509"/>
                    <a:pt x="4582" y="6261"/>
                  </a:cubicBezTo>
                  <a:cubicBezTo>
                    <a:pt x="3883" y="5562"/>
                    <a:pt x="3411" y="4670"/>
                    <a:pt x="2904" y="3831"/>
                  </a:cubicBezTo>
                  <a:cubicBezTo>
                    <a:pt x="2170" y="2608"/>
                    <a:pt x="1418" y="1384"/>
                    <a:pt x="702" y="160"/>
                  </a:cubicBezTo>
                  <a:cubicBezTo>
                    <a:pt x="640" y="47"/>
                    <a:pt x="538" y="0"/>
                    <a:pt x="43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00" name="Google Shape;2300;p71"/>
            <p:cNvSpPr/>
            <p:nvPr/>
          </p:nvSpPr>
          <p:spPr>
            <a:xfrm>
              <a:off x="875725" y="2973500"/>
              <a:ext cx="37175" cy="26175"/>
            </a:xfrm>
            <a:custGeom>
              <a:avLst/>
              <a:gdLst/>
              <a:ahLst/>
              <a:cxnLst/>
              <a:rect l="l" t="t" r="r" b="b"/>
              <a:pathLst>
                <a:path w="1487" h="1047" extrusionOk="0">
                  <a:moveTo>
                    <a:pt x="320" y="0"/>
                  </a:moveTo>
                  <a:cubicBezTo>
                    <a:pt x="159" y="0"/>
                    <a:pt x="34" y="114"/>
                    <a:pt x="18" y="268"/>
                  </a:cubicBezTo>
                  <a:cubicBezTo>
                    <a:pt x="1" y="478"/>
                    <a:pt x="141" y="635"/>
                    <a:pt x="316" y="705"/>
                  </a:cubicBezTo>
                  <a:cubicBezTo>
                    <a:pt x="508" y="758"/>
                    <a:pt x="700" y="845"/>
                    <a:pt x="858" y="968"/>
                  </a:cubicBezTo>
                  <a:cubicBezTo>
                    <a:pt x="931" y="1017"/>
                    <a:pt x="1020" y="1047"/>
                    <a:pt x="1107" y="1047"/>
                  </a:cubicBezTo>
                  <a:cubicBezTo>
                    <a:pt x="1205" y="1047"/>
                    <a:pt x="1299" y="1008"/>
                    <a:pt x="1365" y="915"/>
                  </a:cubicBezTo>
                  <a:cubicBezTo>
                    <a:pt x="1487" y="758"/>
                    <a:pt x="1417" y="478"/>
                    <a:pt x="1260" y="373"/>
                  </a:cubicBezTo>
                  <a:cubicBezTo>
                    <a:pt x="980" y="198"/>
                    <a:pt x="700" y="76"/>
                    <a:pt x="386" y="6"/>
                  </a:cubicBezTo>
                  <a:cubicBezTo>
                    <a:pt x="363" y="2"/>
                    <a:pt x="342" y="0"/>
                    <a:pt x="32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301" name="Google Shape;2301;p71"/>
          <p:cNvSpPr/>
          <p:nvPr/>
        </p:nvSpPr>
        <p:spPr>
          <a:xfrm>
            <a:off x="6389375" y="2743200"/>
            <a:ext cx="1190700" cy="447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 name="Rectangle 3">
            <a:extLst>
              <a:ext uri="{FF2B5EF4-FFF2-40B4-BE49-F238E27FC236}">
                <a16:creationId xmlns:a16="http://schemas.microsoft.com/office/drawing/2014/main" id="{B06D5743-FCF9-95C2-60AB-6F389957EDA7}"/>
              </a:ext>
            </a:extLst>
          </p:cNvPr>
          <p:cNvSpPr/>
          <p:nvPr/>
        </p:nvSpPr>
        <p:spPr>
          <a:xfrm>
            <a:off x="3106057" y="3566316"/>
            <a:ext cx="3040743" cy="657341"/>
          </a:xfrm>
          <a:prstGeom prst="rect">
            <a:avLst/>
          </a:prstGeom>
          <a:solidFill>
            <a:srgbClr val="F2F4CF"/>
          </a:solidFill>
          <a:ln>
            <a:solidFill>
              <a:srgbClr val="F2F4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2" name="TextBox 81">
            <a:extLst>
              <a:ext uri="{FF2B5EF4-FFF2-40B4-BE49-F238E27FC236}">
                <a16:creationId xmlns:a16="http://schemas.microsoft.com/office/drawing/2014/main" id="{E9EE17FE-EF25-D04A-4D3C-8C087FB8FFB8}"/>
              </a:ext>
            </a:extLst>
          </p:cNvPr>
          <p:cNvSpPr txBox="1"/>
          <p:nvPr/>
        </p:nvSpPr>
        <p:spPr>
          <a:xfrm>
            <a:off x="2258996" y="663569"/>
            <a:ext cx="4572000" cy="41960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30000" noProof="0" dirty="0">
              <a:ln>
                <a:noFill/>
              </a:ln>
              <a:solidFill>
                <a:srgbClr val="C00000"/>
              </a:solidFill>
              <a:effectLst/>
              <a:uLnTx/>
              <a:uFillTx/>
              <a:latin typeface="Comic Sans MS" panose="030F0702030302020204" pitchFamily="66" charset="0"/>
              <a:ea typeface="Cambria Math" panose="02040503050406030204" pitchFamily="18"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30000" noProof="0" dirty="0">
                <a:ln>
                  <a:noFill/>
                </a:ln>
                <a:solidFill>
                  <a:srgbClr val="C00000"/>
                </a:solidFill>
                <a:effectLst/>
                <a:uLnTx/>
                <a:uFillTx/>
                <a:latin typeface="Comic Sans MS" panose="030F0702030302020204" pitchFamily="66" charset="0"/>
                <a:ea typeface="Cambria Math" panose="02040503050406030204" pitchFamily="18" charset="0"/>
                <a:cs typeface="Arial"/>
                <a:sym typeface="Arial"/>
              </a:rPr>
              <a:t>Given,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500" b="0" i="0" u="none" strike="noStrike" kern="0" cap="none" spc="0" normalizeH="0" baseline="30000" noProof="0" dirty="0">
              <a:ln>
                <a:noFill/>
              </a:ln>
              <a:solidFill>
                <a:srgbClr val="C00000"/>
              </a:solidFill>
              <a:effectLst/>
              <a:uLnTx/>
              <a:uFillTx/>
              <a:latin typeface="Comic Sans MS" panose="030F0702030302020204" pitchFamily="66" charset="0"/>
              <a:ea typeface="Cambria Math" panose="02040503050406030204" pitchFamily="18"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3000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Ts = 25</a:t>
            </a:r>
            <a:r>
              <a:rPr kumimoji="0" lang="en-US" sz="2000" b="0" i="0" u="none" strike="noStrike" kern="0" cap="none" spc="0" normalizeH="0" baseline="30000" noProof="0" dirty="0">
                <a:ln>
                  <a:noFill/>
                </a:ln>
                <a:solidFill>
                  <a:srgbClr val="C00000"/>
                </a:solidFill>
                <a:effectLst/>
                <a:uLnTx/>
                <a:uFillTx/>
                <a:latin typeface="Comic Sans MS" panose="030F0702030302020204" pitchFamily="66" charset="0"/>
                <a:cs typeface="Arial"/>
                <a:sym typeface="Arial"/>
              </a:rPr>
              <a:t>°</a:t>
            </a:r>
            <a:r>
              <a:rPr kumimoji="0" lang="en-US" sz="2000" b="0" i="0" u="none" strike="noStrike" kern="0" cap="none" spc="0" normalizeH="0" baseline="3000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 C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3000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T</a:t>
            </a:r>
            <a:r>
              <a:rPr kumimoji="0" lang="en-US" sz="1050" b="0" i="0" u="none" strike="noStrike" kern="0" cap="none" spc="0" normalizeH="0" baseline="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0</a:t>
            </a:r>
            <a:r>
              <a:rPr kumimoji="0" lang="en-US" sz="2000" b="0" i="0" u="none" strike="noStrike" kern="0" cap="none" spc="0" normalizeH="0" baseline="3000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 = 80</a:t>
            </a:r>
            <a:r>
              <a:rPr kumimoji="0" lang="en-US" sz="2000" b="0" i="0" u="none" strike="noStrike" kern="0" cap="none" spc="0" normalizeH="0" baseline="30000" noProof="0" dirty="0">
                <a:ln>
                  <a:noFill/>
                </a:ln>
                <a:solidFill>
                  <a:srgbClr val="C00000"/>
                </a:solidFill>
                <a:effectLst/>
                <a:uLnTx/>
                <a:uFillTx/>
                <a:latin typeface="Comic Sans MS" panose="030F0702030302020204" pitchFamily="66" charset="0"/>
                <a:cs typeface="Arial"/>
                <a:sym typeface="Arial"/>
              </a:rPr>
              <a:t>° </a:t>
            </a:r>
            <a:r>
              <a:rPr kumimoji="0" lang="en-US" sz="2000" b="0" i="0" u="none" strike="noStrike" kern="0" cap="none" spc="0" normalizeH="0" baseline="3000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C</a:t>
            </a:r>
            <a:endParaRPr kumimoji="0" lang="en-US" sz="1100" b="0" i="0" u="none" strike="noStrike" kern="0" cap="none" spc="0" normalizeH="0" baseline="3000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3000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t = 10 min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00" b="0" i="0" u="none" strike="noStrike" kern="0" cap="none" spc="0" normalizeH="0" baseline="30000" noProof="0" dirty="0">
                <a:ln>
                  <a:noFill/>
                </a:ln>
                <a:solidFill>
                  <a:srgbClr val="C00000"/>
                </a:solidFill>
                <a:effectLst/>
                <a:uLnTx/>
                <a:uFillTx/>
                <a:latin typeface="Comic Sans MS" panose="030F0702030302020204" pitchFamily="66" charset="0"/>
                <a:ea typeface="Cambria Math" panose="02040503050406030204" pitchFamily="18" charset="0"/>
                <a:cs typeface="Arial"/>
                <a:sym typeface="Arial"/>
              </a:rPr>
              <a:t> </a:t>
            </a:r>
            <a:endParaRPr kumimoji="0" lang="en-US" sz="2000" b="0" i="0" u="none" strike="noStrike" kern="0" cap="none" spc="0" normalizeH="0" baseline="3000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3000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k = 0.056</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30000" noProof="0" dirty="0">
              <a:ln>
                <a:noFill/>
              </a:ln>
              <a:solidFill>
                <a:srgbClr val="C00000"/>
              </a:solidFill>
              <a:effectLst/>
              <a:uLnTx/>
              <a:uFillTx/>
              <a:latin typeface="Comic Sans MS" panose="030F0702030302020204" pitchFamily="66" charset="0"/>
              <a:ea typeface="Cambria Math" panose="02040503050406030204" pitchFamily="18"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30000" noProof="0" dirty="0">
                <a:ln>
                  <a:noFill/>
                </a:ln>
                <a:solidFill>
                  <a:srgbClr val="C00000"/>
                </a:solidFill>
                <a:effectLst/>
                <a:uLnTx/>
                <a:uFillTx/>
                <a:latin typeface="Comic Sans MS" panose="030F0702030302020204" pitchFamily="66" charset="0"/>
                <a:ea typeface="Cambria Math" panose="02040503050406030204" pitchFamily="18" charset="0"/>
                <a:cs typeface="Arial"/>
                <a:sym typeface="Arial"/>
              </a:rPr>
              <a:t>Now, substituting the above data in Newton’s law of cooling formula,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800" b="0" i="0" u="none" strike="noStrike" kern="0" cap="none" spc="0" normalizeH="0" baseline="30000" noProof="0" dirty="0">
              <a:ln>
                <a:noFill/>
              </a:ln>
              <a:solidFill>
                <a:srgbClr val="C00000"/>
              </a:solidFill>
              <a:effectLst/>
              <a:uLnTx/>
              <a:uFillTx/>
              <a:latin typeface="Comic Sans MS" panose="030F0702030302020204" pitchFamily="66" charset="0"/>
              <a:ea typeface="Cambria Math" panose="02040503050406030204" pitchFamily="18"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1400" b="0" i="0" u="none" strike="noStrike" kern="0" cap="none" spc="0" normalizeH="0" baseline="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⇒T(t)=T</a:t>
            </a:r>
            <a:r>
              <a:rPr kumimoji="0" lang="fr-FR" sz="1400" b="0" i="0" u="none" strike="noStrike" kern="0" cap="none" spc="0" normalizeH="0" baseline="-2500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s</a:t>
            </a:r>
            <a:r>
              <a:rPr kumimoji="0" lang="fr-FR" sz="1400" b="0" i="0" u="none" strike="noStrike" kern="0" cap="none" spc="0" normalizeH="0" baseline="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+(T</a:t>
            </a:r>
            <a:r>
              <a:rPr kumimoji="0" lang="fr-FR" sz="1400" b="0" i="0" u="none" strike="noStrike" kern="0" cap="none" spc="0" normalizeH="0" baseline="-2500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0</a:t>
            </a:r>
            <a:r>
              <a:rPr kumimoji="0" lang="fr-FR" sz="1400" b="0" i="0" u="none" strike="noStrike" kern="0" cap="none" spc="0" normalizeH="0" baseline="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–T</a:t>
            </a:r>
            <a:r>
              <a:rPr kumimoji="0" lang="fr-FR" sz="1400" b="0" i="0" u="none" strike="noStrike" kern="0" cap="none" spc="0" normalizeH="0" baseline="-2500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s</a:t>
            </a:r>
            <a:r>
              <a:rPr kumimoji="0" lang="fr-FR" sz="1400" b="0" i="0" u="none" strike="noStrike" kern="0" cap="none" spc="0" normalizeH="0" baseline="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)e</a:t>
            </a:r>
            <a:r>
              <a:rPr kumimoji="0" lang="fr-FR" sz="1400" b="0" i="0" u="none" strike="noStrike" kern="0" cap="none" spc="0" normalizeH="0" baseline="3000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−kt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1400" b="0" i="0" u="none" strike="noStrike" kern="0" cap="none" spc="0" normalizeH="0" baseline="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⇒T(10)=25+(80–25)e</a:t>
            </a:r>
            <a:r>
              <a:rPr kumimoji="0" lang="fr-FR" sz="1400" b="0" i="0" u="none" strike="noStrike" kern="0" cap="none" spc="0" normalizeH="0" baseline="3000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−0.56*10</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1400" b="0" i="0" u="none" strike="noStrike" kern="0" cap="none" spc="0" normalizeH="0" baseline="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⇒T(10)=25+[55*0.57]</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500" b="0" i="0" u="none" strike="noStrike" kern="0" cap="none" spc="0" normalizeH="0" baseline="30000" noProof="0" dirty="0">
              <a:ln>
                <a:noFill/>
              </a:ln>
              <a:solidFill>
                <a:srgbClr val="C00000"/>
              </a:solidFill>
              <a:effectLst/>
              <a:uLnTx/>
              <a:uFillTx/>
              <a:latin typeface="Comic Sans MS" panose="030F0702030302020204" pitchFamily="66" charset="0"/>
              <a:ea typeface="Cambria Math" panose="02040503050406030204" pitchFamily="18"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fr-FR" sz="400" b="0" i="0" u="none" strike="noStrike" kern="0" cap="none" spc="0" normalizeH="0" baseline="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2400" b="0" i="0" u="none" strike="noStrike" kern="0" cap="none" spc="0" normalizeH="0" baseline="3000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rPr>
              <a:t>∴T(10)=56.35°C</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fr-FR" sz="2400" b="0" i="0" u="none" strike="noStrike" kern="0" cap="none" spc="0" normalizeH="0" baseline="30000" noProof="0" dirty="0">
              <a:ln>
                <a:noFill/>
              </a:ln>
              <a:solidFill>
                <a:srgbClr val="C00000"/>
              </a:solidFill>
              <a:effectLst/>
              <a:uLnTx/>
              <a:uFillTx/>
              <a:latin typeface="Cambria Math" panose="02040503050406030204" pitchFamily="18" charset="0"/>
              <a:ea typeface="Cambria Math" panose="02040503050406030204" pitchFamily="18"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2000" b="0" i="0" u="none" strike="noStrike" kern="0" cap="none" spc="0" normalizeH="0" baseline="30000" noProof="0" dirty="0">
                <a:ln>
                  <a:noFill/>
                </a:ln>
                <a:solidFill>
                  <a:srgbClr val="C00000"/>
                </a:solidFill>
                <a:effectLst/>
                <a:uLnTx/>
                <a:uFillTx/>
                <a:latin typeface="Comic Sans MS" panose="030F0702030302020204" pitchFamily="66" charset="0"/>
                <a:ea typeface="Cambria Math" panose="02040503050406030204" pitchFamily="18" charset="0"/>
                <a:cs typeface="Arial"/>
                <a:sym typeface="Arial"/>
              </a:rPr>
              <a:t>∴ </a:t>
            </a:r>
            <a:r>
              <a:rPr kumimoji="0" lang="en-US" sz="2000" b="0" i="0" u="none" strike="noStrike" kern="0" cap="none" spc="0" normalizeH="0" baseline="30000" noProof="0" dirty="0">
                <a:ln>
                  <a:noFill/>
                </a:ln>
                <a:solidFill>
                  <a:srgbClr val="C00000"/>
                </a:solidFill>
                <a:effectLst/>
                <a:uLnTx/>
                <a:uFillTx/>
                <a:latin typeface="Comic Sans MS" panose="030F0702030302020204" pitchFamily="66" charset="0"/>
                <a:ea typeface="Cambria Math" panose="02040503050406030204" pitchFamily="18" charset="0"/>
                <a:cs typeface="Arial"/>
                <a:sym typeface="Arial"/>
              </a:rPr>
              <a:t>Temperature cools down from 80°C to 56.35°C after 10 minutes. </a:t>
            </a:r>
            <a:endParaRPr kumimoji="0" lang="fr-FR" sz="2000" b="0" i="0" u="none" strike="noStrike" kern="0" cap="none" spc="0" normalizeH="0" baseline="30000" noProof="0" dirty="0">
              <a:ln>
                <a:noFill/>
              </a:ln>
              <a:solidFill>
                <a:srgbClr val="C00000"/>
              </a:solidFill>
              <a:effectLst/>
              <a:uLnTx/>
              <a:uFillTx/>
              <a:latin typeface="Comic Sans MS" panose="030F0702030302020204" pitchFamily="66" charset="0"/>
              <a:ea typeface="Cambria Math" panose="02040503050406030204" pitchFamily="18"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30000" noProof="0" dirty="0">
              <a:ln>
                <a:noFill/>
              </a:ln>
              <a:solidFill>
                <a:srgbClr val="C00000"/>
              </a:solidFill>
              <a:effectLst/>
              <a:uLnTx/>
              <a:uFillTx/>
              <a:latin typeface="Comic Sans MS" panose="030F0702030302020204" pitchFamily="66" charset="0"/>
              <a:ea typeface="Cambria Math" panose="02040503050406030204" pitchFamily="18"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30000" noProof="0" dirty="0">
              <a:ln>
                <a:noFill/>
              </a:ln>
              <a:solidFill>
                <a:srgbClr val="C00000"/>
              </a:solidFill>
              <a:effectLst/>
              <a:uLnTx/>
              <a:uFillTx/>
              <a:latin typeface="Comic Sans MS" panose="030F0702030302020204" pitchFamily="66" charset="0"/>
              <a:ea typeface="Cambria Math" panose="02040503050406030204" pitchFamily="18" charset="0"/>
              <a:cs typeface="Arial"/>
              <a:sym typeface="Arial"/>
            </a:endParaRPr>
          </a:p>
        </p:txBody>
      </p:sp>
    </p:spTree>
    <p:extLst>
      <p:ext uri="{BB962C8B-B14F-4D97-AF65-F5344CB8AC3E}">
        <p14:creationId xmlns:p14="http://schemas.microsoft.com/office/powerpoint/2010/main" val="4161125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Shape 1085"/>
        <p:cNvGrpSpPr/>
        <p:nvPr/>
      </p:nvGrpSpPr>
      <p:grpSpPr>
        <a:xfrm>
          <a:off x="0" y="0"/>
          <a:ext cx="0" cy="0"/>
          <a:chOff x="0" y="0"/>
          <a:chExt cx="0" cy="0"/>
        </a:xfrm>
      </p:grpSpPr>
      <p:sp>
        <p:nvSpPr>
          <p:cNvPr id="1086" name="Google Shape;1086;p38"/>
          <p:cNvSpPr txBox="1">
            <a:spLocks noGrp="1"/>
          </p:cNvSpPr>
          <p:nvPr>
            <p:ph type="title"/>
          </p:nvPr>
        </p:nvSpPr>
        <p:spPr>
          <a:xfrm>
            <a:off x="720000" y="539500"/>
            <a:ext cx="7704000" cy="37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700" b="1" dirty="0">
                <a:highlight>
                  <a:schemeClr val="accent1"/>
                </a:highlight>
              </a:rPr>
              <a:t>GROUP </a:t>
            </a:r>
            <a:r>
              <a:rPr lang="en" sz="3200" b="1" dirty="0">
                <a:highlight>
                  <a:schemeClr val="accent1"/>
                </a:highlight>
              </a:rPr>
              <a:t>11</a:t>
            </a:r>
            <a:r>
              <a:rPr lang="en" sz="2700" b="1" dirty="0">
                <a:highlight>
                  <a:schemeClr val="accent1"/>
                </a:highlight>
              </a:rPr>
              <a:t> </a:t>
            </a:r>
            <a:r>
              <a:rPr lang="en" sz="2700" b="1" dirty="0">
                <a:solidFill>
                  <a:schemeClr val="accent3"/>
                </a:solidFill>
                <a:highlight>
                  <a:schemeClr val="accent1"/>
                </a:highlight>
              </a:rPr>
              <a:t>OF </a:t>
            </a:r>
            <a:r>
              <a:rPr lang="en" sz="2700" b="1" dirty="0">
                <a:solidFill>
                  <a:schemeClr val="accent3"/>
                </a:solidFill>
              </a:rPr>
              <a:t>CO</a:t>
            </a:r>
            <a:r>
              <a:rPr lang="en" sz="3200" b="1" dirty="0">
                <a:solidFill>
                  <a:schemeClr val="accent3"/>
                </a:solidFill>
              </a:rPr>
              <a:t>2</a:t>
            </a:r>
            <a:r>
              <a:rPr lang="en" sz="2700" b="1" dirty="0">
                <a:solidFill>
                  <a:schemeClr val="accent3"/>
                </a:solidFill>
              </a:rPr>
              <a:t>I</a:t>
            </a:r>
            <a:endParaRPr dirty="0">
              <a:solidFill>
                <a:schemeClr val="accent3"/>
              </a:solidFill>
              <a:highlight>
                <a:schemeClr val="accent1"/>
              </a:highlight>
            </a:endParaRPr>
          </a:p>
        </p:txBody>
      </p:sp>
      <p:graphicFrame>
        <p:nvGraphicFramePr>
          <p:cNvPr id="1088" name="Google Shape;1088;p38"/>
          <p:cNvGraphicFramePr/>
          <p:nvPr>
            <p:extLst>
              <p:ext uri="{D42A27DB-BD31-4B8C-83A1-F6EECF244321}">
                <p14:modId xmlns:p14="http://schemas.microsoft.com/office/powerpoint/2010/main" val="4071352420"/>
              </p:ext>
            </p:extLst>
          </p:nvPr>
        </p:nvGraphicFramePr>
        <p:xfrm>
          <a:off x="1560614" y="1822250"/>
          <a:ext cx="6179911" cy="2743050"/>
        </p:xfrm>
        <a:graphic>
          <a:graphicData uri="http://schemas.openxmlformats.org/drawingml/2006/table">
            <a:tbl>
              <a:tblPr>
                <a:noFill/>
                <a:tableStyleId>{2CF7E64C-2B77-4B53-ADB3-79CB514D01E4}</a:tableStyleId>
              </a:tblPr>
              <a:tblGrid>
                <a:gridCol w="3764539">
                  <a:extLst>
                    <a:ext uri="{9D8B030D-6E8A-4147-A177-3AD203B41FA5}">
                      <a16:colId xmlns:a16="http://schemas.microsoft.com/office/drawing/2014/main" val="20000"/>
                    </a:ext>
                  </a:extLst>
                </a:gridCol>
                <a:gridCol w="2415372">
                  <a:extLst>
                    <a:ext uri="{9D8B030D-6E8A-4147-A177-3AD203B41FA5}">
                      <a16:colId xmlns:a16="http://schemas.microsoft.com/office/drawing/2014/main" val="20001"/>
                    </a:ext>
                  </a:extLst>
                </a:gridCol>
              </a:tblGrid>
              <a:tr h="443087">
                <a:tc>
                  <a:txBody>
                    <a:bodyPr/>
                    <a:lstStyle/>
                    <a:p>
                      <a:pPr marL="0" lvl="0" indent="0" algn="l" rtl="0">
                        <a:spcBef>
                          <a:spcPts val="0"/>
                        </a:spcBef>
                        <a:spcAft>
                          <a:spcPts val="0"/>
                        </a:spcAft>
                        <a:buNone/>
                      </a:pPr>
                      <a:r>
                        <a:rPr lang="en-US" sz="2400" b="1" u="none" cap="small" baseline="0" dirty="0">
                          <a:solidFill>
                            <a:schemeClr val="bg1"/>
                          </a:solidFill>
                          <a:latin typeface="Raleway Black" pitchFamily="2" charset="0"/>
                          <a:ea typeface="Raleway Medium"/>
                          <a:cs typeface="Raleway Medium"/>
                          <a:sym typeface="Raleway Medium"/>
                        </a:rPr>
                        <a:t>Qureshi </a:t>
                      </a:r>
                      <a:r>
                        <a:rPr kumimoji="0" lang="en-US" sz="2400" b="1" i="0" u="none" strike="noStrike" kern="0" cap="small" spc="0" normalizeH="0" baseline="0" noProof="0" dirty="0">
                          <a:ln>
                            <a:noFill/>
                          </a:ln>
                          <a:solidFill>
                            <a:srgbClr val="FFC000"/>
                          </a:solidFill>
                          <a:effectLst/>
                          <a:uLnTx/>
                          <a:uFillTx/>
                          <a:latin typeface="Raleway Black" pitchFamily="2" charset="0"/>
                          <a:ea typeface="Raleway Medium"/>
                          <a:cs typeface="Raleway Medium"/>
                          <a:sym typeface="Raleway Medium"/>
                        </a:rPr>
                        <a:t>Abdurrahman</a:t>
                      </a:r>
                      <a:endParaRPr sz="2400" b="1" u="none" cap="small" baseline="0" dirty="0">
                        <a:solidFill>
                          <a:srgbClr val="FFC000"/>
                        </a:solidFill>
                        <a:latin typeface="Raleway Black" pitchFamily="2" charset="0"/>
                        <a:ea typeface="Raleway Medium"/>
                        <a:cs typeface="Raleway Medium"/>
                        <a:sym typeface="Raleway Medium"/>
                      </a:endParaRPr>
                    </a:p>
                  </a:txBody>
                  <a:tcPr marL="91425" marR="91425" marT="91425" marB="91425">
                    <a:lnL w="12700" cap="flat" cmpd="sng" algn="ctr">
                      <a:solidFill>
                        <a:schemeClr val="tx1"/>
                      </a:solidFill>
                      <a:prstDash val="solid"/>
                      <a:round/>
                      <a:headEnd type="none" w="med" len="med"/>
                      <a:tailEnd type="none" w="med" len="med"/>
                    </a:lnL>
                    <a:lnR w="19050" cap="flat" cmpd="sng">
                      <a:solidFill>
                        <a:schemeClr val="lt1"/>
                      </a:solidFill>
                      <a:prstDash val="dash"/>
                      <a:round/>
                      <a:headEnd type="none" w="sm" len="sm"/>
                      <a:tailEnd type="none" w="sm" len="sm"/>
                    </a:lnR>
                    <a:lnT w="12700" cap="flat" cmpd="sng" algn="ctr">
                      <a:solidFill>
                        <a:schemeClr val="tx1"/>
                      </a:solidFill>
                      <a:prstDash val="solid"/>
                      <a:round/>
                      <a:headEnd type="none" w="med" len="med"/>
                      <a:tailEnd type="none" w="med" len="med"/>
                    </a:lnT>
                    <a:lnB w="19050" cap="flat" cmpd="sng">
                      <a:solidFill>
                        <a:schemeClr val="lt1"/>
                      </a:solidFill>
                      <a:prstDash val="dash"/>
                      <a:round/>
                      <a:headEnd type="none" w="sm" len="sm"/>
                      <a:tailEnd type="none" w="sm" len="sm"/>
                    </a:lnB>
                    <a:solidFill>
                      <a:schemeClr val="bg2">
                        <a:lumMod val="75000"/>
                      </a:schemeClr>
                    </a:solidFill>
                  </a:tcPr>
                </a:tc>
                <a:tc>
                  <a:txBody>
                    <a:bodyPr/>
                    <a:lstStyle/>
                    <a:p>
                      <a:pPr marL="0" lvl="0" indent="0" algn="l" rtl="0">
                        <a:spcBef>
                          <a:spcPts val="0"/>
                        </a:spcBef>
                        <a:spcAft>
                          <a:spcPts val="1600"/>
                        </a:spcAft>
                        <a:buNone/>
                      </a:pPr>
                      <a:r>
                        <a:rPr lang="en-US" sz="1800" b="1" u="none" cap="small" baseline="0" dirty="0">
                          <a:solidFill>
                            <a:schemeClr val="bg1"/>
                          </a:solidFill>
                          <a:latin typeface="Raleway Black" pitchFamily="2" charset="0"/>
                          <a:ea typeface="Raleway Medium"/>
                          <a:cs typeface="Raleway Medium"/>
                          <a:sym typeface="Raleway Medium"/>
                        </a:rPr>
                        <a:t>2104</a:t>
                      </a:r>
                      <a:r>
                        <a:rPr lang="en-US" sz="1800" b="1" u="none" cap="small" baseline="0" dirty="0">
                          <a:solidFill>
                            <a:srgbClr val="FFC000"/>
                          </a:solidFill>
                          <a:latin typeface="Raleway Black" pitchFamily="2" charset="0"/>
                          <a:ea typeface="Raleway Medium"/>
                          <a:cs typeface="Raleway Medium"/>
                          <a:sym typeface="Raleway Medium"/>
                        </a:rPr>
                        <a:t>51</a:t>
                      </a:r>
                      <a:endParaRPr sz="1800" b="1" u="none" cap="small" baseline="0" dirty="0">
                        <a:solidFill>
                          <a:srgbClr val="FFC000"/>
                        </a:solidFill>
                        <a:latin typeface="Raleway Black" pitchFamily="2" charset="0"/>
                        <a:ea typeface="Raleway Medium"/>
                        <a:cs typeface="Raleway Medium"/>
                        <a:sym typeface="Raleway Medium"/>
                      </a:endParaRPr>
                    </a:p>
                  </a:txBody>
                  <a:tcPr marL="91425" marR="91425" marT="91425" marB="91425">
                    <a:lnL w="19050" cap="flat" cmpd="sng">
                      <a:solidFill>
                        <a:schemeClr val="lt1"/>
                      </a:solidFill>
                      <a:prstDash val="dash"/>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solidFill>
                        <a:schemeClr val="lt1"/>
                      </a:solidFill>
                      <a:prstDash val="dash"/>
                      <a:round/>
                      <a:headEnd type="none" w="sm" len="sm"/>
                      <a:tailEnd type="none" w="sm" len="sm"/>
                    </a:lnB>
                    <a:solidFill>
                      <a:schemeClr val="bg2">
                        <a:lumMod val="75000"/>
                      </a:schemeClr>
                    </a:solidFill>
                  </a:tcPr>
                </a:tc>
                <a:extLst>
                  <a:ext uri="{0D108BD9-81ED-4DB2-BD59-A6C34878D82A}">
                    <a16:rowId xmlns:a16="http://schemas.microsoft.com/office/drawing/2014/main" val="10000"/>
                  </a:ext>
                </a:extLst>
              </a:tr>
              <a:tr h="443087">
                <a:tc>
                  <a:txBody>
                    <a:bodyPr/>
                    <a:lstStyle/>
                    <a:p>
                      <a:pPr marL="0" lvl="0" indent="0" algn="l" rtl="0">
                        <a:spcBef>
                          <a:spcPts val="0"/>
                        </a:spcBef>
                        <a:spcAft>
                          <a:spcPts val="0"/>
                        </a:spcAft>
                        <a:buNone/>
                      </a:pPr>
                      <a:r>
                        <a:rPr lang="en-US" sz="2400" b="1" u="none" cap="small" baseline="0" dirty="0">
                          <a:solidFill>
                            <a:schemeClr val="bg1"/>
                          </a:solidFill>
                          <a:latin typeface="Raleway Black" pitchFamily="2" charset="0"/>
                          <a:ea typeface="Raleway Medium"/>
                          <a:cs typeface="Raleway Medium"/>
                          <a:sym typeface="Raleway Medium"/>
                        </a:rPr>
                        <a:t>Welder </a:t>
                      </a:r>
                      <a:r>
                        <a:rPr lang="en-US" sz="2400" b="1" u="none" cap="small" baseline="0" dirty="0">
                          <a:solidFill>
                            <a:srgbClr val="FFC000"/>
                          </a:solidFill>
                          <a:latin typeface="Raleway Black" pitchFamily="2" charset="0"/>
                          <a:ea typeface="Raleway Medium"/>
                          <a:cs typeface="Raleway Medium"/>
                          <a:sym typeface="Raleway Medium"/>
                        </a:rPr>
                        <a:t>Umme</a:t>
                      </a:r>
                      <a:r>
                        <a:rPr lang="en-US" sz="2400" b="1" u="none" cap="small" baseline="0" dirty="0">
                          <a:solidFill>
                            <a:schemeClr val="bg1"/>
                          </a:solidFill>
                          <a:latin typeface="Raleway Black" pitchFamily="2" charset="0"/>
                          <a:ea typeface="Raleway Medium"/>
                          <a:cs typeface="Raleway Medium"/>
                          <a:sym typeface="Raleway Medium"/>
                        </a:rPr>
                        <a:t> </a:t>
                      </a:r>
                      <a:r>
                        <a:rPr lang="en-US" sz="2400" b="1" u="none" cap="small" baseline="0" dirty="0">
                          <a:solidFill>
                            <a:srgbClr val="FFC000"/>
                          </a:solidFill>
                          <a:latin typeface="Raleway Black" pitchFamily="2" charset="0"/>
                          <a:ea typeface="Raleway Medium"/>
                          <a:cs typeface="Raleway Medium"/>
                          <a:sym typeface="Raleway Medium"/>
                        </a:rPr>
                        <a:t>Hafsa</a:t>
                      </a:r>
                      <a:endParaRPr sz="2400" b="1" u="none" cap="small" baseline="0" dirty="0">
                        <a:solidFill>
                          <a:srgbClr val="FFC000"/>
                        </a:solidFill>
                        <a:latin typeface="Raleway Black" pitchFamily="2" charset="0"/>
                        <a:ea typeface="Raleway Medium"/>
                        <a:cs typeface="Raleway Medium"/>
                        <a:sym typeface="Raleway Medium"/>
                      </a:endParaRPr>
                    </a:p>
                  </a:txBody>
                  <a:tcPr marL="91425" marR="91425" marT="91425" marB="91425">
                    <a:lnL w="12700" cap="flat" cmpd="sng" algn="ctr">
                      <a:solidFill>
                        <a:schemeClr val="tx1"/>
                      </a:solidFill>
                      <a:prstDash val="solid"/>
                      <a:round/>
                      <a:headEnd type="none" w="med" len="med"/>
                      <a:tailEnd type="none" w="med" len="med"/>
                    </a:lnL>
                    <a:lnR w="19050" cap="flat" cmpd="sng">
                      <a:solidFill>
                        <a:schemeClr val="lt1"/>
                      </a:solidFill>
                      <a:prstDash val="dash"/>
                      <a:round/>
                      <a:headEnd type="none" w="sm" len="sm"/>
                      <a:tailEnd type="none" w="sm" len="sm"/>
                    </a:lnR>
                    <a:lnT w="19050" cap="flat" cmpd="sng">
                      <a:solidFill>
                        <a:schemeClr val="lt1"/>
                      </a:solidFill>
                      <a:prstDash val="dash"/>
                      <a:round/>
                      <a:headEnd type="none" w="sm" len="sm"/>
                      <a:tailEnd type="none" w="sm" len="sm"/>
                    </a:lnT>
                    <a:lnB w="19050" cap="flat" cmpd="sng">
                      <a:solidFill>
                        <a:schemeClr val="lt1"/>
                      </a:solidFill>
                      <a:prstDash val="dash"/>
                      <a:round/>
                      <a:headEnd type="none" w="sm" len="sm"/>
                      <a:tailEnd type="none" w="sm" len="sm"/>
                    </a:lnB>
                    <a:solidFill>
                      <a:schemeClr val="bg2">
                        <a:lumMod val="75000"/>
                      </a:schemeClr>
                    </a:solidFill>
                  </a:tcPr>
                </a:tc>
                <a:tc>
                  <a:txBody>
                    <a:bodyPr/>
                    <a:lstStyle/>
                    <a:p>
                      <a:pPr marL="0" marR="0" lvl="0" indent="0" algn="l" rtl="0">
                        <a:lnSpc>
                          <a:spcPct val="100000"/>
                        </a:lnSpc>
                        <a:spcBef>
                          <a:spcPts val="0"/>
                        </a:spcBef>
                        <a:spcAft>
                          <a:spcPts val="1600"/>
                        </a:spcAft>
                        <a:buNone/>
                      </a:pPr>
                      <a:r>
                        <a:rPr lang="en-US" sz="1800" b="1" u="none" cap="small" baseline="0" dirty="0">
                          <a:solidFill>
                            <a:schemeClr val="bg1"/>
                          </a:solidFill>
                          <a:latin typeface="Raleway Black" pitchFamily="2" charset="0"/>
                          <a:ea typeface="Raleway Medium"/>
                          <a:cs typeface="Raleway Medium"/>
                          <a:sym typeface="Raleway Medium"/>
                        </a:rPr>
                        <a:t>2104</a:t>
                      </a:r>
                      <a:r>
                        <a:rPr lang="en-US" sz="1800" b="1" u="none" cap="small" baseline="0" dirty="0">
                          <a:solidFill>
                            <a:srgbClr val="FFC000"/>
                          </a:solidFill>
                          <a:latin typeface="Raleway Black" pitchFamily="2" charset="0"/>
                          <a:ea typeface="Raleway Medium"/>
                          <a:cs typeface="Raleway Medium"/>
                          <a:sym typeface="Raleway Medium"/>
                        </a:rPr>
                        <a:t>52</a:t>
                      </a:r>
                      <a:endParaRPr sz="1800" b="1" u="none" cap="small" baseline="0" dirty="0">
                        <a:solidFill>
                          <a:srgbClr val="FFC000"/>
                        </a:solidFill>
                        <a:latin typeface="Raleway Black" pitchFamily="2" charset="0"/>
                        <a:ea typeface="Raleway Medium"/>
                        <a:cs typeface="Raleway Medium"/>
                        <a:sym typeface="Raleway Medium"/>
                      </a:endParaRPr>
                    </a:p>
                  </a:txBody>
                  <a:tcPr marL="91425" marR="91425" marT="91425" marB="91425">
                    <a:lnL w="19050" cap="flat" cmpd="sng">
                      <a:solidFill>
                        <a:schemeClr val="lt1"/>
                      </a:solidFill>
                      <a:prstDash val="dash"/>
                      <a:round/>
                      <a:headEnd type="none" w="sm" len="sm"/>
                      <a:tailEnd type="none" w="sm" len="sm"/>
                    </a:lnL>
                    <a:lnR w="12700" cap="flat" cmpd="sng" algn="ctr">
                      <a:solidFill>
                        <a:schemeClr val="tx1"/>
                      </a:solidFill>
                      <a:prstDash val="solid"/>
                      <a:round/>
                      <a:headEnd type="none" w="med" len="med"/>
                      <a:tailEnd type="none" w="med" len="med"/>
                    </a:lnR>
                    <a:lnT w="19050" cap="flat" cmpd="sng">
                      <a:solidFill>
                        <a:schemeClr val="lt1"/>
                      </a:solidFill>
                      <a:prstDash val="dash"/>
                      <a:round/>
                      <a:headEnd type="none" w="sm" len="sm"/>
                      <a:tailEnd type="none" w="sm" len="sm"/>
                    </a:lnT>
                    <a:lnB w="19050" cap="flat" cmpd="sng">
                      <a:solidFill>
                        <a:schemeClr val="lt1"/>
                      </a:solidFill>
                      <a:prstDash val="dash"/>
                      <a:round/>
                      <a:headEnd type="none" w="sm" len="sm"/>
                      <a:tailEnd type="none" w="sm" len="sm"/>
                    </a:lnB>
                    <a:solidFill>
                      <a:schemeClr val="bg2">
                        <a:lumMod val="75000"/>
                      </a:schemeClr>
                    </a:solidFill>
                  </a:tcPr>
                </a:tc>
                <a:extLst>
                  <a:ext uri="{0D108BD9-81ED-4DB2-BD59-A6C34878D82A}">
                    <a16:rowId xmlns:a16="http://schemas.microsoft.com/office/drawing/2014/main" val="10001"/>
                  </a:ext>
                </a:extLst>
              </a:tr>
              <a:tr h="443087">
                <a:tc>
                  <a:txBody>
                    <a:bodyPr/>
                    <a:lstStyle/>
                    <a:p>
                      <a:pPr marL="0" lvl="0" indent="0" algn="l" rtl="0">
                        <a:spcBef>
                          <a:spcPts val="0"/>
                        </a:spcBef>
                        <a:spcAft>
                          <a:spcPts val="0"/>
                        </a:spcAft>
                        <a:buNone/>
                      </a:pPr>
                      <a:r>
                        <a:rPr lang="en-US" sz="2400" b="1" u="none" cap="small" baseline="0" dirty="0">
                          <a:solidFill>
                            <a:schemeClr val="bg1"/>
                          </a:solidFill>
                          <a:latin typeface="Raleway Black" pitchFamily="2" charset="0"/>
                          <a:ea typeface="Raleway Medium"/>
                          <a:cs typeface="Raleway Medium"/>
                          <a:sym typeface="Raleway Medium"/>
                        </a:rPr>
                        <a:t>Ansari </a:t>
                      </a:r>
                      <a:r>
                        <a:rPr lang="en-US" sz="2400" b="1" u="none" cap="small" baseline="0" dirty="0">
                          <a:solidFill>
                            <a:srgbClr val="FFC000"/>
                          </a:solidFill>
                          <a:latin typeface="Raleway Black" pitchFamily="2" charset="0"/>
                          <a:ea typeface="Raleway Medium"/>
                          <a:cs typeface="Raleway Medium"/>
                          <a:sym typeface="Raleway Medium"/>
                        </a:rPr>
                        <a:t>Saad</a:t>
                      </a:r>
                      <a:endParaRPr sz="2400" b="1" u="none" cap="small" baseline="0" dirty="0">
                        <a:solidFill>
                          <a:srgbClr val="FFC000"/>
                        </a:solidFill>
                        <a:latin typeface="Raleway Black" pitchFamily="2" charset="0"/>
                        <a:ea typeface="Raleway Medium"/>
                        <a:cs typeface="Raleway Medium"/>
                        <a:sym typeface="Raleway Medium"/>
                      </a:endParaRPr>
                    </a:p>
                  </a:txBody>
                  <a:tcPr marL="91425" marR="91425" marT="91425" marB="91425">
                    <a:lnL w="12700" cap="flat" cmpd="sng" algn="ctr">
                      <a:solidFill>
                        <a:schemeClr val="tx1"/>
                      </a:solidFill>
                      <a:prstDash val="solid"/>
                      <a:round/>
                      <a:headEnd type="none" w="med" len="med"/>
                      <a:tailEnd type="none" w="med" len="med"/>
                    </a:lnL>
                    <a:lnR w="19050" cap="flat" cmpd="sng">
                      <a:solidFill>
                        <a:schemeClr val="lt1"/>
                      </a:solidFill>
                      <a:prstDash val="dash"/>
                      <a:round/>
                      <a:headEnd type="none" w="sm" len="sm"/>
                      <a:tailEnd type="none" w="sm" len="sm"/>
                    </a:lnR>
                    <a:lnT w="19050" cap="flat" cmpd="sng">
                      <a:solidFill>
                        <a:schemeClr val="lt1"/>
                      </a:solidFill>
                      <a:prstDash val="dash"/>
                      <a:round/>
                      <a:headEnd type="none" w="sm" len="sm"/>
                      <a:tailEnd type="none" w="sm" len="sm"/>
                    </a:lnT>
                    <a:lnB w="19050" cap="flat" cmpd="sng">
                      <a:solidFill>
                        <a:schemeClr val="lt1"/>
                      </a:solidFill>
                      <a:prstDash val="dash"/>
                      <a:round/>
                      <a:headEnd type="none" w="sm" len="sm"/>
                      <a:tailEnd type="none" w="sm" len="sm"/>
                    </a:lnB>
                    <a:solidFill>
                      <a:schemeClr val="bg2">
                        <a:lumMod val="75000"/>
                      </a:schemeClr>
                    </a:solidFill>
                  </a:tcPr>
                </a:tc>
                <a:tc>
                  <a:txBody>
                    <a:body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lang="en-US" sz="1800" b="1" u="none" cap="small" baseline="0" dirty="0">
                          <a:solidFill>
                            <a:schemeClr val="bg1"/>
                          </a:solidFill>
                          <a:latin typeface="Raleway Black" pitchFamily="2" charset="0"/>
                          <a:ea typeface="Raleway Medium"/>
                          <a:cs typeface="Raleway Medium"/>
                          <a:sym typeface="Raleway Medium"/>
                        </a:rPr>
                        <a:t>2104</a:t>
                      </a:r>
                      <a:r>
                        <a:rPr lang="en-US" sz="1800" b="1" u="none" cap="small" baseline="0" dirty="0">
                          <a:solidFill>
                            <a:srgbClr val="FFC000"/>
                          </a:solidFill>
                          <a:latin typeface="Raleway Black" pitchFamily="2" charset="0"/>
                          <a:ea typeface="Raleway Medium"/>
                          <a:cs typeface="Raleway Medium"/>
                          <a:sym typeface="Raleway Medium"/>
                        </a:rPr>
                        <a:t>53</a:t>
                      </a:r>
                    </a:p>
                  </a:txBody>
                  <a:tcPr marL="91425" marR="91425" marT="91425" marB="91425">
                    <a:lnL w="19050" cap="flat" cmpd="sng">
                      <a:solidFill>
                        <a:schemeClr val="lt1"/>
                      </a:solidFill>
                      <a:prstDash val="dash"/>
                      <a:round/>
                      <a:headEnd type="none" w="sm" len="sm"/>
                      <a:tailEnd type="none" w="sm" len="sm"/>
                    </a:lnL>
                    <a:lnR w="12700" cap="flat" cmpd="sng" algn="ctr">
                      <a:solidFill>
                        <a:schemeClr val="tx1"/>
                      </a:solidFill>
                      <a:prstDash val="solid"/>
                      <a:round/>
                      <a:headEnd type="none" w="med" len="med"/>
                      <a:tailEnd type="none" w="med" len="med"/>
                    </a:lnR>
                    <a:lnT w="19050" cap="flat" cmpd="sng">
                      <a:solidFill>
                        <a:schemeClr val="lt1"/>
                      </a:solidFill>
                      <a:prstDash val="dash"/>
                      <a:round/>
                      <a:headEnd type="none" w="sm" len="sm"/>
                      <a:tailEnd type="none" w="sm" len="sm"/>
                    </a:lnT>
                    <a:lnB w="19050" cap="flat" cmpd="sng">
                      <a:solidFill>
                        <a:schemeClr val="lt1"/>
                      </a:solidFill>
                      <a:prstDash val="dash"/>
                      <a:round/>
                      <a:headEnd type="none" w="sm" len="sm"/>
                      <a:tailEnd type="none" w="sm" len="sm"/>
                    </a:lnB>
                    <a:solidFill>
                      <a:schemeClr val="bg2">
                        <a:lumMod val="75000"/>
                      </a:schemeClr>
                    </a:solidFill>
                  </a:tcPr>
                </a:tc>
                <a:extLst>
                  <a:ext uri="{0D108BD9-81ED-4DB2-BD59-A6C34878D82A}">
                    <a16:rowId xmlns:a16="http://schemas.microsoft.com/office/drawing/2014/main" val="10002"/>
                  </a:ext>
                </a:extLst>
              </a:tr>
              <a:tr h="318470">
                <a:tc>
                  <a:txBody>
                    <a:bodyPr/>
                    <a:lstStyle/>
                    <a:p>
                      <a:pPr marL="0" lvl="0" indent="0" algn="l" rtl="0">
                        <a:spcBef>
                          <a:spcPts val="0"/>
                        </a:spcBef>
                        <a:spcAft>
                          <a:spcPts val="0"/>
                        </a:spcAft>
                        <a:buNone/>
                      </a:pPr>
                      <a:r>
                        <a:rPr lang="en-US" sz="2400" b="1" u="none" cap="small" baseline="0" dirty="0">
                          <a:solidFill>
                            <a:schemeClr val="bg1"/>
                          </a:solidFill>
                          <a:latin typeface="Raleway Black" pitchFamily="2" charset="0"/>
                          <a:ea typeface="Raleway Medium"/>
                          <a:cs typeface="Raleway Medium"/>
                          <a:sym typeface="Raleway Medium"/>
                        </a:rPr>
                        <a:t>Shaikh </a:t>
                      </a:r>
                      <a:r>
                        <a:rPr lang="en-US" sz="2400" b="1" u="none" cap="small" baseline="0" dirty="0">
                          <a:solidFill>
                            <a:srgbClr val="FFC000"/>
                          </a:solidFill>
                          <a:latin typeface="Raleway Black" pitchFamily="2" charset="0"/>
                          <a:ea typeface="Raleway Medium"/>
                          <a:cs typeface="Raleway Medium"/>
                          <a:sym typeface="Raleway Medium"/>
                        </a:rPr>
                        <a:t>Azlan</a:t>
                      </a:r>
                      <a:r>
                        <a:rPr lang="en-US" sz="2400" b="1" u="none" cap="small" baseline="0" dirty="0">
                          <a:solidFill>
                            <a:schemeClr val="bg1"/>
                          </a:solidFill>
                          <a:latin typeface="Raleway Black" pitchFamily="2" charset="0"/>
                          <a:ea typeface="Raleway Medium"/>
                          <a:cs typeface="Raleway Medium"/>
                          <a:sym typeface="Raleway Medium"/>
                        </a:rPr>
                        <a:t> </a:t>
                      </a:r>
                      <a:r>
                        <a:rPr lang="en-US" sz="2400" b="1" u="none" cap="small" baseline="0" dirty="0">
                          <a:solidFill>
                            <a:srgbClr val="FFC000"/>
                          </a:solidFill>
                          <a:latin typeface="Raleway Black" pitchFamily="2" charset="0"/>
                          <a:ea typeface="Raleway Medium"/>
                          <a:cs typeface="Raleway Medium"/>
                          <a:sym typeface="Raleway Medium"/>
                        </a:rPr>
                        <a:t>Ahmed</a:t>
                      </a:r>
                      <a:endParaRPr sz="2400" b="1" u="none" cap="small" baseline="0" dirty="0">
                        <a:solidFill>
                          <a:srgbClr val="FFC000"/>
                        </a:solidFill>
                        <a:latin typeface="Raleway Black" pitchFamily="2" charset="0"/>
                        <a:ea typeface="Raleway Medium"/>
                        <a:cs typeface="Raleway Medium"/>
                        <a:sym typeface="Raleway Medium"/>
                      </a:endParaRPr>
                    </a:p>
                  </a:txBody>
                  <a:tcPr marL="91425" marR="91425" marT="91425" marB="91425">
                    <a:lnL w="12700" cap="flat" cmpd="sng" algn="ctr">
                      <a:solidFill>
                        <a:schemeClr val="tx1"/>
                      </a:solidFill>
                      <a:prstDash val="solid"/>
                      <a:round/>
                      <a:headEnd type="none" w="med" len="med"/>
                      <a:tailEnd type="none" w="med" len="med"/>
                    </a:lnL>
                    <a:lnR w="19050" cap="flat" cmpd="sng">
                      <a:solidFill>
                        <a:schemeClr val="lt1"/>
                      </a:solidFill>
                      <a:prstDash val="dash"/>
                      <a:round/>
                      <a:headEnd type="none" w="sm" len="sm"/>
                      <a:tailEnd type="none" w="sm" len="sm"/>
                    </a:lnR>
                    <a:lnT w="19050" cap="flat" cmpd="sng">
                      <a:solidFill>
                        <a:schemeClr val="lt1"/>
                      </a:solidFill>
                      <a:prstDash val="dash"/>
                      <a:round/>
                      <a:headEnd type="none" w="sm" len="sm"/>
                      <a:tailEnd type="none" w="sm" len="sm"/>
                    </a:lnT>
                    <a:lnB w="19050" cap="flat" cmpd="sng">
                      <a:solidFill>
                        <a:schemeClr val="lt1"/>
                      </a:solidFill>
                      <a:prstDash val="dash"/>
                      <a:round/>
                      <a:headEnd type="none" w="sm" len="sm"/>
                      <a:tailEnd type="none" w="sm" len="sm"/>
                    </a:lnB>
                    <a:solidFill>
                      <a:schemeClr val="bg2">
                        <a:lumMod val="75000"/>
                      </a:schemeClr>
                    </a:solidFill>
                  </a:tcPr>
                </a:tc>
                <a:tc>
                  <a:txBody>
                    <a:body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lang="en-US" sz="1800" b="1" u="none" cap="small" baseline="0" dirty="0">
                          <a:solidFill>
                            <a:schemeClr val="bg1"/>
                          </a:solidFill>
                          <a:latin typeface="Raleway Black" pitchFamily="2" charset="0"/>
                          <a:ea typeface="Raleway Medium"/>
                          <a:cs typeface="Raleway Medium"/>
                          <a:sym typeface="Raleway Medium"/>
                        </a:rPr>
                        <a:t>2104</a:t>
                      </a:r>
                      <a:r>
                        <a:rPr lang="en-US" sz="1800" b="1" u="none" cap="small" baseline="0" dirty="0">
                          <a:solidFill>
                            <a:srgbClr val="FFC000"/>
                          </a:solidFill>
                          <a:latin typeface="Raleway Black" pitchFamily="2" charset="0"/>
                          <a:ea typeface="Raleway Medium"/>
                          <a:cs typeface="Raleway Medium"/>
                          <a:sym typeface="Raleway Medium"/>
                        </a:rPr>
                        <a:t>54</a:t>
                      </a:r>
                    </a:p>
                  </a:txBody>
                  <a:tcPr marL="91425" marR="91425" marT="91425" marB="91425">
                    <a:lnL w="19050" cap="flat" cmpd="sng">
                      <a:solidFill>
                        <a:schemeClr val="lt1"/>
                      </a:solidFill>
                      <a:prstDash val="dash"/>
                      <a:round/>
                      <a:headEnd type="none" w="sm" len="sm"/>
                      <a:tailEnd type="none" w="sm" len="sm"/>
                    </a:lnL>
                    <a:lnR w="12700" cap="flat" cmpd="sng" algn="ctr">
                      <a:solidFill>
                        <a:schemeClr val="tx1"/>
                      </a:solidFill>
                      <a:prstDash val="solid"/>
                      <a:round/>
                      <a:headEnd type="none" w="med" len="med"/>
                      <a:tailEnd type="none" w="med" len="med"/>
                    </a:lnR>
                    <a:lnT w="19050" cap="flat" cmpd="sng">
                      <a:solidFill>
                        <a:schemeClr val="lt1"/>
                      </a:solidFill>
                      <a:prstDash val="dash"/>
                      <a:round/>
                      <a:headEnd type="none" w="sm" len="sm"/>
                      <a:tailEnd type="none" w="sm" len="sm"/>
                    </a:lnT>
                    <a:lnB w="19050" cap="flat" cmpd="sng">
                      <a:solidFill>
                        <a:schemeClr val="lt1"/>
                      </a:solidFill>
                      <a:prstDash val="dash"/>
                      <a:round/>
                      <a:headEnd type="none" w="sm" len="sm"/>
                      <a:tailEnd type="none" w="sm" len="sm"/>
                    </a:lnB>
                    <a:solidFill>
                      <a:schemeClr val="bg2">
                        <a:lumMod val="75000"/>
                      </a:schemeClr>
                    </a:solidFill>
                  </a:tcPr>
                </a:tc>
                <a:extLst>
                  <a:ext uri="{0D108BD9-81ED-4DB2-BD59-A6C34878D82A}">
                    <a16:rowId xmlns:a16="http://schemas.microsoft.com/office/drawing/2014/main" val="10003"/>
                  </a:ext>
                </a:extLst>
              </a:tr>
              <a:tr h="443087">
                <a:tc>
                  <a:txBody>
                    <a:bodyPr/>
                    <a:lstStyle/>
                    <a:p>
                      <a:pPr marL="0" lvl="0" indent="0" algn="l" rtl="0">
                        <a:spcBef>
                          <a:spcPts val="0"/>
                        </a:spcBef>
                        <a:spcAft>
                          <a:spcPts val="0"/>
                        </a:spcAft>
                        <a:buNone/>
                      </a:pPr>
                      <a:r>
                        <a:rPr lang="en-US" sz="2400" b="1" u="none" cap="small" baseline="0" dirty="0">
                          <a:solidFill>
                            <a:schemeClr val="bg1"/>
                          </a:solidFill>
                          <a:latin typeface="Raleway Black" pitchFamily="2" charset="0"/>
                          <a:ea typeface="Raleway Medium"/>
                          <a:cs typeface="Raleway Medium"/>
                          <a:sym typeface="Raleway Medium"/>
                        </a:rPr>
                        <a:t>Qazi </a:t>
                      </a:r>
                      <a:r>
                        <a:rPr lang="en-US" sz="2400" b="1" u="none" cap="small" baseline="0" dirty="0">
                          <a:solidFill>
                            <a:srgbClr val="FFC000"/>
                          </a:solidFill>
                          <a:latin typeface="Raleway Black" pitchFamily="2" charset="0"/>
                          <a:ea typeface="Raleway Medium"/>
                          <a:cs typeface="Raleway Medium"/>
                          <a:sym typeface="Raleway Medium"/>
                        </a:rPr>
                        <a:t>Mohd</a:t>
                      </a:r>
                      <a:r>
                        <a:rPr lang="en-US" sz="2400" b="1" u="none" cap="small" baseline="0" dirty="0">
                          <a:solidFill>
                            <a:schemeClr val="bg1"/>
                          </a:solidFill>
                          <a:latin typeface="Raleway Black" pitchFamily="2" charset="0"/>
                          <a:ea typeface="Raleway Medium"/>
                          <a:cs typeface="Raleway Medium"/>
                          <a:sym typeface="Raleway Medium"/>
                        </a:rPr>
                        <a:t> </a:t>
                      </a:r>
                      <a:r>
                        <a:rPr lang="en-US" sz="2400" b="1" u="none" cap="small" baseline="0" dirty="0">
                          <a:solidFill>
                            <a:srgbClr val="FFC000"/>
                          </a:solidFill>
                          <a:latin typeface="Raleway Black" pitchFamily="2" charset="0"/>
                          <a:ea typeface="Raleway Medium"/>
                          <a:cs typeface="Raleway Medium"/>
                          <a:sym typeface="Raleway Medium"/>
                        </a:rPr>
                        <a:t>Oaish</a:t>
                      </a:r>
                      <a:endParaRPr sz="2400" b="1" u="none" cap="small" baseline="0" dirty="0">
                        <a:solidFill>
                          <a:srgbClr val="FFC000"/>
                        </a:solidFill>
                        <a:latin typeface="Raleway Black" pitchFamily="2" charset="0"/>
                        <a:ea typeface="Raleway Medium"/>
                        <a:cs typeface="Raleway Medium"/>
                        <a:sym typeface="Raleway Medium"/>
                      </a:endParaRPr>
                    </a:p>
                  </a:txBody>
                  <a:tcPr marL="91425" marR="91425" marT="91425" marB="91425">
                    <a:lnL w="12700" cap="flat" cmpd="sng" algn="ctr">
                      <a:solidFill>
                        <a:schemeClr val="tx1"/>
                      </a:solidFill>
                      <a:prstDash val="solid"/>
                      <a:round/>
                      <a:headEnd type="none" w="med" len="med"/>
                      <a:tailEnd type="none" w="med" len="med"/>
                    </a:lnL>
                    <a:lnR w="19050" cap="flat" cmpd="sng">
                      <a:solidFill>
                        <a:schemeClr val="lt1"/>
                      </a:solidFill>
                      <a:prstDash val="dash"/>
                      <a:round/>
                      <a:headEnd type="none" w="sm" len="sm"/>
                      <a:tailEnd type="none" w="sm" len="sm"/>
                    </a:lnR>
                    <a:lnT w="19050" cap="flat" cmpd="sng">
                      <a:solidFill>
                        <a:schemeClr val="lt1"/>
                      </a:solidFill>
                      <a:prstDash val="dash"/>
                      <a:round/>
                      <a:headEnd type="none" w="sm" len="sm"/>
                      <a:tailEnd type="none" w="sm" len="sm"/>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u="none" cap="small" baseline="0" dirty="0">
                          <a:solidFill>
                            <a:schemeClr val="bg1"/>
                          </a:solidFill>
                          <a:latin typeface="Raleway Black" pitchFamily="2" charset="0"/>
                          <a:ea typeface="Raleway Medium"/>
                          <a:cs typeface="Raleway Medium"/>
                          <a:sym typeface="Raleway Medium"/>
                        </a:rPr>
                        <a:t>2104</a:t>
                      </a:r>
                      <a:r>
                        <a:rPr lang="en-US" sz="1800" b="1" u="none" cap="small" baseline="0" dirty="0">
                          <a:solidFill>
                            <a:srgbClr val="FFC000"/>
                          </a:solidFill>
                          <a:latin typeface="Raleway Black" pitchFamily="2" charset="0"/>
                          <a:ea typeface="Raleway Medium"/>
                          <a:cs typeface="Raleway Medium"/>
                          <a:sym typeface="Raleway Medium"/>
                        </a:rPr>
                        <a:t>55</a:t>
                      </a:r>
                    </a:p>
                  </a:txBody>
                  <a:tcPr marL="91425" marR="91425" marT="91425" marB="91425">
                    <a:lnL w="19050" cap="flat" cmpd="sng">
                      <a:solidFill>
                        <a:schemeClr val="lt1"/>
                      </a:solidFill>
                      <a:prstDash val="dash"/>
                      <a:round/>
                      <a:headEnd type="none" w="sm" len="sm"/>
                      <a:tailEnd type="none" w="sm" len="sm"/>
                    </a:lnL>
                    <a:lnR w="12700" cap="flat" cmpd="sng" algn="ctr">
                      <a:solidFill>
                        <a:schemeClr val="tx1"/>
                      </a:solidFill>
                      <a:prstDash val="solid"/>
                      <a:round/>
                      <a:headEnd type="none" w="med" len="med"/>
                      <a:tailEnd type="none" w="med" len="med"/>
                    </a:lnR>
                    <a:lnT w="19050" cap="flat" cmpd="sng">
                      <a:solidFill>
                        <a:schemeClr val="lt1"/>
                      </a:solidFill>
                      <a:prstDash val="dash"/>
                      <a:round/>
                      <a:headEnd type="none" w="sm" len="sm"/>
                      <a:tailEnd type="none" w="sm" len="sm"/>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0004"/>
                  </a:ext>
                </a:extLst>
              </a:tr>
            </a:tbl>
          </a:graphicData>
        </a:graphic>
      </p:graphicFrame>
      <p:sp>
        <p:nvSpPr>
          <p:cNvPr id="1089" name="Google Shape;1089;p38"/>
          <p:cNvSpPr txBox="1"/>
          <p:nvPr/>
        </p:nvSpPr>
        <p:spPr>
          <a:xfrm>
            <a:off x="720000" y="1128975"/>
            <a:ext cx="7704000" cy="479700"/>
          </a:xfrm>
          <a:prstGeom prst="rect">
            <a:avLst/>
          </a:prstGeom>
          <a:noFill/>
          <a:ln>
            <a:noFill/>
          </a:ln>
        </p:spPr>
        <p:txBody>
          <a:bodyPr spcFirstLastPara="1" wrap="square" lIns="91425" tIns="91425" rIns="0" bIns="91425" anchor="t" anchorCtr="0">
            <a:noAutofit/>
          </a:bodyPr>
          <a:lstStyle/>
          <a:p>
            <a:pPr marL="0" lvl="0" indent="0" algn="ctr" rtl="0">
              <a:spcBef>
                <a:spcPts val="0"/>
              </a:spcBef>
              <a:spcAft>
                <a:spcPts val="0"/>
              </a:spcAft>
              <a:buNone/>
            </a:pPr>
            <a:r>
              <a:rPr lang="en-US" sz="1200" dirty="0">
                <a:solidFill>
                  <a:srgbClr val="FFC000"/>
                </a:solidFill>
                <a:latin typeface="Raleway Black" pitchFamily="2" charset="0"/>
                <a:ea typeface="Raleway Medium"/>
                <a:cs typeface="Raleway Medium"/>
                <a:sym typeface="Raleway Medium"/>
              </a:rPr>
              <a:t>N</a:t>
            </a:r>
            <a:r>
              <a:rPr lang="en-US" sz="1200" cap="small" dirty="0">
                <a:solidFill>
                  <a:srgbClr val="FFC000"/>
                </a:solidFill>
                <a:latin typeface="Raleway Black" pitchFamily="2" charset="0"/>
                <a:ea typeface="Raleway Medium"/>
                <a:cs typeface="Raleway Medium"/>
                <a:sym typeface="Raleway Medium"/>
              </a:rPr>
              <a:t>ame of the Group Members involved in the Microproject</a:t>
            </a:r>
            <a:endParaRPr sz="1200" dirty="0">
              <a:solidFill>
                <a:srgbClr val="FFC000"/>
              </a:solidFill>
              <a:latin typeface="Raleway Black" pitchFamily="2" charset="0"/>
              <a:ea typeface="Raleway Medium"/>
              <a:cs typeface="Raleway Medium"/>
              <a:sym typeface="Raleway Medium"/>
            </a:endParaRPr>
          </a:p>
          <a:p>
            <a:pPr marL="0" lvl="0" indent="0" algn="ctr" rtl="0">
              <a:spcBef>
                <a:spcPts val="0"/>
              </a:spcBef>
              <a:spcAft>
                <a:spcPts val="0"/>
              </a:spcAft>
              <a:buNone/>
            </a:pPr>
            <a:endParaRPr sz="1200" dirty="0">
              <a:solidFill>
                <a:srgbClr val="FFC000"/>
              </a:solidFill>
              <a:latin typeface="Raleway Medium"/>
              <a:ea typeface="Raleway Medium"/>
              <a:cs typeface="Raleway Medium"/>
              <a:sym typeface="Raleway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Shape 1333"/>
        <p:cNvGrpSpPr/>
        <p:nvPr/>
      </p:nvGrpSpPr>
      <p:grpSpPr>
        <a:xfrm>
          <a:off x="0" y="0"/>
          <a:ext cx="0" cy="0"/>
          <a:chOff x="0" y="0"/>
          <a:chExt cx="0" cy="0"/>
        </a:xfrm>
      </p:grpSpPr>
      <p:sp>
        <p:nvSpPr>
          <p:cNvPr id="1334" name="Google Shape;1334;p43"/>
          <p:cNvSpPr txBox="1">
            <a:spLocks noGrp="1"/>
          </p:cNvSpPr>
          <p:nvPr>
            <p:ph type="title"/>
          </p:nvPr>
        </p:nvSpPr>
        <p:spPr>
          <a:xfrm>
            <a:off x="3200400" y="1976000"/>
            <a:ext cx="5687700" cy="151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highlight>
                  <a:schemeClr val="accent1"/>
                </a:highlight>
              </a:rPr>
              <a:t>FAQs</a:t>
            </a:r>
            <a:endParaRPr dirty="0">
              <a:highlight>
                <a:schemeClr val="accent1"/>
              </a:highlight>
            </a:endParaRPr>
          </a:p>
        </p:txBody>
      </p:sp>
      <p:sp>
        <p:nvSpPr>
          <p:cNvPr id="1422" name="Google Shape;1422;p43"/>
          <p:cNvSpPr txBox="1">
            <a:spLocks noGrp="1"/>
          </p:cNvSpPr>
          <p:nvPr>
            <p:ph type="title" idx="2"/>
          </p:nvPr>
        </p:nvSpPr>
        <p:spPr>
          <a:xfrm>
            <a:off x="3200400" y="796200"/>
            <a:ext cx="2492400" cy="77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07</a:t>
            </a:r>
            <a:endParaRPr dirty="0"/>
          </a:p>
        </p:txBody>
      </p:sp>
      <p:sp>
        <p:nvSpPr>
          <p:cNvPr id="1423" name="Google Shape;1423;p43"/>
          <p:cNvSpPr/>
          <p:nvPr/>
        </p:nvSpPr>
        <p:spPr>
          <a:xfrm>
            <a:off x="3400425" y="1763575"/>
            <a:ext cx="847725" cy="146825"/>
          </a:xfrm>
          <a:custGeom>
            <a:avLst/>
            <a:gdLst/>
            <a:ahLst/>
            <a:cxnLst/>
            <a:rect l="l" t="t" r="r" b="b"/>
            <a:pathLst>
              <a:path w="33909" h="5873" extrusionOk="0">
                <a:moveTo>
                  <a:pt x="0" y="5873"/>
                </a:moveTo>
                <a:cubicBezTo>
                  <a:pt x="10624" y="1624"/>
                  <a:pt x="22582" y="-1079"/>
                  <a:pt x="33909" y="539"/>
                </a:cubicBezTo>
              </a:path>
            </a:pathLst>
          </a:custGeom>
          <a:noFill/>
          <a:ln w="19050" cap="flat" cmpd="sng">
            <a:solidFill>
              <a:schemeClr val="accent4"/>
            </a:solidFill>
            <a:prstDash val="dash"/>
            <a:round/>
            <a:headEnd type="none" w="med" len="med"/>
            <a:tailEnd type="none" w="med" len="med"/>
          </a:ln>
        </p:spPr>
      </p:sp>
      <p:sp>
        <p:nvSpPr>
          <p:cNvPr id="1424" name="Google Shape;1424;p43"/>
          <p:cNvSpPr/>
          <p:nvPr/>
        </p:nvSpPr>
        <p:spPr>
          <a:xfrm>
            <a:off x="3543300" y="1837800"/>
            <a:ext cx="847725" cy="146825"/>
          </a:xfrm>
          <a:custGeom>
            <a:avLst/>
            <a:gdLst/>
            <a:ahLst/>
            <a:cxnLst/>
            <a:rect l="l" t="t" r="r" b="b"/>
            <a:pathLst>
              <a:path w="33909" h="5873" extrusionOk="0">
                <a:moveTo>
                  <a:pt x="0" y="5873"/>
                </a:moveTo>
                <a:cubicBezTo>
                  <a:pt x="10624" y="1624"/>
                  <a:pt x="22582" y="-1079"/>
                  <a:pt x="33909" y="539"/>
                </a:cubicBezTo>
              </a:path>
            </a:pathLst>
          </a:custGeom>
          <a:noFill/>
          <a:ln w="19050" cap="flat" cmpd="sng">
            <a:solidFill>
              <a:schemeClr val="accent4"/>
            </a:solidFill>
            <a:prstDash val="dash"/>
            <a:round/>
            <a:headEnd type="none" w="med" len="med"/>
            <a:tailEnd type="none" w="med" len="med"/>
          </a:ln>
        </p:spPr>
      </p:sp>
      <p:grpSp>
        <p:nvGrpSpPr>
          <p:cNvPr id="1425" name="Google Shape;1425;p43"/>
          <p:cNvGrpSpPr/>
          <p:nvPr/>
        </p:nvGrpSpPr>
        <p:grpSpPr>
          <a:xfrm>
            <a:off x="6489770" y="3236442"/>
            <a:ext cx="1250766" cy="1268375"/>
            <a:chOff x="6866604" y="3415321"/>
            <a:chExt cx="485470" cy="492267"/>
          </a:xfrm>
        </p:grpSpPr>
        <p:sp>
          <p:nvSpPr>
            <p:cNvPr id="1426" name="Google Shape;1426;p43"/>
            <p:cNvSpPr/>
            <p:nvPr/>
          </p:nvSpPr>
          <p:spPr>
            <a:xfrm rot="-2088369">
              <a:off x="7002438" y="3710949"/>
              <a:ext cx="338847" cy="82397"/>
            </a:xfrm>
            <a:custGeom>
              <a:avLst/>
              <a:gdLst/>
              <a:ahLst/>
              <a:cxnLst/>
              <a:rect l="l" t="t" r="r" b="b"/>
              <a:pathLst>
                <a:path w="8270" h="2011" extrusionOk="0">
                  <a:moveTo>
                    <a:pt x="3671" y="0"/>
                  </a:moveTo>
                  <a:cubicBezTo>
                    <a:pt x="3602" y="0"/>
                    <a:pt x="3532" y="70"/>
                    <a:pt x="3532" y="158"/>
                  </a:cubicBezTo>
                  <a:cubicBezTo>
                    <a:pt x="3532" y="228"/>
                    <a:pt x="3602" y="298"/>
                    <a:pt x="3671" y="298"/>
                  </a:cubicBezTo>
                  <a:lnTo>
                    <a:pt x="4213" y="298"/>
                  </a:lnTo>
                  <a:cubicBezTo>
                    <a:pt x="4283" y="298"/>
                    <a:pt x="4353" y="245"/>
                    <a:pt x="4353" y="158"/>
                  </a:cubicBezTo>
                  <a:cubicBezTo>
                    <a:pt x="4353" y="88"/>
                    <a:pt x="4283" y="18"/>
                    <a:pt x="4213" y="18"/>
                  </a:cubicBezTo>
                  <a:cubicBezTo>
                    <a:pt x="4039" y="18"/>
                    <a:pt x="3846" y="18"/>
                    <a:pt x="3671" y="0"/>
                  </a:cubicBezTo>
                  <a:close/>
                  <a:moveTo>
                    <a:pt x="5000" y="18"/>
                  </a:moveTo>
                  <a:cubicBezTo>
                    <a:pt x="4930" y="18"/>
                    <a:pt x="4860" y="88"/>
                    <a:pt x="4860" y="158"/>
                  </a:cubicBezTo>
                  <a:cubicBezTo>
                    <a:pt x="4860" y="245"/>
                    <a:pt x="4930" y="298"/>
                    <a:pt x="5000" y="298"/>
                  </a:cubicBezTo>
                  <a:lnTo>
                    <a:pt x="5542" y="298"/>
                  </a:lnTo>
                  <a:cubicBezTo>
                    <a:pt x="5612" y="298"/>
                    <a:pt x="5682" y="245"/>
                    <a:pt x="5682" y="158"/>
                  </a:cubicBezTo>
                  <a:cubicBezTo>
                    <a:pt x="5682" y="70"/>
                    <a:pt x="5612" y="18"/>
                    <a:pt x="5542" y="18"/>
                  </a:cubicBezTo>
                  <a:close/>
                  <a:moveTo>
                    <a:pt x="6329" y="18"/>
                  </a:moveTo>
                  <a:cubicBezTo>
                    <a:pt x="6259" y="18"/>
                    <a:pt x="6189" y="70"/>
                    <a:pt x="6189" y="158"/>
                  </a:cubicBezTo>
                  <a:cubicBezTo>
                    <a:pt x="6189" y="245"/>
                    <a:pt x="6259" y="298"/>
                    <a:pt x="6329" y="298"/>
                  </a:cubicBezTo>
                  <a:lnTo>
                    <a:pt x="6853" y="298"/>
                  </a:lnTo>
                  <a:cubicBezTo>
                    <a:pt x="6940" y="298"/>
                    <a:pt x="7010" y="245"/>
                    <a:pt x="7010" y="158"/>
                  </a:cubicBezTo>
                  <a:cubicBezTo>
                    <a:pt x="7010" y="70"/>
                    <a:pt x="6940" y="18"/>
                    <a:pt x="6871" y="18"/>
                  </a:cubicBezTo>
                  <a:close/>
                  <a:moveTo>
                    <a:pt x="7657" y="18"/>
                  </a:moveTo>
                  <a:cubicBezTo>
                    <a:pt x="7587" y="18"/>
                    <a:pt x="7517" y="88"/>
                    <a:pt x="7517" y="158"/>
                  </a:cubicBezTo>
                  <a:cubicBezTo>
                    <a:pt x="7517" y="245"/>
                    <a:pt x="7570" y="315"/>
                    <a:pt x="7657" y="315"/>
                  </a:cubicBezTo>
                  <a:lnTo>
                    <a:pt x="8112" y="315"/>
                  </a:lnTo>
                  <a:cubicBezTo>
                    <a:pt x="8199" y="315"/>
                    <a:pt x="8252" y="263"/>
                    <a:pt x="8269" y="175"/>
                  </a:cubicBezTo>
                  <a:cubicBezTo>
                    <a:pt x="8269" y="105"/>
                    <a:pt x="8199" y="35"/>
                    <a:pt x="8112" y="35"/>
                  </a:cubicBezTo>
                  <a:cubicBezTo>
                    <a:pt x="7972" y="18"/>
                    <a:pt x="7815" y="18"/>
                    <a:pt x="7657" y="18"/>
                  </a:cubicBezTo>
                  <a:close/>
                  <a:moveTo>
                    <a:pt x="2906" y="97"/>
                  </a:moveTo>
                  <a:cubicBezTo>
                    <a:pt x="2881" y="97"/>
                    <a:pt x="2856" y="105"/>
                    <a:pt x="2832" y="123"/>
                  </a:cubicBezTo>
                  <a:cubicBezTo>
                    <a:pt x="2675" y="210"/>
                    <a:pt x="2535" y="298"/>
                    <a:pt x="2378" y="385"/>
                  </a:cubicBezTo>
                  <a:cubicBezTo>
                    <a:pt x="2308" y="420"/>
                    <a:pt x="2273" y="507"/>
                    <a:pt x="2325" y="577"/>
                  </a:cubicBezTo>
                  <a:cubicBezTo>
                    <a:pt x="2349" y="624"/>
                    <a:pt x="2395" y="655"/>
                    <a:pt x="2445" y="655"/>
                  </a:cubicBezTo>
                  <a:cubicBezTo>
                    <a:pt x="2469" y="655"/>
                    <a:pt x="2494" y="647"/>
                    <a:pt x="2518" y="630"/>
                  </a:cubicBezTo>
                  <a:cubicBezTo>
                    <a:pt x="2675" y="542"/>
                    <a:pt x="2832" y="455"/>
                    <a:pt x="2972" y="367"/>
                  </a:cubicBezTo>
                  <a:cubicBezTo>
                    <a:pt x="3042" y="333"/>
                    <a:pt x="3077" y="245"/>
                    <a:pt x="3042" y="175"/>
                  </a:cubicBezTo>
                  <a:cubicBezTo>
                    <a:pt x="3007" y="129"/>
                    <a:pt x="2957" y="97"/>
                    <a:pt x="2906" y="97"/>
                  </a:cubicBezTo>
                  <a:close/>
                  <a:moveTo>
                    <a:pt x="1756" y="770"/>
                  </a:moveTo>
                  <a:cubicBezTo>
                    <a:pt x="1729" y="770"/>
                    <a:pt x="1702" y="775"/>
                    <a:pt x="1679" y="787"/>
                  </a:cubicBezTo>
                  <a:cubicBezTo>
                    <a:pt x="1539" y="874"/>
                    <a:pt x="1381" y="962"/>
                    <a:pt x="1224" y="1067"/>
                  </a:cubicBezTo>
                  <a:cubicBezTo>
                    <a:pt x="1154" y="1102"/>
                    <a:pt x="1137" y="1189"/>
                    <a:pt x="1172" y="1259"/>
                  </a:cubicBezTo>
                  <a:cubicBezTo>
                    <a:pt x="1207" y="1306"/>
                    <a:pt x="1257" y="1329"/>
                    <a:pt x="1308" y="1329"/>
                  </a:cubicBezTo>
                  <a:cubicBezTo>
                    <a:pt x="1333" y="1329"/>
                    <a:pt x="1358" y="1323"/>
                    <a:pt x="1381" y="1311"/>
                  </a:cubicBezTo>
                  <a:cubicBezTo>
                    <a:pt x="1539" y="1224"/>
                    <a:pt x="1679" y="1119"/>
                    <a:pt x="1836" y="1032"/>
                  </a:cubicBezTo>
                  <a:cubicBezTo>
                    <a:pt x="1906" y="997"/>
                    <a:pt x="1923" y="909"/>
                    <a:pt x="1888" y="839"/>
                  </a:cubicBezTo>
                  <a:cubicBezTo>
                    <a:pt x="1865" y="793"/>
                    <a:pt x="1811" y="770"/>
                    <a:pt x="1756" y="770"/>
                  </a:cubicBezTo>
                  <a:close/>
                  <a:moveTo>
                    <a:pt x="616" y="1451"/>
                  </a:moveTo>
                  <a:cubicBezTo>
                    <a:pt x="591" y="1451"/>
                    <a:pt x="566" y="1457"/>
                    <a:pt x="542" y="1469"/>
                  </a:cubicBezTo>
                  <a:cubicBezTo>
                    <a:pt x="402" y="1556"/>
                    <a:pt x="245" y="1644"/>
                    <a:pt x="88" y="1749"/>
                  </a:cubicBezTo>
                  <a:cubicBezTo>
                    <a:pt x="18" y="1783"/>
                    <a:pt x="0" y="1871"/>
                    <a:pt x="35" y="1941"/>
                  </a:cubicBezTo>
                  <a:cubicBezTo>
                    <a:pt x="70" y="1987"/>
                    <a:pt x="121" y="2011"/>
                    <a:pt x="171" y="2011"/>
                  </a:cubicBezTo>
                  <a:cubicBezTo>
                    <a:pt x="197" y="2011"/>
                    <a:pt x="222" y="2005"/>
                    <a:pt x="245" y="1993"/>
                  </a:cubicBezTo>
                  <a:cubicBezTo>
                    <a:pt x="402" y="1906"/>
                    <a:pt x="542" y="1801"/>
                    <a:pt x="700" y="1714"/>
                  </a:cubicBezTo>
                  <a:cubicBezTo>
                    <a:pt x="770" y="1679"/>
                    <a:pt x="787" y="1591"/>
                    <a:pt x="752" y="1521"/>
                  </a:cubicBezTo>
                  <a:cubicBezTo>
                    <a:pt x="717" y="1475"/>
                    <a:pt x="667" y="1451"/>
                    <a:pt x="616" y="145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7" name="Google Shape;1427;p43"/>
            <p:cNvSpPr/>
            <p:nvPr/>
          </p:nvSpPr>
          <p:spPr>
            <a:xfrm rot="-2088369">
              <a:off x="7040201" y="3518314"/>
              <a:ext cx="34417" cy="250100"/>
            </a:xfrm>
            <a:custGeom>
              <a:avLst/>
              <a:gdLst/>
              <a:ahLst/>
              <a:cxnLst/>
              <a:rect l="l" t="t" r="r" b="b"/>
              <a:pathLst>
                <a:path w="840" h="6104" extrusionOk="0">
                  <a:moveTo>
                    <a:pt x="700" y="0"/>
                  </a:moveTo>
                  <a:cubicBezTo>
                    <a:pt x="612" y="0"/>
                    <a:pt x="542" y="53"/>
                    <a:pt x="542" y="140"/>
                  </a:cubicBezTo>
                  <a:cubicBezTo>
                    <a:pt x="525" y="315"/>
                    <a:pt x="507" y="490"/>
                    <a:pt x="490" y="664"/>
                  </a:cubicBezTo>
                  <a:cubicBezTo>
                    <a:pt x="490" y="752"/>
                    <a:pt x="542" y="822"/>
                    <a:pt x="630" y="822"/>
                  </a:cubicBezTo>
                  <a:cubicBezTo>
                    <a:pt x="700" y="822"/>
                    <a:pt x="769" y="769"/>
                    <a:pt x="787" y="699"/>
                  </a:cubicBezTo>
                  <a:cubicBezTo>
                    <a:pt x="804" y="507"/>
                    <a:pt x="822" y="332"/>
                    <a:pt x="839" y="157"/>
                  </a:cubicBezTo>
                  <a:cubicBezTo>
                    <a:pt x="839" y="88"/>
                    <a:pt x="769" y="18"/>
                    <a:pt x="700" y="0"/>
                  </a:cubicBezTo>
                  <a:close/>
                  <a:moveTo>
                    <a:pt x="555" y="1326"/>
                  </a:moveTo>
                  <a:cubicBezTo>
                    <a:pt x="493" y="1326"/>
                    <a:pt x="435" y="1389"/>
                    <a:pt x="420" y="1451"/>
                  </a:cubicBezTo>
                  <a:cubicBezTo>
                    <a:pt x="402" y="1626"/>
                    <a:pt x="385" y="1818"/>
                    <a:pt x="367" y="1993"/>
                  </a:cubicBezTo>
                  <a:cubicBezTo>
                    <a:pt x="367" y="2063"/>
                    <a:pt x="420" y="2133"/>
                    <a:pt x="507" y="2150"/>
                  </a:cubicBezTo>
                  <a:cubicBezTo>
                    <a:pt x="577" y="2150"/>
                    <a:pt x="665" y="2098"/>
                    <a:pt x="665" y="2010"/>
                  </a:cubicBezTo>
                  <a:cubicBezTo>
                    <a:pt x="682" y="1836"/>
                    <a:pt x="700" y="1661"/>
                    <a:pt x="717" y="1486"/>
                  </a:cubicBezTo>
                  <a:cubicBezTo>
                    <a:pt x="717" y="1399"/>
                    <a:pt x="665" y="1329"/>
                    <a:pt x="577" y="1329"/>
                  </a:cubicBezTo>
                  <a:cubicBezTo>
                    <a:pt x="570" y="1327"/>
                    <a:pt x="562" y="1326"/>
                    <a:pt x="555" y="1326"/>
                  </a:cubicBezTo>
                  <a:close/>
                  <a:moveTo>
                    <a:pt x="455" y="2640"/>
                  </a:moveTo>
                  <a:cubicBezTo>
                    <a:pt x="385" y="2640"/>
                    <a:pt x="315" y="2692"/>
                    <a:pt x="297" y="2780"/>
                  </a:cubicBezTo>
                  <a:cubicBezTo>
                    <a:pt x="280" y="2954"/>
                    <a:pt x="262" y="3129"/>
                    <a:pt x="245" y="3304"/>
                  </a:cubicBezTo>
                  <a:cubicBezTo>
                    <a:pt x="245" y="3391"/>
                    <a:pt x="297" y="3461"/>
                    <a:pt x="385" y="3461"/>
                  </a:cubicBezTo>
                  <a:cubicBezTo>
                    <a:pt x="392" y="3463"/>
                    <a:pt x="400" y="3464"/>
                    <a:pt x="407" y="3464"/>
                  </a:cubicBezTo>
                  <a:cubicBezTo>
                    <a:pt x="469" y="3464"/>
                    <a:pt x="527" y="3402"/>
                    <a:pt x="542" y="3339"/>
                  </a:cubicBezTo>
                  <a:cubicBezTo>
                    <a:pt x="560" y="3164"/>
                    <a:pt x="577" y="2989"/>
                    <a:pt x="595" y="2797"/>
                  </a:cubicBezTo>
                  <a:cubicBezTo>
                    <a:pt x="595" y="2727"/>
                    <a:pt x="542" y="2657"/>
                    <a:pt x="455" y="2640"/>
                  </a:cubicBezTo>
                  <a:close/>
                  <a:moveTo>
                    <a:pt x="305" y="3966"/>
                  </a:moveTo>
                  <a:cubicBezTo>
                    <a:pt x="231" y="3966"/>
                    <a:pt x="175" y="4028"/>
                    <a:pt x="175" y="4091"/>
                  </a:cubicBezTo>
                  <a:cubicBezTo>
                    <a:pt x="158" y="4266"/>
                    <a:pt x="140" y="4458"/>
                    <a:pt x="123" y="4633"/>
                  </a:cubicBezTo>
                  <a:cubicBezTo>
                    <a:pt x="123" y="4703"/>
                    <a:pt x="175" y="4773"/>
                    <a:pt x="262" y="4790"/>
                  </a:cubicBezTo>
                  <a:cubicBezTo>
                    <a:pt x="332" y="4790"/>
                    <a:pt x="402" y="4738"/>
                    <a:pt x="420" y="4650"/>
                  </a:cubicBezTo>
                  <a:cubicBezTo>
                    <a:pt x="437" y="4475"/>
                    <a:pt x="455" y="4301"/>
                    <a:pt x="472" y="4126"/>
                  </a:cubicBezTo>
                  <a:cubicBezTo>
                    <a:pt x="472" y="4038"/>
                    <a:pt x="420" y="3968"/>
                    <a:pt x="332" y="3968"/>
                  </a:cubicBezTo>
                  <a:cubicBezTo>
                    <a:pt x="323" y="3967"/>
                    <a:pt x="314" y="3966"/>
                    <a:pt x="305" y="3966"/>
                  </a:cubicBezTo>
                  <a:close/>
                  <a:moveTo>
                    <a:pt x="183" y="5294"/>
                  </a:moveTo>
                  <a:cubicBezTo>
                    <a:pt x="123" y="5294"/>
                    <a:pt x="68" y="5343"/>
                    <a:pt x="53" y="5419"/>
                  </a:cubicBezTo>
                  <a:cubicBezTo>
                    <a:pt x="35" y="5594"/>
                    <a:pt x="18" y="5769"/>
                    <a:pt x="0" y="5944"/>
                  </a:cubicBezTo>
                  <a:cubicBezTo>
                    <a:pt x="0" y="6031"/>
                    <a:pt x="70" y="6101"/>
                    <a:pt x="140" y="6101"/>
                  </a:cubicBezTo>
                  <a:cubicBezTo>
                    <a:pt x="149" y="6103"/>
                    <a:pt x="158" y="6104"/>
                    <a:pt x="167" y="6104"/>
                  </a:cubicBezTo>
                  <a:cubicBezTo>
                    <a:pt x="242" y="6104"/>
                    <a:pt x="297" y="6041"/>
                    <a:pt x="297" y="5979"/>
                  </a:cubicBezTo>
                  <a:cubicBezTo>
                    <a:pt x="315" y="5804"/>
                    <a:pt x="332" y="5629"/>
                    <a:pt x="350" y="5454"/>
                  </a:cubicBezTo>
                  <a:cubicBezTo>
                    <a:pt x="350" y="5367"/>
                    <a:pt x="297" y="5297"/>
                    <a:pt x="210" y="5297"/>
                  </a:cubicBezTo>
                  <a:cubicBezTo>
                    <a:pt x="201" y="5295"/>
                    <a:pt x="192" y="5294"/>
                    <a:pt x="183" y="5294"/>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8" name="Google Shape;1428;p43"/>
            <p:cNvSpPr/>
            <p:nvPr/>
          </p:nvSpPr>
          <p:spPr>
            <a:xfrm rot="-2088369">
              <a:off x="6945649" y="3496741"/>
              <a:ext cx="277961" cy="364087"/>
            </a:xfrm>
            <a:custGeom>
              <a:avLst/>
              <a:gdLst/>
              <a:ahLst/>
              <a:cxnLst/>
              <a:rect l="l" t="t" r="r" b="b"/>
              <a:pathLst>
                <a:path w="6784" h="8886" extrusionOk="0">
                  <a:moveTo>
                    <a:pt x="3559" y="539"/>
                  </a:moveTo>
                  <a:lnTo>
                    <a:pt x="3559" y="539"/>
                  </a:lnTo>
                  <a:cubicBezTo>
                    <a:pt x="4427" y="3124"/>
                    <a:pt x="5318" y="5746"/>
                    <a:pt x="6418" y="8578"/>
                  </a:cubicBezTo>
                  <a:lnTo>
                    <a:pt x="6418" y="8578"/>
                  </a:lnTo>
                  <a:cubicBezTo>
                    <a:pt x="4400" y="8333"/>
                    <a:pt x="2368" y="8103"/>
                    <a:pt x="350" y="7858"/>
                  </a:cubicBezTo>
                  <a:lnTo>
                    <a:pt x="350" y="7858"/>
                  </a:lnTo>
                  <a:cubicBezTo>
                    <a:pt x="1333" y="5195"/>
                    <a:pt x="2394" y="2845"/>
                    <a:pt x="3559" y="539"/>
                  </a:cubicBezTo>
                  <a:close/>
                  <a:moveTo>
                    <a:pt x="3573" y="0"/>
                  </a:moveTo>
                  <a:cubicBezTo>
                    <a:pt x="3526" y="0"/>
                    <a:pt x="3477" y="32"/>
                    <a:pt x="3462" y="75"/>
                  </a:cubicBezTo>
                  <a:cubicBezTo>
                    <a:pt x="2204" y="2540"/>
                    <a:pt x="1067" y="5075"/>
                    <a:pt x="18" y="7941"/>
                  </a:cubicBezTo>
                  <a:cubicBezTo>
                    <a:pt x="1" y="7976"/>
                    <a:pt x="1" y="8029"/>
                    <a:pt x="18" y="8064"/>
                  </a:cubicBezTo>
                  <a:cubicBezTo>
                    <a:pt x="53" y="8099"/>
                    <a:pt x="88" y="8134"/>
                    <a:pt x="141" y="8134"/>
                  </a:cubicBezTo>
                  <a:cubicBezTo>
                    <a:pt x="2291" y="8378"/>
                    <a:pt x="4459" y="8641"/>
                    <a:pt x="6626" y="8885"/>
                  </a:cubicBezTo>
                  <a:cubicBezTo>
                    <a:pt x="6661" y="8885"/>
                    <a:pt x="6714" y="8868"/>
                    <a:pt x="6749" y="8833"/>
                  </a:cubicBezTo>
                  <a:cubicBezTo>
                    <a:pt x="6784" y="8798"/>
                    <a:pt x="6784" y="8728"/>
                    <a:pt x="6766" y="8693"/>
                  </a:cubicBezTo>
                  <a:cubicBezTo>
                    <a:pt x="5577" y="5651"/>
                    <a:pt x="4651" y="2872"/>
                    <a:pt x="3724" y="92"/>
                  </a:cubicBezTo>
                  <a:cubicBezTo>
                    <a:pt x="3707" y="40"/>
                    <a:pt x="3654" y="5"/>
                    <a:pt x="3602" y="5"/>
                  </a:cubicBezTo>
                  <a:cubicBezTo>
                    <a:pt x="3593" y="2"/>
                    <a:pt x="3583" y="0"/>
                    <a:pt x="357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9" name="Google Shape;1429;p43"/>
            <p:cNvSpPr/>
            <p:nvPr/>
          </p:nvSpPr>
          <p:spPr>
            <a:xfrm rot="-2088369">
              <a:off x="7068011" y="3439152"/>
              <a:ext cx="197736" cy="364456"/>
            </a:xfrm>
            <a:custGeom>
              <a:avLst/>
              <a:gdLst/>
              <a:ahLst/>
              <a:cxnLst/>
              <a:rect l="l" t="t" r="r" b="b"/>
              <a:pathLst>
                <a:path w="4826" h="8895" extrusionOk="0">
                  <a:moveTo>
                    <a:pt x="158" y="1"/>
                  </a:moveTo>
                  <a:cubicBezTo>
                    <a:pt x="128" y="1"/>
                    <a:pt x="98" y="11"/>
                    <a:pt x="70" y="31"/>
                  </a:cubicBezTo>
                  <a:cubicBezTo>
                    <a:pt x="18" y="84"/>
                    <a:pt x="0" y="171"/>
                    <a:pt x="53" y="241"/>
                  </a:cubicBezTo>
                  <a:lnTo>
                    <a:pt x="4503" y="6312"/>
                  </a:lnTo>
                  <a:lnTo>
                    <a:pt x="4503" y="6312"/>
                  </a:lnTo>
                  <a:cubicBezTo>
                    <a:pt x="4057" y="7093"/>
                    <a:pt x="3534" y="7889"/>
                    <a:pt x="3077" y="8685"/>
                  </a:cubicBezTo>
                  <a:cubicBezTo>
                    <a:pt x="3042" y="8755"/>
                    <a:pt x="3059" y="8842"/>
                    <a:pt x="3129" y="8877"/>
                  </a:cubicBezTo>
                  <a:cubicBezTo>
                    <a:pt x="3153" y="8889"/>
                    <a:pt x="3178" y="8894"/>
                    <a:pt x="3203" y="8894"/>
                  </a:cubicBezTo>
                  <a:cubicBezTo>
                    <a:pt x="3254" y="8894"/>
                    <a:pt x="3304" y="8871"/>
                    <a:pt x="3339" y="8824"/>
                  </a:cubicBezTo>
                  <a:cubicBezTo>
                    <a:pt x="3794" y="8020"/>
                    <a:pt x="4336" y="7199"/>
                    <a:pt x="4790" y="6377"/>
                  </a:cubicBezTo>
                  <a:cubicBezTo>
                    <a:pt x="4825" y="6325"/>
                    <a:pt x="4825" y="6272"/>
                    <a:pt x="4790" y="6220"/>
                  </a:cubicBezTo>
                  <a:lnTo>
                    <a:pt x="280" y="66"/>
                  </a:lnTo>
                  <a:cubicBezTo>
                    <a:pt x="248" y="24"/>
                    <a:pt x="204" y="1"/>
                    <a:pt x="15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430" name="Google Shape;1430;p43"/>
          <p:cNvGrpSpPr/>
          <p:nvPr/>
        </p:nvGrpSpPr>
        <p:grpSpPr>
          <a:xfrm>
            <a:off x="4050400" y="864870"/>
            <a:ext cx="3759000" cy="2392200"/>
            <a:chOff x="4050400" y="864870"/>
            <a:chExt cx="3759000" cy="2392200"/>
          </a:xfrm>
        </p:grpSpPr>
        <p:sp>
          <p:nvSpPr>
            <p:cNvPr id="1431" name="Google Shape;1431;p43"/>
            <p:cNvSpPr/>
            <p:nvPr/>
          </p:nvSpPr>
          <p:spPr>
            <a:xfrm rot="381417">
              <a:off x="4539720" y="915050"/>
              <a:ext cx="417609" cy="381782"/>
            </a:xfrm>
            <a:custGeom>
              <a:avLst/>
              <a:gdLst/>
              <a:ahLst/>
              <a:cxnLst/>
              <a:rect l="l" t="t" r="r" b="b"/>
              <a:pathLst>
                <a:path w="17699" h="15265" extrusionOk="0">
                  <a:moveTo>
                    <a:pt x="8936" y="0"/>
                  </a:moveTo>
                  <a:cubicBezTo>
                    <a:pt x="7104" y="3663"/>
                    <a:pt x="5221" y="7335"/>
                    <a:pt x="2840" y="10668"/>
                  </a:cubicBezTo>
                  <a:cubicBezTo>
                    <a:pt x="1939" y="11929"/>
                    <a:pt x="-520" y="13091"/>
                    <a:pt x="173" y="14478"/>
                  </a:cubicBezTo>
                  <a:cubicBezTo>
                    <a:pt x="1027" y="16186"/>
                    <a:pt x="4016" y="14471"/>
                    <a:pt x="5888" y="14097"/>
                  </a:cubicBezTo>
                  <a:cubicBezTo>
                    <a:pt x="9767" y="13321"/>
                    <a:pt x="13744" y="12954"/>
                    <a:pt x="17699" y="12954"/>
                  </a:cubicBezTo>
                </a:path>
              </a:pathLst>
            </a:custGeom>
            <a:noFill/>
            <a:ln w="28575" cap="flat" cmpd="sng">
              <a:solidFill>
                <a:schemeClr val="dk1"/>
              </a:solidFill>
              <a:prstDash val="dash"/>
              <a:round/>
              <a:headEnd type="none" w="med" len="med"/>
              <a:tailEnd type="none" w="med" len="med"/>
            </a:ln>
          </p:spPr>
        </p:sp>
        <p:sp>
          <p:nvSpPr>
            <p:cNvPr id="1432" name="Google Shape;1432;p43"/>
            <p:cNvSpPr/>
            <p:nvPr/>
          </p:nvSpPr>
          <p:spPr>
            <a:xfrm>
              <a:off x="4050400" y="864870"/>
              <a:ext cx="3759000" cy="2392200"/>
            </a:xfrm>
            <a:prstGeom prst="arc">
              <a:avLst>
                <a:gd name="adj1" fmla="val 12973513"/>
                <a:gd name="adj2" fmla="val 1661112"/>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99" name="Google Shape;2801;p74">
            <a:extLst>
              <a:ext uri="{FF2B5EF4-FFF2-40B4-BE49-F238E27FC236}">
                <a16:creationId xmlns:a16="http://schemas.microsoft.com/office/drawing/2014/main" id="{554C46A5-EC4D-72F2-B44D-8045A97788FC}"/>
              </a:ext>
            </a:extLst>
          </p:cNvPr>
          <p:cNvGrpSpPr/>
          <p:nvPr/>
        </p:nvGrpSpPr>
        <p:grpSpPr>
          <a:xfrm>
            <a:off x="531891" y="551932"/>
            <a:ext cx="2705993" cy="4039636"/>
            <a:chOff x="2668340" y="2503709"/>
            <a:chExt cx="647794" cy="879142"/>
          </a:xfrm>
        </p:grpSpPr>
        <p:sp>
          <p:nvSpPr>
            <p:cNvPr id="100" name="Google Shape;2802;p74">
              <a:extLst>
                <a:ext uri="{FF2B5EF4-FFF2-40B4-BE49-F238E27FC236}">
                  <a16:creationId xmlns:a16="http://schemas.microsoft.com/office/drawing/2014/main" id="{0303E8E9-0C6A-7248-4056-0BCAE431DBAE}"/>
                </a:ext>
              </a:extLst>
            </p:cNvPr>
            <p:cNvSpPr/>
            <p:nvPr/>
          </p:nvSpPr>
          <p:spPr>
            <a:xfrm>
              <a:off x="2668340" y="2503709"/>
              <a:ext cx="628043" cy="879142"/>
            </a:xfrm>
            <a:custGeom>
              <a:avLst/>
              <a:gdLst/>
              <a:ahLst/>
              <a:cxnLst/>
              <a:rect l="l" t="t" r="r" b="b"/>
              <a:pathLst>
                <a:path w="23356" h="32694" extrusionOk="0">
                  <a:moveTo>
                    <a:pt x="11033" y="1"/>
                  </a:moveTo>
                  <a:cubicBezTo>
                    <a:pt x="7329" y="1"/>
                    <a:pt x="3654" y="159"/>
                    <a:pt x="1" y="498"/>
                  </a:cubicBezTo>
                  <a:cubicBezTo>
                    <a:pt x="158" y="2683"/>
                    <a:pt x="176" y="4973"/>
                    <a:pt x="211" y="7542"/>
                  </a:cubicBezTo>
                  <a:cubicBezTo>
                    <a:pt x="3685" y="7423"/>
                    <a:pt x="7150" y="7314"/>
                    <a:pt x="10590" y="7314"/>
                  </a:cubicBezTo>
                  <a:cubicBezTo>
                    <a:pt x="11684" y="7314"/>
                    <a:pt x="12775" y="7325"/>
                    <a:pt x="13863" y="7350"/>
                  </a:cubicBezTo>
                  <a:cubicBezTo>
                    <a:pt x="8357" y="14378"/>
                    <a:pt x="5088" y="23136"/>
                    <a:pt x="4668" y="32139"/>
                  </a:cubicBezTo>
                  <a:cubicBezTo>
                    <a:pt x="6424" y="32478"/>
                    <a:pt x="8208" y="32693"/>
                    <a:pt x="9942" y="32693"/>
                  </a:cubicBezTo>
                  <a:cubicBezTo>
                    <a:pt x="10884" y="32693"/>
                    <a:pt x="11811" y="32630"/>
                    <a:pt x="12710" y="32488"/>
                  </a:cubicBezTo>
                  <a:cubicBezTo>
                    <a:pt x="13496" y="27803"/>
                    <a:pt x="14301" y="23101"/>
                    <a:pt x="15874" y="18608"/>
                  </a:cubicBezTo>
                  <a:cubicBezTo>
                    <a:pt x="17447" y="14133"/>
                    <a:pt x="19842" y="9833"/>
                    <a:pt x="23356" y="6966"/>
                  </a:cubicBezTo>
                  <a:cubicBezTo>
                    <a:pt x="23233" y="4815"/>
                    <a:pt x="23111" y="2665"/>
                    <a:pt x="23006" y="515"/>
                  </a:cubicBezTo>
                  <a:cubicBezTo>
                    <a:pt x="18973" y="181"/>
                    <a:pt x="14986" y="1"/>
                    <a:pt x="11033" y="1"/>
                  </a:cubicBezTo>
                  <a:close/>
                </a:path>
              </a:pathLst>
            </a:custGeom>
            <a:solidFill>
              <a:schemeClr val="lt1"/>
            </a:solidFill>
            <a:ln w="9525" cap="flat" cmpd="sng">
              <a:solidFill>
                <a:schemeClr val="dk1"/>
              </a:solidFill>
              <a:prstDash val="solid"/>
              <a:round/>
              <a:headEnd type="none" w="sm" len="sm"/>
              <a:tailEnd type="none" w="sm" len="sm"/>
            </a:ln>
            <a:effectLst>
              <a:outerShdw dist="28575" dir="28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803;p74">
              <a:extLst>
                <a:ext uri="{FF2B5EF4-FFF2-40B4-BE49-F238E27FC236}">
                  <a16:creationId xmlns:a16="http://schemas.microsoft.com/office/drawing/2014/main" id="{66DED56F-9A46-78C2-91BC-C41F1411D80A}"/>
                </a:ext>
              </a:extLst>
            </p:cNvPr>
            <p:cNvSpPr/>
            <p:nvPr/>
          </p:nvSpPr>
          <p:spPr>
            <a:xfrm>
              <a:off x="2697031" y="2543855"/>
              <a:ext cx="561759" cy="72495"/>
            </a:xfrm>
            <a:custGeom>
              <a:avLst/>
              <a:gdLst/>
              <a:ahLst/>
              <a:cxnLst/>
              <a:rect l="l" t="t" r="r" b="b"/>
              <a:pathLst>
                <a:path w="20891" h="2696" extrusionOk="0">
                  <a:moveTo>
                    <a:pt x="14090" y="1"/>
                  </a:moveTo>
                  <a:cubicBezTo>
                    <a:pt x="9458" y="1"/>
                    <a:pt x="4808" y="246"/>
                    <a:pt x="140" y="753"/>
                  </a:cubicBezTo>
                  <a:cubicBezTo>
                    <a:pt x="53" y="753"/>
                    <a:pt x="0" y="823"/>
                    <a:pt x="0" y="910"/>
                  </a:cubicBezTo>
                  <a:cubicBezTo>
                    <a:pt x="35" y="1452"/>
                    <a:pt x="53" y="2011"/>
                    <a:pt x="88" y="2571"/>
                  </a:cubicBezTo>
                  <a:cubicBezTo>
                    <a:pt x="88" y="2633"/>
                    <a:pt x="143" y="2696"/>
                    <a:pt x="218" y="2696"/>
                  </a:cubicBezTo>
                  <a:cubicBezTo>
                    <a:pt x="227" y="2696"/>
                    <a:pt x="236" y="2695"/>
                    <a:pt x="245" y="2693"/>
                  </a:cubicBezTo>
                  <a:cubicBezTo>
                    <a:pt x="315" y="2693"/>
                    <a:pt x="385" y="2623"/>
                    <a:pt x="367" y="2553"/>
                  </a:cubicBezTo>
                  <a:cubicBezTo>
                    <a:pt x="351" y="2036"/>
                    <a:pt x="320" y="1520"/>
                    <a:pt x="302" y="1017"/>
                  </a:cubicBezTo>
                  <a:lnTo>
                    <a:pt x="302" y="1017"/>
                  </a:lnTo>
                  <a:cubicBezTo>
                    <a:pt x="4920" y="520"/>
                    <a:pt x="9505" y="281"/>
                    <a:pt x="14090" y="281"/>
                  </a:cubicBezTo>
                  <a:cubicBezTo>
                    <a:pt x="16264" y="281"/>
                    <a:pt x="18420" y="331"/>
                    <a:pt x="20593" y="448"/>
                  </a:cubicBezTo>
                  <a:lnTo>
                    <a:pt x="20593" y="448"/>
                  </a:lnTo>
                  <a:lnTo>
                    <a:pt x="20593" y="1732"/>
                  </a:lnTo>
                  <a:cubicBezTo>
                    <a:pt x="20593" y="1819"/>
                    <a:pt x="20663" y="1889"/>
                    <a:pt x="20733" y="1889"/>
                  </a:cubicBezTo>
                  <a:cubicBezTo>
                    <a:pt x="20820" y="1889"/>
                    <a:pt x="20890" y="1819"/>
                    <a:pt x="20890" y="1732"/>
                  </a:cubicBezTo>
                  <a:lnTo>
                    <a:pt x="20873" y="298"/>
                  </a:lnTo>
                  <a:cubicBezTo>
                    <a:pt x="20873" y="228"/>
                    <a:pt x="20820" y="158"/>
                    <a:pt x="20733" y="158"/>
                  </a:cubicBezTo>
                  <a:cubicBezTo>
                    <a:pt x="18530" y="53"/>
                    <a:pt x="16310" y="1"/>
                    <a:pt x="1409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804;p74">
              <a:extLst>
                <a:ext uri="{FF2B5EF4-FFF2-40B4-BE49-F238E27FC236}">
                  <a16:creationId xmlns:a16="http://schemas.microsoft.com/office/drawing/2014/main" id="{17277DAC-D8A9-7E8D-8E71-ABBABEAC3D92}"/>
                </a:ext>
              </a:extLst>
            </p:cNvPr>
            <p:cNvSpPr/>
            <p:nvPr/>
          </p:nvSpPr>
          <p:spPr>
            <a:xfrm>
              <a:off x="2821581" y="2552701"/>
              <a:ext cx="15542" cy="60852"/>
            </a:xfrm>
            <a:custGeom>
              <a:avLst/>
              <a:gdLst/>
              <a:ahLst/>
              <a:cxnLst/>
              <a:rect l="l" t="t" r="r" b="b"/>
              <a:pathLst>
                <a:path w="578" h="2263" extrusionOk="0">
                  <a:moveTo>
                    <a:pt x="168" y="1"/>
                  </a:moveTo>
                  <a:cubicBezTo>
                    <a:pt x="159" y="1"/>
                    <a:pt x="150" y="2"/>
                    <a:pt x="141" y="4"/>
                  </a:cubicBezTo>
                  <a:cubicBezTo>
                    <a:pt x="53" y="4"/>
                    <a:pt x="1" y="92"/>
                    <a:pt x="1" y="161"/>
                  </a:cubicBezTo>
                  <a:cubicBezTo>
                    <a:pt x="88" y="826"/>
                    <a:pt x="176" y="1473"/>
                    <a:pt x="280" y="2137"/>
                  </a:cubicBezTo>
                  <a:cubicBezTo>
                    <a:pt x="280" y="2213"/>
                    <a:pt x="333" y="2263"/>
                    <a:pt x="405" y="2263"/>
                  </a:cubicBezTo>
                  <a:cubicBezTo>
                    <a:pt x="415" y="2263"/>
                    <a:pt x="426" y="2261"/>
                    <a:pt x="438" y="2259"/>
                  </a:cubicBezTo>
                  <a:cubicBezTo>
                    <a:pt x="508" y="2259"/>
                    <a:pt x="578" y="2172"/>
                    <a:pt x="560" y="2102"/>
                  </a:cubicBezTo>
                  <a:cubicBezTo>
                    <a:pt x="473" y="1438"/>
                    <a:pt x="385" y="791"/>
                    <a:pt x="298" y="126"/>
                  </a:cubicBezTo>
                  <a:cubicBezTo>
                    <a:pt x="283" y="50"/>
                    <a:pt x="228" y="1"/>
                    <a:pt x="16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805;p74">
              <a:extLst>
                <a:ext uri="{FF2B5EF4-FFF2-40B4-BE49-F238E27FC236}">
                  <a16:creationId xmlns:a16="http://schemas.microsoft.com/office/drawing/2014/main" id="{6C706E5B-B0ED-7AFB-D9AD-1021137AEA69}"/>
                </a:ext>
              </a:extLst>
            </p:cNvPr>
            <p:cNvSpPr/>
            <p:nvPr/>
          </p:nvSpPr>
          <p:spPr>
            <a:xfrm>
              <a:off x="2954602" y="2545737"/>
              <a:ext cx="8981" cy="64052"/>
            </a:xfrm>
            <a:custGeom>
              <a:avLst/>
              <a:gdLst/>
              <a:ahLst/>
              <a:cxnLst/>
              <a:rect l="l" t="t" r="r" b="b"/>
              <a:pathLst>
                <a:path w="334" h="2382" extrusionOk="0">
                  <a:moveTo>
                    <a:pt x="141" y="1"/>
                  </a:moveTo>
                  <a:cubicBezTo>
                    <a:pt x="71" y="1"/>
                    <a:pt x="1" y="71"/>
                    <a:pt x="1" y="141"/>
                  </a:cubicBezTo>
                  <a:cubicBezTo>
                    <a:pt x="18" y="840"/>
                    <a:pt x="18" y="1539"/>
                    <a:pt x="36" y="2238"/>
                  </a:cubicBezTo>
                  <a:cubicBezTo>
                    <a:pt x="36" y="2317"/>
                    <a:pt x="92" y="2381"/>
                    <a:pt x="154" y="2381"/>
                  </a:cubicBezTo>
                  <a:cubicBezTo>
                    <a:pt x="161" y="2381"/>
                    <a:pt x="168" y="2380"/>
                    <a:pt x="176" y="2378"/>
                  </a:cubicBezTo>
                  <a:cubicBezTo>
                    <a:pt x="263" y="2378"/>
                    <a:pt x="333" y="2326"/>
                    <a:pt x="333" y="2238"/>
                  </a:cubicBezTo>
                  <a:cubicBezTo>
                    <a:pt x="316" y="1539"/>
                    <a:pt x="298" y="840"/>
                    <a:pt x="298" y="141"/>
                  </a:cubicBezTo>
                  <a:cubicBezTo>
                    <a:pt x="298" y="53"/>
                    <a:pt x="228" y="1"/>
                    <a:pt x="141"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806;p74">
              <a:extLst>
                <a:ext uri="{FF2B5EF4-FFF2-40B4-BE49-F238E27FC236}">
                  <a16:creationId xmlns:a16="http://schemas.microsoft.com/office/drawing/2014/main" id="{5AA87361-0091-8575-C9C4-17F2F84B53D4}"/>
                </a:ext>
              </a:extLst>
            </p:cNvPr>
            <p:cNvSpPr/>
            <p:nvPr/>
          </p:nvSpPr>
          <p:spPr>
            <a:xfrm>
              <a:off x="3101283" y="2543855"/>
              <a:ext cx="7529" cy="68193"/>
            </a:xfrm>
            <a:custGeom>
              <a:avLst/>
              <a:gdLst/>
              <a:ahLst/>
              <a:cxnLst/>
              <a:rect l="l" t="t" r="r" b="b"/>
              <a:pathLst>
                <a:path w="280" h="2536" extrusionOk="0">
                  <a:moveTo>
                    <a:pt x="140" y="1"/>
                  </a:moveTo>
                  <a:cubicBezTo>
                    <a:pt x="70" y="1"/>
                    <a:pt x="0" y="71"/>
                    <a:pt x="0" y="141"/>
                  </a:cubicBezTo>
                  <a:lnTo>
                    <a:pt x="0" y="2396"/>
                  </a:lnTo>
                  <a:cubicBezTo>
                    <a:pt x="0" y="2466"/>
                    <a:pt x="70" y="2536"/>
                    <a:pt x="140" y="2536"/>
                  </a:cubicBezTo>
                  <a:cubicBezTo>
                    <a:pt x="227" y="2536"/>
                    <a:pt x="280" y="2466"/>
                    <a:pt x="280" y="2396"/>
                  </a:cubicBezTo>
                  <a:lnTo>
                    <a:pt x="280" y="141"/>
                  </a:lnTo>
                  <a:cubicBezTo>
                    <a:pt x="280" y="71"/>
                    <a:pt x="227" y="1"/>
                    <a:pt x="14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807;p74">
              <a:extLst>
                <a:ext uri="{FF2B5EF4-FFF2-40B4-BE49-F238E27FC236}">
                  <a16:creationId xmlns:a16="http://schemas.microsoft.com/office/drawing/2014/main" id="{474D6720-1A4C-4540-5878-08608092B761}"/>
                </a:ext>
              </a:extLst>
            </p:cNvPr>
            <p:cNvSpPr/>
            <p:nvPr/>
          </p:nvSpPr>
          <p:spPr>
            <a:xfrm>
              <a:off x="2725237" y="2561198"/>
              <a:ext cx="9896" cy="37216"/>
            </a:xfrm>
            <a:custGeom>
              <a:avLst/>
              <a:gdLst/>
              <a:ahLst/>
              <a:cxnLst/>
              <a:rect l="l" t="t" r="r" b="b"/>
              <a:pathLst>
                <a:path w="368" h="1384" extrusionOk="0">
                  <a:moveTo>
                    <a:pt x="179" y="0"/>
                  </a:moveTo>
                  <a:cubicBezTo>
                    <a:pt x="172" y="0"/>
                    <a:pt x="165" y="1"/>
                    <a:pt x="157" y="3"/>
                  </a:cubicBezTo>
                  <a:cubicBezTo>
                    <a:pt x="70" y="3"/>
                    <a:pt x="0" y="73"/>
                    <a:pt x="18" y="143"/>
                  </a:cubicBezTo>
                  <a:cubicBezTo>
                    <a:pt x="35" y="510"/>
                    <a:pt x="52" y="877"/>
                    <a:pt x="70" y="1244"/>
                  </a:cubicBezTo>
                  <a:cubicBezTo>
                    <a:pt x="70" y="1314"/>
                    <a:pt x="140" y="1384"/>
                    <a:pt x="227" y="1384"/>
                  </a:cubicBezTo>
                  <a:cubicBezTo>
                    <a:pt x="297" y="1366"/>
                    <a:pt x="367" y="1296"/>
                    <a:pt x="367" y="1226"/>
                  </a:cubicBezTo>
                  <a:cubicBezTo>
                    <a:pt x="350" y="859"/>
                    <a:pt x="315" y="492"/>
                    <a:pt x="297" y="125"/>
                  </a:cubicBezTo>
                  <a:cubicBezTo>
                    <a:pt x="297" y="63"/>
                    <a:pt x="241" y="0"/>
                    <a:pt x="179"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808;p74">
              <a:extLst>
                <a:ext uri="{FF2B5EF4-FFF2-40B4-BE49-F238E27FC236}">
                  <a16:creationId xmlns:a16="http://schemas.microsoft.com/office/drawing/2014/main" id="{A65CEDFC-FF35-B708-DEDB-AC247D2F6E7F}"/>
                </a:ext>
              </a:extLst>
            </p:cNvPr>
            <p:cNvSpPr/>
            <p:nvPr/>
          </p:nvSpPr>
          <p:spPr>
            <a:xfrm>
              <a:off x="2751535" y="2558429"/>
              <a:ext cx="8497" cy="37646"/>
            </a:xfrm>
            <a:custGeom>
              <a:avLst/>
              <a:gdLst/>
              <a:ahLst/>
              <a:cxnLst/>
              <a:rect l="l" t="t" r="r" b="b"/>
              <a:pathLst>
                <a:path w="316" h="1400" extrusionOk="0">
                  <a:moveTo>
                    <a:pt x="141" y="1"/>
                  </a:moveTo>
                  <a:cubicBezTo>
                    <a:pt x="53" y="1"/>
                    <a:pt x="1" y="71"/>
                    <a:pt x="1" y="158"/>
                  </a:cubicBezTo>
                  <a:cubicBezTo>
                    <a:pt x="1" y="525"/>
                    <a:pt x="18" y="892"/>
                    <a:pt x="18" y="1260"/>
                  </a:cubicBezTo>
                  <a:cubicBezTo>
                    <a:pt x="18" y="1329"/>
                    <a:pt x="88" y="1399"/>
                    <a:pt x="158" y="1399"/>
                  </a:cubicBezTo>
                  <a:cubicBezTo>
                    <a:pt x="246" y="1399"/>
                    <a:pt x="316" y="1329"/>
                    <a:pt x="316" y="1242"/>
                  </a:cubicBezTo>
                  <a:cubicBezTo>
                    <a:pt x="298" y="875"/>
                    <a:pt x="298" y="508"/>
                    <a:pt x="298" y="141"/>
                  </a:cubicBezTo>
                  <a:cubicBezTo>
                    <a:pt x="281" y="71"/>
                    <a:pt x="228" y="1"/>
                    <a:pt x="141"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809;p74">
              <a:extLst>
                <a:ext uri="{FF2B5EF4-FFF2-40B4-BE49-F238E27FC236}">
                  <a16:creationId xmlns:a16="http://schemas.microsoft.com/office/drawing/2014/main" id="{0C010F10-BC94-4BFA-A143-A4CF537F1D88}"/>
                </a:ext>
              </a:extLst>
            </p:cNvPr>
            <p:cNvSpPr/>
            <p:nvPr/>
          </p:nvSpPr>
          <p:spPr>
            <a:xfrm>
              <a:off x="2779285" y="2556090"/>
              <a:ext cx="8497" cy="33881"/>
            </a:xfrm>
            <a:custGeom>
              <a:avLst/>
              <a:gdLst/>
              <a:ahLst/>
              <a:cxnLst/>
              <a:rect l="l" t="t" r="r" b="b"/>
              <a:pathLst>
                <a:path w="316" h="1260" extrusionOk="0">
                  <a:moveTo>
                    <a:pt x="140" y="0"/>
                  </a:moveTo>
                  <a:cubicBezTo>
                    <a:pt x="70" y="0"/>
                    <a:pt x="0" y="70"/>
                    <a:pt x="0" y="140"/>
                  </a:cubicBezTo>
                  <a:cubicBezTo>
                    <a:pt x="0" y="472"/>
                    <a:pt x="18" y="805"/>
                    <a:pt x="18" y="1119"/>
                  </a:cubicBezTo>
                  <a:cubicBezTo>
                    <a:pt x="18" y="1207"/>
                    <a:pt x="88" y="1259"/>
                    <a:pt x="175" y="1259"/>
                  </a:cubicBezTo>
                  <a:cubicBezTo>
                    <a:pt x="245" y="1259"/>
                    <a:pt x="315" y="1189"/>
                    <a:pt x="315" y="1119"/>
                  </a:cubicBezTo>
                  <a:cubicBezTo>
                    <a:pt x="298" y="787"/>
                    <a:pt x="298" y="472"/>
                    <a:pt x="298" y="140"/>
                  </a:cubicBezTo>
                  <a:cubicBezTo>
                    <a:pt x="298" y="70"/>
                    <a:pt x="228" y="0"/>
                    <a:pt x="14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810;p74">
              <a:extLst>
                <a:ext uri="{FF2B5EF4-FFF2-40B4-BE49-F238E27FC236}">
                  <a16:creationId xmlns:a16="http://schemas.microsoft.com/office/drawing/2014/main" id="{E491BC4F-63E7-2B83-1EEC-F3806C2F7EB1}"/>
                </a:ext>
              </a:extLst>
            </p:cNvPr>
            <p:cNvSpPr/>
            <p:nvPr/>
          </p:nvSpPr>
          <p:spPr>
            <a:xfrm>
              <a:off x="2797623" y="2554691"/>
              <a:ext cx="7529" cy="36221"/>
            </a:xfrm>
            <a:custGeom>
              <a:avLst/>
              <a:gdLst/>
              <a:ahLst/>
              <a:cxnLst/>
              <a:rect l="l" t="t" r="r" b="b"/>
              <a:pathLst>
                <a:path w="280" h="1347" extrusionOk="0">
                  <a:moveTo>
                    <a:pt x="140" y="0"/>
                  </a:moveTo>
                  <a:cubicBezTo>
                    <a:pt x="53" y="0"/>
                    <a:pt x="0" y="52"/>
                    <a:pt x="0" y="140"/>
                  </a:cubicBezTo>
                  <a:lnTo>
                    <a:pt x="0" y="1206"/>
                  </a:lnTo>
                  <a:cubicBezTo>
                    <a:pt x="0" y="1276"/>
                    <a:pt x="53" y="1346"/>
                    <a:pt x="140" y="1346"/>
                  </a:cubicBezTo>
                  <a:cubicBezTo>
                    <a:pt x="210" y="1346"/>
                    <a:pt x="280" y="1276"/>
                    <a:pt x="280" y="1206"/>
                  </a:cubicBezTo>
                  <a:lnTo>
                    <a:pt x="280" y="140"/>
                  </a:lnTo>
                  <a:cubicBezTo>
                    <a:pt x="280" y="52"/>
                    <a:pt x="210" y="0"/>
                    <a:pt x="14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811;p74">
              <a:extLst>
                <a:ext uri="{FF2B5EF4-FFF2-40B4-BE49-F238E27FC236}">
                  <a16:creationId xmlns:a16="http://schemas.microsoft.com/office/drawing/2014/main" id="{E249BF6D-0D42-1A84-2412-89B6B638F02C}"/>
                </a:ext>
              </a:extLst>
            </p:cNvPr>
            <p:cNvSpPr/>
            <p:nvPr/>
          </p:nvSpPr>
          <p:spPr>
            <a:xfrm>
              <a:off x="2850272" y="2550927"/>
              <a:ext cx="7529" cy="33855"/>
            </a:xfrm>
            <a:custGeom>
              <a:avLst/>
              <a:gdLst/>
              <a:ahLst/>
              <a:cxnLst/>
              <a:rect l="l" t="t" r="r" b="b"/>
              <a:pathLst>
                <a:path w="280" h="1259" extrusionOk="0">
                  <a:moveTo>
                    <a:pt x="140" y="0"/>
                  </a:moveTo>
                  <a:cubicBezTo>
                    <a:pt x="53" y="0"/>
                    <a:pt x="0" y="53"/>
                    <a:pt x="0" y="140"/>
                  </a:cubicBezTo>
                  <a:lnTo>
                    <a:pt x="0" y="1119"/>
                  </a:lnTo>
                  <a:cubicBezTo>
                    <a:pt x="0" y="1206"/>
                    <a:pt x="53" y="1259"/>
                    <a:pt x="140" y="1259"/>
                  </a:cubicBezTo>
                  <a:cubicBezTo>
                    <a:pt x="227" y="1259"/>
                    <a:pt x="280" y="1206"/>
                    <a:pt x="280" y="1119"/>
                  </a:cubicBezTo>
                  <a:lnTo>
                    <a:pt x="280" y="140"/>
                  </a:lnTo>
                  <a:cubicBezTo>
                    <a:pt x="280" y="53"/>
                    <a:pt x="227" y="0"/>
                    <a:pt x="14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812;p74">
              <a:extLst>
                <a:ext uri="{FF2B5EF4-FFF2-40B4-BE49-F238E27FC236}">
                  <a16:creationId xmlns:a16="http://schemas.microsoft.com/office/drawing/2014/main" id="{753CBD31-668E-10D1-D4DC-FC93BF2A15B2}"/>
                </a:ext>
              </a:extLst>
            </p:cNvPr>
            <p:cNvSpPr/>
            <p:nvPr/>
          </p:nvSpPr>
          <p:spPr>
            <a:xfrm>
              <a:off x="2870466" y="2549448"/>
              <a:ext cx="10837" cy="32053"/>
            </a:xfrm>
            <a:custGeom>
              <a:avLst/>
              <a:gdLst/>
              <a:ahLst/>
              <a:cxnLst/>
              <a:rect l="l" t="t" r="r" b="b"/>
              <a:pathLst>
                <a:path w="403" h="1192" extrusionOk="0">
                  <a:moveTo>
                    <a:pt x="236" y="0"/>
                  </a:moveTo>
                  <a:cubicBezTo>
                    <a:pt x="162" y="0"/>
                    <a:pt x="106" y="63"/>
                    <a:pt x="106" y="125"/>
                  </a:cubicBezTo>
                  <a:cubicBezTo>
                    <a:pt x="71" y="422"/>
                    <a:pt x="36" y="719"/>
                    <a:pt x="1" y="1017"/>
                  </a:cubicBezTo>
                  <a:cubicBezTo>
                    <a:pt x="1" y="1104"/>
                    <a:pt x="53" y="1174"/>
                    <a:pt x="141" y="1191"/>
                  </a:cubicBezTo>
                  <a:cubicBezTo>
                    <a:pt x="211" y="1191"/>
                    <a:pt x="280" y="1139"/>
                    <a:pt x="298" y="1052"/>
                  </a:cubicBezTo>
                  <a:cubicBezTo>
                    <a:pt x="333" y="754"/>
                    <a:pt x="350" y="457"/>
                    <a:pt x="385" y="160"/>
                  </a:cubicBezTo>
                  <a:cubicBezTo>
                    <a:pt x="403" y="73"/>
                    <a:pt x="333" y="3"/>
                    <a:pt x="263" y="3"/>
                  </a:cubicBezTo>
                  <a:cubicBezTo>
                    <a:pt x="254" y="1"/>
                    <a:pt x="245" y="0"/>
                    <a:pt x="236"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813;p74">
              <a:extLst>
                <a:ext uri="{FF2B5EF4-FFF2-40B4-BE49-F238E27FC236}">
                  <a16:creationId xmlns:a16="http://schemas.microsoft.com/office/drawing/2014/main" id="{0AF19E05-DC57-D293-35A0-8B5A691410FC}"/>
                </a:ext>
              </a:extLst>
            </p:cNvPr>
            <p:cNvSpPr/>
            <p:nvPr/>
          </p:nvSpPr>
          <p:spPr>
            <a:xfrm>
              <a:off x="2902437" y="2547619"/>
              <a:ext cx="8497" cy="31058"/>
            </a:xfrm>
            <a:custGeom>
              <a:avLst/>
              <a:gdLst/>
              <a:ahLst/>
              <a:cxnLst/>
              <a:rect l="l" t="t" r="r" b="b"/>
              <a:pathLst>
                <a:path w="316" h="1155" extrusionOk="0">
                  <a:moveTo>
                    <a:pt x="140" y="1"/>
                  </a:moveTo>
                  <a:cubicBezTo>
                    <a:pt x="70" y="18"/>
                    <a:pt x="0" y="71"/>
                    <a:pt x="0" y="158"/>
                  </a:cubicBezTo>
                  <a:cubicBezTo>
                    <a:pt x="0" y="438"/>
                    <a:pt x="0" y="718"/>
                    <a:pt x="18" y="997"/>
                  </a:cubicBezTo>
                  <a:cubicBezTo>
                    <a:pt x="18" y="1085"/>
                    <a:pt x="88" y="1155"/>
                    <a:pt x="158" y="1155"/>
                  </a:cubicBezTo>
                  <a:cubicBezTo>
                    <a:pt x="245" y="1137"/>
                    <a:pt x="315" y="1085"/>
                    <a:pt x="298" y="997"/>
                  </a:cubicBezTo>
                  <a:cubicBezTo>
                    <a:pt x="298" y="718"/>
                    <a:pt x="298" y="438"/>
                    <a:pt x="298" y="158"/>
                  </a:cubicBezTo>
                  <a:cubicBezTo>
                    <a:pt x="280" y="71"/>
                    <a:pt x="228" y="1"/>
                    <a:pt x="14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814;p74">
              <a:extLst>
                <a:ext uri="{FF2B5EF4-FFF2-40B4-BE49-F238E27FC236}">
                  <a16:creationId xmlns:a16="http://schemas.microsoft.com/office/drawing/2014/main" id="{62AB4A46-FE36-3A5A-C9A5-ED61126372E2}"/>
                </a:ext>
              </a:extLst>
            </p:cNvPr>
            <p:cNvSpPr/>
            <p:nvPr/>
          </p:nvSpPr>
          <p:spPr>
            <a:xfrm>
              <a:off x="2924056" y="2546678"/>
              <a:ext cx="9438" cy="29660"/>
            </a:xfrm>
            <a:custGeom>
              <a:avLst/>
              <a:gdLst/>
              <a:ahLst/>
              <a:cxnLst/>
              <a:rect l="l" t="t" r="r" b="b"/>
              <a:pathLst>
                <a:path w="351" h="1103" extrusionOk="0">
                  <a:moveTo>
                    <a:pt x="140" y="1"/>
                  </a:moveTo>
                  <a:cubicBezTo>
                    <a:pt x="53" y="18"/>
                    <a:pt x="1" y="88"/>
                    <a:pt x="1" y="158"/>
                  </a:cubicBezTo>
                  <a:cubicBezTo>
                    <a:pt x="18" y="420"/>
                    <a:pt x="36" y="700"/>
                    <a:pt x="53" y="962"/>
                  </a:cubicBezTo>
                  <a:cubicBezTo>
                    <a:pt x="53" y="1050"/>
                    <a:pt x="123" y="1102"/>
                    <a:pt x="210" y="1102"/>
                  </a:cubicBezTo>
                  <a:cubicBezTo>
                    <a:pt x="280" y="1085"/>
                    <a:pt x="350" y="1015"/>
                    <a:pt x="350" y="945"/>
                  </a:cubicBezTo>
                  <a:cubicBezTo>
                    <a:pt x="333" y="683"/>
                    <a:pt x="315" y="403"/>
                    <a:pt x="298" y="141"/>
                  </a:cubicBezTo>
                  <a:cubicBezTo>
                    <a:pt x="280" y="53"/>
                    <a:pt x="210" y="1"/>
                    <a:pt x="14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815;p74">
              <a:extLst>
                <a:ext uri="{FF2B5EF4-FFF2-40B4-BE49-F238E27FC236}">
                  <a16:creationId xmlns:a16="http://schemas.microsoft.com/office/drawing/2014/main" id="{46E6944F-065C-A5CD-CF92-1FB5F12F9704}"/>
                </a:ext>
              </a:extLst>
            </p:cNvPr>
            <p:cNvSpPr/>
            <p:nvPr/>
          </p:nvSpPr>
          <p:spPr>
            <a:xfrm>
              <a:off x="2979529" y="2544796"/>
              <a:ext cx="8497" cy="30601"/>
            </a:xfrm>
            <a:custGeom>
              <a:avLst/>
              <a:gdLst/>
              <a:ahLst/>
              <a:cxnLst/>
              <a:rect l="l" t="t" r="r" b="b"/>
              <a:pathLst>
                <a:path w="316" h="1138" extrusionOk="0">
                  <a:moveTo>
                    <a:pt x="175" y="1"/>
                  </a:moveTo>
                  <a:cubicBezTo>
                    <a:pt x="88" y="1"/>
                    <a:pt x="18" y="71"/>
                    <a:pt x="18" y="141"/>
                  </a:cubicBezTo>
                  <a:cubicBezTo>
                    <a:pt x="18" y="438"/>
                    <a:pt x="18" y="718"/>
                    <a:pt x="0" y="997"/>
                  </a:cubicBezTo>
                  <a:cubicBezTo>
                    <a:pt x="0" y="1067"/>
                    <a:pt x="70" y="1137"/>
                    <a:pt x="140" y="1137"/>
                  </a:cubicBezTo>
                  <a:cubicBezTo>
                    <a:pt x="228" y="1137"/>
                    <a:pt x="298" y="1085"/>
                    <a:pt x="298" y="997"/>
                  </a:cubicBezTo>
                  <a:cubicBezTo>
                    <a:pt x="298" y="718"/>
                    <a:pt x="298" y="438"/>
                    <a:pt x="315" y="158"/>
                  </a:cubicBezTo>
                  <a:cubicBezTo>
                    <a:pt x="315" y="71"/>
                    <a:pt x="245" y="1"/>
                    <a:pt x="175"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816;p74">
              <a:extLst>
                <a:ext uri="{FF2B5EF4-FFF2-40B4-BE49-F238E27FC236}">
                  <a16:creationId xmlns:a16="http://schemas.microsoft.com/office/drawing/2014/main" id="{F66A592B-861C-707C-8047-0DE51E9497A3}"/>
                </a:ext>
              </a:extLst>
            </p:cNvPr>
            <p:cNvSpPr/>
            <p:nvPr/>
          </p:nvSpPr>
          <p:spPr>
            <a:xfrm>
              <a:off x="3007251" y="2544339"/>
              <a:ext cx="8013" cy="32456"/>
            </a:xfrm>
            <a:custGeom>
              <a:avLst/>
              <a:gdLst/>
              <a:ahLst/>
              <a:cxnLst/>
              <a:rect l="l" t="t" r="r" b="b"/>
              <a:pathLst>
                <a:path w="298" h="1207" extrusionOk="0">
                  <a:moveTo>
                    <a:pt x="158" y="0"/>
                  </a:moveTo>
                  <a:cubicBezTo>
                    <a:pt x="71" y="0"/>
                    <a:pt x="1" y="70"/>
                    <a:pt x="1" y="140"/>
                  </a:cubicBezTo>
                  <a:lnTo>
                    <a:pt x="1" y="1067"/>
                  </a:lnTo>
                  <a:cubicBezTo>
                    <a:pt x="1" y="1154"/>
                    <a:pt x="71" y="1207"/>
                    <a:pt x="158" y="1207"/>
                  </a:cubicBezTo>
                  <a:cubicBezTo>
                    <a:pt x="228" y="1207"/>
                    <a:pt x="298" y="1154"/>
                    <a:pt x="298" y="1067"/>
                  </a:cubicBezTo>
                  <a:lnTo>
                    <a:pt x="298" y="140"/>
                  </a:lnTo>
                  <a:cubicBezTo>
                    <a:pt x="298" y="70"/>
                    <a:pt x="228" y="0"/>
                    <a:pt x="15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817;p74">
              <a:extLst>
                <a:ext uri="{FF2B5EF4-FFF2-40B4-BE49-F238E27FC236}">
                  <a16:creationId xmlns:a16="http://schemas.microsoft.com/office/drawing/2014/main" id="{B11BBE02-8B03-3B6C-B89B-D4488ABCEB91}"/>
                </a:ext>
              </a:extLst>
            </p:cNvPr>
            <p:cNvSpPr/>
            <p:nvPr/>
          </p:nvSpPr>
          <p:spPr>
            <a:xfrm>
              <a:off x="3035942" y="2543855"/>
              <a:ext cx="8470" cy="28719"/>
            </a:xfrm>
            <a:custGeom>
              <a:avLst/>
              <a:gdLst/>
              <a:ahLst/>
              <a:cxnLst/>
              <a:rect l="l" t="t" r="r" b="b"/>
              <a:pathLst>
                <a:path w="315" h="1068" extrusionOk="0">
                  <a:moveTo>
                    <a:pt x="175" y="1"/>
                  </a:moveTo>
                  <a:cubicBezTo>
                    <a:pt x="88" y="1"/>
                    <a:pt x="18" y="71"/>
                    <a:pt x="18" y="141"/>
                  </a:cubicBezTo>
                  <a:cubicBezTo>
                    <a:pt x="18" y="403"/>
                    <a:pt x="18" y="665"/>
                    <a:pt x="0" y="927"/>
                  </a:cubicBezTo>
                  <a:cubicBezTo>
                    <a:pt x="0" y="997"/>
                    <a:pt x="70" y="1067"/>
                    <a:pt x="140" y="1067"/>
                  </a:cubicBezTo>
                  <a:cubicBezTo>
                    <a:pt x="227" y="1067"/>
                    <a:pt x="297" y="1015"/>
                    <a:pt x="297" y="927"/>
                  </a:cubicBezTo>
                  <a:cubicBezTo>
                    <a:pt x="297" y="665"/>
                    <a:pt x="297" y="403"/>
                    <a:pt x="315" y="158"/>
                  </a:cubicBezTo>
                  <a:cubicBezTo>
                    <a:pt x="315" y="71"/>
                    <a:pt x="245" y="1"/>
                    <a:pt x="175"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818;p74">
              <a:extLst>
                <a:ext uri="{FF2B5EF4-FFF2-40B4-BE49-F238E27FC236}">
                  <a16:creationId xmlns:a16="http://schemas.microsoft.com/office/drawing/2014/main" id="{542BE62C-4C51-A44A-9D7D-1A5C6B804428}"/>
                </a:ext>
              </a:extLst>
            </p:cNvPr>
            <p:cNvSpPr/>
            <p:nvPr/>
          </p:nvSpPr>
          <p:spPr>
            <a:xfrm>
              <a:off x="3061783" y="2543801"/>
              <a:ext cx="8497" cy="28772"/>
            </a:xfrm>
            <a:custGeom>
              <a:avLst/>
              <a:gdLst/>
              <a:ahLst/>
              <a:cxnLst/>
              <a:rect l="l" t="t" r="r" b="b"/>
              <a:pathLst>
                <a:path w="316" h="1070" extrusionOk="0">
                  <a:moveTo>
                    <a:pt x="167" y="0"/>
                  </a:moveTo>
                  <a:cubicBezTo>
                    <a:pt x="159" y="0"/>
                    <a:pt x="150" y="1"/>
                    <a:pt x="141" y="3"/>
                  </a:cubicBezTo>
                  <a:cubicBezTo>
                    <a:pt x="71" y="3"/>
                    <a:pt x="1" y="73"/>
                    <a:pt x="1" y="143"/>
                  </a:cubicBezTo>
                  <a:cubicBezTo>
                    <a:pt x="18" y="405"/>
                    <a:pt x="18" y="667"/>
                    <a:pt x="18" y="929"/>
                  </a:cubicBezTo>
                  <a:cubicBezTo>
                    <a:pt x="18" y="1017"/>
                    <a:pt x="88" y="1069"/>
                    <a:pt x="175" y="1069"/>
                  </a:cubicBezTo>
                  <a:cubicBezTo>
                    <a:pt x="245" y="1069"/>
                    <a:pt x="315" y="999"/>
                    <a:pt x="315" y="929"/>
                  </a:cubicBezTo>
                  <a:cubicBezTo>
                    <a:pt x="315" y="667"/>
                    <a:pt x="298" y="405"/>
                    <a:pt x="298" y="143"/>
                  </a:cubicBezTo>
                  <a:cubicBezTo>
                    <a:pt x="298" y="65"/>
                    <a:pt x="242" y="0"/>
                    <a:pt x="167"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819;p74">
              <a:extLst>
                <a:ext uri="{FF2B5EF4-FFF2-40B4-BE49-F238E27FC236}">
                  <a16:creationId xmlns:a16="http://schemas.microsoft.com/office/drawing/2014/main" id="{BDFE978D-4C1D-2416-9B4C-8817081DA9F6}"/>
                </a:ext>
              </a:extLst>
            </p:cNvPr>
            <p:cNvSpPr/>
            <p:nvPr/>
          </p:nvSpPr>
          <p:spPr>
            <a:xfrm>
              <a:off x="3125725" y="2544258"/>
              <a:ext cx="10353" cy="29794"/>
            </a:xfrm>
            <a:custGeom>
              <a:avLst/>
              <a:gdLst/>
              <a:ahLst/>
              <a:cxnLst/>
              <a:rect l="l" t="t" r="r" b="b"/>
              <a:pathLst>
                <a:path w="385" h="1108" extrusionOk="0">
                  <a:moveTo>
                    <a:pt x="218" y="1"/>
                  </a:moveTo>
                  <a:cubicBezTo>
                    <a:pt x="143" y="1"/>
                    <a:pt x="88" y="63"/>
                    <a:pt x="88" y="126"/>
                  </a:cubicBezTo>
                  <a:cubicBezTo>
                    <a:pt x="53" y="406"/>
                    <a:pt x="35" y="685"/>
                    <a:pt x="18" y="947"/>
                  </a:cubicBezTo>
                  <a:cubicBezTo>
                    <a:pt x="0" y="1035"/>
                    <a:pt x="70" y="1105"/>
                    <a:pt x="140" y="1105"/>
                  </a:cubicBezTo>
                  <a:cubicBezTo>
                    <a:pt x="149" y="1107"/>
                    <a:pt x="158" y="1107"/>
                    <a:pt x="167" y="1107"/>
                  </a:cubicBezTo>
                  <a:cubicBezTo>
                    <a:pt x="241" y="1107"/>
                    <a:pt x="297" y="1045"/>
                    <a:pt x="297" y="982"/>
                  </a:cubicBezTo>
                  <a:cubicBezTo>
                    <a:pt x="332" y="703"/>
                    <a:pt x="350" y="423"/>
                    <a:pt x="367" y="161"/>
                  </a:cubicBezTo>
                  <a:cubicBezTo>
                    <a:pt x="385" y="73"/>
                    <a:pt x="315" y="3"/>
                    <a:pt x="245" y="3"/>
                  </a:cubicBezTo>
                  <a:cubicBezTo>
                    <a:pt x="236" y="2"/>
                    <a:pt x="227" y="1"/>
                    <a:pt x="21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820;p74">
              <a:extLst>
                <a:ext uri="{FF2B5EF4-FFF2-40B4-BE49-F238E27FC236}">
                  <a16:creationId xmlns:a16="http://schemas.microsoft.com/office/drawing/2014/main" id="{F0FF5B75-B599-4634-771C-1AECFB696C16}"/>
                </a:ext>
              </a:extLst>
            </p:cNvPr>
            <p:cNvSpPr/>
            <p:nvPr/>
          </p:nvSpPr>
          <p:spPr>
            <a:xfrm>
              <a:off x="3155787" y="2544796"/>
              <a:ext cx="9438" cy="28719"/>
            </a:xfrm>
            <a:custGeom>
              <a:avLst/>
              <a:gdLst/>
              <a:ahLst/>
              <a:cxnLst/>
              <a:rect l="l" t="t" r="r" b="b"/>
              <a:pathLst>
                <a:path w="351" h="1068" extrusionOk="0">
                  <a:moveTo>
                    <a:pt x="211" y="1"/>
                  </a:moveTo>
                  <a:cubicBezTo>
                    <a:pt x="141" y="1"/>
                    <a:pt x="71" y="53"/>
                    <a:pt x="71" y="141"/>
                  </a:cubicBezTo>
                  <a:cubicBezTo>
                    <a:pt x="53" y="386"/>
                    <a:pt x="36" y="648"/>
                    <a:pt x="18" y="910"/>
                  </a:cubicBezTo>
                  <a:cubicBezTo>
                    <a:pt x="1" y="980"/>
                    <a:pt x="71" y="1050"/>
                    <a:pt x="141" y="1067"/>
                  </a:cubicBezTo>
                  <a:cubicBezTo>
                    <a:pt x="228" y="1067"/>
                    <a:pt x="298" y="997"/>
                    <a:pt x="298" y="927"/>
                  </a:cubicBezTo>
                  <a:cubicBezTo>
                    <a:pt x="316" y="665"/>
                    <a:pt x="333" y="403"/>
                    <a:pt x="351" y="158"/>
                  </a:cubicBezTo>
                  <a:cubicBezTo>
                    <a:pt x="351" y="71"/>
                    <a:pt x="298" y="1"/>
                    <a:pt x="211"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821;p74">
              <a:extLst>
                <a:ext uri="{FF2B5EF4-FFF2-40B4-BE49-F238E27FC236}">
                  <a16:creationId xmlns:a16="http://schemas.microsoft.com/office/drawing/2014/main" id="{A0F5FB67-0F8E-5FF3-9324-3872F8E036A7}"/>
                </a:ext>
              </a:extLst>
            </p:cNvPr>
            <p:cNvSpPr/>
            <p:nvPr/>
          </p:nvSpPr>
          <p:spPr>
            <a:xfrm>
              <a:off x="3192007" y="2545737"/>
              <a:ext cx="8013" cy="28235"/>
            </a:xfrm>
            <a:custGeom>
              <a:avLst/>
              <a:gdLst/>
              <a:ahLst/>
              <a:cxnLst/>
              <a:rect l="l" t="t" r="r" b="b"/>
              <a:pathLst>
                <a:path w="298" h="1050" extrusionOk="0">
                  <a:moveTo>
                    <a:pt x="157" y="1"/>
                  </a:moveTo>
                  <a:cubicBezTo>
                    <a:pt x="87" y="1"/>
                    <a:pt x="17" y="71"/>
                    <a:pt x="17" y="141"/>
                  </a:cubicBezTo>
                  <a:cubicBezTo>
                    <a:pt x="0" y="403"/>
                    <a:pt x="0" y="648"/>
                    <a:pt x="0" y="910"/>
                  </a:cubicBezTo>
                  <a:cubicBezTo>
                    <a:pt x="0" y="980"/>
                    <a:pt x="52" y="1050"/>
                    <a:pt x="140" y="1050"/>
                  </a:cubicBezTo>
                  <a:cubicBezTo>
                    <a:pt x="227" y="1050"/>
                    <a:pt x="280" y="997"/>
                    <a:pt x="280" y="910"/>
                  </a:cubicBezTo>
                  <a:cubicBezTo>
                    <a:pt x="297" y="648"/>
                    <a:pt x="297" y="403"/>
                    <a:pt x="297" y="158"/>
                  </a:cubicBezTo>
                  <a:cubicBezTo>
                    <a:pt x="297" y="71"/>
                    <a:pt x="245" y="1"/>
                    <a:pt x="157"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822;p74">
              <a:extLst>
                <a:ext uri="{FF2B5EF4-FFF2-40B4-BE49-F238E27FC236}">
                  <a16:creationId xmlns:a16="http://schemas.microsoft.com/office/drawing/2014/main" id="{A60A2784-9452-86FB-25BA-195B4683E9AB}"/>
                </a:ext>
              </a:extLst>
            </p:cNvPr>
            <p:cNvSpPr/>
            <p:nvPr/>
          </p:nvSpPr>
          <p:spPr>
            <a:xfrm>
              <a:off x="3217847" y="2546678"/>
              <a:ext cx="8497" cy="25895"/>
            </a:xfrm>
            <a:custGeom>
              <a:avLst/>
              <a:gdLst/>
              <a:ahLst/>
              <a:cxnLst/>
              <a:rect l="l" t="t" r="r" b="b"/>
              <a:pathLst>
                <a:path w="316" h="963" extrusionOk="0">
                  <a:moveTo>
                    <a:pt x="140" y="1"/>
                  </a:moveTo>
                  <a:cubicBezTo>
                    <a:pt x="70" y="1"/>
                    <a:pt x="0" y="71"/>
                    <a:pt x="0" y="158"/>
                  </a:cubicBezTo>
                  <a:cubicBezTo>
                    <a:pt x="0" y="368"/>
                    <a:pt x="18" y="595"/>
                    <a:pt x="18" y="822"/>
                  </a:cubicBezTo>
                  <a:cubicBezTo>
                    <a:pt x="18" y="892"/>
                    <a:pt x="88" y="962"/>
                    <a:pt x="158" y="962"/>
                  </a:cubicBezTo>
                  <a:cubicBezTo>
                    <a:pt x="245" y="962"/>
                    <a:pt x="315" y="892"/>
                    <a:pt x="315" y="822"/>
                  </a:cubicBezTo>
                  <a:cubicBezTo>
                    <a:pt x="298" y="595"/>
                    <a:pt x="298" y="368"/>
                    <a:pt x="298" y="141"/>
                  </a:cubicBezTo>
                  <a:cubicBezTo>
                    <a:pt x="298" y="71"/>
                    <a:pt x="228" y="1"/>
                    <a:pt x="14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823;p74">
              <a:extLst>
                <a:ext uri="{FF2B5EF4-FFF2-40B4-BE49-F238E27FC236}">
                  <a16:creationId xmlns:a16="http://schemas.microsoft.com/office/drawing/2014/main" id="{C576D649-6010-690A-E1E1-3FD02C2D471B}"/>
                </a:ext>
              </a:extLst>
            </p:cNvPr>
            <p:cNvSpPr/>
            <p:nvPr/>
          </p:nvSpPr>
          <p:spPr>
            <a:xfrm>
              <a:off x="2680574" y="3325442"/>
              <a:ext cx="57356" cy="23314"/>
            </a:xfrm>
            <a:custGeom>
              <a:avLst/>
              <a:gdLst/>
              <a:ahLst/>
              <a:cxnLst/>
              <a:rect l="l" t="t" r="r" b="b"/>
              <a:pathLst>
                <a:path w="2133" h="867" extrusionOk="0">
                  <a:moveTo>
                    <a:pt x="156" y="1"/>
                  </a:moveTo>
                  <a:cubicBezTo>
                    <a:pt x="95" y="1"/>
                    <a:pt x="32" y="35"/>
                    <a:pt x="18" y="93"/>
                  </a:cubicBezTo>
                  <a:cubicBezTo>
                    <a:pt x="0" y="180"/>
                    <a:pt x="35" y="250"/>
                    <a:pt x="105" y="285"/>
                  </a:cubicBezTo>
                  <a:lnTo>
                    <a:pt x="1923" y="862"/>
                  </a:lnTo>
                  <a:cubicBezTo>
                    <a:pt x="1935" y="865"/>
                    <a:pt x="1947" y="866"/>
                    <a:pt x="1959" y="866"/>
                  </a:cubicBezTo>
                  <a:cubicBezTo>
                    <a:pt x="2021" y="866"/>
                    <a:pt x="2086" y="830"/>
                    <a:pt x="2116" y="757"/>
                  </a:cubicBezTo>
                  <a:cubicBezTo>
                    <a:pt x="2133" y="687"/>
                    <a:pt x="2098" y="600"/>
                    <a:pt x="2011" y="582"/>
                  </a:cubicBezTo>
                  <a:lnTo>
                    <a:pt x="193" y="5"/>
                  </a:lnTo>
                  <a:cubicBezTo>
                    <a:pt x="181" y="2"/>
                    <a:pt x="168" y="1"/>
                    <a:pt x="156"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824;p74">
              <a:extLst>
                <a:ext uri="{FF2B5EF4-FFF2-40B4-BE49-F238E27FC236}">
                  <a16:creationId xmlns:a16="http://schemas.microsoft.com/office/drawing/2014/main" id="{21E848E1-5367-6C25-92F7-5B5E90F24590}"/>
                </a:ext>
              </a:extLst>
            </p:cNvPr>
            <p:cNvSpPr/>
            <p:nvPr/>
          </p:nvSpPr>
          <p:spPr>
            <a:xfrm>
              <a:off x="2778801" y="2962788"/>
              <a:ext cx="45632" cy="25223"/>
            </a:xfrm>
            <a:custGeom>
              <a:avLst/>
              <a:gdLst/>
              <a:ahLst/>
              <a:cxnLst/>
              <a:rect l="l" t="t" r="r" b="b"/>
              <a:pathLst>
                <a:path w="1697" h="938" extrusionOk="0">
                  <a:moveTo>
                    <a:pt x="170" y="1"/>
                  </a:moveTo>
                  <a:cubicBezTo>
                    <a:pt x="115" y="1"/>
                    <a:pt x="61" y="33"/>
                    <a:pt x="36" y="84"/>
                  </a:cubicBezTo>
                  <a:cubicBezTo>
                    <a:pt x="1" y="154"/>
                    <a:pt x="36" y="242"/>
                    <a:pt x="106" y="276"/>
                  </a:cubicBezTo>
                  <a:cubicBezTo>
                    <a:pt x="560" y="486"/>
                    <a:pt x="1015" y="696"/>
                    <a:pt x="1469" y="923"/>
                  </a:cubicBezTo>
                  <a:cubicBezTo>
                    <a:pt x="1488" y="933"/>
                    <a:pt x="1508" y="937"/>
                    <a:pt x="1528" y="937"/>
                  </a:cubicBezTo>
                  <a:cubicBezTo>
                    <a:pt x="1582" y="937"/>
                    <a:pt x="1636" y="905"/>
                    <a:pt x="1662" y="853"/>
                  </a:cubicBezTo>
                  <a:cubicBezTo>
                    <a:pt x="1697" y="766"/>
                    <a:pt x="1662" y="679"/>
                    <a:pt x="1592" y="644"/>
                  </a:cubicBezTo>
                  <a:cubicBezTo>
                    <a:pt x="1137" y="434"/>
                    <a:pt x="683" y="224"/>
                    <a:pt x="228" y="14"/>
                  </a:cubicBezTo>
                  <a:cubicBezTo>
                    <a:pt x="209" y="5"/>
                    <a:pt x="189" y="1"/>
                    <a:pt x="17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825;p74">
              <a:extLst>
                <a:ext uri="{FF2B5EF4-FFF2-40B4-BE49-F238E27FC236}">
                  <a16:creationId xmlns:a16="http://schemas.microsoft.com/office/drawing/2014/main" id="{AF22CA7C-BBDF-D9CF-A5A7-8D74C8997FA9}"/>
                </a:ext>
              </a:extLst>
            </p:cNvPr>
            <p:cNvSpPr/>
            <p:nvPr/>
          </p:nvSpPr>
          <p:spPr>
            <a:xfrm>
              <a:off x="2705017" y="2969752"/>
              <a:ext cx="95917" cy="368070"/>
            </a:xfrm>
            <a:custGeom>
              <a:avLst/>
              <a:gdLst/>
              <a:ahLst/>
              <a:cxnLst/>
              <a:rect l="l" t="t" r="r" b="b"/>
              <a:pathLst>
                <a:path w="3567" h="13688" extrusionOk="0">
                  <a:moveTo>
                    <a:pt x="3394" y="0"/>
                  </a:moveTo>
                  <a:cubicBezTo>
                    <a:pt x="3339" y="0"/>
                    <a:pt x="3293" y="23"/>
                    <a:pt x="3269" y="70"/>
                  </a:cubicBezTo>
                  <a:cubicBezTo>
                    <a:pt x="1137" y="3916"/>
                    <a:pt x="0" y="8304"/>
                    <a:pt x="0" y="12691"/>
                  </a:cubicBezTo>
                  <a:cubicBezTo>
                    <a:pt x="0" y="12971"/>
                    <a:pt x="0" y="13268"/>
                    <a:pt x="18" y="13548"/>
                  </a:cubicBezTo>
                  <a:cubicBezTo>
                    <a:pt x="18" y="13635"/>
                    <a:pt x="88" y="13688"/>
                    <a:pt x="158" y="13688"/>
                  </a:cubicBezTo>
                  <a:cubicBezTo>
                    <a:pt x="245" y="13688"/>
                    <a:pt x="315" y="13618"/>
                    <a:pt x="315" y="13548"/>
                  </a:cubicBezTo>
                  <a:cubicBezTo>
                    <a:pt x="298" y="13251"/>
                    <a:pt x="298" y="12971"/>
                    <a:pt x="298" y="12691"/>
                  </a:cubicBezTo>
                  <a:cubicBezTo>
                    <a:pt x="298" y="8356"/>
                    <a:pt x="1416" y="4003"/>
                    <a:pt x="3532" y="210"/>
                  </a:cubicBezTo>
                  <a:cubicBezTo>
                    <a:pt x="3567" y="140"/>
                    <a:pt x="3549" y="52"/>
                    <a:pt x="3479" y="17"/>
                  </a:cubicBezTo>
                  <a:cubicBezTo>
                    <a:pt x="3450" y="6"/>
                    <a:pt x="3421" y="0"/>
                    <a:pt x="3394"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826;p74">
              <a:extLst>
                <a:ext uri="{FF2B5EF4-FFF2-40B4-BE49-F238E27FC236}">
                  <a16:creationId xmlns:a16="http://schemas.microsoft.com/office/drawing/2014/main" id="{18E344EA-9035-3338-6BEF-BDB586FEC814}"/>
                </a:ext>
              </a:extLst>
            </p:cNvPr>
            <p:cNvSpPr/>
            <p:nvPr/>
          </p:nvSpPr>
          <p:spPr>
            <a:xfrm>
              <a:off x="2687619" y="3300301"/>
              <a:ext cx="39985" cy="57733"/>
            </a:xfrm>
            <a:custGeom>
              <a:avLst/>
              <a:gdLst/>
              <a:ahLst/>
              <a:cxnLst/>
              <a:rect l="l" t="t" r="r" b="b"/>
              <a:pathLst>
                <a:path w="1487" h="2147" extrusionOk="0">
                  <a:moveTo>
                    <a:pt x="175" y="1"/>
                  </a:moveTo>
                  <a:cubicBezTo>
                    <a:pt x="146" y="1"/>
                    <a:pt x="116" y="11"/>
                    <a:pt x="88" y="31"/>
                  </a:cubicBezTo>
                  <a:cubicBezTo>
                    <a:pt x="18" y="66"/>
                    <a:pt x="1" y="154"/>
                    <a:pt x="35" y="224"/>
                  </a:cubicBezTo>
                  <a:cubicBezTo>
                    <a:pt x="420" y="835"/>
                    <a:pt x="805" y="1465"/>
                    <a:pt x="1207" y="2077"/>
                  </a:cubicBezTo>
                  <a:cubicBezTo>
                    <a:pt x="1230" y="2123"/>
                    <a:pt x="1277" y="2147"/>
                    <a:pt x="1326" y="2147"/>
                  </a:cubicBezTo>
                  <a:cubicBezTo>
                    <a:pt x="1350" y="2147"/>
                    <a:pt x="1376" y="2141"/>
                    <a:pt x="1399" y="2129"/>
                  </a:cubicBezTo>
                  <a:cubicBezTo>
                    <a:pt x="1469" y="2077"/>
                    <a:pt x="1486" y="1989"/>
                    <a:pt x="1451" y="1919"/>
                  </a:cubicBezTo>
                  <a:cubicBezTo>
                    <a:pt x="1067" y="1307"/>
                    <a:pt x="665" y="696"/>
                    <a:pt x="280" y="66"/>
                  </a:cubicBezTo>
                  <a:cubicBezTo>
                    <a:pt x="259" y="24"/>
                    <a:pt x="219" y="1"/>
                    <a:pt x="175"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827;p74">
              <a:extLst>
                <a:ext uri="{FF2B5EF4-FFF2-40B4-BE49-F238E27FC236}">
                  <a16:creationId xmlns:a16="http://schemas.microsoft.com/office/drawing/2014/main" id="{9C23436B-10B3-761F-035B-04A0BD60501B}"/>
                </a:ext>
              </a:extLst>
            </p:cNvPr>
            <p:cNvSpPr/>
            <p:nvPr/>
          </p:nvSpPr>
          <p:spPr>
            <a:xfrm>
              <a:off x="2782565" y="2947273"/>
              <a:ext cx="28235" cy="52489"/>
            </a:xfrm>
            <a:custGeom>
              <a:avLst/>
              <a:gdLst/>
              <a:ahLst/>
              <a:cxnLst/>
              <a:rect l="l" t="t" r="r" b="b"/>
              <a:pathLst>
                <a:path w="1050" h="1952" extrusionOk="0">
                  <a:moveTo>
                    <a:pt x="175" y="1"/>
                  </a:moveTo>
                  <a:cubicBezTo>
                    <a:pt x="152" y="1"/>
                    <a:pt x="129" y="5"/>
                    <a:pt x="106" y="14"/>
                  </a:cubicBezTo>
                  <a:cubicBezTo>
                    <a:pt x="36" y="49"/>
                    <a:pt x="1" y="119"/>
                    <a:pt x="36" y="207"/>
                  </a:cubicBezTo>
                  <a:cubicBezTo>
                    <a:pt x="280" y="749"/>
                    <a:pt x="508" y="1308"/>
                    <a:pt x="752" y="1867"/>
                  </a:cubicBezTo>
                  <a:cubicBezTo>
                    <a:pt x="778" y="1919"/>
                    <a:pt x="832" y="1951"/>
                    <a:pt x="886" y="1951"/>
                  </a:cubicBezTo>
                  <a:cubicBezTo>
                    <a:pt x="906" y="1951"/>
                    <a:pt x="926" y="1947"/>
                    <a:pt x="945" y="1937"/>
                  </a:cubicBezTo>
                  <a:cubicBezTo>
                    <a:pt x="1015" y="1902"/>
                    <a:pt x="1050" y="1815"/>
                    <a:pt x="1015" y="1745"/>
                  </a:cubicBezTo>
                  <a:cubicBezTo>
                    <a:pt x="787" y="1186"/>
                    <a:pt x="543" y="644"/>
                    <a:pt x="298" y="84"/>
                  </a:cubicBezTo>
                  <a:cubicBezTo>
                    <a:pt x="285" y="33"/>
                    <a:pt x="235" y="1"/>
                    <a:pt x="175"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828;p74">
              <a:extLst>
                <a:ext uri="{FF2B5EF4-FFF2-40B4-BE49-F238E27FC236}">
                  <a16:creationId xmlns:a16="http://schemas.microsoft.com/office/drawing/2014/main" id="{92B73561-C360-243A-2A9C-4118780C7B78}"/>
                </a:ext>
              </a:extLst>
            </p:cNvPr>
            <p:cNvSpPr/>
            <p:nvPr/>
          </p:nvSpPr>
          <p:spPr>
            <a:xfrm>
              <a:off x="3093754" y="3148834"/>
              <a:ext cx="222380" cy="54076"/>
            </a:xfrm>
            <a:custGeom>
              <a:avLst/>
              <a:gdLst/>
              <a:ahLst/>
              <a:cxnLst/>
              <a:rect l="l" t="t" r="r" b="b"/>
              <a:pathLst>
                <a:path w="8270" h="2011" extrusionOk="0">
                  <a:moveTo>
                    <a:pt x="3671" y="0"/>
                  </a:moveTo>
                  <a:cubicBezTo>
                    <a:pt x="3602" y="0"/>
                    <a:pt x="3532" y="70"/>
                    <a:pt x="3532" y="158"/>
                  </a:cubicBezTo>
                  <a:cubicBezTo>
                    <a:pt x="3532" y="228"/>
                    <a:pt x="3602" y="298"/>
                    <a:pt x="3671" y="298"/>
                  </a:cubicBezTo>
                  <a:lnTo>
                    <a:pt x="4213" y="298"/>
                  </a:lnTo>
                  <a:cubicBezTo>
                    <a:pt x="4283" y="298"/>
                    <a:pt x="4353" y="245"/>
                    <a:pt x="4353" y="158"/>
                  </a:cubicBezTo>
                  <a:cubicBezTo>
                    <a:pt x="4353" y="88"/>
                    <a:pt x="4283" y="18"/>
                    <a:pt x="4213" y="18"/>
                  </a:cubicBezTo>
                  <a:cubicBezTo>
                    <a:pt x="4039" y="18"/>
                    <a:pt x="3846" y="18"/>
                    <a:pt x="3671" y="0"/>
                  </a:cubicBezTo>
                  <a:close/>
                  <a:moveTo>
                    <a:pt x="5000" y="18"/>
                  </a:moveTo>
                  <a:cubicBezTo>
                    <a:pt x="4930" y="18"/>
                    <a:pt x="4860" y="88"/>
                    <a:pt x="4860" y="158"/>
                  </a:cubicBezTo>
                  <a:cubicBezTo>
                    <a:pt x="4860" y="245"/>
                    <a:pt x="4930" y="298"/>
                    <a:pt x="5000" y="298"/>
                  </a:cubicBezTo>
                  <a:lnTo>
                    <a:pt x="5542" y="298"/>
                  </a:lnTo>
                  <a:cubicBezTo>
                    <a:pt x="5612" y="298"/>
                    <a:pt x="5682" y="245"/>
                    <a:pt x="5682" y="158"/>
                  </a:cubicBezTo>
                  <a:cubicBezTo>
                    <a:pt x="5682" y="70"/>
                    <a:pt x="5612" y="18"/>
                    <a:pt x="5542" y="18"/>
                  </a:cubicBezTo>
                  <a:close/>
                  <a:moveTo>
                    <a:pt x="6329" y="18"/>
                  </a:moveTo>
                  <a:cubicBezTo>
                    <a:pt x="6259" y="18"/>
                    <a:pt x="6189" y="70"/>
                    <a:pt x="6189" y="158"/>
                  </a:cubicBezTo>
                  <a:cubicBezTo>
                    <a:pt x="6189" y="245"/>
                    <a:pt x="6259" y="298"/>
                    <a:pt x="6329" y="298"/>
                  </a:cubicBezTo>
                  <a:lnTo>
                    <a:pt x="6853" y="298"/>
                  </a:lnTo>
                  <a:cubicBezTo>
                    <a:pt x="6940" y="298"/>
                    <a:pt x="7010" y="245"/>
                    <a:pt x="7010" y="158"/>
                  </a:cubicBezTo>
                  <a:cubicBezTo>
                    <a:pt x="7010" y="70"/>
                    <a:pt x="6940" y="18"/>
                    <a:pt x="6871" y="18"/>
                  </a:cubicBezTo>
                  <a:close/>
                  <a:moveTo>
                    <a:pt x="7657" y="18"/>
                  </a:moveTo>
                  <a:cubicBezTo>
                    <a:pt x="7587" y="18"/>
                    <a:pt x="7517" y="88"/>
                    <a:pt x="7517" y="158"/>
                  </a:cubicBezTo>
                  <a:cubicBezTo>
                    <a:pt x="7517" y="245"/>
                    <a:pt x="7570" y="315"/>
                    <a:pt x="7657" y="315"/>
                  </a:cubicBezTo>
                  <a:lnTo>
                    <a:pt x="8112" y="315"/>
                  </a:lnTo>
                  <a:cubicBezTo>
                    <a:pt x="8199" y="315"/>
                    <a:pt x="8252" y="263"/>
                    <a:pt x="8269" y="175"/>
                  </a:cubicBezTo>
                  <a:cubicBezTo>
                    <a:pt x="8269" y="105"/>
                    <a:pt x="8199" y="35"/>
                    <a:pt x="8112" y="35"/>
                  </a:cubicBezTo>
                  <a:cubicBezTo>
                    <a:pt x="7972" y="18"/>
                    <a:pt x="7815" y="18"/>
                    <a:pt x="7657" y="18"/>
                  </a:cubicBezTo>
                  <a:close/>
                  <a:moveTo>
                    <a:pt x="2906" y="97"/>
                  </a:moveTo>
                  <a:cubicBezTo>
                    <a:pt x="2881" y="97"/>
                    <a:pt x="2856" y="105"/>
                    <a:pt x="2832" y="123"/>
                  </a:cubicBezTo>
                  <a:cubicBezTo>
                    <a:pt x="2675" y="210"/>
                    <a:pt x="2535" y="298"/>
                    <a:pt x="2378" y="385"/>
                  </a:cubicBezTo>
                  <a:cubicBezTo>
                    <a:pt x="2308" y="420"/>
                    <a:pt x="2273" y="507"/>
                    <a:pt x="2325" y="577"/>
                  </a:cubicBezTo>
                  <a:cubicBezTo>
                    <a:pt x="2349" y="624"/>
                    <a:pt x="2395" y="655"/>
                    <a:pt x="2445" y="655"/>
                  </a:cubicBezTo>
                  <a:cubicBezTo>
                    <a:pt x="2469" y="655"/>
                    <a:pt x="2494" y="647"/>
                    <a:pt x="2518" y="630"/>
                  </a:cubicBezTo>
                  <a:cubicBezTo>
                    <a:pt x="2675" y="542"/>
                    <a:pt x="2832" y="455"/>
                    <a:pt x="2972" y="367"/>
                  </a:cubicBezTo>
                  <a:cubicBezTo>
                    <a:pt x="3042" y="333"/>
                    <a:pt x="3077" y="245"/>
                    <a:pt x="3042" y="175"/>
                  </a:cubicBezTo>
                  <a:cubicBezTo>
                    <a:pt x="3007" y="129"/>
                    <a:pt x="2957" y="97"/>
                    <a:pt x="2906" y="97"/>
                  </a:cubicBezTo>
                  <a:close/>
                  <a:moveTo>
                    <a:pt x="1756" y="770"/>
                  </a:moveTo>
                  <a:cubicBezTo>
                    <a:pt x="1729" y="770"/>
                    <a:pt x="1702" y="775"/>
                    <a:pt x="1679" y="787"/>
                  </a:cubicBezTo>
                  <a:cubicBezTo>
                    <a:pt x="1539" y="874"/>
                    <a:pt x="1381" y="962"/>
                    <a:pt x="1224" y="1067"/>
                  </a:cubicBezTo>
                  <a:cubicBezTo>
                    <a:pt x="1154" y="1102"/>
                    <a:pt x="1137" y="1189"/>
                    <a:pt x="1172" y="1259"/>
                  </a:cubicBezTo>
                  <a:cubicBezTo>
                    <a:pt x="1207" y="1306"/>
                    <a:pt x="1257" y="1329"/>
                    <a:pt x="1308" y="1329"/>
                  </a:cubicBezTo>
                  <a:cubicBezTo>
                    <a:pt x="1333" y="1329"/>
                    <a:pt x="1358" y="1323"/>
                    <a:pt x="1381" y="1311"/>
                  </a:cubicBezTo>
                  <a:cubicBezTo>
                    <a:pt x="1539" y="1224"/>
                    <a:pt x="1679" y="1119"/>
                    <a:pt x="1836" y="1032"/>
                  </a:cubicBezTo>
                  <a:cubicBezTo>
                    <a:pt x="1906" y="997"/>
                    <a:pt x="1923" y="909"/>
                    <a:pt x="1888" y="839"/>
                  </a:cubicBezTo>
                  <a:cubicBezTo>
                    <a:pt x="1865" y="793"/>
                    <a:pt x="1811" y="770"/>
                    <a:pt x="1756" y="770"/>
                  </a:cubicBezTo>
                  <a:close/>
                  <a:moveTo>
                    <a:pt x="616" y="1451"/>
                  </a:moveTo>
                  <a:cubicBezTo>
                    <a:pt x="591" y="1451"/>
                    <a:pt x="566" y="1457"/>
                    <a:pt x="542" y="1469"/>
                  </a:cubicBezTo>
                  <a:cubicBezTo>
                    <a:pt x="402" y="1556"/>
                    <a:pt x="245" y="1644"/>
                    <a:pt x="88" y="1749"/>
                  </a:cubicBezTo>
                  <a:cubicBezTo>
                    <a:pt x="18" y="1783"/>
                    <a:pt x="0" y="1871"/>
                    <a:pt x="35" y="1941"/>
                  </a:cubicBezTo>
                  <a:cubicBezTo>
                    <a:pt x="70" y="1987"/>
                    <a:pt x="121" y="2011"/>
                    <a:pt x="171" y="2011"/>
                  </a:cubicBezTo>
                  <a:cubicBezTo>
                    <a:pt x="197" y="2011"/>
                    <a:pt x="222" y="2005"/>
                    <a:pt x="245" y="1993"/>
                  </a:cubicBezTo>
                  <a:cubicBezTo>
                    <a:pt x="402" y="1906"/>
                    <a:pt x="542" y="1801"/>
                    <a:pt x="700" y="1714"/>
                  </a:cubicBezTo>
                  <a:cubicBezTo>
                    <a:pt x="770" y="1679"/>
                    <a:pt x="787" y="1591"/>
                    <a:pt x="752" y="1521"/>
                  </a:cubicBezTo>
                  <a:cubicBezTo>
                    <a:pt x="717" y="1475"/>
                    <a:pt x="667" y="1451"/>
                    <a:pt x="616" y="145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829;p74">
              <a:extLst>
                <a:ext uri="{FF2B5EF4-FFF2-40B4-BE49-F238E27FC236}">
                  <a16:creationId xmlns:a16="http://schemas.microsoft.com/office/drawing/2014/main" id="{E03BBDD6-EBB7-5DC4-889F-D56116C03F4F}"/>
                </a:ext>
              </a:extLst>
            </p:cNvPr>
            <p:cNvSpPr/>
            <p:nvPr/>
          </p:nvSpPr>
          <p:spPr>
            <a:xfrm>
              <a:off x="3172727" y="2992312"/>
              <a:ext cx="22588" cy="164137"/>
            </a:xfrm>
            <a:custGeom>
              <a:avLst/>
              <a:gdLst/>
              <a:ahLst/>
              <a:cxnLst/>
              <a:rect l="l" t="t" r="r" b="b"/>
              <a:pathLst>
                <a:path w="840" h="6104" extrusionOk="0">
                  <a:moveTo>
                    <a:pt x="700" y="0"/>
                  </a:moveTo>
                  <a:cubicBezTo>
                    <a:pt x="612" y="0"/>
                    <a:pt x="542" y="53"/>
                    <a:pt x="542" y="140"/>
                  </a:cubicBezTo>
                  <a:cubicBezTo>
                    <a:pt x="525" y="315"/>
                    <a:pt x="507" y="490"/>
                    <a:pt x="490" y="664"/>
                  </a:cubicBezTo>
                  <a:cubicBezTo>
                    <a:pt x="490" y="752"/>
                    <a:pt x="542" y="822"/>
                    <a:pt x="630" y="822"/>
                  </a:cubicBezTo>
                  <a:cubicBezTo>
                    <a:pt x="700" y="822"/>
                    <a:pt x="769" y="769"/>
                    <a:pt x="787" y="699"/>
                  </a:cubicBezTo>
                  <a:cubicBezTo>
                    <a:pt x="804" y="507"/>
                    <a:pt x="822" y="332"/>
                    <a:pt x="839" y="157"/>
                  </a:cubicBezTo>
                  <a:cubicBezTo>
                    <a:pt x="839" y="88"/>
                    <a:pt x="769" y="18"/>
                    <a:pt x="700" y="0"/>
                  </a:cubicBezTo>
                  <a:close/>
                  <a:moveTo>
                    <a:pt x="555" y="1326"/>
                  </a:moveTo>
                  <a:cubicBezTo>
                    <a:pt x="493" y="1326"/>
                    <a:pt x="435" y="1389"/>
                    <a:pt x="420" y="1451"/>
                  </a:cubicBezTo>
                  <a:cubicBezTo>
                    <a:pt x="402" y="1626"/>
                    <a:pt x="385" y="1818"/>
                    <a:pt x="367" y="1993"/>
                  </a:cubicBezTo>
                  <a:cubicBezTo>
                    <a:pt x="367" y="2063"/>
                    <a:pt x="420" y="2133"/>
                    <a:pt x="507" y="2150"/>
                  </a:cubicBezTo>
                  <a:cubicBezTo>
                    <a:pt x="577" y="2150"/>
                    <a:pt x="665" y="2098"/>
                    <a:pt x="665" y="2010"/>
                  </a:cubicBezTo>
                  <a:cubicBezTo>
                    <a:pt x="682" y="1836"/>
                    <a:pt x="700" y="1661"/>
                    <a:pt x="717" y="1486"/>
                  </a:cubicBezTo>
                  <a:cubicBezTo>
                    <a:pt x="717" y="1399"/>
                    <a:pt x="665" y="1329"/>
                    <a:pt x="577" y="1329"/>
                  </a:cubicBezTo>
                  <a:cubicBezTo>
                    <a:pt x="570" y="1327"/>
                    <a:pt x="562" y="1326"/>
                    <a:pt x="555" y="1326"/>
                  </a:cubicBezTo>
                  <a:close/>
                  <a:moveTo>
                    <a:pt x="455" y="2640"/>
                  </a:moveTo>
                  <a:cubicBezTo>
                    <a:pt x="385" y="2640"/>
                    <a:pt x="315" y="2692"/>
                    <a:pt x="297" y="2780"/>
                  </a:cubicBezTo>
                  <a:cubicBezTo>
                    <a:pt x="280" y="2954"/>
                    <a:pt x="262" y="3129"/>
                    <a:pt x="245" y="3304"/>
                  </a:cubicBezTo>
                  <a:cubicBezTo>
                    <a:pt x="245" y="3391"/>
                    <a:pt x="297" y="3461"/>
                    <a:pt x="385" y="3461"/>
                  </a:cubicBezTo>
                  <a:cubicBezTo>
                    <a:pt x="392" y="3463"/>
                    <a:pt x="400" y="3464"/>
                    <a:pt x="407" y="3464"/>
                  </a:cubicBezTo>
                  <a:cubicBezTo>
                    <a:pt x="469" y="3464"/>
                    <a:pt x="527" y="3402"/>
                    <a:pt x="542" y="3339"/>
                  </a:cubicBezTo>
                  <a:cubicBezTo>
                    <a:pt x="560" y="3164"/>
                    <a:pt x="577" y="2989"/>
                    <a:pt x="595" y="2797"/>
                  </a:cubicBezTo>
                  <a:cubicBezTo>
                    <a:pt x="595" y="2727"/>
                    <a:pt x="542" y="2657"/>
                    <a:pt x="455" y="2640"/>
                  </a:cubicBezTo>
                  <a:close/>
                  <a:moveTo>
                    <a:pt x="305" y="3966"/>
                  </a:moveTo>
                  <a:cubicBezTo>
                    <a:pt x="231" y="3966"/>
                    <a:pt x="175" y="4028"/>
                    <a:pt x="175" y="4091"/>
                  </a:cubicBezTo>
                  <a:cubicBezTo>
                    <a:pt x="158" y="4266"/>
                    <a:pt x="140" y="4458"/>
                    <a:pt x="123" y="4633"/>
                  </a:cubicBezTo>
                  <a:cubicBezTo>
                    <a:pt x="123" y="4703"/>
                    <a:pt x="175" y="4773"/>
                    <a:pt x="262" y="4790"/>
                  </a:cubicBezTo>
                  <a:cubicBezTo>
                    <a:pt x="332" y="4790"/>
                    <a:pt x="402" y="4738"/>
                    <a:pt x="420" y="4650"/>
                  </a:cubicBezTo>
                  <a:cubicBezTo>
                    <a:pt x="437" y="4475"/>
                    <a:pt x="455" y="4301"/>
                    <a:pt x="472" y="4126"/>
                  </a:cubicBezTo>
                  <a:cubicBezTo>
                    <a:pt x="472" y="4038"/>
                    <a:pt x="420" y="3968"/>
                    <a:pt x="332" y="3968"/>
                  </a:cubicBezTo>
                  <a:cubicBezTo>
                    <a:pt x="323" y="3967"/>
                    <a:pt x="314" y="3966"/>
                    <a:pt x="305" y="3966"/>
                  </a:cubicBezTo>
                  <a:close/>
                  <a:moveTo>
                    <a:pt x="183" y="5294"/>
                  </a:moveTo>
                  <a:cubicBezTo>
                    <a:pt x="123" y="5294"/>
                    <a:pt x="68" y="5343"/>
                    <a:pt x="53" y="5419"/>
                  </a:cubicBezTo>
                  <a:cubicBezTo>
                    <a:pt x="35" y="5594"/>
                    <a:pt x="18" y="5769"/>
                    <a:pt x="0" y="5944"/>
                  </a:cubicBezTo>
                  <a:cubicBezTo>
                    <a:pt x="0" y="6031"/>
                    <a:pt x="70" y="6101"/>
                    <a:pt x="140" y="6101"/>
                  </a:cubicBezTo>
                  <a:cubicBezTo>
                    <a:pt x="149" y="6103"/>
                    <a:pt x="158" y="6104"/>
                    <a:pt x="167" y="6104"/>
                  </a:cubicBezTo>
                  <a:cubicBezTo>
                    <a:pt x="242" y="6104"/>
                    <a:pt x="297" y="6041"/>
                    <a:pt x="297" y="5979"/>
                  </a:cubicBezTo>
                  <a:cubicBezTo>
                    <a:pt x="315" y="5804"/>
                    <a:pt x="332" y="5629"/>
                    <a:pt x="350" y="5454"/>
                  </a:cubicBezTo>
                  <a:cubicBezTo>
                    <a:pt x="350" y="5367"/>
                    <a:pt x="297" y="5297"/>
                    <a:pt x="210" y="5297"/>
                  </a:cubicBezTo>
                  <a:cubicBezTo>
                    <a:pt x="201" y="5295"/>
                    <a:pt x="192" y="5294"/>
                    <a:pt x="183" y="5294"/>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830;p74">
              <a:extLst>
                <a:ext uri="{FF2B5EF4-FFF2-40B4-BE49-F238E27FC236}">
                  <a16:creationId xmlns:a16="http://schemas.microsoft.com/office/drawing/2014/main" id="{3F716792-2CF1-4A85-597A-DD782F963AD2}"/>
                </a:ext>
              </a:extLst>
            </p:cNvPr>
            <p:cNvSpPr/>
            <p:nvPr/>
          </p:nvSpPr>
          <p:spPr>
            <a:xfrm>
              <a:off x="3094211" y="2984192"/>
              <a:ext cx="182422" cy="238945"/>
            </a:xfrm>
            <a:custGeom>
              <a:avLst/>
              <a:gdLst/>
              <a:ahLst/>
              <a:cxnLst/>
              <a:rect l="l" t="t" r="r" b="b"/>
              <a:pathLst>
                <a:path w="6784" h="8886" extrusionOk="0">
                  <a:moveTo>
                    <a:pt x="3559" y="539"/>
                  </a:moveTo>
                  <a:lnTo>
                    <a:pt x="3559" y="539"/>
                  </a:lnTo>
                  <a:cubicBezTo>
                    <a:pt x="4427" y="3124"/>
                    <a:pt x="5318" y="5746"/>
                    <a:pt x="6418" y="8578"/>
                  </a:cubicBezTo>
                  <a:lnTo>
                    <a:pt x="6418" y="8578"/>
                  </a:lnTo>
                  <a:cubicBezTo>
                    <a:pt x="4400" y="8333"/>
                    <a:pt x="2368" y="8103"/>
                    <a:pt x="350" y="7858"/>
                  </a:cubicBezTo>
                  <a:lnTo>
                    <a:pt x="350" y="7858"/>
                  </a:lnTo>
                  <a:cubicBezTo>
                    <a:pt x="1333" y="5195"/>
                    <a:pt x="2394" y="2845"/>
                    <a:pt x="3559" y="539"/>
                  </a:cubicBezTo>
                  <a:close/>
                  <a:moveTo>
                    <a:pt x="3573" y="0"/>
                  </a:moveTo>
                  <a:cubicBezTo>
                    <a:pt x="3526" y="0"/>
                    <a:pt x="3477" y="32"/>
                    <a:pt x="3462" y="75"/>
                  </a:cubicBezTo>
                  <a:cubicBezTo>
                    <a:pt x="2204" y="2540"/>
                    <a:pt x="1067" y="5075"/>
                    <a:pt x="18" y="7941"/>
                  </a:cubicBezTo>
                  <a:cubicBezTo>
                    <a:pt x="1" y="7976"/>
                    <a:pt x="1" y="8029"/>
                    <a:pt x="18" y="8064"/>
                  </a:cubicBezTo>
                  <a:cubicBezTo>
                    <a:pt x="53" y="8099"/>
                    <a:pt x="88" y="8134"/>
                    <a:pt x="141" y="8134"/>
                  </a:cubicBezTo>
                  <a:cubicBezTo>
                    <a:pt x="2291" y="8378"/>
                    <a:pt x="4459" y="8641"/>
                    <a:pt x="6626" y="8885"/>
                  </a:cubicBezTo>
                  <a:cubicBezTo>
                    <a:pt x="6661" y="8885"/>
                    <a:pt x="6714" y="8868"/>
                    <a:pt x="6749" y="8833"/>
                  </a:cubicBezTo>
                  <a:cubicBezTo>
                    <a:pt x="6784" y="8798"/>
                    <a:pt x="6784" y="8728"/>
                    <a:pt x="6766" y="8693"/>
                  </a:cubicBezTo>
                  <a:cubicBezTo>
                    <a:pt x="5577" y="5651"/>
                    <a:pt x="4651" y="2872"/>
                    <a:pt x="3724" y="92"/>
                  </a:cubicBezTo>
                  <a:cubicBezTo>
                    <a:pt x="3707" y="40"/>
                    <a:pt x="3654" y="5"/>
                    <a:pt x="3602" y="5"/>
                  </a:cubicBezTo>
                  <a:cubicBezTo>
                    <a:pt x="3593" y="2"/>
                    <a:pt x="3583" y="0"/>
                    <a:pt x="357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831;p74">
              <a:extLst>
                <a:ext uri="{FF2B5EF4-FFF2-40B4-BE49-F238E27FC236}">
                  <a16:creationId xmlns:a16="http://schemas.microsoft.com/office/drawing/2014/main" id="{258A0B6D-8174-5668-F624-DC00C63BDF5D}"/>
                </a:ext>
              </a:extLst>
            </p:cNvPr>
            <p:cNvSpPr/>
            <p:nvPr/>
          </p:nvSpPr>
          <p:spPr>
            <a:xfrm>
              <a:off x="3186360" y="2983950"/>
              <a:ext cx="129771" cy="239187"/>
            </a:xfrm>
            <a:custGeom>
              <a:avLst/>
              <a:gdLst/>
              <a:ahLst/>
              <a:cxnLst/>
              <a:rect l="l" t="t" r="r" b="b"/>
              <a:pathLst>
                <a:path w="4826" h="8895" extrusionOk="0">
                  <a:moveTo>
                    <a:pt x="158" y="1"/>
                  </a:moveTo>
                  <a:cubicBezTo>
                    <a:pt x="128" y="1"/>
                    <a:pt x="98" y="11"/>
                    <a:pt x="70" y="31"/>
                  </a:cubicBezTo>
                  <a:cubicBezTo>
                    <a:pt x="18" y="84"/>
                    <a:pt x="0" y="171"/>
                    <a:pt x="53" y="241"/>
                  </a:cubicBezTo>
                  <a:lnTo>
                    <a:pt x="4503" y="6312"/>
                  </a:lnTo>
                  <a:lnTo>
                    <a:pt x="4503" y="6312"/>
                  </a:lnTo>
                  <a:cubicBezTo>
                    <a:pt x="4057" y="7093"/>
                    <a:pt x="3534" y="7889"/>
                    <a:pt x="3077" y="8685"/>
                  </a:cubicBezTo>
                  <a:cubicBezTo>
                    <a:pt x="3042" y="8755"/>
                    <a:pt x="3059" y="8842"/>
                    <a:pt x="3129" y="8877"/>
                  </a:cubicBezTo>
                  <a:cubicBezTo>
                    <a:pt x="3153" y="8889"/>
                    <a:pt x="3178" y="8894"/>
                    <a:pt x="3203" y="8894"/>
                  </a:cubicBezTo>
                  <a:cubicBezTo>
                    <a:pt x="3254" y="8894"/>
                    <a:pt x="3304" y="8871"/>
                    <a:pt x="3339" y="8824"/>
                  </a:cubicBezTo>
                  <a:cubicBezTo>
                    <a:pt x="3794" y="8020"/>
                    <a:pt x="4336" y="7199"/>
                    <a:pt x="4790" y="6377"/>
                  </a:cubicBezTo>
                  <a:cubicBezTo>
                    <a:pt x="4825" y="6325"/>
                    <a:pt x="4825" y="6272"/>
                    <a:pt x="4790" y="6220"/>
                  </a:cubicBezTo>
                  <a:lnTo>
                    <a:pt x="280" y="66"/>
                  </a:lnTo>
                  <a:cubicBezTo>
                    <a:pt x="248" y="24"/>
                    <a:pt x="204" y="1"/>
                    <a:pt x="15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43475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Shape 1952"/>
        <p:cNvGrpSpPr/>
        <p:nvPr/>
      </p:nvGrpSpPr>
      <p:grpSpPr>
        <a:xfrm>
          <a:off x="0" y="0"/>
          <a:ext cx="0" cy="0"/>
          <a:chOff x="0" y="0"/>
          <a:chExt cx="0" cy="0"/>
        </a:xfrm>
      </p:grpSpPr>
      <p:sp>
        <p:nvSpPr>
          <p:cNvPr id="1953" name="Google Shape;1953;p59"/>
          <p:cNvSpPr txBox="1">
            <a:spLocks noGrp="1"/>
          </p:cNvSpPr>
          <p:nvPr>
            <p:ph type="title" idx="4"/>
          </p:nvPr>
        </p:nvSpPr>
        <p:spPr>
          <a:xfrm>
            <a:off x="720000" y="539500"/>
            <a:ext cx="7704000" cy="37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REVIEW THE </a:t>
            </a:r>
            <a:r>
              <a:rPr lang="en">
                <a:solidFill>
                  <a:schemeClr val="accent3"/>
                </a:solidFill>
              </a:rPr>
              <a:t>CONCEPTS</a:t>
            </a:r>
            <a:endParaRPr>
              <a:solidFill>
                <a:schemeClr val="accent3"/>
              </a:solidFill>
            </a:endParaRPr>
          </a:p>
        </p:txBody>
      </p:sp>
      <p:sp>
        <p:nvSpPr>
          <p:cNvPr id="1954" name="Google Shape;1954;p59"/>
          <p:cNvSpPr txBox="1">
            <a:spLocks noGrp="1"/>
          </p:cNvSpPr>
          <p:nvPr>
            <p:ph type="title"/>
          </p:nvPr>
        </p:nvSpPr>
        <p:spPr>
          <a:xfrm>
            <a:off x="1201288" y="2514327"/>
            <a:ext cx="3118733" cy="428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solidFill>
                  <a:srgbClr val="FFC000"/>
                </a:solidFill>
              </a:rPr>
              <a:t>What does the rate of cooling of an object depend on? </a:t>
            </a:r>
            <a:endParaRPr dirty="0">
              <a:solidFill>
                <a:srgbClr val="FFC000"/>
              </a:solidFill>
            </a:endParaRPr>
          </a:p>
        </p:txBody>
      </p:sp>
      <p:sp>
        <p:nvSpPr>
          <p:cNvPr id="1955" name="Google Shape;1955;p59"/>
          <p:cNvSpPr txBox="1">
            <a:spLocks noGrp="1"/>
          </p:cNvSpPr>
          <p:nvPr>
            <p:ph type="subTitle" idx="1"/>
          </p:nvPr>
        </p:nvSpPr>
        <p:spPr>
          <a:xfrm>
            <a:off x="1285571" y="3032613"/>
            <a:ext cx="2911701" cy="129518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rgbClr val="C00000"/>
                </a:solidFill>
                <a:latin typeface="Bad Script" panose="020B0604020202020204" charset="0"/>
              </a:rPr>
              <a:t>The rate of cooling of a body is dependent of the nature of the surface of the body, the area of the body, the excess of temperature of the body above that of the surroundings and also on the temperature of the surroundings. </a:t>
            </a:r>
            <a:endParaRPr b="1" dirty="0">
              <a:solidFill>
                <a:srgbClr val="C00000"/>
              </a:solidFill>
              <a:latin typeface="Bad Script" panose="020B0604020202020204" charset="0"/>
            </a:endParaRPr>
          </a:p>
        </p:txBody>
      </p:sp>
      <p:sp>
        <p:nvSpPr>
          <p:cNvPr id="1956" name="Google Shape;1956;p59"/>
          <p:cNvSpPr txBox="1">
            <a:spLocks noGrp="1"/>
          </p:cNvSpPr>
          <p:nvPr>
            <p:ph type="title" idx="2"/>
          </p:nvPr>
        </p:nvSpPr>
        <p:spPr>
          <a:xfrm>
            <a:off x="5246341" y="2519853"/>
            <a:ext cx="2351400" cy="42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FFC000"/>
                </a:solidFill>
              </a:rPr>
              <a:t>Why is Newton’s law of cooling important?</a:t>
            </a:r>
          </a:p>
        </p:txBody>
      </p:sp>
      <p:grpSp>
        <p:nvGrpSpPr>
          <p:cNvPr id="1958" name="Google Shape;1958;p59"/>
          <p:cNvGrpSpPr/>
          <p:nvPr/>
        </p:nvGrpSpPr>
        <p:grpSpPr>
          <a:xfrm>
            <a:off x="5973747" y="1263511"/>
            <a:ext cx="901364" cy="882587"/>
            <a:chOff x="6313283" y="1707763"/>
            <a:chExt cx="793664" cy="777130"/>
          </a:xfrm>
        </p:grpSpPr>
        <p:sp>
          <p:nvSpPr>
            <p:cNvPr id="1959" name="Google Shape;1959;p59"/>
            <p:cNvSpPr/>
            <p:nvPr/>
          </p:nvSpPr>
          <p:spPr>
            <a:xfrm>
              <a:off x="6322620" y="1707763"/>
              <a:ext cx="784326" cy="777130"/>
            </a:xfrm>
            <a:custGeom>
              <a:avLst/>
              <a:gdLst/>
              <a:ahLst/>
              <a:cxnLst/>
              <a:rect l="l" t="t" r="r" b="b"/>
              <a:pathLst>
                <a:path w="14278" h="14147" extrusionOk="0">
                  <a:moveTo>
                    <a:pt x="1730" y="623"/>
                  </a:moveTo>
                  <a:cubicBezTo>
                    <a:pt x="1997" y="623"/>
                    <a:pt x="2265" y="725"/>
                    <a:pt x="2469" y="929"/>
                  </a:cubicBezTo>
                  <a:lnTo>
                    <a:pt x="3161" y="1616"/>
                  </a:lnTo>
                  <a:lnTo>
                    <a:pt x="1677" y="3096"/>
                  </a:lnTo>
                  <a:lnTo>
                    <a:pt x="990" y="2404"/>
                  </a:lnTo>
                  <a:cubicBezTo>
                    <a:pt x="581" y="1996"/>
                    <a:pt x="581" y="1333"/>
                    <a:pt x="990" y="924"/>
                  </a:cubicBezTo>
                  <a:lnTo>
                    <a:pt x="990" y="929"/>
                  </a:lnTo>
                  <a:cubicBezTo>
                    <a:pt x="1194" y="725"/>
                    <a:pt x="1462" y="623"/>
                    <a:pt x="1730" y="623"/>
                  </a:cubicBezTo>
                  <a:close/>
                  <a:moveTo>
                    <a:pt x="3469" y="1924"/>
                  </a:moveTo>
                  <a:lnTo>
                    <a:pt x="4036" y="2490"/>
                  </a:lnTo>
                  <a:lnTo>
                    <a:pt x="3296" y="3230"/>
                  </a:lnTo>
                  <a:lnTo>
                    <a:pt x="2556" y="3970"/>
                  </a:lnTo>
                  <a:lnTo>
                    <a:pt x="1989" y="3403"/>
                  </a:lnTo>
                  <a:lnTo>
                    <a:pt x="3469" y="1924"/>
                  </a:lnTo>
                  <a:close/>
                  <a:moveTo>
                    <a:pt x="12596" y="11215"/>
                  </a:moveTo>
                  <a:lnTo>
                    <a:pt x="13432" y="13367"/>
                  </a:lnTo>
                  <a:lnTo>
                    <a:pt x="11280" y="12531"/>
                  </a:lnTo>
                  <a:lnTo>
                    <a:pt x="12596" y="11215"/>
                  </a:lnTo>
                  <a:close/>
                  <a:moveTo>
                    <a:pt x="5016" y="7049"/>
                  </a:moveTo>
                  <a:lnTo>
                    <a:pt x="7163" y="9197"/>
                  </a:lnTo>
                  <a:lnTo>
                    <a:pt x="6735" y="9629"/>
                  </a:lnTo>
                  <a:lnTo>
                    <a:pt x="6226" y="9115"/>
                  </a:lnTo>
                  <a:cubicBezTo>
                    <a:pt x="6177" y="9060"/>
                    <a:pt x="6121" y="9037"/>
                    <a:pt x="6066" y="9037"/>
                  </a:cubicBezTo>
                  <a:cubicBezTo>
                    <a:pt x="5893" y="9037"/>
                    <a:pt x="5742" y="9269"/>
                    <a:pt x="5914" y="9423"/>
                  </a:cubicBezTo>
                  <a:lnTo>
                    <a:pt x="6428" y="9937"/>
                  </a:lnTo>
                  <a:lnTo>
                    <a:pt x="5919" y="10441"/>
                  </a:lnTo>
                  <a:lnTo>
                    <a:pt x="4756" y="9279"/>
                  </a:lnTo>
                  <a:cubicBezTo>
                    <a:pt x="4710" y="9238"/>
                    <a:pt x="4660" y="9220"/>
                    <a:pt x="4612" y="9220"/>
                  </a:cubicBezTo>
                  <a:cubicBezTo>
                    <a:pt x="4446" y="9220"/>
                    <a:pt x="4307" y="9429"/>
                    <a:pt x="4449" y="9586"/>
                  </a:cubicBezTo>
                  <a:lnTo>
                    <a:pt x="5611" y="10753"/>
                  </a:lnTo>
                  <a:lnTo>
                    <a:pt x="5102" y="11258"/>
                  </a:lnTo>
                  <a:lnTo>
                    <a:pt x="4593" y="10749"/>
                  </a:lnTo>
                  <a:cubicBezTo>
                    <a:pt x="4546" y="10706"/>
                    <a:pt x="4495" y="10688"/>
                    <a:pt x="4446" y="10688"/>
                  </a:cubicBezTo>
                  <a:cubicBezTo>
                    <a:pt x="4280" y="10688"/>
                    <a:pt x="4141" y="10896"/>
                    <a:pt x="4285" y="11056"/>
                  </a:cubicBezTo>
                  <a:lnTo>
                    <a:pt x="4795" y="11565"/>
                  </a:lnTo>
                  <a:lnTo>
                    <a:pt x="4290" y="12075"/>
                  </a:lnTo>
                  <a:lnTo>
                    <a:pt x="3776" y="11560"/>
                  </a:lnTo>
                  <a:cubicBezTo>
                    <a:pt x="3730" y="11520"/>
                    <a:pt x="3680" y="11502"/>
                    <a:pt x="3632" y="11502"/>
                  </a:cubicBezTo>
                  <a:cubicBezTo>
                    <a:pt x="3466" y="11502"/>
                    <a:pt x="3327" y="11712"/>
                    <a:pt x="3469" y="11873"/>
                  </a:cubicBezTo>
                  <a:lnTo>
                    <a:pt x="3978" y="12382"/>
                  </a:lnTo>
                  <a:lnTo>
                    <a:pt x="3473" y="12886"/>
                  </a:lnTo>
                  <a:lnTo>
                    <a:pt x="2311" y="11724"/>
                  </a:lnTo>
                  <a:cubicBezTo>
                    <a:pt x="2265" y="11683"/>
                    <a:pt x="2215" y="11666"/>
                    <a:pt x="2167" y="11666"/>
                  </a:cubicBezTo>
                  <a:cubicBezTo>
                    <a:pt x="1999" y="11666"/>
                    <a:pt x="1858" y="11876"/>
                    <a:pt x="2003" y="12036"/>
                  </a:cubicBezTo>
                  <a:lnTo>
                    <a:pt x="3166" y="13199"/>
                  </a:lnTo>
                  <a:lnTo>
                    <a:pt x="2719" y="13641"/>
                  </a:lnTo>
                  <a:cubicBezTo>
                    <a:pt x="2674" y="13686"/>
                    <a:pt x="2612" y="13709"/>
                    <a:pt x="2551" y="13709"/>
                  </a:cubicBezTo>
                  <a:cubicBezTo>
                    <a:pt x="2490" y="13709"/>
                    <a:pt x="2429" y="13686"/>
                    <a:pt x="2383" y="13641"/>
                  </a:cubicBezTo>
                  <a:lnTo>
                    <a:pt x="572" y="11834"/>
                  </a:lnTo>
                  <a:cubicBezTo>
                    <a:pt x="481" y="11738"/>
                    <a:pt x="481" y="11589"/>
                    <a:pt x="572" y="11493"/>
                  </a:cubicBezTo>
                  <a:lnTo>
                    <a:pt x="5016" y="7049"/>
                  </a:lnTo>
                  <a:close/>
                  <a:moveTo>
                    <a:pt x="11729" y="1"/>
                  </a:moveTo>
                  <a:cubicBezTo>
                    <a:pt x="11556" y="1"/>
                    <a:pt x="11383" y="67"/>
                    <a:pt x="11251" y="199"/>
                  </a:cubicBezTo>
                  <a:lnTo>
                    <a:pt x="7845" y="3605"/>
                  </a:lnTo>
                  <a:cubicBezTo>
                    <a:pt x="7704" y="3765"/>
                    <a:pt x="7841" y="3973"/>
                    <a:pt x="8006" y="3973"/>
                  </a:cubicBezTo>
                  <a:cubicBezTo>
                    <a:pt x="8055" y="3973"/>
                    <a:pt x="8106" y="3955"/>
                    <a:pt x="8153" y="3912"/>
                  </a:cubicBezTo>
                  <a:lnTo>
                    <a:pt x="11559" y="506"/>
                  </a:lnTo>
                  <a:cubicBezTo>
                    <a:pt x="11604" y="461"/>
                    <a:pt x="11666" y="438"/>
                    <a:pt x="11727" y="438"/>
                  </a:cubicBezTo>
                  <a:cubicBezTo>
                    <a:pt x="11788" y="438"/>
                    <a:pt x="11849" y="461"/>
                    <a:pt x="11895" y="506"/>
                  </a:cubicBezTo>
                  <a:lnTo>
                    <a:pt x="13706" y="2318"/>
                  </a:lnTo>
                  <a:cubicBezTo>
                    <a:pt x="13797" y="2409"/>
                    <a:pt x="13797" y="2563"/>
                    <a:pt x="13706" y="2654"/>
                  </a:cubicBezTo>
                  <a:lnTo>
                    <a:pt x="13264" y="3101"/>
                  </a:lnTo>
                  <a:lnTo>
                    <a:pt x="12102" y="1938"/>
                  </a:lnTo>
                  <a:cubicBezTo>
                    <a:pt x="12052" y="1883"/>
                    <a:pt x="11995" y="1860"/>
                    <a:pt x="11940" y="1860"/>
                  </a:cubicBezTo>
                  <a:cubicBezTo>
                    <a:pt x="11768" y="1860"/>
                    <a:pt x="11618" y="2089"/>
                    <a:pt x="11789" y="2245"/>
                  </a:cubicBezTo>
                  <a:lnTo>
                    <a:pt x="12952" y="3408"/>
                  </a:lnTo>
                  <a:lnTo>
                    <a:pt x="12447" y="3912"/>
                  </a:lnTo>
                  <a:lnTo>
                    <a:pt x="11938" y="3403"/>
                  </a:lnTo>
                  <a:cubicBezTo>
                    <a:pt x="11889" y="3348"/>
                    <a:pt x="11832" y="3325"/>
                    <a:pt x="11777" y="3325"/>
                  </a:cubicBezTo>
                  <a:cubicBezTo>
                    <a:pt x="11604" y="3325"/>
                    <a:pt x="11454" y="3554"/>
                    <a:pt x="11626" y="3711"/>
                  </a:cubicBezTo>
                  <a:lnTo>
                    <a:pt x="12140" y="4225"/>
                  </a:lnTo>
                  <a:lnTo>
                    <a:pt x="11631" y="4729"/>
                  </a:lnTo>
                  <a:lnTo>
                    <a:pt x="11122" y="4220"/>
                  </a:lnTo>
                  <a:cubicBezTo>
                    <a:pt x="11075" y="4177"/>
                    <a:pt x="11023" y="4159"/>
                    <a:pt x="10975" y="4159"/>
                  </a:cubicBezTo>
                  <a:cubicBezTo>
                    <a:pt x="10808" y="4159"/>
                    <a:pt x="10668" y="4368"/>
                    <a:pt x="10809" y="4527"/>
                  </a:cubicBezTo>
                  <a:lnTo>
                    <a:pt x="11323" y="5037"/>
                  </a:lnTo>
                  <a:lnTo>
                    <a:pt x="10814" y="5546"/>
                  </a:lnTo>
                  <a:lnTo>
                    <a:pt x="9656" y="4388"/>
                  </a:lnTo>
                  <a:cubicBezTo>
                    <a:pt x="9609" y="4345"/>
                    <a:pt x="9558" y="4327"/>
                    <a:pt x="9509" y="4327"/>
                  </a:cubicBezTo>
                  <a:cubicBezTo>
                    <a:pt x="9343" y="4327"/>
                    <a:pt x="9203" y="4536"/>
                    <a:pt x="9344" y="4696"/>
                  </a:cubicBezTo>
                  <a:lnTo>
                    <a:pt x="10507" y="5858"/>
                  </a:lnTo>
                  <a:lnTo>
                    <a:pt x="10002" y="6363"/>
                  </a:lnTo>
                  <a:lnTo>
                    <a:pt x="9488" y="5853"/>
                  </a:lnTo>
                  <a:cubicBezTo>
                    <a:pt x="9443" y="5812"/>
                    <a:pt x="9393" y="5795"/>
                    <a:pt x="9345" y="5795"/>
                  </a:cubicBezTo>
                  <a:cubicBezTo>
                    <a:pt x="9180" y="5795"/>
                    <a:pt x="9039" y="6001"/>
                    <a:pt x="9181" y="6161"/>
                  </a:cubicBezTo>
                  <a:lnTo>
                    <a:pt x="9690" y="6675"/>
                  </a:lnTo>
                  <a:lnTo>
                    <a:pt x="9262" y="7102"/>
                  </a:lnTo>
                  <a:lnTo>
                    <a:pt x="7115" y="4955"/>
                  </a:lnTo>
                  <a:lnTo>
                    <a:pt x="7519" y="4556"/>
                  </a:lnTo>
                  <a:cubicBezTo>
                    <a:pt x="7660" y="4397"/>
                    <a:pt x="7520" y="4188"/>
                    <a:pt x="7353" y="4188"/>
                  </a:cubicBezTo>
                  <a:cubicBezTo>
                    <a:pt x="7304" y="4188"/>
                    <a:pt x="7253" y="4206"/>
                    <a:pt x="7206" y="4249"/>
                  </a:cubicBezTo>
                  <a:lnTo>
                    <a:pt x="6808" y="4647"/>
                  </a:lnTo>
                  <a:lnTo>
                    <a:pt x="2777" y="617"/>
                  </a:lnTo>
                  <a:cubicBezTo>
                    <a:pt x="2490" y="339"/>
                    <a:pt x="2120" y="201"/>
                    <a:pt x="1750" y="201"/>
                  </a:cubicBezTo>
                  <a:cubicBezTo>
                    <a:pt x="1370" y="201"/>
                    <a:pt x="991" y="347"/>
                    <a:pt x="702" y="636"/>
                  </a:cubicBezTo>
                  <a:cubicBezTo>
                    <a:pt x="130" y="1208"/>
                    <a:pt x="120" y="2130"/>
                    <a:pt x="682" y="2716"/>
                  </a:cubicBezTo>
                  <a:lnTo>
                    <a:pt x="4708" y="6742"/>
                  </a:lnTo>
                  <a:lnTo>
                    <a:pt x="264" y="11186"/>
                  </a:lnTo>
                  <a:cubicBezTo>
                    <a:pt x="0" y="11450"/>
                    <a:pt x="0" y="11878"/>
                    <a:pt x="264" y="12142"/>
                  </a:cubicBezTo>
                  <a:lnTo>
                    <a:pt x="2076" y="13948"/>
                  </a:lnTo>
                  <a:cubicBezTo>
                    <a:pt x="2208" y="14080"/>
                    <a:pt x="2381" y="14146"/>
                    <a:pt x="2553" y="14146"/>
                  </a:cubicBezTo>
                  <a:cubicBezTo>
                    <a:pt x="2725" y="14146"/>
                    <a:pt x="2897" y="14080"/>
                    <a:pt x="3027" y="13948"/>
                  </a:cubicBezTo>
                  <a:lnTo>
                    <a:pt x="7470" y="9504"/>
                  </a:lnTo>
                  <a:lnTo>
                    <a:pt x="7788" y="9821"/>
                  </a:lnTo>
                  <a:cubicBezTo>
                    <a:pt x="7837" y="9877"/>
                    <a:pt x="7894" y="9900"/>
                    <a:pt x="7949" y="9900"/>
                  </a:cubicBezTo>
                  <a:cubicBezTo>
                    <a:pt x="8121" y="9900"/>
                    <a:pt x="8271" y="9671"/>
                    <a:pt x="8100" y="9514"/>
                  </a:cubicBezTo>
                  <a:lnTo>
                    <a:pt x="7663" y="9077"/>
                  </a:lnTo>
                  <a:cubicBezTo>
                    <a:pt x="7643" y="9048"/>
                    <a:pt x="7619" y="9024"/>
                    <a:pt x="7591" y="9010"/>
                  </a:cubicBezTo>
                  <a:lnTo>
                    <a:pt x="2863" y="4278"/>
                  </a:lnTo>
                  <a:lnTo>
                    <a:pt x="3449" y="3691"/>
                  </a:lnTo>
                  <a:lnTo>
                    <a:pt x="3810" y="4052"/>
                  </a:lnTo>
                  <a:cubicBezTo>
                    <a:pt x="3858" y="4107"/>
                    <a:pt x="3915" y="4130"/>
                    <a:pt x="3969" y="4130"/>
                  </a:cubicBezTo>
                  <a:cubicBezTo>
                    <a:pt x="4141" y="4130"/>
                    <a:pt x="4292" y="3901"/>
                    <a:pt x="4117" y="3744"/>
                  </a:cubicBezTo>
                  <a:lnTo>
                    <a:pt x="3757" y="3384"/>
                  </a:lnTo>
                  <a:lnTo>
                    <a:pt x="4343" y="2798"/>
                  </a:lnTo>
                  <a:lnTo>
                    <a:pt x="6654" y="5109"/>
                  </a:lnTo>
                  <a:lnTo>
                    <a:pt x="9085" y="7540"/>
                  </a:lnTo>
                  <a:cubicBezTo>
                    <a:pt x="9099" y="7559"/>
                    <a:pt x="9113" y="7573"/>
                    <a:pt x="9128" y="7583"/>
                  </a:cubicBezTo>
                  <a:lnTo>
                    <a:pt x="12371" y="10825"/>
                  </a:lnTo>
                  <a:lnTo>
                    <a:pt x="11785" y="11412"/>
                  </a:lnTo>
                  <a:lnTo>
                    <a:pt x="8513" y="8140"/>
                  </a:lnTo>
                  <a:lnTo>
                    <a:pt x="8508" y="8135"/>
                  </a:lnTo>
                  <a:lnTo>
                    <a:pt x="7201" y="6829"/>
                  </a:lnTo>
                  <a:lnTo>
                    <a:pt x="7197" y="6824"/>
                  </a:lnTo>
                  <a:lnTo>
                    <a:pt x="4895" y="4523"/>
                  </a:lnTo>
                  <a:cubicBezTo>
                    <a:pt x="4849" y="4480"/>
                    <a:pt x="4797" y="4462"/>
                    <a:pt x="4749" y="4462"/>
                  </a:cubicBezTo>
                  <a:cubicBezTo>
                    <a:pt x="4582" y="4462"/>
                    <a:pt x="4442" y="4670"/>
                    <a:pt x="4583" y="4830"/>
                  </a:cubicBezTo>
                  <a:lnTo>
                    <a:pt x="11472" y="11719"/>
                  </a:lnTo>
                  <a:lnTo>
                    <a:pt x="10886" y="12305"/>
                  </a:lnTo>
                  <a:lnTo>
                    <a:pt x="8816" y="10230"/>
                  </a:lnTo>
                  <a:cubicBezTo>
                    <a:pt x="8769" y="10189"/>
                    <a:pt x="8718" y="10171"/>
                    <a:pt x="8670" y="10171"/>
                  </a:cubicBezTo>
                  <a:cubicBezTo>
                    <a:pt x="8503" y="10171"/>
                    <a:pt x="8362" y="10377"/>
                    <a:pt x="8503" y="10537"/>
                  </a:cubicBezTo>
                  <a:lnTo>
                    <a:pt x="10737" y="12766"/>
                  </a:lnTo>
                  <a:lnTo>
                    <a:pt x="10737" y="12771"/>
                  </a:lnTo>
                  <a:lnTo>
                    <a:pt x="10747" y="12776"/>
                  </a:lnTo>
                  <a:lnTo>
                    <a:pt x="10761" y="12785"/>
                  </a:lnTo>
                  <a:lnTo>
                    <a:pt x="10766" y="12790"/>
                  </a:lnTo>
                  <a:lnTo>
                    <a:pt x="10785" y="12805"/>
                  </a:lnTo>
                  <a:lnTo>
                    <a:pt x="10804" y="12814"/>
                  </a:lnTo>
                  <a:lnTo>
                    <a:pt x="13447" y="13838"/>
                  </a:lnTo>
                  <a:cubicBezTo>
                    <a:pt x="13490" y="13854"/>
                    <a:pt x="13533" y="13862"/>
                    <a:pt x="13574" y="13862"/>
                  </a:cubicBezTo>
                  <a:cubicBezTo>
                    <a:pt x="13807" y="13862"/>
                    <a:pt x="13997" y="13622"/>
                    <a:pt x="13903" y="13381"/>
                  </a:cubicBezTo>
                  <a:lnTo>
                    <a:pt x="12880" y="10744"/>
                  </a:lnTo>
                  <a:cubicBezTo>
                    <a:pt x="12875" y="10734"/>
                    <a:pt x="12870" y="10729"/>
                    <a:pt x="12870" y="10720"/>
                  </a:cubicBezTo>
                  <a:lnTo>
                    <a:pt x="12870" y="10715"/>
                  </a:lnTo>
                  <a:cubicBezTo>
                    <a:pt x="12865" y="10710"/>
                    <a:pt x="12861" y="10705"/>
                    <a:pt x="12856" y="10701"/>
                  </a:cubicBezTo>
                  <a:lnTo>
                    <a:pt x="12851" y="10691"/>
                  </a:lnTo>
                  <a:lnTo>
                    <a:pt x="12841" y="10681"/>
                  </a:lnTo>
                  <a:lnTo>
                    <a:pt x="12837" y="10672"/>
                  </a:lnTo>
                  <a:lnTo>
                    <a:pt x="12832" y="10667"/>
                  </a:lnTo>
                  <a:lnTo>
                    <a:pt x="9570" y="7410"/>
                  </a:lnTo>
                  <a:lnTo>
                    <a:pt x="14014" y="2961"/>
                  </a:lnTo>
                  <a:cubicBezTo>
                    <a:pt x="14278" y="2702"/>
                    <a:pt x="14278" y="2274"/>
                    <a:pt x="14014" y="2010"/>
                  </a:cubicBezTo>
                  <a:lnTo>
                    <a:pt x="12207" y="199"/>
                  </a:lnTo>
                  <a:cubicBezTo>
                    <a:pt x="12075" y="67"/>
                    <a:pt x="11902" y="1"/>
                    <a:pt x="117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59"/>
            <p:cNvSpPr/>
            <p:nvPr/>
          </p:nvSpPr>
          <p:spPr>
            <a:xfrm>
              <a:off x="6326467" y="1719574"/>
              <a:ext cx="757972" cy="753358"/>
            </a:xfrm>
            <a:custGeom>
              <a:avLst/>
              <a:gdLst/>
              <a:ahLst/>
              <a:cxnLst/>
              <a:rect l="l" t="t" r="r" b="b"/>
              <a:pathLst>
                <a:path w="13798" h="13714" extrusionOk="0">
                  <a:moveTo>
                    <a:pt x="11492" y="1"/>
                  </a:moveTo>
                  <a:cubicBezTo>
                    <a:pt x="11375" y="1"/>
                    <a:pt x="11259" y="46"/>
                    <a:pt x="11170" y="138"/>
                  </a:cubicBezTo>
                  <a:lnTo>
                    <a:pt x="178" y="11124"/>
                  </a:lnTo>
                  <a:cubicBezTo>
                    <a:pt x="0" y="11302"/>
                    <a:pt x="0" y="11595"/>
                    <a:pt x="178" y="11773"/>
                  </a:cubicBezTo>
                  <a:lnTo>
                    <a:pt x="1989" y="13579"/>
                  </a:lnTo>
                  <a:cubicBezTo>
                    <a:pt x="2076" y="13669"/>
                    <a:pt x="2193" y="13713"/>
                    <a:pt x="2309" y="13713"/>
                  </a:cubicBezTo>
                  <a:cubicBezTo>
                    <a:pt x="2424" y="13713"/>
                    <a:pt x="2540" y="13670"/>
                    <a:pt x="2628" y="13584"/>
                  </a:cubicBezTo>
                  <a:lnTo>
                    <a:pt x="13620" y="2597"/>
                  </a:lnTo>
                  <a:cubicBezTo>
                    <a:pt x="13798" y="2415"/>
                    <a:pt x="13798" y="2127"/>
                    <a:pt x="13620" y="1949"/>
                  </a:cubicBezTo>
                  <a:lnTo>
                    <a:pt x="11814" y="138"/>
                  </a:lnTo>
                  <a:cubicBezTo>
                    <a:pt x="11725" y="46"/>
                    <a:pt x="11608" y="1"/>
                    <a:pt x="11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59"/>
            <p:cNvSpPr/>
            <p:nvPr/>
          </p:nvSpPr>
          <p:spPr>
            <a:xfrm>
              <a:off x="6332015" y="1729681"/>
              <a:ext cx="677769" cy="670958"/>
            </a:xfrm>
            <a:custGeom>
              <a:avLst/>
              <a:gdLst/>
              <a:ahLst/>
              <a:cxnLst/>
              <a:rect l="l" t="t" r="r" b="b"/>
              <a:pathLst>
                <a:path w="12338" h="12214" extrusionOk="0">
                  <a:moveTo>
                    <a:pt x="1389" y="1"/>
                  </a:moveTo>
                  <a:cubicBezTo>
                    <a:pt x="1066" y="1"/>
                    <a:pt x="742" y="124"/>
                    <a:pt x="495" y="372"/>
                  </a:cubicBezTo>
                  <a:cubicBezTo>
                    <a:pt x="0" y="866"/>
                    <a:pt x="0" y="1669"/>
                    <a:pt x="495" y="2159"/>
                  </a:cubicBezTo>
                  <a:lnTo>
                    <a:pt x="10545" y="12214"/>
                  </a:lnTo>
                  <a:lnTo>
                    <a:pt x="12337" y="10426"/>
                  </a:lnTo>
                  <a:lnTo>
                    <a:pt x="2282" y="372"/>
                  </a:lnTo>
                  <a:cubicBezTo>
                    <a:pt x="2035" y="124"/>
                    <a:pt x="1712" y="1"/>
                    <a:pt x="13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59"/>
            <p:cNvSpPr/>
            <p:nvPr/>
          </p:nvSpPr>
          <p:spPr>
            <a:xfrm>
              <a:off x="6911289" y="2302418"/>
              <a:ext cx="156670" cy="154967"/>
            </a:xfrm>
            <a:custGeom>
              <a:avLst/>
              <a:gdLst/>
              <a:ahLst/>
              <a:cxnLst/>
              <a:rect l="l" t="t" r="r" b="b"/>
              <a:pathLst>
                <a:path w="2852" h="2821" extrusionOk="0">
                  <a:moveTo>
                    <a:pt x="1792" y="0"/>
                  </a:moveTo>
                  <a:lnTo>
                    <a:pt x="0" y="1788"/>
                  </a:lnTo>
                  <a:lnTo>
                    <a:pt x="2638" y="2811"/>
                  </a:lnTo>
                  <a:cubicBezTo>
                    <a:pt x="2655" y="2818"/>
                    <a:pt x="2672" y="2821"/>
                    <a:pt x="2689" y="2821"/>
                  </a:cubicBezTo>
                  <a:cubicBezTo>
                    <a:pt x="2779" y="2821"/>
                    <a:pt x="2852" y="2731"/>
                    <a:pt x="2815" y="2638"/>
                  </a:cubicBezTo>
                  <a:lnTo>
                    <a:pt x="17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59"/>
            <p:cNvSpPr/>
            <p:nvPr/>
          </p:nvSpPr>
          <p:spPr>
            <a:xfrm>
              <a:off x="6984350" y="2302418"/>
              <a:ext cx="83444" cy="154858"/>
            </a:xfrm>
            <a:custGeom>
              <a:avLst/>
              <a:gdLst/>
              <a:ahLst/>
              <a:cxnLst/>
              <a:rect l="l" t="t" r="r" b="b"/>
              <a:pathLst>
                <a:path w="1519" h="2819" extrusionOk="0">
                  <a:moveTo>
                    <a:pt x="462" y="0"/>
                  </a:moveTo>
                  <a:lnTo>
                    <a:pt x="1" y="462"/>
                  </a:lnTo>
                  <a:lnTo>
                    <a:pt x="842" y="2628"/>
                  </a:lnTo>
                  <a:lnTo>
                    <a:pt x="1312" y="2811"/>
                  </a:lnTo>
                  <a:cubicBezTo>
                    <a:pt x="1328" y="2816"/>
                    <a:pt x="1343" y="2819"/>
                    <a:pt x="1358" y="2819"/>
                  </a:cubicBezTo>
                  <a:cubicBezTo>
                    <a:pt x="1445" y="2819"/>
                    <a:pt x="1518" y="2728"/>
                    <a:pt x="1485" y="2638"/>
                  </a:cubicBezTo>
                  <a:lnTo>
                    <a:pt x="4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59"/>
            <p:cNvSpPr/>
            <p:nvPr/>
          </p:nvSpPr>
          <p:spPr>
            <a:xfrm>
              <a:off x="6383707" y="1729681"/>
              <a:ext cx="626077" cy="670958"/>
            </a:xfrm>
            <a:custGeom>
              <a:avLst/>
              <a:gdLst/>
              <a:ahLst/>
              <a:cxnLst/>
              <a:rect l="l" t="t" r="r" b="b"/>
              <a:pathLst>
                <a:path w="11397" h="12214" extrusionOk="0">
                  <a:moveTo>
                    <a:pt x="448" y="1"/>
                  </a:moveTo>
                  <a:cubicBezTo>
                    <a:pt x="298" y="1"/>
                    <a:pt x="147" y="28"/>
                    <a:pt x="1" y="83"/>
                  </a:cubicBezTo>
                  <a:cubicBezTo>
                    <a:pt x="169" y="146"/>
                    <a:pt x="323" y="247"/>
                    <a:pt x="448" y="372"/>
                  </a:cubicBezTo>
                  <a:lnTo>
                    <a:pt x="9157" y="9081"/>
                  </a:lnTo>
                  <a:cubicBezTo>
                    <a:pt x="9902" y="9826"/>
                    <a:pt x="9902" y="11027"/>
                    <a:pt x="9157" y="11767"/>
                  </a:cubicBezTo>
                  <a:lnTo>
                    <a:pt x="9604" y="12214"/>
                  </a:lnTo>
                  <a:lnTo>
                    <a:pt x="11396" y="10426"/>
                  </a:lnTo>
                  <a:lnTo>
                    <a:pt x="1341" y="372"/>
                  </a:lnTo>
                  <a:cubicBezTo>
                    <a:pt x="1100" y="131"/>
                    <a:pt x="778" y="1"/>
                    <a:pt x="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59"/>
            <p:cNvSpPr/>
            <p:nvPr/>
          </p:nvSpPr>
          <p:spPr>
            <a:xfrm>
              <a:off x="7010773" y="2401903"/>
              <a:ext cx="57186" cy="55483"/>
            </a:xfrm>
            <a:custGeom>
              <a:avLst/>
              <a:gdLst/>
              <a:ahLst/>
              <a:cxnLst/>
              <a:rect l="l" t="t" r="r" b="b"/>
              <a:pathLst>
                <a:path w="1041" h="1010" extrusionOk="0">
                  <a:moveTo>
                    <a:pt x="682" y="1"/>
                  </a:moveTo>
                  <a:lnTo>
                    <a:pt x="0" y="678"/>
                  </a:lnTo>
                  <a:lnTo>
                    <a:pt x="831" y="1000"/>
                  </a:lnTo>
                  <a:cubicBezTo>
                    <a:pt x="848" y="1007"/>
                    <a:pt x="865" y="1010"/>
                    <a:pt x="881" y="1010"/>
                  </a:cubicBezTo>
                  <a:cubicBezTo>
                    <a:pt x="968" y="1010"/>
                    <a:pt x="1041" y="920"/>
                    <a:pt x="1004" y="827"/>
                  </a:cubicBezTo>
                  <a:lnTo>
                    <a:pt x="682" y="1"/>
                  </a:lnTo>
                  <a:close/>
                </a:path>
              </a:pathLst>
            </a:custGeom>
            <a:solidFill>
              <a:srgbClr val="889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59"/>
            <p:cNvSpPr/>
            <p:nvPr/>
          </p:nvSpPr>
          <p:spPr>
            <a:xfrm>
              <a:off x="6405626" y="1796535"/>
              <a:ext cx="146288" cy="146233"/>
            </a:xfrm>
            <a:custGeom>
              <a:avLst/>
              <a:gdLst/>
              <a:ahLst/>
              <a:cxnLst/>
              <a:rect l="l" t="t" r="r" b="b"/>
              <a:pathLst>
                <a:path w="2663" h="2662" extrusionOk="0">
                  <a:moveTo>
                    <a:pt x="1788" y="0"/>
                  </a:moveTo>
                  <a:lnTo>
                    <a:pt x="1" y="1787"/>
                  </a:lnTo>
                  <a:lnTo>
                    <a:pt x="870" y="2662"/>
                  </a:lnTo>
                  <a:lnTo>
                    <a:pt x="2662" y="874"/>
                  </a:lnTo>
                  <a:lnTo>
                    <a:pt x="17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59"/>
            <p:cNvSpPr/>
            <p:nvPr/>
          </p:nvSpPr>
          <p:spPr>
            <a:xfrm>
              <a:off x="6313283" y="1707763"/>
              <a:ext cx="784326" cy="777130"/>
            </a:xfrm>
            <a:custGeom>
              <a:avLst/>
              <a:gdLst/>
              <a:ahLst/>
              <a:cxnLst/>
              <a:rect l="l" t="t" r="r" b="b"/>
              <a:pathLst>
                <a:path w="14278" h="14147" extrusionOk="0">
                  <a:moveTo>
                    <a:pt x="1730" y="623"/>
                  </a:moveTo>
                  <a:cubicBezTo>
                    <a:pt x="1997" y="623"/>
                    <a:pt x="2265" y="725"/>
                    <a:pt x="2469" y="929"/>
                  </a:cubicBezTo>
                  <a:lnTo>
                    <a:pt x="3161" y="1616"/>
                  </a:lnTo>
                  <a:lnTo>
                    <a:pt x="1677" y="3096"/>
                  </a:lnTo>
                  <a:lnTo>
                    <a:pt x="990" y="2404"/>
                  </a:lnTo>
                  <a:cubicBezTo>
                    <a:pt x="581" y="1996"/>
                    <a:pt x="581" y="1333"/>
                    <a:pt x="990" y="924"/>
                  </a:cubicBezTo>
                  <a:lnTo>
                    <a:pt x="990" y="929"/>
                  </a:lnTo>
                  <a:cubicBezTo>
                    <a:pt x="1194" y="725"/>
                    <a:pt x="1462" y="623"/>
                    <a:pt x="1730" y="623"/>
                  </a:cubicBezTo>
                  <a:close/>
                  <a:moveTo>
                    <a:pt x="3469" y="1924"/>
                  </a:moveTo>
                  <a:lnTo>
                    <a:pt x="4036" y="2490"/>
                  </a:lnTo>
                  <a:lnTo>
                    <a:pt x="3296" y="3230"/>
                  </a:lnTo>
                  <a:lnTo>
                    <a:pt x="2556" y="3970"/>
                  </a:lnTo>
                  <a:lnTo>
                    <a:pt x="1989" y="3403"/>
                  </a:lnTo>
                  <a:lnTo>
                    <a:pt x="3469" y="1924"/>
                  </a:lnTo>
                  <a:close/>
                  <a:moveTo>
                    <a:pt x="12596" y="11215"/>
                  </a:moveTo>
                  <a:lnTo>
                    <a:pt x="13432" y="13367"/>
                  </a:lnTo>
                  <a:lnTo>
                    <a:pt x="11280" y="12531"/>
                  </a:lnTo>
                  <a:lnTo>
                    <a:pt x="12596" y="11215"/>
                  </a:lnTo>
                  <a:close/>
                  <a:moveTo>
                    <a:pt x="5016" y="7049"/>
                  </a:moveTo>
                  <a:lnTo>
                    <a:pt x="7163" y="9197"/>
                  </a:lnTo>
                  <a:lnTo>
                    <a:pt x="6735" y="9629"/>
                  </a:lnTo>
                  <a:lnTo>
                    <a:pt x="6226" y="9115"/>
                  </a:lnTo>
                  <a:cubicBezTo>
                    <a:pt x="6177" y="9060"/>
                    <a:pt x="6121" y="9037"/>
                    <a:pt x="6066" y="9037"/>
                  </a:cubicBezTo>
                  <a:cubicBezTo>
                    <a:pt x="5893" y="9037"/>
                    <a:pt x="5742" y="9269"/>
                    <a:pt x="5914" y="9423"/>
                  </a:cubicBezTo>
                  <a:lnTo>
                    <a:pt x="6428" y="9937"/>
                  </a:lnTo>
                  <a:lnTo>
                    <a:pt x="5919" y="10441"/>
                  </a:lnTo>
                  <a:lnTo>
                    <a:pt x="4756" y="9279"/>
                  </a:lnTo>
                  <a:cubicBezTo>
                    <a:pt x="4710" y="9238"/>
                    <a:pt x="4660" y="9220"/>
                    <a:pt x="4612" y="9220"/>
                  </a:cubicBezTo>
                  <a:cubicBezTo>
                    <a:pt x="4446" y="9220"/>
                    <a:pt x="4307" y="9429"/>
                    <a:pt x="4449" y="9586"/>
                  </a:cubicBezTo>
                  <a:lnTo>
                    <a:pt x="5611" y="10753"/>
                  </a:lnTo>
                  <a:lnTo>
                    <a:pt x="5102" y="11258"/>
                  </a:lnTo>
                  <a:lnTo>
                    <a:pt x="4593" y="10749"/>
                  </a:lnTo>
                  <a:cubicBezTo>
                    <a:pt x="4546" y="10706"/>
                    <a:pt x="4495" y="10688"/>
                    <a:pt x="4446" y="10688"/>
                  </a:cubicBezTo>
                  <a:cubicBezTo>
                    <a:pt x="4280" y="10688"/>
                    <a:pt x="4141" y="10896"/>
                    <a:pt x="4285" y="11056"/>
                  </a:cubicBezTo>
                  <a:lnTo>
                    <a:pt x="4795" y="11565"/>
                  </a:lnTo>
                  <a:lnTo>
                    <a:pt x="4290" y="12075"/>
                  </a:lnTo>
                  <a:lnTo>
                    <a:pt x="3776" y="11560"/>
                  </a:lnTo>
                  <a:cubicBezTo>
                    <a:pt x="3730" y="11520"/>
                    <a:pt x="3680" y="11502"/>
                    <a:pt x="3632" y="11502"/>
                  </a:cubicBezTo>
                  <a:cubicBezTo>
                    <a:pt x="3466" y="11502"/>
                    <a:pt x="3327" y="11712"/>
                    <a:pt x="3469" y="11873"/>
                  </a:cubicBezTo>
                  <a:lnTo>
                    <a:pt x="3978" y="12382"/>
                  </a:lnTo>
                  <a:lnTo>
                    <a:pt x="3473" y="12886"/>
                  </a:lnTo>
                  <a:lnTo>
                    <a:pt x="2311" y="11724"/>
                  </a:lnTo>
                  <a:cubicBezTo>
                    <a:pt x="2265" y="11683"/>
                    <a:pt x="2215" y="11666"/>
                    <a:pt x="2167" y="11666"/>
                  </a:cubicBezTo>
                  <a:cubicBezTo>
                    <a:pt x="1999" y="11666"/>
                    <a:pt x="1858" y="11876"/>
                    <a:pt x="2003" y="12036"/>
                  </a:cubicBezTo>
                  <a:lnTo>
                    <a:pt x="3166" y="13199"/>
                  </a:lnTo>
                  <a:lnTo>
                    <a:pt x="2719" y="13641"/>
                  </a:lnTo>
                  <a:cubicBezTo>
                    <a:pt x="2674" y="13686"/>
                    <a:pt x="2612" y="13709"/>
                    <a:pt x="2551" y="13709"/>
                  </a:cubicBezTo>
                  <a:cubicBezTo>
                    <a:pt x="2490" y="13709"/>
                    <a:pt x="2429" y="13686"/>
                    <a:pt x="2383" y="13641"/>
                  </a:cubicBezTo>
                  <a:lnTo>
                    <a:pt x="572" y="11834"/>
                  </a:lnTo>
                  <a:cubicBezTo>
                    <a:pt x="481" y="11738"/>
                    <a:pt x="481" y="11589"/>
                    <a:pt x="572" y="11493"/>
                  </a:cubicBezTo>
                  <a:lnTo>
                    <a:pt x="5016" y="7049"/>
                  </a:lnTo>
                  <a:close/>
                  <a:moveTo>
                    <a:pt x="11729" y="1"/>
                  </a:moveTo>
                  <a:cubicBezTo>
                    <a:pt x="11556" y="1"/>
                    <a:pt x="11383" y="67"/>
                    <a:pt x="11251" y="199"/>
                  </a:cubicBezTo>
                  <a:lnTo>
                    <a:pt x="7845" y="3605"/>
                  </a:lnTo>
                  <a:cubicBezTo>
                    <a:pt x="7704" y="3765"/>
                    <a:pt x="7841" y="3973"/>
                    <a:pt x="8006" y="3973"/>
                  </a:cubicBezTo>
                  <a:cubicBezTo>
                    <a:pt x="8055" y="3973"/>
                    <a:pt x="8106" y="3955"/>
                    <a:pt x="8153" y="3912"/>
                  </a:cubicBezTo>
                  <a:lnTo>
                    <a:pt x="11559" y="506"/>
                  </a:lnTo>
                  <a:cubicBezTo>
                    <a:pt x="11604" y="461"/>
                    <a:pt x="11666" y="438"/>
                    <a:pt x="11727" y="438"/>
                  </a:cubicBezTo>
                  <a:cubicBezTo>
                    <a:pt x="11788" y="438"/>
                    <a:pt x="11849" y="461"/>
                    <a:pt x="11895" y="506"/>
                  </a:cubicBezTo>
                  <a:lnTo>
                    <a:pt x="13706" y="2318"/>
                  </a:lnTo>
                  <a:cubicBezTo>
                    <a:pt x="13797" y="2409"/>
                    <a:pt x="13797" y="2563"/>
                    <a:pt x="13706" y="2654"/>
                  </a:cubicBezTo>
                  <a:lnTo>
                    <a:pt x="13264" y="3101"/>
                  </a:lnTo>
                  <a:lnTo>
                    <a:pt x="12102" y="1938"/>
                  </a:lnTo>
                  <a:cubicBezTo>
                    <a:pt x="12052" y="1883"/>
                    <a:pt x="11995" y="1860"/>
                    <a:pt x="11940" y="1860"/>
                  </a:cubicBezTo>
                  <a:cubicBezTo>
                    <a:pt x="11768" y="1860"/>
                    <a:pt x="11618" y="2089"/>
                    <a:pt x="11789" y="2245"/>
                  </a:cubicBezTo>
                  <a:lnTo>
                    <a:pt x="12952" y="3408"/>
                  </a:lnTo>
                  <a:lnTo>
                    <a:pt x="12447" y="3912"/>
                  </a:lnTo>
                  <a:lnTo>
                    <a:pt x="11938" y="3403"/>
                  </a:lnTo>
                  <a:cubicBezTo>
                    <a:pt x="11889" y="3348"/>
                    <a:pt x="11832" y="3325"/>
                    <a:pt x="11777" y="3325"/>
                  </a:cubicBezTo>
                  <a:cubicBezTo>
                    <a:pt x="11604" y="3325"/>
                    <a:pt x="11454" y="3554"/>
                    <a:pt x="11626" y="3711"/>
                  </a:cubicBezTo>
                  <a:lnTo>
                    <a:pt x="12140" y="4225"/>
                  </a:lnTo>
                  <a:lnTo>
                    <a:pt x="11631" y="4729"/>
                  </a:lnTo>
                  <a:lnTo>
                    <a:pt x="11122" y="4220"/>
                  </a:lnTo>
                  <a:cubicBezTo>
                    <a:pt x="11075" y="4177"/>
                    <a:pt x="11023" y="4159"/>
                    <a:pt x="10975" y="4159"/>
                  </a:cubicBezTo>
                  <a:cubicBezTo>
                    <a:pt x="10808" y="4159"/>
                    <a:pt x="10668" y="4368"/>
                    <a:pt x="10809" y="4527"/>
                  </a:cubicBezTo>
                  <a:lnTo>
                    <a:pt x="11323" y="5037"/>
                  </a:lnTo>
                  <a:lnTo>
                    <a:pt x="10814" y="5546"/>
                  </a:lnTo>
                  <a:lnTo>
                    <a:pt x="9656" y="4388"/>
                  </a:lnTo>
                  <a:cubicBezTo>
                    <a:pt x="9609" y="4345"/>
                    <a:pt x="9558" y="4327"/>
                    <a:pt x="9509" y="4327"/>
                  </a:cubicBezTo>
                  <a:cubicBezTo>
                    <a:pt x="9343" y="4327"/>
                    <a:pt x="9203" y="4536"/>
                    <a:pt x="9344" y="4696"/>
                  </a:cubicBezTo>
                  <a:lnTo>
                    <a:pt x="10507" y="5858"/>
                  </a:lnTo>
                  <a:lnTo>
                    <a:pt x="10002" y="6363"/>
                  </a:lnTo>
                  <a:lnTo>
                    <a:pt x="9488" y="5853"/>
                  </a:lnTo>
                  <a:cubicBezTo>
                    <a:pt x="9443" y="5812"/>
                    <a:pt x="9393" y="5795"/>
                    <a:pt x="9345" y="5795"/>
                  </a:cubicBezTo>
                  <a:cubicBezTo>
                    <a:pt x="9180" y="5795"/>
                    <a:pt x="9039" y="6001"/>
                    <a:pt x="9181" y="6161"/>
                  </a:cubicBezTo>
                  <a:lnTo>
                    <a:pt x="9690" y="6675"/>
                  </a:lnTo>
                  <a:lnTo>
                    <a:pt x="9262" y="7102"/>
                  </a:lnTo>
                  <a:lnTo>
                    <a:pt x="7115" y="4955"/>
                  </a:lnTo>
                  <a:lnTo>
                    <a:pt x="7519" y="4556"/>
                  </a:lnTo>
                  <a:cubicBezTo>
                    <a:pt x="7660" y="4397"/>
                    <a:pt x="7520" y="4188"/>
                    <a:pt x="7353" y="4188"/>
                  </a:cubicBezTo>
                  <a:cubicBezTo>
                    <a:pt x="7304" y="4188"/>
                    <a:pt x="7253" y="4206"/>
                    <a:pt x="7206" y="4249"/>
                  </a:cubicBezTo>
                  <a:lnTo>
                    <a:pt x="6808" y="4647"/>
                  </a:lnTo>
                  <a:lnTo>
                    <a:pt x="2777" y="617"/>
                  </a:lnTo>
                  <a:cubicBezTo>
                    <a:pt x="2490" y="339"/>
                    <a:pt x="2120" y="201"/>
                    <a:pt x="1750" y="201"/>
                  </a:cubicBezTo>
                  <a:cubicBezTo>
                    <a:pt x="1370" y="201"/>
                    <a:pt x="991" y="347"/>
                    <a:pt x="702" y="636"/>
                  </a:cubicBezTo>
                  <a:cubicBezTo>
                    <a:pt x="130" y="1208"/>
                    <a:pt x="120" y="2130"/>
                    <a:pt x="682" y="2716"/>
                  </a:cubicBezTo>
                  <a:lnTo>
                    <a:pt x="4708" y="6742"/>
                  </a:lnTo>
                  <a:lnTo>
                    <a:pt x="264" y="11186"/>
                  </a:lnTo>
                  <a:cubicBezTo>
                    <a:pt x="0" y="11450"/>
                    <a:pt x="0" y="11878"/>
                    <a:pt x="264" y="12142"/>
                  </a:cubicBezTo>
                  <a:lnTo>
                    <a:pt x="2076" y="13948"/>
                  </a:lnTo>
                  <a:cubicBezTo>
                    <a:pt x="2208" y="14080"/>
                    <a:pt x="2381" y="14146"/>
                    <a:pt x="2553" y="14146"/>
                  </a:cubicBezTo>
                  <a:cubicBezTo>
                    <a:pt x="2725" y="14146"/>
                    <a:pt x="2897" y="14080"/>
                    <a:pt x="3027" y="13948"/>
                  </a:cubicBezTo>
                  <a:lnTo>
                    <a:pt x="7470" y="9504"/>
                  </a:lnTo>
                  <a:lnTo>
                    <a:pt x="7788" y="9821"/>
                  </a:lnTo>
                  <a:cubicBezTo>
                    <a:pt x="7837" y="9877"/>
                    <a:pt x="7894" y="9900"/>
                    <a:pt x="7949" y="9900"/>
                  </a:cubicBezTo>
                  <a:cubicBezTo>
                    <a:pt x="8121" y="9900"/>
                    <a:pt x="8271" y="9671"/>
                    <a:pt x="8100" y="9514"/>
                  </a:cubicBezTo>
                  <a:lnTo>
                    <a:pt x="7663" y="9077"/>
                  </a:lnTo>
                  <a:cubicBezTo>
                    <a:pt x="7643" y="9048"/>
                    <a:pt x="7619" y="9024"/>
                    <a:pt x="7591" y="9010"/>
                  </a:cubicBezTo>
                  <a:lnTo>
                    <a:pt x="2863" y="4278"/>
                  </a:lnTo>
                  <a:lnTo>
                    <a:pt x="3449" y="3691"/>
                  </a:lnTo>
                  <a:lnTo>
                    <a:pt x="3810" y="4052"/>
                  </a:lnTo>
                  <a:cubicBezTo>
                    <a:pt x="3858" y="4107"/>
                    <a:pt x="3915" y="4130"/>
                    <a:pt x="3969" y="4130"/>
                  </a:cubicBezTo>
                  <a:cubicBezTo>
                    <a:pt x="4141" y="4130"/>
                    <a:pt x="4292" y="3901"/>
                    <a:pt x="4117" y="3744"/>
                  </a:cubicBezTo>
                  <a:lnTo>
                    <a:pt x="3757" y="3384"/>
                  </a:lnTo>
                  <a:lnTo>
                    <a:pt x="4343" y="2798"/>
                  </a:lnTo>
                  <a:lnTo>
                    <a:pt x="6654" y="5109"/>
                  </a:lnTo>
                  <a:lnTo>
                    <a:pt x="9085" y="7540"/>
                  </a:lnTo>
                  <a:cubicBezTo>
                    <a:pt x="9099" y="7559"/>
                    <a:pt x="9113" y="7573"/>
                    <a:pt x="9128" y="7583"/>
                  </a:cubicBezTo>
                  <a:lnTo>
                    <a:pt x="12371" y="10825"/>
                  </a:lnTo>
                  <a:lnTo>
                    <a:pt x="11785" y="11412"/>
                  </a:lnTo>
                  <a:lnTo>
                    <a:pt x="8513" y="8140"/>
                  </a:lnTo>
                  <a:lnTo>
                    <a:pt x="8508" y="8135"/>
                  </a:lnTo>
                  <a:lnTo>
                    <a:pt x="7201" y="6829"/>
                  </a:lnTo>
                  <a:lnTo>
                    <a:pt x="7197" y="6824"/>
                  </a:lnTo>
                  <a:lnTo>
                    <a:pt x="4895" y="4523"/>
                  </a:lnTo>
                  <a:cubicBezTo>
                    <a:pt x="4849" y="4480"/>
                    <a:pt x="4797" y="4462"/>
                    <a:pt x="4749" y="4462"/>
                  </a:cubicBezTo>
                  <a:cubicBezTo>
                    <a:pt x="4582" y="4462"/>
                    <a:pt x="4442" y="4670"/>
                    <a:pt x="4583" y="4830"/>
                  </a:cubicBezTo>
                  <a:lnTo>
                    <a:pt x="11472" y="11719"/>
                  </a:lnTo>
                  <a:lnTo>
                    <a:pt x="10886" y="12305"/>
                  </a:lnTo>
                  <a:lnTo>
                    <a:pt x="8816" y="10230"/>
                  </a:lnTo>
                  <a:cubicBezTo>
                    <a:pt x="8769" y="10189"/>
                    <a:pt x="8718" y="10171"/>
                    <a:pt x="8670" y="10171"/>
                  </a:cubicBezTo>
                  <a:cubicBezTo>
                    <a:pt x="8503" y="10171"/>
                    <a:pt x="8362" y="10377"/>
                    <a:pt x="8503" y="10537"/>
                  </a:cubicBezTo>
                  <a:lnTo>
                    <a:pt x="10737" y="12766"/>
                  </a:lnTo>
                  <a:lnTo>
                    <a:pt x="10737" y="12771"/>
                  </a:lnTo>
                  <a:lnTo>
                    <a:pt x="10747" y="12776"/>
                  </a:lnTo>
                  <a:lnTo>
                    <a:pt x="10761" y="12785"/>
                  </a:lnTo>
                  <a:lnTo>
                    <a:pt x="10766" y="12790"/>
                  </a:lnTo>
                  <a:lnTo>
                    <a:pt x="10785" y="12805"/>
                  </a:lnTo>
                  <a:lnTo>
                    <a:pt x="10804" y="12814"/>
                  </a:lnTo>
                  <a:lnTo>
                    <a:pt x="13447" y="13838"/>
                  </a:lnTo>
                  <a:cubicBezTo>
                    <a:pt x="13490" y="13854"/>
                    <a:pt x="13533" y="13862"/>
                    <a:pt x="13574" y="13862"/>
                  </a:cubicBezTo>
                  <a:cubicBezTo>
                    <a:pt x="13807" y="13862"/>
                    <a:pt x="13997" y="13622"/>
                    <a:pt x="13903" y="13381"/>
                  </a:cubicBezTo>
                  <a:lnTo>
                    <a:pt x="12880" y="10744"/>
                  </a:lnTo>
                  <a:cubicBezTo>
                    <a:pt x="12875" y="10734"/>
                    <a:pt x="12870" y="10729"/>
                    <a:pt x="12870" y="10720"/>
                  </a:cubicBezTo>
                  <a:lnTo>
                    <a:pt x="12870" y="10715"/>
                  </a:lnTo>
                  <a:cubicBezTo>
                    <a:pt x="12865" y="10710"/>
                    <a:pt x="12861" y="10705"/>
                    <a:pt x="12856" y="10701"/>
                  </a:cubicBezTo>
                  <a:lnTo>
                    <a:pt x="12851" y="10691"/>
                  </a:lnTo>
                  <a:lnTo>
                    <a:pt x="12841" y="10681"/>
                  </a:lnTo>
                  <a:lnTo>
                    <a:pt x="12837" y="10672"/>
                  </a:lnTo>
                  <a:lnTo>
                    <a:pt x="12832" y="10667"/>
                  </a:lnTo>
                  <a:lnTo>
                    <a:pt x="9570" y="7410"/>
                  </a:lnTo>
                  <a:lnTo>
                    <a:pt x="14014" y="2961"/>
                  </a:lnTo>
                  <a:cubicBezTo>
                    <a:pt x="14278" y="2702"/>
                    <a:pt x="14278" y="2274"/>
                    <a:pt x="14014" y="2010"/>
                  </a:cubicBezTo>
                  <a:lnTo>
                    <a:pt x="12207" y="199"/>
                  </a:lnTo>
                  <a:cubicBezTo>
                    <a:pt x="12075" y="67"/>
                    <a:pt x="11902" y="1"/>
                    <a:pt x="117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8" name="Google Shape;1968;p59"/>
          <p:cNvGrpSpPr/>
          <p:nvPr/>
        </p:nvGrpSpPr>
        <p:grpSpPr>
          <a:xfrm>
            <a:off x="2279494" y="1098300"/>
            <a:ext cx="940339" cy="1047798"/>
            <a:chOff x="2016959" y="1470617"/>
            <a:chExt cx="835783" cy="931293"/>
          </a:xfrm>
        </p:grpSpPr>
        <p:sp>
          <p:nvSpPr>
            <p:cNvPr id="1969" name="Google Shape;1969;p59"/>
            <p:cNvSpPr/>
            <p:nvPr/>
          </p:nvSpPr>
          <p:spPr>
            <a:xfrm>
              <a:off x="2026059" y="1470617"/>
              <a:ext cx="826683" cy="931293"/>
            </a:xfrm>
            <a:custGeom>
              <a:avLst/>
              <a:gdLst/>
              <a:ahLst/>
              <a:cxnLst/>
              <a:rect l="l" t="t" r="r" b="b"/>
              <a:pathLst>
                <a:path w="11751" h="13238" extrusionOk="0">
                  <a:moveTo>
                    <a:pt x="6149" y="385"/>
                  </a:moveTo>
                  <a:cubicBezTo>
                    <a:pt x="6246" y="385"/>
                    <a:pt x="6327" y="467"/>
                    <a:pt x="6327" y="563"/>
                  </a:cubicBezTo>
                  <a:lnTo>
                    <a:pt x="6327" y="1019"/>
                  </a:lnTo>
                  <a:cubicBezTo>
                    <a:pt x="6178" y="979"/>
                    <a:pt x="6026" y="958"/>
                    <a:pt x="5873" y="958"/>
                  </a:cubicBezTo>
                  <a:cubicBezTo>
                    <a:pt x="5721" y="958"/>
                    <a:pt x="5568" y="979"/>
                    <a:pt x="5419" y="1019"/>
                  </a:cubicBezTo>
                  <a:lnTo>
                    <a:pt x="5419" y="563"/>
                  </a:lnTo>
                  <a:cubicBezTo>
                    <a:pt x="5419" y="467"/>
                    <a:pt x="5496" y="385"/>
                    <a:pt x="5592" y="385"/>
                  </a:cubicBezTo>
                  <a:close/>
                  <a:moveTo>
                    <a:pt x="5874" y="1346"/>
                  </a:moveTo>
                  <a:cubicBezTo>
                    <a:pt x="7020" y="1346"/>
                    <a:pt x="7606" y="2734"/>
                    <a:pt x="6793" y="3551"/>
                  </a:cubicBezTo>
                  <a:cubicBezTo>
                    <a:pt x="6529" y="3820"/>
                    <a:pt x="6202" y="3940"/>
                    <a:pt x="5881" y="3940"/>
                  </a:cubicBezTo>
                  <a:cubicBezTo>
                    <a:pt x="5217" y="3940"/>
                    <a:pt x="4578" y="3424"/>
                    <a:pt x="4578" y="2643"/>
                  </a:cubicBezTo>
                  <a:cubicBezTo>
                    <a:pt x="4578" y="1932"/>
                    <a:pt x="5150" y="1356"/>
                    <a:pt x="5856" y="1346"/>
                  </a:cubicBezTo>
                  <a:cubicBezTo>
                    <a:pt x="5862" y="1346"/>
                    <a:pt x="5868" y="1346"/>
                    <a:pt x="5874" y="1346"/>
                  </a:cubicBezTo>
                  <a:close/>
                  <a:moveTo>
                    <a:pt x="5943" y="4320"/>
                  </a:moveTo>
                  <a:lnTo>
                    <a:pt x="7245" y="7476"/>
                  </a:lnTo>
                  <a:lnTo>
                    <a:pt x="6716" y="7476"/>
                  </a:lnTo>
                  <a:cubicBezTo>
                    <a:pt x="6707" y="7068"/>
                    <a:pt x="6375" y="6741"/>
                    <a:pt x="5967" y="6741"/>
                  </a:cubicBezTo>
                  <a:lnTo>
                    <a:pt x="5780" y="6741"/>
                  </a:lnTo>
                  <a:cubicBezTo>
                    <a:pt x="5376" y="6741"/>
                    <a:pt x="5040" y="7068"/>
                    <a:pt x="5035" y="7476"/>
                  </a:cubicBezTo>
                  <a:lnTo>
                    <a:pt x="4506" y="7476"/>
                  </a:lnTo>
                  <a:lnTo>
                    <a:pt x="5804" y="4320"/>
                  </a:lnTo>
                  <a:close/>
                  <a:moveTo>
                    <a:pt x="7403" y="7865"/>
                  </a:moveTo>
                  <a:lnTo>
                    <a:pt x="7490" y="8072"/>
                  </a:lnTo>
                  <a:lnTo>
                    <a:pt x="6716" y="8072"/>
                  </a:lnTo>
                  <a:lnTo>
                    <a:pt x="6716" y="7865"/>
                  </a:lnTo>
                  <a:close/>
                  <a:moveTo>
                    <a:pt x="11256" y="7865"/>
                  </a:moveTo>
                  <a:cubicBezTo>
                    <a:pt x="11395" y="7865"/>
                    <a:pt x="11395" y="8072"/>
                    <a:pt x="11256" y="8072"/>
                  </a:cubicBezTo>
                  <a:lnTo>
                    <a:pt x="10185" y="8072"/>
                  </a:lnTo>
                  <a:lnTo>
                    <a:pt x="10079" y="7865"/>
                  </a:lnTo>
                  <a:close/>
                  <a:moveTo>
                    <a:pt x="1667" y="7865"/>
                  </a:moveTo>
                  <a:lnTo>
                    <a:pt x="1562" y="8077"/>
                  </a:lnTo>
                  <a:lnTo>
                    <a:pt x="490" y="8077"/>
                  </a:lnTo>
                  <a:cubicBezTo>
                    <a:pt x="433" y="8077"/>
                    <a:pt x="385" y="8028"/>
                    <a:pt x="389" y="7971"/>
                  </a:cubicBezTo>
                  <a:lnTo>
                    <a:pt x="385" y="7971"/>
                  </a:lnTo>
                  <a:cubicBezTo>
                    <a:pt x="385" y="7913"/>
                    <a:pt x="433" y="7865"/>
                    <a:pt x="490" y="7865"/>
                  </a:cubicBezTo>
                  <a:close/>
                  <a:moveTo>
                    <a:pt x="5035" y="7865"/>
                  </a:moveTo>
                  <a:lnTo>
                    <a:pt x="5035" y="8077"/>
                  </a:lnTo>
                  <a:lnTo>
                    <a:pt x="4261" y="8077"/>
                  </a:lnTo>
                  <a:lnTo>
                    <a:pt x="4348" y="7865"/>
                  </a:lnTo>
                  <a:close/>
                  <a:moveTo>
                    <a:pt x="5967" y="7130"/>
                  </a:moveTo>
                  <a:cubicBezTo>
                    <a:pt x="6164" y="7130"/>
                    <a:pt x="6327" y="7289"/>
                    <a:pt x="6327" y="7490"/>
                  </a:cubicBezTo>
                  <a:lnTo>
                    <a:pt x="6327" y="8451"/>
                  </a:lnTo>
                  <a:cubicBezTo>
                    <a:pt x="6327" y="8648"/>
                    <a:pt x="6164" y="8812"/>
                    <a:pt x="5967" y="8812"/>
                  </a:cubicBezTo>
                  <a:lnTo>
                    <a:pt x="5780" y="8812"/>
                  </a:lnTo>
                  <a:cubicBezTo>
                    <a:pt x="5583" y="8812"/>
                    <a:pt x="5419" y="8648"/>
                    <a:pt x="5419" y="8451"/>
                  </a:cubicBezTo>
                  <a:lnTo>
                    <a:pt x="5419" y="7490"/>
                  </a:lnTo>
                  <a:cubicBezTo>
                    <a:pt x="5419" y="7289"/>
                    <a:pt x="5583" y="7130"/>
                    <a:pt x="5780" y="7130"/>
                  </a:cubicBezTo>
                  <a:close/>
                  <a:moveTo>
                    <a:pt x="1542" y="12146"/>
                  </a:moveTo>
                  <a:lnTo>
                    <a:pt x="1763" y="12237"/>
                  </a:lnTo>
                  <a:lnTo>
                    <a:pt x="1523" y="12506"/>
                  </a:lnTo>
                  <a:lnTo>
                    <a:pt x="1542" y="12146"/>
                  </a:lnTo>
                  <a:close/>
                  <a:moveTo>
                    <a:pt x="10204" y="12146"/>
                  </a:moveTo>
                  <a:lnTo>
                    <a:pt x="10218" y="12506"/>
                  </a:lnTo>
                  <a:lnTo>
                    <a:pt x="9983" y="12237"/>
                  </a:lnTo>
                  <a:lnTo>
                    <a:pt x="10204" y="12146"/>
                  </a:lnTo>
                  <a:close/>
                  <a:moveTo>
                    <a:pt x="5597" y="1"/>
                  </a:moveTo>
                  <a:cubicBezTo>
                    <a:pt x="5285" y="1"/>
                    <a:pt x="5035" y="251"/>
                    <a:pt x="5035" y="563"/>
                  </a:cubicBezTo>
                  <a:lnTo>
                    <a:pt x="5035" y="1183"/>
                  </a:lnTo>
                  <a:cubicBezTo>
                    <a:pt x="4425" y="1533"/>
                    <a:pt x="4098" y="2220"/>
                    <a:pt x="4213" y="2912"/>
                  </a:cubicBezTo>
                  <a:lnTo>
                    <a:pt x="3704" y="3902"/>
                  </a:lnTo>
                  <a:cubicBezTo>
                    <a:pt x="3623" y="4054"/>
                    <a:pt x="3754" y="4186"/>
                    <a:pt x="3884" y="4186"/>
                  </a:cubicBezTo>
                  <a:cubicBezTo>
                    <a:pt x="3947" y="4186"/>
                    <a:pt x="4011" y="4155"/>
                    <a:pt x="4050" y="4080"/>
                  </a:cubicBezTo>
                  <a:lnTo>
                    <a:pt x="4386" y="3431"/>
                  </a:lnTo>
                  <a:cubicBezTo>
                    <a:pt x="4598" y="3835"/>
                    <a:pt x="4968" y="4132"/>
                    <a:pt x="5410" y="4262"/>
                  </a:cubicBezTo>
                  <a:lnTo>
                    <a:pt x="2282" y="11867"/>
                  </a:lnTo>
                  <a:cubicBezTo>
                    <a:pt x="2260" y="11925"/>
                    <a:pt x="2202" y="11959"/>
                    <a:pt x="2142" y="11959"/>
                  </a:cubicBezTo>
                  <a:cubicBezTo>
                    <a:pt x="2123" y="11959"/>
                    <a:pt x="2104" y="11955"/>
                    <a:pt x="2085" y="11949"/>
                  </a:cubicBezTo>
                  <a:lnTo>
                    <a:pt x="1379" y="11660"/>
                  </a:lnTo>
                  <a:cubicBezTo>
                    <a:pt x="1326" y="11641"/>
                    <a:pt x="1293" y="11593"/>
                    <a:pt x="1283" y="11540"/>
                  </a:cubicBezTo>
                  <a:cubicBezTo>
                    <a:pt x="1028" y="9566"/>
                    <a:pt x="1931" y="8269"/>
                    <a:pt x="1999" y="8081"/>
                  </a:cubicBezTo>
                  <a:lnTo>
                    <a:pt x="3704" y="4757"/>
                  </a:lnTo>
                  <a:cubicBezTo>
                    <a:pt x="3785" y="4602"/>
                    <a:pt x="3654" y="4468"/>
                    <a:pt x="3524" y="4468"/>
                  </a:cubicBezTo>
                  <a:cubicBezTo>
                    <a:pt x="3461" y="4468"/>
                    <a:pt x="3397" y="4499"/>
                    <a:pt x="3358" y="4574"/>
                  </a:cubicBezTo>
                  <a:lnTo>
                    <a:pt x="1869" y="7476"/>
                  </a:lnTo>
                  <a:lnTo>
                    <a:pt x="490" y="7476"/>
                  </a:lnTo>
                  <a:cubicBezTo>
                    <a:pt x="221" y="7476"/>
                    <a:pt x="0" y="7697"/>
                    <a:pt x="0" y="7966"/>
                  </a:cubicBezTo>
                  <a:cubicBezTo>
                    <a:pt x="0" y="8240"/>
                    <a:pt x="221" y="8461"/>
                    <a:pt x="490" y="8461"/>
                  </a:cubicBezTo>
                  <a:lnTo>
                    <a:pt x="1369" y="8461"/>
                  </a:lnTo>
                  <a:cubicBezTo>
                    <a:pt x="923" y="9436"/>
                    <a:pt x="759" y="10522"/>
                    <a:pt x="899" y="11588"/>
                  </a:cubicBezTo>
                  <a:cubicBezTo>
                    <a:pt x="918" y="11752"/>
                    <a:pt x="1019" y="11901"/>
                    <a:pt x="1163" y="11987"/>
                  </a:cubicBezTo>
                  <a:lnTo>
                    <a:pt x="1115" y="13034"/>
                  </a:lnTo>
                  <a:cubicBezTo>
                    <a:pt x="1108" y="13155"/>
                    <a:pt x="1206" y="13236"/>
                    <a:pt x="1308" y="13236"/>
                  </a:cubicBezTo>
                  <a:cubicBezTo>
                    <a:pt x="1360" y="13236"/>
                    <a:pt x="1414" y="13216"/>
                    <a:pt x="1456" y="13169"/>
                  </a:cubicBezTo>
                  <a:lnTo>
                    <a:pt x="2186" y="12347"/>
                  </a:lnTo>
                  <a:cubicBezTo>
                    <a:pt x="2388" y="12328"/>
                    <a:pt x="2566" y="12198"/>
                    <a:pt x="2642" y="12011"/>
                  </a:cubicBezTo>
                  <a:lnTo>
                    <a:pt x="4103" y="8461"/>
                  </a:lnTo>
                  <a:lnTo>
                    <a:pt x="5035" y="8461"/>
                  </a:lnTo>
                  <a:cubicBezTo>
                    <a:pt x="5040" y="8869"/>
                    <a:pt x="5371" y="9196"/>
                    <a:pt x="5780" y="9196"/>
                  </a:cubicBezTo>
                  <a:lnTo>
                    <a:pt x="5967" y="9196"/>
                  </a:lnTo>
                  <a:cubicBezTo>
                    <a:pt x="6375" y="9196"/>
                    <a:pt x="6707" y="8869"/>
                    <a:pt x="6716" y="8461"/>
                  </a:cubicBezTo>
                  <a:lnTo>
                    <a:pt x="7648" y="8461"/>
                  </a:lnTo>
                  <a:lnTo>
                    <a:pt x="8417" y="10330"/>
                  </a:lnTo>
                  <a:cubicBezTo>
                    <a:pt x="8451" y="10415"/>
                    <a:pt x="8519" y="10452"/>
                    <a:pt x="8588" y="10452"/>
                  </a:cubicBezTo>
                  <a:cubicBezTo>
                    <a:pt x="8712" y="10452"/>
                    <a:pt x="8839" y="10335"/>
                    <a:pt x="8777" y="10181"/>
                  </a:cubicBezTo>
                  <a:lnTo>
                    <a:pt x="6342" y="4257"/>
                  </a:lnTo>
                  <a:cubicBezTo>
                    <a:pt x="6784" y="4132"/>
                    <a:pt x="7153" y="3830"/>
                    <a:pt x="7365" y="3426"/>
                  </a:cubicBezTo>
                  <a:lnTo>
                    <a:pt x="9921" y="8403"/>
                  </a:lnTo>
                  <a:cubicBezTo>
                    <a:pt x="10420" y="9369"/>
                    <a:pt x="10608" y="10464"/>
                    <a:pt x="10468" y="11540"/>
                  </a:cubicBezTo>
                  <a:cubicBezTo>
                    <a:pt x="10459" y="11593"/>
                    <a:pt x="10425" y="11641"/>
                    <a:pt x="10377" y="11660"/>
                  </a:cubicBezTo>
                  <a:lnTo>
                    <a:pt x="9666" y="11949"/>
                  </a:lnTo>
                  <a:cubicBezTo>
                    <a:pt x="9649" y="11955"/>
                    <a:pt x="9631" y="11958"/>
                    <a:pt x="9613" y="11958"/>
                  </a:cubicBezTo>
                  <a:cubicBezTo>
                    <a:pt x="9551" y="11958"/>
                    <a:pt x="9491" y="11922"/>
                    <a:pt x="9469" y="11862"/>
                  </a:cubicBezTo>
                  <a:lnTo>
                    <a:pt x="9075" y="10906"/>
                  </a:lnTo>
                  <a:cubicBezTo>
                    <a:pt x="9039" y="10820"/>
                    <a:pt x="8970" y="10784"/>
                    <a:pt x="8900" y="10784"/>
                  </a:cubicBezTo>
                  <a:cubicBezTo>
                    <a:pt x="8776" y="10784"/>
                    <a:pt x="8650" y="10901"/>
                    <a:pt x="8715" y="11055"/>
                  </a:cubicBezTo>
                  <a:lnTo>
                    <a:pt x="9109" y="12011"/>
                  </a:lnTo>
                  <a:cubicBezTo>
                    <a:pt x="9186" y="12198"/>
                    <a:pt x="9363" y="12328"/>
                    <a:pt x="9565" y="12342"/>
                  </a:cubicBezTo>
                  <a:lnTo>
                    <a:pt x="10295" y="13174"/>
                  </a:lnTo>
                  <a:cubicBezTo>
                    <a:pt x="10335" y="13218"/>
                    <a:pt x="10386" y="13238"/>
                    <a:pt x="10437" y="13238"/>
                  </a:cubicBezTo>
                  <a:cubicBezTo>
                    <a:pt x="10539" y="13238"/>
                    <a:pt x="10640" y="13156"/>
                    <a:pt x="10636" y="13034"/>
                  </a:cubicBezTo>
                  <a:lnTo>
                    <a:pt x="10588" y="11987"/>
                  </a:lnTo>
                  <a:cubicBezTo>
                    <a:pt x="10732" y="11901"/>
                    <a:pt x="10829" y="11756"/>
                    <a:pt x="10853" y="11588"/>
                  </a:cubicBezTo>
                  <a:cubicBezTo>
                    <a:pt x="10992" y="10522"/>
                    <a:pt x="10829" y="9441"/>
                    <a:pt x="10377" y="8461"/>
                  </a:cubicBezTo>
                  <a:lnTo>
                    <a:pt x="11256" y="8461"/>
                  </a:lnTo>
                  <a:cubicBezTo>
                    <a:pt x="11530" y="8461"/>
                    <a:pt x="11751" y="8240"/>
                    <a:pt x="11751" y="7971"/>
                  </a:cubicBezTo>
                  <a:cubicBezTo>
                    <a:pt x="11751" y="7697"/>
                    <a:pt x="11530" y="7476"/>
                    <a:pt x="11256" y="7476"/>
                  </a:cubicBezTo>
                  <a:lnTo>
                    <a:pt x="9877" y="7476"/>
                  </a:lnTo>
                  <a:lnTo>
                    <a:pt x="7538" y="2912"/>
                  </a:lnTo>
                  <a:cubicBezTo>
                    <a:pt x="7648" y="2220"/>
                    <a:pt x="7322" y="1533"/>
                    <a:pt x="6716" y="1183"/>
                  </a:cubicBezTo>
                  <a:lnTo>
                    <a:pt x="6716" y="563"/>
                  </a:lnTo>
                  <a:cubicBezTo>
                    <a:pt x="6711" y="251"/>
                    <a:pt x="6462" y="1"/>
                    <a:pt x="61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59"/>
            <p:cNvSpPr/>
            <p:nvPr/>
          </p:nvSpPr>
          <p:spPr>
            <a:xfrm>
              <a:off x="2026386" y="2010333"/>
              <a:ext cx="807464" cy="41998"/>
            </a:xfrm>
            <a:custGeom>
              <a:avLst/>
              <a:gdLst/>
              <a:ahLst/>
              <a:cxnLst/>
              <a:rect l="l" t="t" r="r" b="b"/>
              <a:pathLst>
                <a:path w="11478" h="597" extrusionOk="0">
                  <a:moveTo>
                    <a:pt x="356" y="1"/>
                  </a:moveTo>
                  <a:cubicBezTo>
                    <a:pt x="1" y="39"/>
                    <a:pt x="1" y="558"/>
                    <a:pt x="356" y="597"/>
                  </a:cubicBezTo>
                  <a:lnTo>
                    <a:pt x="11122" y="597"/>
                  </a:lnTo>
                  <a:cubicBezTo>
                    <a:pt x="11478" y="558"/>
                    <a:pt x="11478" y="39"/>
                    <a:pt x="11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59"/>
            <p:cNvSpPr/>
            <p:nvPr/>
          </p:nvSpPr>
          <p:spPr>
            <a:xfrm>
              <a:off x="2083509" y="1644027"/>
              <a:ext cx="363703" cy="681469"/>
            </a:xfrm>
            <a:custGeom>
              <a:avLst/>
              <a:gdLst/>
              <a:ahLst/>
              <a:cxnLst/>
              <a:rect l="l" t="t" r="r" b="b"/>
              <a:pathLst>
                <a:path w="5170" h="9687" extrusionOk="0">
                  <a:moveTo>
                    <a:pt x="3714" y="0"/>
                  </a:moveTo>
                  <a:lnTo>
                    <a:pt x="712" y="5852"/>
                  </a:lnTo>
                  <a:cubicBezTo>
                    <a:pt x="198" y="6851"/>
                    <a:pt x="1" y="7985"/>
                    <a:pt x="145" y="9099"/>
                  </a:cubicBezTo>
                  <a:cubicBezTo>
                    <a:pt x="159" y="9224"/>
                    <a:pt x="241" y="9330"/>
                    <a:pt x="356" y="9378"/>
                  </a:cubicBezTo>
                  <a:lnTo>
                    <a:pt x="1067" y="9661"/>
                  </a:lnTo>
                  <a:cubicBezTo>
                    <a:pt x="1110" y="9679"/>
                    <a:pt x="1154" y="9687"/>
                    <a:pt x="1197" y="9687"/>
                  </a:cubicBezTo>
                  <a:cubicBezTo>
                    <a:pt x="1332" y="9687"/>
                    <a:pt x="1459" y="9605"/>
                    <a:pt x="1514" y="9474"/>
                  </a:cubicBezTo>
                  <a:lnTo>
                    <a:pt x="5170" y="587"/>
                  </a:lnTo>
                  <a:lnTo>
                    <a:pt x="37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9"/>
            <p:cNvSpPr/>
            <p:nvPr/>
          </p:nvSpPr>
          <p:spPr>
            <a:xfrm>
              <a:off x="2139647" y="1644027"/>
              <a:ext cx="307567" cy="681473"/>
            </a:xfrm>
            <a:custGeom>
              <a:avLst/>
              <a:gdLst/>
              <a:ahLst/>
              <a:cxnLst/>
              <a:rect l="l" t="t" r="r" b="b"/>
              <a:pathLst>
                <a:path w="4372" h="9687" extrusionOk="0">
                  <a:moveTo>
                    <a:pt x="2916" y="0"/>
                  </a:moveTo>
                  <a:lnTo>
                    <a:pt x="2316" y="1173"/>
                  </a:lnTo>
                  <a:cubicBezTo>
                    <a:pt x="2407" y="1336"/>
                    <a:pt x="2513" y="1485"/>
                    <a:pt x="2642" y="1615"/>
                  </a:cubicBezTo>
                  <a:cubicBezTo>
                    <a:pt x="2911" y="1898"/>
                    <a:pt x="2993" y="2311"/>
                    <a:pt x="2844" y="2671"/>
                  </a:cubicBezTo>
                  <a:lnTo>
                    <a:pt x="48" y="9474"/>
                  </a:lnTo>
                  <a:cubicBezTo>
                    <a:pt x="34" y="9503"/>
                    <a:pt x="19" y="9532"/>
                    <a:pt x="0" y="9556"/>
                  </a:cubicBezTo>
                  <a:lnTo>
                    <a:pt x="269" y="9661"/>
                  </a:lnTo>
                  <a:cubicBezTo>
                    <a:pt x="312" y="9679"/>
                    <a:pt x="356" y="9687"/>
                    <a:pt x="399" y="9687"/>
                  </a:cubicBezTo>
                  <a:cubicBezTo>
                    <a:pt x="535" y="9687"/>
                    <a:pt x="662" y="9605"/>
                    <a:pt x="721" y="9474"/>
                  </a:cubicBezTo>
                  <a:lnTo>
                    <a:pt x="4372" y="587"/>
                  </a:lnTo>
                  <a:lnTo>
                    <a:pt x="29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59"/>
            <p:cNvSpPr/>
            <p:nvPr/>
          </p:nvSpPr>
          <p:spPr>
            <a:xfrm>
              <a:off x="2108834" y="2305095"/>
              <a:ext cx="55153" cy="83152"/>
            </a:xfrm>
            <a:custGeom>
              <a:avLst/>
              <a:gdLst/>
              <a:ahLst/>
              <a:cxnLst/>
              <a:rect l="l" t="t" r="r" b="b"/>
              <a:pathLst>
                <a:path w="784" h="1182" extrusionOk="0">
                  <a:moveTo>
                    <a:pt x="54" y="0"/>
                  </a:moveTo>
                  <a:lnTo>
                    <a:pt x="1" y="1182"/>
                  </a:lnTo>
                  <a:lnTo>
                    <a:pt x="784" y="298"/>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9"/>
            <p:cNvSpPr/>
            <p:nvPr/>
          </p:nvSpPr>
          <p:spPr>
            <a:xfrm>
              <a:off x="2413023" y="1644027"/>
              <a:ext cx="363703" cy="681469"/>
            </a:xfrm>
            <a:custGeom>
              <a:avLst/>
              <a:gdLst/>
              <a:ahLst/>
              <a:cxnLst/>
              <a:rect l="l" t="t" r="r" b="b"/>
              <a:pathLst>
                <a:path w="5170" h="9687" extrusionOk="0">
                  <a:moveTo>
                    <a:pt x="1456" y="0"/>
                  </a:moveTo>
                  <a:lnTo>
                    <a:pt x="1" y="587"/>
                  </a:lnTo>
                  <a:lnTo>
                    <a:pt x="3656" y="9474"/>
                  </a:lnTo>
                  <a:cubicBezTo>
                    <a:pt x="3711" y="9605"/>
                    <a:pt x="3838" y="9687"/>
                    <a:pt x="3974" y="9687"/>
                  </a:cubicBezTo>
                  <a:cubicBezTo>
                    <a:pt x="4017" y="9687"/>
                    <a:pt x="4061" y="9679"/>
                    <a:pt x="4103" y="9661"/>
                  </a:cubicBezTo>
                  <a:lnTo>
                    <a:pt x="4814" y="9378"/>
                  </a:lnTo>
                  <a:cubicBezTo>
                    <a:pt x="4930" y="9330"/>
                    <a:pt x="5011" y="9224"/>
                    <a:pt x="5026" y="9099"/>
                  </a:cubicBezTo>
                  <a:cubicBezTo>
                    <a:pt x="5170" y="7985"/>
                    <a:pt x="4973" y="6851"/>
                    <a:pt x="4459" y="5852"/>
                  </a:cubicBezTo>
                  <a:lnTo>
                    <a:pt x="14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9"/>
            <p:cNvSpPr/>
            <p:nvPr/>
          </p:nvSpPr>
          <p:spPr>
            <a:xfrm>
              <a:off x="2413023" y="1644027"/>
              <a:ext cx="363703" cy="667892"/>
            </a:xfrm>
            <a:custGeom>
              <a:avLst/>
              <a:gdLst/>
              <a:ahLst/>
              <a:cxnLst/>
              <a:rect l="l" t="t" r="r" b="b"/>
              <a:pathLst>
                <a:path w="5170" h="9494" extrusionOk="0">
                  <a:moveTo>
                    <a:pt x="1456" y="0"/>
                  </a:moveTo>
                  <a:lnTo>
                    <a:pt x="1" y="587"/>
                  </a:lnTo>
                  <a:lnTo>
                    <a:pt x="111" y="846"/>
                  </a:lnTo>
                  <a:lnTo>
                    <a:pt x="668" y="2205"/>
                  </a:lnTo>
                  <a:cubicBezTo>
                    <a:pt x="760" y="2186"/>
                    <a:pt x="856" y="2157"/>
                    <a:pt x="947" y="2124"/>
                  </a:cubicBezTo>
                  <a:cubicBezTo>
                    <a:pt x="1039" y="2092"/>
                    <a:pt x="1134" y="2077"/>
                    <a:pt x="1227" y="2077"/>
                  </a:cubicBezTo>
                  <a:cubicBezTo>
                    <a:pt x="1542" y="2077"/>
                    <a:pt x="1841" y="2250"/>
                    <a:pt x="1989" y="2547"/>
                  </a:cubicBezTo>
                  <a:lnTo>
                    <a:pt x="3950" y="6366"/>
                  </a:lnTo>
                  <a:cubicBezTo>
                    <a:pt x="4444" y="7327"/>
                    <a:pt x="4646" y="8417"/>
                    <a:pt x="4531" y="9493"/>
                  </a:cubicBezTo>
                  <a:lnTo>
                    <a:pt x="4853" y="9363"/>
                  </a:lnTo>
                  <a:cubicBezTo>
                    <a:pt x="4958" y="9320"/>
                    <a:pt x="5026" y="9219"/>
                    <a:pt x="5026" y="9104"/>
                  </a:cubicBezTo>
                  <a:cubicBezTo>
                    <a:pt x="5170" y="7985"/>
                    <a:pt x="4973" y="6851"/>
                    <a:pt x="4459" y="5852"/>
                  </a:cubicBezTo>
                  <a:lnTo>
                    <a:pt x="2057" y="1173"/>
                  </a:lnTo>
                  <a:lnTo>
                    <a:pt x="14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9"/>
            <p:cNvSpPr/>
            <p:nvPr/>
          </p:nvSpPr>
          <p:spPr>
            <a:xfrm>
              <a:off x="2696247" y="2305095"/>
              <a:ext cx="55153" cy="83152"/>
            </a:xfrm>
            <a:custGeom>
              <a:avLst/>
              <a:gdLst/>
              <a:ahLst/>
              <a:cxnLst/>
              <a:rect l="l" t="t" r="r" b="b"/>
              <a:pathLst>
                <a:path w="784" h="1182" extrusionOk="0">
                  <a:moveTo>
                    <a:pt x="731" y="0"/>
                  </a:moveTo>
                  <a:lnTo>
                    <a:pt x="0" y="298"/>
                  </a:lnTo>
                  <a:lnTo>
                    <a:pt x="783" y="1182"/>
                  </a:lnTo>
                  <a:lnTo>
                    <a:pt x="7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9"/>
            <p:cNvSpPr/>
            <p:nvPr/>
          </p:nvSpPr>
          <p:spPr>
            <a:xfrm>
              <a:off x="2384672" y="1484194"/>
              <a:ext cx="90961" cy="82871"/>
            </a:xfrm>
            <a:custGeom>
              <a:avLst/>
              <a:gdLst/>
              <a:ahLst/>
              <a:cxnLst/>
              <a:rect l="l" t="t" r="r" b="b"/>
              <a:pathLst>
                <a:path w="1293" h="1178" extrusionOk="0">
                  <a:moveTo>
                    <a:pt x="370" y="0"/>
                  </a:moveTo>
                  <a:cubicBezTo>
                    <a:pt x="163" y="0"/>
                    <a:pt x="0" y="163"/>
                    <a:pt x="0" y="370"/>
                  </a:cubicBezTo>
                  <a:lnTo>
                    <a:pt x="0" y="1177"/>
                  </a:lnTo>
                  <a:lnTo>
                    <a:pt x="1292" y="1177"/>
                  </a:lnTo>
                  <a:lnTo>
                    <a:pt x="1292" y="370"/>
                  </a:lnTo>
                  <a:cubicBezTo>
                    <a:pt x="1292" y="163"/>
                    <a:pt x="1129" y="0"/>
                    <a:pt x="9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9"/>
            <p:cNvSpPr/>
            <p:nvPr/>
          </p:nvSpPr>
          <p:spPr>
            <a:xfrm>
              <a:off x="2289983" y="1551729"/>
              <a:ext cx="245095" cy="209710"/>
            </a:xfrm>
            <a:custGeom>
              <a:avLst/>
              <a:gdLst/>
              <a:ahLst/>
              <a:cxnLst/>
              <a:rect l="l" t="t" r="r" b="b"/>
              <a:pathLst>
                <a:path w="3484" h="2981" extrusionOk="0">
                  <a:moveTo>
                    <a:pt x="1995" y="1"/>
                  </a:moveTo>
                  <a:cubicBezTo>
                    <a:pt x="669" y="1"/>
                    <a:pt x="1" y="1601"/>
                    <a:pt x="943" y="2542"/>
                  </a:cubicBezTo>
                  <a:cubicBezTo>
                    <a:pt x="1245" y="2845"/>
                    <a:pt x="1618" y="2981"/>
                    <a:pt x="1984" y="2981"/>
                  </a:cubicBezTo>
                  <a:cubicBezTo>
                    <a:pt x="2749" y="2981"/>
                    <a:pt x="3484" y="2387"/>
                    <a:pt x="3484" y="1490"/>
                  </a:cubicBezTo>
                  <a:cubicBezTo>
                    <a:pt x="3479" y="664"/>
                    <a:pt x="2816" y="1"/>
                    <a:pt x="19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9"/>
            <p:cNvSpPr/>
            <p:nvPr/>
          </p:nvSpPr>
          <p:spPr>
            <a:xfrm>
              <a:off x="2404933" y="1551729"/>
              <a:ext cx="137251" cy="209499"/>
            </a:xfrm>
            <a:custGeom>
              <a:avLst/>
              <a:gdLst/>
              <a:ahLst/>
              <a:cxnLst/>
              <a:rect l="l" t="t" r="r" b="b"/>
              <a:pathLst>
                <a:path w="1951" h="2978" extrusionOk="0">
                  <a:moveTo>
                    <a:pt x="369" y="1"/>
                  </a:moveTo>
                  <a:cubicBezTo>
                    <a:pt x="366" y="1"/>
                    <a:pt x="363" y="1"/>
                    <a:pt x="361" y="1"/>
                  </a:cubicBezTo>
                  <a:cubicBezTo>
                    <a:pt x="236" y="1"/>
                    <a:pt x="116" y="15"/>
                    <a:pt x="0" y="44"/>
                  </a:cubicBezTo>
                  <a:cubicBezTo>
                    <a:pt x="663" y="207"/>
                    <a:pt x="1124" y="803"/>
                    <a:pt x="1124" y="1485"/>
                  </a:cubicBezTo>
                  <a:cubicBezTo>
                    <a:pt x="1124" y="2172"/>
                    <a:pt x="663" y="2768"/>
                    <a:pt x="0" y="2931"/>
                  </a:cubicBezTo>
                  <a:cubicBezTo>
                    <a:pt x="123" y="2963"/>
                    <a:pt x="245" y="2978"/>
                    <a:pt x="366" y="2978"/>
                  </a:cubicBezTo>
                  <a:cubicBezTo>
                    <a:pt x="1095" y="2978"/>
                    <a:pt x="1745" y="2431"/>
                    <a:pt x="1840" y="1668"/>
                  </a:cubicBezTo>
                  <a:cubicBezTo>
                    <a:pt x="1950" y="782"/>
                    <a:pt x="1258" y="1"/>
                    <a:pt x="3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9"/>
            <p:cNvSpPr/>
            <p:nvPr/>
          </p:nvSpPr>
          <p:spPr>
            <a:xfrm>
              <a:off x="2375879" y="1615958"/>
              <a:ext cx="94690" cy="81042"/>
            </a:xfrm>
            <a:custGeom>
              <a:avLst/>
              <a:gdLst/>
              <a:ahLst/>
              <a:cxnLst/>
              <a:rect l="l" t="t" r="r" b="b"/>
              <a:pathLst>
                <a:path w="1346" h="1152" extrusionOk="0">
                  <a:moveTo>
                    <a:pt x="769" y="1"/>
                  </a:moveTo>
                  <a:cubicBezTo>
                    <a:pt x="260" y="1"/>
                    <a:pt x="0" y="620"/>
                    <a:pt x="365" y="981"/>
                  </a:cubicBezTo>
                  <a:cubicBezTo>
                    <a:pt x="482" y="1099"/>
                    <a:pt x="626" y="1152"/>
                    <a:pt x="767" y="1152"/>
                  </a:cubicBezTo>
                  <a:cubicBezTo>
                    <a:pt x="1062" y="1152"/>
                    <a:pt x="1345" y="922"/>
                    <a:pt x="1345" y="577"/>
                  </a:cubicBezTo>
                  <a:cubicBezTo>
                    <a:pt x="1345" y="255"/>
                    <a:pt x="1086" y="1"/>
                    <a:pt x="7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9"/>
            <p:cNvSpPr/>
            <p:nvPr/>
          </p:nvSpPr>
          <p:spPr>
            <a:xfrm>
              <a:off x="2384672" y="1958345"/>
              <a:ext cx="90961" cy="145692"/>
            </a:xfrm>
            <a:custGeom>
              <a:avLst/>
              <a:gdLst/>
              <a:ahLst/>
              <a:cxnLst/>
              <a:rect l="l" t="t" r="r" b="b"/>
              <a:pathLst>
                <a:path w="1293" h="2071" extrusionOk="0">
                  <a:moveTo>
                    <a:pt x="553" y="0"/>
                  </a:moveTo>
                  <a:cubicBezTo>
                    <a:pt x="250" y="0"/>
                    <a:pt x="0" y="250"/>
                    <a:pt x="0" y="557"/>
                  </a:cubicBezTo>
                  <a:lnTo>
                    <a:pt x="0" y="1518"/>
                  </a:lnTo>
                  <a:cubicBezTo>
                    <a:pt x="0" y="1821"/>
                    <a:pt x="250" y="2071"/>
                    <a:pt x="553" y="2071"/>
                  </a:cubicBezTo>
                  <a:lnTo>
                    <a:pt x="740" y="2071"/>
                  </a:lnTo>
                  <a:cubicBezTo>
                    <a:pt x="1047" y="2071"/>
                    <a:pt x="1292" y="1821"/>
                    <a:pt x="1292" y="1518"/>
                  </a:cubicBezTo>
                  <a:lnTo>
                    <a:pt x="1292" y="557"/>
                  </a:lnTo>
                  <a:cubicBezTo>
                    <a:pt x="1292" y="250"/>
                    <a:pt x="1047" y="0"/>
                    <a:pt x="7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9"/>
            <p:cNvSpPr/>
            <p:nvPr/>
          </p:nvSpPr>
          <p:spPr>
            <a:xfrm>
              <a:off x="2409998" y="1958627"/>
              <a:ext cx="65635" cy="145411"/>
            </a:xfrm>
            <a:custGeom>
              <a:avLst/>
              <a:gdLst/>
              <a:ahLst/>
              <a:cxnLst/>
              <a:rect l="l" t="t" r="r" b="b"/>
              <a:pathLst>
                <a:path w="933" h="2067" extrusionOk="0">
                  <a:moveTo>
                    <a:pt x="193" y="1"/>
                  </a:moveTo>
                  <a:cubicBezTo>
                    <a:pt x="125" y="1"/>
                    <a:pt x="63" y="11"/>
                    <a:pt x="0" y="35"/>
                  </a:cubicBezTo>
                  <a:cubicBezTo>
                    <a:pt x="217" y="116"/>
                    <a:pt x="361" y="323"/>
                    <a:pt x="361" y="553"/>
                  </a:cubicBezTo>
                  <a:lnTo>
                    <a:pt x="361" y="1514"/>
                  </a:lnTo>
                  <a:cubicBezTo>
                    <a:pt x="361" y="1745"/>
                    <a:pt x="217" y="1951"/>
                    <a:pt x="0" y="2033"/>
                  </a:cubicBezTo>
                  <a:cubicBezTo>
                    <a:pt x="63" y="2057"/>
                    <a:pt x="125" y="2067"/>
                    <a:pt x="193" y="2067"/>
                  </a:cubicBezTo>
                  <a:lnTo>
                    <a:pt x="380" y="2067"/>
                  </a:lnTo>
                  <a:cubicBezTo>
                    <a:pt x="687" y="2067"/>
                    <a:pt x="932" y="1822"/>
                    <a:pt x="932" y="1514"/>
                  </a:cubicBezTo>
                  <a:lnTo>
                    <a:pt x="932" y="553"/>
                  </a:lnTo>
                  <a:cubicBezTo>
                    <a:pt x="932" y="246"/>
                    <a:pt x="683" y="1"/>
                    <a:pt x="3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9"/>
            <p:cNvSpPr/>
            <p:nvPr/>
          </p:nvSpPr>
          <p:spPr>
            <a:xfrm>
              <a:off x="2376160" y="1602028"/>
              <a:ext cx="126487" cy="108619"/>
            </a:xfrm>
            <a:custGeom>
              <a:avLst/>
              <a:gdLst/>
              <a:ahLst/>
              <a:cxnLst/>
              <a:rect l="l" t="t" r="r" b="b"/>
              <a:pathLst>
                <a:path w="1798" h="1544" extrusionOk="0">
                  <a:moveTo>
                    <a:pt x="770" y="391"/>
                  </a:moveTo>
                  <a:cubicBezTo>
                    <a:pt x="1106" y="391"/>
                    <a:pt x="1279" y="799"/>
                    <a:pt x="1039" y="1039"/>
                  </a:cubicBezTo>
                  <a:cubicBezTo>
                    <a:pt x="961" y="1117"/>
                    <a:pt x="865" y="1152"/>
                    <a:pt x="770" y="1152"/>
                  </a:cubicBezTo>
                  <a:cubicBezTo>
                    <a:pt x="574" y="1152"/>
                    <a:pt x="385" y="1001"/>
                    <a:pt x="385" y="770"/>
                  </a:cubicBezTo>
                  <a:cubicBezTo>
                    <a:pt x="385" y="564"/>
                    <a:pt x="558" y="391"/>
                    <a:pt x="770" y="391"/>
                  </a:cubicBezTo>
                  <a:close/>
                  <a:moveTo>
                    <a:pt x="776" y="1"/>
                  </a:moveTo>
                  <a:cubicBezTo>
                    <a:pt x="380" y="1"/>
                    <a:pt x="1" y="310"/>
                    <a:pt x="1" y="775"/>
                  </a:cubicBezTo>
                  <a:cubicBezTo>
                    <a:pt x="1" y="1198"/>
                    <a:pt x="342" y="1539"/>
                    <a:pt x="770" y="1544"/>
                  </a:cubicBezTo>
                  <a:cubicBezTo>
                    <a:pt x="1452" y="1544"/>
                    <a:pt x="1798" y="713"/>
                    <a:pt x="1312" y="228"/>
                  </a:cubicBezTo>
                  <a:cubicBezTo>
                    <a:pt x="1156" y="71"/>
                    <a:pt x="964" y="1"/>
                    <a:pt x="7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9"/>
            <p:cNvSpPr/>
            <p:nvPr/>
          </p:nvSpPr>
          <p:spPr>
            <a:xfrm>
              <a:off x="2016959" y="1470617"/>
              <a:ext cx="826683" cy="931293"/>
            </a:xfrm>
            <a:custGeom>
              <a:avLst/>
              <a:gdLst/>
              <a:ahLst/>
              <a:cxnLst/>
              <a:rect l="l" t="t" r="r" b="b"/>
              <a:pathLst>
                <a:path w="11751" h="13238" extrusionOk="0">
                  <a:moveTo>
                    <a:pt x="6149" y="385"/>
                  </a:moveTo>
                  <a:cubicBezTo>
                    <a:pt x="6246" y="385"/>
                    <a:pt x="6327" y="467"/>
                    <a:pt x="6327" y="563"/>
                  </a:cubicBezTo>
                  <a:lnTo>
                    <a:pt x="6327" y="1019"/>
                  </a:lnTo>
                  <a:cubicBezTo>
                    <a:pt x="6178" y="979"/>
                    <a:pt x="6026" y="958"/>
                    <a:pt x="5873" y="958"/>
                  </a:cubicBezTo>
                  <a:cubicBezTo>
                    <a:pt x="5721" y="958"/>
                    <a:pt x="5568" y="979"/>
                    <a:pt x="5419" y="1019"/>
                  </a:cubicBezTo>
                  <a:lnTo>
                    <a:pt x="5419" y="563"/>
                  </a:lnTo>
                  <a:cubicBezTo>
                    <a:pt x="5419" y="467"/>
                    <a:pt x="5496" y="385"/>
                    <a:pt x="5592" y="385"/>
                  </a:cubicBezTo>
                  <a:close/>
                  <a:moveTo>
                    <a:pt x="5874" y="1346"/>
                  </a:moveTo>
                  <a:cubicBezTo>
                    <a:pt x="7020" y="1346"/>
                    <a:pt x="7606" y="2734"/>
                    <a:pt x="6793" y="3551"/>
                  </a:cubicBezTo>
                  <a:cubicBezTo>
                    <a:pt x="6529" y="3820"/>
                    <a:pt x="6202" y="3940"/>
                    <a:pt x="5881" y="3940"/>
                  </a:cubicBezTo>
                  <a:cubicBezTo>
                    <a:pt x="5217" y="3940"/>
                    <a:pt x="4578" y="3424"/>
                    <a:pt x="4578" y="2643"/>
                  </a:cubicBezTo>
                  <a:cubicBezTo>
                    <a:pt x="4578" y="1932"/>
                    <a:pt x="5150" y="1356"/>
                    <a:pt x="5856" y="1346"/>
                  </a:cubicBezTo>
                  <a:cubicBezTo>
                    <a:pt x="5862" y="1346"/>
                    <a:pt x="5868" y="1346"/>
                    <a:pt x="5874" y="1346"/>
                  </a:cubicBezTo>
                  <a:close/>
                  <a:moveTo>
                    <a:pt x="5943" y="4320"/>
                  </a:moveTo>
                  <a:lnTo>
                    <a:pt x="7245" y="7476"/>
                  </a:lnTo>
                  <a:lnTo>
                    <a:pt x="6716" y="7476"/>
                  </a:lnTo>
                  <a:cubicBezTo>
                    <a:pt x="6707" y="7068"/>
                    <a:pt x="6375" y="6741"/>
                    <a:pt x="5967" y="6741"/>
                  </a:cubicBezTo>
                  <a:lnTo>
                    <a:pt x="5780" y="6741"/>
                  </a:lnTo>
                  <a:cubicBezTo>
                    <a:pt x="5376" y="6741"/>
                    <a:pt x="5040" y="7068"/>
                    <a:pt x="5035" y="7476"/>
                  </a:cubicBezTo>
                  <a:lnTo>
                    <a:pt x="4506" y="7476"/>
                  </a:lnTo>
                  <a:lnTo>
                    <a:pt x="5804" y="4320"/>
                  </a:lnTo>
                  <a:close/>
                  <a:moveTo>
                    <a:pt x="7403" y="7865"/>
                  </a:moveTo>
                  <a:lnTo>
                    <a:pt x="7490" y="8072"/>
                  </a:lnTo>
                  <a:lnTo>
                    <a:pt x="6716" y="8072"/>
                  </a:lnTo>
                  <a:lnTo>
                    <a:pt x="6716" y="7865"/>
                  </a:lnTo>
                  <a:close/>
                  <a:moveTo>
                    <a:pt x="11256" y="7865"/>
                  </a:moveTo>
                  <a:cubicBezTo>
                    <a:pt x="11395" y="7865"/>
                    <a:pt x="11395" y="8072"/>
                    <a:pt x="11256" y="8072"/>
                  </a:cubicBezTo>
                  <a:lnTo>
                    <a:pt x="10185" y="8072"/>
                  </a:lnTo>
                  <a:lnTo>
                    <a:pt x="10079" y="7865"/>
                  </a:lnTo>
                  <a:close/>
                  <a:moveTo>
                    <a:pt x="1667" y="7865"/>
                  </a:moveTo>
                  <a:lnTo>
                    <a:pt x="1562" y="8077"/>
                  </a:lnTo>
                  <a:lnTo>
                    <a:pt x="490" y="8077"/>
                  </a:lnTo>
                  <a:cubicBezTo>
                    <a:pt x="433" y="8077"/>
                    <a:pt x="385" y="8028"/>
                    <a:pt x="389" y="7971"/>
                  </a:cubicBezTo>
                  <a:lnTo>
                    <a:pt x="385" y="7971"/>
                  </a:lnTo>
                  <a:cubicBezTo>
                    <a:pt x="385" y="7913"/>
                    <a:pt x="433" y="7865"/>
                    <a:pt x="490" y="7865"/>
                  </a:cubicBezTo>
                  <a:close/>
                  <a:moveTo>
                    <a:pt x="5035" y="7865"/>
                  </a:moveTo>
                  <a:lnTo>
                    <a:pt x="5035" y="8077"/>
                  </a:lnTo>
                  <a:lnTo>
                    <a:pt x="4261" y="8077"/>
                  </a:lnTo>
                  <a:lnTo>
                    <a:pt x="4348" y="7865"/>
                  </a:lnTo>
                  <a:close/>
                  <a:moveTo>
                    <a:pt x="5967" y="7130"/>
                  </a:moveTo>
                  <a:cubicBezTo>
                    <a:pt x="6164" y="7130"/>
                    <a:pt x="6327" y="7289"/>
                    <a:pt x="6327" y="7490"/>
                  </a:cubicBezTo>
                  <a:lnTo>
                    <a:pt x="6327" y="8451"/>
                  </a:lnTo>
                  <a:cubicBezTo>
                    <a:pt x="6327" y="8648"/>
                    <a:pt x="6164" y="8812"/>
                    <a:pt x="5967" y="8812"/>
                  </a:cubicBezTo>
                  <a:lnTo>
                    <a:pt x="5780" y="8812"/>
                  </a:lnTo>
                  <a:cubicBezTo>
                    <a:pt x="5583" y="8812"/>
                    <a:pt x="5419" y="8648"/>
                    <a:pt x="5419" y="8451"/>
                  </a:cubicBezTo>
                  <a:lnTo>
                    <a:pt x="5419" y="7490"/>
                  </a:lnTo>
                  <a:cubicBezTo>
                    <a:pt x="5419" y="7289"/>
                    <a:pt x="5583" y="7130"/>
                    <a:pt x="5780" y="7130"/>
                  </a:cubicBezTo>
                  <a:close/>
                  <a:moveTo>
                    <a:pt x="1542" y="12146"/>
                  </a:moveTo>
                  <a:lnTo>
                    <a:pt x="1763" y="12237"/>
                  </a:lnTo>
                  <a:lnTo>
                    <a:pt x="1523" y="12506"/>
                  </a:lnTo>
                  <a:lnTo>
                    <a:pt x="1542" y="12146"/>
                  </a:lnTo>
                  <a:close/>
                  <a:moveTo>
                    <a:pt x="10204" y="12146"/>
                  </a:moveTo>
                  <a:lnTo>
                    <a:pt x="10218" y="12506"/>
                  </a:lnTo>
                  <a:lnTo>
                    <a:pt x="9983" y="12237"/>
                  </a:lnTo>
                  <a:lnTo>
                    <a:pt x="10204" y="12146"/>
                  </a:lnTo>
                  <a:close/>
                  <a:moveTo>
                    <a:pt x="5597" y="1"/>
                  </a:moveTo>
                  <a:cubicBezTo>
                    <a:pt x="5285" y="1"/>
                    <a:pt x="5035" y="251"/>
                    <a:pt x="5035" y="563"/>
                  </a:cubicBezTo>
                  <a:lnTo>
                    <a:pt x="5035" y="1183"/>
                  </a:lnTo>
                  <a:cubicBezTo>
                    <a:pt x="4425" y="1533"/>
                    <a:pt x="4098" y="2220"/>
                    <a:pt x="4213" y="2912"/>
                  </a:cubicBezTo>
                  <a:lnTo>
                    <a:pt x="3704" y="3902"/>
                  </a:lnTo>
                  <a:cubicBezTo>
                    <a:pt x="3623" y="4054"/>
                    <a:pt x="3754" y="4186"/>
                    <a:pt x="3884" y="4186"/>
                  </a:cubicBezTo>
                  <a:cubicBezTo>
                    <a:pt x="3947" y="4186"/>
                    <a:pt x="4011" y="4155"/>
                    <a:pt x="4050" y="4080"/>
                  </a:cubicBezTo>
                  <a:lnTo>
                    <a:pt x="4386" y="3431"/>
                  </a:lnTo>
                  <a:cubicBezTo>
                    <a:pt x="4598" y="3835"/>
                    <a:pt x="4968" y="4132"/>
                    <a:pt x="5410" y="4262"/>
                  </a:cubicBezTo>
                  <a:lnTo>
                    <a:pt x="2282" y="11867"/>
                  </a:lnTo>
                  <a:cubicBezTo>
                    <a:pt x="2260" y="11925"/>
                    <a:pt x="2202" y="11959"/>
                    <a:pt x="2142" y="11959"/>
                  </a:cubicBezTo>
                  <a:cubicBezTo>
                    <a:pt x="2123" y="11959"/>
                    <a:pt x="2104" y="11955"/>
                    <a:pt x="2085" y="11949"/>
                  </a:cubicBezTo>
                  <a:lnTo>
                    <a:pt x="1379" y="11660"/>
                  </a:lnTo>
                  <a:cubicBezTo>
                    <a:pt x="1326" y="11641"/>
                    <a:pt x="1293" y="11593"/>
                    <a:pt x="1283" y="11540"/>
                  </a:cubicBezTo>
                  <a:cubicBezTo>
                    <a:pt x="1028" y="9566"/>
                    <a:pt x="1931" y="8269"/>
                    <a:pt x="1999" y="8081"/>
                  </a:cubicBezTo>
                  <a:lnTo>
                    <a:pt x="3704" y="4757"/>
                  </a:lnTo>
                  <a:cubicBezTo>
                    <a:pt x="3785" y="4602"/>
                    <a:pt x="3654" y="4468"/>
                    <a:pt x="3524" y="4468"/>
                  </a:cubicBezTo>
                  <a:cubicBezTo>
                    <a:pt x="3461" y="4468"/>
                    <a:pt x="3397" y="4499"/>
                    <a:pt x="3358" y="4574"/>
                  </a:cubicBezTo>
                  <a:lnTo>
                    <a:pt x="1869" y="7476"/>
                  </a:lnTo>
                  <a:lnTo>
                    <a:pt x="490" y="7476"/>
                  </a:lnTo>
                  <a:cubicBezTo>
                    <a:pt x="221" y="7476"/>
                    <a:pt x="0" y="7697"/>
                    <a:pt x="0" y="7966"/>
                  </a:cubicBezTo>
                  <a:cubicBezTo>
                    <a:pt x="0" y="8240"/>
                    <a:pt x="221" y="8461"/>
                    <a:pt x="490" y="8461"/>
                  </a:cubicBezTo>
                  <a:lnTo>
                    <a:pt x="1369" y="8461"/>
                  </a:lnTo>
                  <a:cubicBezTo>
                    <a:pt x="923" y="9436"/>
                    <a:pt x="759" y="10522"/>
                    <a:pt x="899" y="11588"/>
                  </a:cubicBezTo>
                  <a:cubicBezTo>
                    <a:pt x="918" y="11752"/>
                    <a:pt x="1019" y="11901"/>
                    <a:pt x="1163" y="11987"/>
                  </a:cubicBezTo>
                  <a:lnTo>
                    <a:pt x="1115" y="13034"/>
                  </a:lnTo>
                  <a:cubicBezTo>
                    <a:pt x="1108" y="13155"/>
                    <a:pt x="1206" y="13236"/>
                    <a:pt x="1308" y="13236"/>
                  </a:cubicBezTo>
                  <a:cubicBezTo>
                    <a:pt x="1360" y="13236"/>
                    <a:pt x="1414" y="13216"/>
                    <a:pt x="1456" y="13169"/>
                  </a:cubicBezTo>
                  <a:lnTo>
                    <a:pt x="2186" y="12347"/>
                  </a:lnTo>
                  <a:cubicBezTo>
                    <a:pt x="2388" y="12328"/>
                    <a:pt x="2566" y="12198"/>
                    <a:pt x="2642" y="12011"/>
                  </a:cubicBezTo>
                  <a:lnTo>
                    <a:pt x="4103" y="8461"/>
                  </a:lnTo>
                  <a:lnTo>
                    <a:pt x="5035" y="8461"/>
                  </a:lnTo>
                  <a:cubicBezTo>
                    <a:pt x="5040" y="8869"/>
                    <a:pt x="5371" y="9196"/>
                    <a:pt x="5780" y="9196"/>
                  </a:cubicBezTo>
                  <a:lnTo>
                    <a:pt x="5967" y="9196"/>
                  </a:lnTo>
                  <a:cubicBezTo>
                    <a:pt x="6375" y="9196"/>
                    <a:pt x="6707" y="8869"/>
                    <a:pt x="6716" y="8461"/>
                  </a:cubicBezTo>
                  <a:lnTo>
                    <a:pt x="7648" y="8461"/>
                  </a:lnTo>
                  <a:lnTo>
                    <a:pt x="8417" y="10330"/>
                  </a:lnTo>
                  <a:cubicBezTo>
                    <a:pt x="8451" y="10415"/>
                    <a:pt x="8519" y="10452"/>
                    <a:pt x="8588" y="10452"/>
                  </a:cubicBezTo>
                  <a:cubicBezTo>
                    <a:pt x="8712" y="10452"/>
                    <a:pt x="8839" y="10335"/>
                    <a:pt x="8777" y="10181"/>
                  </a:cubicBezTo>
                  <a:lnTo>
                    <a:pt x="6342" y="4257"/>
                  </a:lnTo>
                  <a:cubicBezTo>
                    <a:pt x="6784" y="4132"/>
                    <a:pt x="7153" y="3830"/>
                    <a:pt x="7365" y="3426"/>
                  </a:cubicBezTo>
                  <a:lnTo>
                    <a:pt x="9921" y="8403"/>
                  </a:lnTo>
                  <a:cubicBezTo>
                    <a:pt x="10420" y="9369"/>
                    <a:pt x="10608" y="10464"/>
                    <a:pt x="10468" y="11540"/>
                  </a:cubicBezTo>
                  <a:cubicBezTo>
                    <a:pt x="10459" y="11593"/>
                    <a:pt x="10425" y="11641"/>
                    <a:pt x="10377" y="11660"/>
                  </a:cubicBezTo>
                  <a:lnTo>
                    <a:pt x="9666" y="11949"/>
                  </a:lnTo>
                  <a:cubicBezTo>
                    <a:pt x="9649" y="11955"/>
                    <a:pt x="9631" y="11958"/>
                    <a:pt x="9613" y="11958"/>
                  </a:cubicBezTo>
                  <a:cubicBezTo>
                    <a:pt x="9551" y="11958"/>
                    <a:pt x="9491" y="11922"/>
                    <a:pt x="9469" y="11862"/>
                  </a:cubicBezTo>
                  <a:lnTo>
                    <a:pt x="9075" y="10906"/>
                  </a:lnTo>
                  <a:cubicBezTo>
                    <a:pt x="9039" y="10820"/>
                    <a:pt x="8970" y="10784"/>
                    <a:pt x="8900" y="10784"/>
                  </a:cubicBezTo>
                  <a:cubicBezTo>
                    <a:pt x="8776" y="10784"/>
                    <a:pt x="8650" y="10901"/>
                    <a:pt x="8715" y="11055"/>
                  </a:cubicBezTo>
                  <a:lnTo>
                    <a:pt x="9109" y="12011"/>
                  </a:lnTo>
                  <a:cubicBezTo>
                    <a:pt x="9186" y="12198"/>
                    <a:pt x="9363" y="12328"/>
                    <a:pt x="9565" y="12342"/>
                  </a:cubicBezTo>
                  <a:lnTo>
                    <a:pt x="10295" y="13174"/>
                  </a:lnTo>
                  <a:cubicBezTo>
                    <a:pt x="10335" y="13218"/>
                    <a:pt x="10386" y="13238"/>
                    <a:pt x="10437" y="13238"/>
                  </a:cubicBezTo>
                  <a:cubicBezTo>
                    <a:pt x="10539" y="13238"/>
                    <a:pt x="10640" y="13156"/>
                    <a:pt x="10636" y="13034"/>
                  </a:cubicBezTo>
                  <a:lnTo>
                    <a:pt x="10588" y="11987"/>
                  </a:lnTo>
                  <a:cubicBezTo>
                    <a:pt x="10732" y="11901"/>
                    <a:pt x="10829" y="11756"/>
                    <a:pt x="10853" y="11588"/>
                  </a:cubicBezTo>
                  <a:cubicBezTo>
                    <a:pt x="10992" y="10522"/>
                    <a:pt x="10829" y="9441"/>
                    <a:pt x="10377" y="8461"/>
                  </a:cubicBezTo>
                  <a:lnTo>
                    <a:pt x="11256" y="8461"/>
                  </a:lnTo>
                  <a:cubicBezTo>
                    <a:pt x="11530" y="8461"/>
                    <a:pt x="11751" y="8240"/>
                    <a:pt x="11751" y="7971"/>
                  </a:cubicBezTo>
                  <a:cubicBezTo>
                    <a:pt x="11751" y="7697"/>
                    <a:pt x="11530" y="7476"/>
                    <a:pt x="11256" y="7476"/>
                  </a:cubicBezTo>
                  <a:lnTo>
                    <a:pt x="9877" y="7476"/>
                  </a:lnTo>
                  <a:lnTo>
                    <a:pt x="7538" y="2912"/>
                  </a:lnTo>
                  <a:cubicBezTo>
                    <a:pt x="7648" y="2220"/>
                    <a:pt x="7322" y="1533"/>
                    <a:pt x="6716" y="1183"/>
                  </a:cubicBezTo>
                  <a:lnTo>
                    <a:pt x="6716" y="563"/>
                  </a:lnTo>
                  <a:cubicBezTo>
                    <a:pt x="6711" y="251"/>
                    <a:pt x="6462" y="1"/>
                    <a:pt x="61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1955;p59">
            <a:extLst>
              <a:ext uri="{FF2B5EF4-FFF2-40B4-BE49-F238E27FC236}">
                <a16:creationId xmlns:a16="http://schemas.microsoft.com/office/drawing/2014/main" id="{C9E85AFB-5FCB-24E3-C617-2AF7A37D87FF}"/>
              </a:ext>
            </a:extLst>
          </p:cNvPr>
          <p:cNvSpPr txBox="1">
            <a:spLocks/>
          </p:cNvSpPr>
          <p:nvPr/>
        </p:nvSpPr>
        <p:spPr>
          <a:xfrm>
            <a:off x="4946730" y="3032613"/>
            <a:ext cx="2911701" cy="12951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1pPr>
            <a:lvl2pPr marL="914400" marR="0" lvl="1" indent="-317500" algn="ctr"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2pPr>
            <a:lvl3pPr marL="1371600" marR="0" lvl="2" indent="-317500" algn="ctr"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3pPr>
            <a:lvl4pPr marL="1828800" marR="0" lvl="3" indent="-317500" algn="ctr"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4pPr>
            <a:lvl5pPr marL="2286000" marR="0" lvl="4" indent="-317500" algn="ctr"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5pPr>
            <a:lvl6pPr marL="2743200" marR="0" lvl="5" indent="-317500" algn="ctr"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6pPr>
            <a:lvl7pPr marL="3200400" marR="0" lvl="6" indent="-317500" algn="ctr"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7pPr>
            <a:lvl8pPr marL="3657600" marR="0" lvl="7" indent="-317500" algn="ctr"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8pPr>
            <a:lvl9pPr marL="4114800" marR="0" lvl="8" indent="-317500" algn="ctr"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9pPr>
          </a:lstStyle>
          <a:p>
            <a:pPr marL="0" indent="0"/>
            <a:r>
              <a:rPr lang="en-US" sz="1500" b="1" dirty="0">
                <a:solidFill>
                  <a:srgbClr val="C00000"/>
                </a:solidFill>
                <a:latin typeface="Bad Script" panose="020B0604020202020204" charset="0"/>
              </a:rPr>
              <a:t>Newton’s law of cooling explains how fast a hot object can cool down. For example, the rate of cooling of hot water in pipes can be explained by Newton’s law of cooling.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Shape 1333"/>
        <p:cNvGrpSpPr/>
        <p:nvPr/>
      </p:nvGrpSpPr>
      <p:grpSpPr>
        <a:xfrm>
          <a:off x="0" y="0"/>
          <a:ext cx="0" cy="0"/>
          <a:chOff x="0" y="0"/>
          <a:chExt cx="0" cy="0"/>
        </a:xfrm>
      </p:grpSpPr>
      <p:sp>
        <p:nvSpPr>
          <p:cNvPr id="1334" name="Google Shape;1334;p43"/>
          <p:cNvSpPr txBox="1">
            <a:spLocks noGrp="1"/>
          </p:cNvSpPr>
          <p:nvPr>
            <p:ph type="title"/>
          </p:nvPr>
        </p:nvSpPr>
        <p:spPr>
          <a:xfrm>
            <a:off x="3200400" y="1976000"/>
            <a:ext cx="5687700" cy="151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highlight>
                  <a:schemeClr val="accent1"/>
                </a:highlight>
              </a:rPr>
              <a:t>REPORT</a:t>
            </a:r>
            <a:endParaRPr dirty="0">
              <a:highlight>
                <a:schemeClr val="accent1"/>
              </a:highlight>
            </a:endParaRPr>
          </a:p>
        </p:txBody>
      </p:sp>
      <p:sp>
        <p:nvSpPr>
          <p:cNvPr id="1422" name="Google Shape;1422;p43"/>
          <p:cNvSpPr txBox="1">
            <a:spLocks noGrp="1"/>
          </p:cNvSpPr>
          <p:nvPr>
            <p:ph type="title" idx="2"/>
          </p:nvPr>
        </p:nvSpPr>
        <p:spPr>
          <a:xfrm>
            <a:off x="3200400" y="796200"/>
            <a:ext cx="2492400" cy="77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08</a:t>
            </a:r>
            <a:endParaRPr dirty="0"/>
          </a:p>
        </p:txBody>
      </p:sp>
      <p:sp>
        <p:nvSpPr>
          <p:cNvPr id="1423" name="Google Shape;1423;p43"/>
          <p:cNvSpPr/>
          <p:nvPr/>
        </p:nvSpPr>
        <p:spPr>
          <a:xfrm>
            <a:off x="3400425" y="1763575"/>
            <a:ext cx="847725" cy="146825"/>
          </a:xfrm>
          <a:custGeom>
            <a:avLst/>
            <a:gdLst/>
            <a:ahLst/>
            <a:cxnLst/>
            <a:rect l="l" t="t" r="r" b="b"/>
            <a:pathLst>
              <a:path w="33909" h="5873" extrusionOk="0">
                <a:moveTo>
                  <a:pt x="0" y="5873"/>
                </a:moveTo>
                <a:cubicBezTo>
                  <a:pt x="10624" y="1624"/>
                  <a:pt x="22582" y="-1079"/>
                  <a:pt x="33909" y="539"/>
                </a:cubicBezTo>
              </a:path>
            </a:pathLst>
          </a:custGeom>
          <a:noFill/>
          <a:ln w="19050" cap="flat" cmpd="sng">
            <a:solidFill>
              <a:schemeClr val="accent4"/>
            </a:solidFill>
            <a:prstDash val="dash"/>
            <a:round/>
            <a:headEnd type="none" w="med" len="med"/>
            <a:tailEnd type="none" w="med" len="med"/>
          </a:ln>
        </p:spPr>
      </p:sp>
      <p:sp>
        <p:nvSpPr>
          <p:cNvPr id="1424" name="Google Shape;1424;p43"/>
          <p:cNvSpPr/>
          <p:nvPr/>
        </p:nvSpPr>
        <p:spPr>
          <a:xfrm>
            <a:off x="3543300" y="1837800"/>
            <a:ext cx="847725" cy="146825"/>
          </a:xfrm>
          <a:custGeom>
            <a:avLst/>
            <a:gdLst/>
            <a:ahLst/>
            <a:cxnLst/>
            <a:rect l="l" t="t" r="r" b="b"/>
            <a:pathLst>
              <a:path w="33909" h="5873" extrusionOk="0">
                <a:moveTo>
                  <a:pt x="0" y="5873"/>
                </a:moveTo>
                <a:cubicBezTo>
                  <a:pt x="10624" y="1624"/>
                  <a:pt x="22582" y="-1079"/>
                  <a:pt x="33909" y="539"/>
                </a:cubicBezTo>
              </a:path>
            </a:pathLst>
          </a:custGeom>
          <a:noFill/>
          <a:ln w="19050" cap="flat" cmpd="sng">
            <a:solidFill>
              <a:schemeClr val="accent4"/>
            </a:solidFill>
            <a:prstDash val="dash"/>
            <a:round/>
            <a:headEnd type="none" w="med" len="med"/>
            <a:tailEnd type="none" w="med" len="med"/>
          </a:ln>
        </p:spPr>
      </p:sp>
      <p:grpSp>
        <p:nvGrpSpPr>
          <p:cNvPr id="1425" name="Google Shape;1425;p43"/>
          <p:cNvGrpSpPr/>
          <p:nvPr/>
        </p:nvGrpSpPr>
        <p:grpSpPr>
          <a:xfrm>
            <a:off x="6489770" y="3236442"/>
            <a:ext cx="1250766" cy="1268375"/>
            <a:chOff x="6866604" y="3415321"/>
            <a:chExt cx="485470" cy="492267"/>
          </a:xfrm>
        </p:grpSpPr>
        <p:sp>
          <p:nvSpPr>
            <p:cNvPr id="1426" name="Google Shape;1426;p43"/>
            <p:cNvSpPr/>
            <p:nvPr/>
          </p:nvSpPr>
          <p:spPr>
            <a:xfrm rot="-2088369">
              <a:off x="7002438" y="3710949"/>
              <a:ext cx="338847" cy="82397"/>
            </a:xfrm>
            <a:custGeom>
              <a:avLst/>
              <a:gdLst/>
              <a:ahLst/>
              <a:cxnLst/>
              <a:rect l="l" t="t" r="r" b="b"/>
              <a:pathLst>
                <a:path w="8270" h="2011" extrusionOk="0">
                  <a:moveTo>
                    <a:pt x="3671" y="0"/>
                  </a:moveTo>
                  <a:cubicBezTo>
                    <a:pt x="3602" y="0"/>
                    <a:pt x="3532" y="70"/>
                    <a:pt x="3532" y="158"/>
                  </a:cubicBezTo>
                  <a:cubicBezTo>
                    <a:pt x="3532" y="228"/>
                    <a:pt x="3602" y="298"/>
                    <a:pt x="3671" y="298"/>
                  </a:cubicBezTo>
                  <a:lnTo>
                    <a:pt x="4213" y="298"/>
                  </a:lnTo>
                  <a:cubicBezTo>
                    <a:pt x="4283" y="298"/>
                    <a:pt x="4353" y="245"/>
                    <a:pt x="4353" y="158"/>
                  </a:cubicBezTo>
                  <a:cubicBezTo>
                    <a:pt x="4353" y="88"/>
                    <a:pt x="4283" y="18"/>
                    <a:pt x="4213" y="18"/>
                  </a:cubicBezTo>
                  <a:cubicBezTo>
                    <a:pt x="4039" y="18"/>
                    <a:pt x="3846" y="18"/>
                    <a:pt x="3671" y="0"/>
                  </a:cubicBezTo>
                  <a:close/>
                  <a:moveTo>
                    <a:pt x="5000" y="18"/>
                  </a:moveTo>
                  <a:cubicBezTo>
                    <a:pt x="4930" y="18"/>
                    <a:pt x="4860" y="88"/>
                    <a:pt x="4860" y="158"/>
                  </a:cubicBezTo>
                  <a:cubicBezTo>
                    <a:pt x="4860" y="245"/>
                    <a:pt x="4930" y="298"/>
                    <a:pt x="5000" y="298"/>
                  </a:cubicBezTo>
                  <a:lnTo>
                    <a:pt x="5542" y="298"/>
                  </a:lnTo>
                  <a:cubicBezTo>
                    <a:pt x="5612" y="298"/>
                    <a:pt x="5682" y="245"/>
                    <a:pt x="5682" y="158"/>
                  </a:cubicBezTo>
                  <a:cubicBezTo>
                    <a:pt x="5682" y="70"/>
                    <a:pt x="5612" y="18"/>
                    <a:pt x="5542" y="18"/>
                  </a:cubicBezTo>
                  <a:close/>
                  <a:moveTo>
                    <a:pt x="6329" y="18"/>
                  </a:moveTo>
                  <a:cubicBezTo>
                    <a:pt x="6259" y="18"/>
                    <a:pt x="6189" y="70"/>
                    <a:pt x="6189" y="158"/>
                  </a:cubicBezTo>
                  <a:cubicBezTo>
                    <a:pt x="6189" y="245"/>
                    <a:pt x="6259" y="298"/>
                    <a:pt x="6329" y="298"/>
                  </a:cubicBezTo>
                  <a:lnTo>
                    <a:pt x="6853" y="298"/>
                  </a:lnTo>
                  <a:cubicBezTo>
                    <a:pt x="6940" y="298"/>
                    <a:pt x="7010" y="245"/>
                    <a:pt x="7010" y="158"/>
                  </a:cubicBezTo>
                  <a:cubicBezTo>
                    <a:pt x="7010" y="70"/>
                    <a:pt x="6940" y="18"/>
                    <a:pt x="6871" y="18"/>
                  </a:cubicBezTo>
                  <a:close/>
                  <a:moveTo>
                    <a:pt x="7657" y="18"/>
                  </a:moveTo>
                  <a:cubicBezTo>
                    <a:pt x="7587" y="18"/>
                    <a:pt x="7517" y="88"/>
                    <a:pt x="7517" y="158"/>
                  </a:cubicBezTo>
                  <a:cubicBezTo>
                    <a:pt x="7517" y="245"/>
                    <a:pt x="7570" y="315"/>
                    <a:pt x="7657" y="315"/>
                  </a:cubicBezTo>
                  <a:lnTo>
                    <a:pt x="8112" y="315"/>
                  </a:lnTo>
                  <a:cubicBezTo>
                    <a:pt x="8199" y="315"/>
                    <a:pt x="8252" y="263"/>
                    <a:pt x="8269" y="175"/>
                  </a:cubicBezTo>
                  <a:cubicBezTo>
                    <a:pt x="8269" y="105"/>
                    <a:pt x="8199" y="35"/>
                    <a:pt x="8112" y="35"/>
                  </a:cubicBezTo>
                  <a:cubicBezTo>
                    <a:pt x="7972" y="18"/>
                    <a:pt x="7815" y="18"/>
                    <a:pt x="7657" y="18"/>
                  </a:cubicBezTo>
                  <a:close/>
                  <a:moveTo>
                    <a:pt x="2906" y="97"/>
                  </a:moveTo>
                  <a:cubicBezTo>
                    <a:pt x="2881" y="97"/>
                    <a:pt x="2856" y="105"/>
                    <a:pt x="2832" y="123"/>
                  </a:cubicBezTo>
                  <a:cubicBezTo>
                    <a:pt x="2675" y="210"/>
                    <a:pt x="2535" y="298"/>
                    <a:pt x="2378" y="385"/>
                  </a:cubicBezTo>
                  <a:cubicBezTo>
                    <a:pt x="2308" y="420"/>
                    <a:pt x="2273" y="507"/>
                    <a:pt x="2325" y="577"/>
                  </a:cubicBezTo>
                  <a:cubicBezTo>
                    <a:pt x="2349" y="624"/>
                    <a:pt x="2395" y="655"/>
                    <a:pt x="2445" y="655"/>
                  </a:cubicBezTo>
                  <a:cubicBezTo>
                    <a:pt x="2469" y="655"/>
                    <a:pt x="2494" y="647"/>
                    <a:pt x="2518" y="630"/>
                  </a:cubicBezTo>
                  <a:cubicBezTo>
                    <a:pt x="2675" y="542"/>
                    <a:pt x="2832" y="455"/>
                    <a:pt x="2972" y="367"/>
                  </a:cubicBezTo>
                  <a:cubicBezTo>
                    <a:pt x="3042" y="333"/>
                    <a:pt x="3077" y="245"/>
                    <a:pt x="3042" y="175"/>
                  </a:cubicBezTo>
                  <a:cubicBezTo>
                    <a:pt x="3007" y="129"/>
                    <a:pt x="2957" y="97"/>
                    <a:pt x="2906" y="97"/>
                  </a:cubicBezTo>
                  <a:close/>
                  <a:moveTo>
                    <a:pt x="1756" y="770"/>
                  </a:moveTo>
                  <a:cubicBezTo>
                    <a:pt x="1729" y="770"/>
                    <a:pt x="1702" y="775"/>
                    <a:pt x="1679" y="787"/>
                  </a:cubicBezTo>
                  <a:cubicBezTo>
                    <a:pt x="1539" y="874"/>
                    <a:pt x="1381" y="962"/>
                    <a:pt x="1224" y="1067"/>
                  </a:cubicBezTo>
                  <a:cubicBezTo>
                    <a:pt x="1154" y="1102"/>
                    <a:pt x="1137" y="1189"/>
                    <a:pt x="1172" y="1259"/>
                  </a:cubicBezTo>
                  <a:cubicBezTo>
                    <a:pt x="1207" y="1306"/>
                    <a:pt x="1257" y="1329"/>
                    <a:pt x="1308" y="1329"/>
                  </a:cubicBezTo>
                  <a:cubicBezTo>
                    <a:pt x="1333" y="1329"/>
                    <a:pt x="1358" y="1323"/>
                    <a:pt x="1381" y="1311"/>
                  </a:cubicBezTo>
                  <a:cubicBezTo>
                    <a:pt x="1539" y="1224"/>
                    <a:pt x="1679" y="1119"/>
                    <a:pt x="1836" y="1032"/>
                  </a:cubicBezTo>
                  <a:cubicBezTo>
                    <a:pt x="1906" y="997"/>
                    <a:pt x="1923" y="909"/>
                    <a:pt x="1888" y="839"/>
                  </a:cubicBezTo>
                  <a:cubicBezTo>
                    <a:pt x="1865" y="793"/>
                    <a:pt x="1811" y="770"/>
                    <a:pt x="1756" y="770"/>
                  </a:cubicBezTo>
                  <a:close/>
                  <a:moveTo>
                    <a:pt x="616" y="1451"/>
                  </a:moveTo>
                  <a:cubicBezTo>
                    <a:pt x="591" y="1451"/>
                    <a:pt x="566" y="1457"/>
                    <a:pt x="542" y="1469"/>
                  </a:cubicBezTo>
                  <a:cubicBezTo>
                    <a:pt x="402" y="1556"/>
                    <a:pt x="245" y="1644"/>
                    <a:pt x="88" y="1749"/>
                  </a:cubicBezTo>
                  <a:cubicBezTo>
                    <a:pt x="18" y="1783"/>
                    <a:pt x="0" y="1871"/>
                    <a:pt x="35" y="1941"/>
                  </a:cubicBezTo>
                  <a:cubicBezTo>
                    <a:pt x="70" y="1987"/>
                    <a:pt x="121" y="2011"/>
                    <a:pt x="171" y="2011"/>
                  </a:cubicBezTo>
                  <a:cubicBezTo>
                    <a:pt x="197" y="2011"/>
                    <a:pt x="222" y="2005"/>
                    <a:pt x="245" y="1993"/>
                  </a:cubicBezTo>
                  <a:cubicBezTo>
                    <a:pt x="402" y="1906"/>
                    <a:pt x="542" y="1801"/>
                    <a:pt x="700" y="1714"/>
                  </a:cubicBezTo>
                  <a:cubicBezTo>
                    <a:pt x="770" y="1679"/>
                    <a:pt x="787" y="1591"/>
                    <a:pt x="752" y="1521"/>
                  </a:cubicBezTo>
                  <a:cubicBezTo>
                    <a:pt x="717" y="1475"/>
                    <a:pt x="667" y="1451"/>
                    <a:pt x="616" y="145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7" name="Google Shape;1427;p43"/>
            <p:cNvSpPr/>
            <p:nvPr/>
          </p:nvSpPr>
          <p:spPr>
            <a:xfrm rot="-2088369">
              <a:off x="7040201" y="3518314"/>
              <a:ext cx="34417" cy="250100"/>
            </a:xfrm>
            <a:custGeom>
              <a:avLst/>
              <a:gdLst/>
              <a:ahLst/>
              <a:cxnLst/>
              <a:rect l="l" t="t" r="r" b="b"/>
              <a:pathLst>
                <a:path w="840" h="6104" extrusionOk="0">
                  <a:moveTo>
                    <a:pt x="700" y="0"/>
                  </a:moveTo>
                  <a:cubicBezTo>
                    <a:pt x="612" y="0"/>
                    <a:pt x="542" y="53"/>
                    <a:pt x="542" y="140"/>
                  </a:cubicBezTo>
                  <a:cubicBezTo>
                    <a:pt x="525" y="315"/>
                    <a:pt x="507" y="490"/>
                    <a:pt x="490" y="664"/>
                  </a:cubicBezTo>
                  <a:cubicBezTo>
                    <a:pt x="490" y="752"/>
                    <a:pt x="542" y="822"/>
                    <a:pt x="630" y="822"/>
                  </a:cubicBezTo>
                  <a:cubicBezTo>
                    <a:pt x="700" y="822"/>
                    <a:pt x="769" y="769"/>
                    <a:pt x="787" y="699"/>
                  </a:cubicBezTo>
                  <a:cubicBezTo>
                    <a:pt x="804" y="507"/>
                    <a:pt x="822" y="332"/>
                    <a:pt x="839" y="157"/>
                  </a:cubicBezTo>
                  <a:cubicBezTo>
                    <a:pt x="839" y="88"/>
                    <a:pt x="769" y="18"/>
                    <a:pt x="700" y="0"/>
                  </a:cubicBezTo>
                  <a:close/>
                  <a:moveTo>
                    <a:pt x="555" y="1326"/>
                  </a:moveTo>
                  <a:cubicBezTo>
                    <a:pt x="493" y="1326"/>
                    <a:pt x="435" y="1389"/>
                    <a:pt x="420" y="1451"/>
                  </a:cubicBezTo>
                  <a:cubicBezTo>
                    <a:pt x="402" y="1626"/>
                    <a:pt x="385" y="1818"/>
                    <a:pt x="367" y="1993"/>
                  </a:cubicBezTo>
                  <a:cubicBezTo>
                    <a:pt x="367" y="2063"/>
                    <a:pt x="420" y="2133"/>
                    <a:pt x="507" y="2150"/>
                  </a:cubicBezTo>
                  <a:cubicBezTo>
                    <a:pt x="577" y="2150"/>
                    <a:pt x="665" y="2098"/>
                    <a:pt x="665" y="2010"/>
                  </a:cubicBezTo>
                  <a:cubicBezTo>
                    <a:pt x="682" y="1836"/>
                    <a:pt x="700" y="1661"/>
                    <a:pt x="717" y="1486"/>
                  </a:cubicBezTo>
                  <a:cubicBezTo>
                    <a:pt x="717" y="1399"/>
                    <a:pt x="665" y="1329"/>
                    <a:pt x="577" y="1329"/>
                  </a:cubicBezTo>
                  <a:cubicBezTo>
                    <a:pt x="570" y="1327"/>
                    <a:pt x="562" y="1326"/>
                    <a:pt x="555" y="1326"/>
                  </a:cubicBezTo>
                  <a:close/>
                  <a:moveTo>
                    <a:pt x="455" y="2640"/>
                  </a:moveTo>
                  <a:cubicBezTo>
                    <a:pt x="385" y="2640"/>
                    <a:pt x="315" y="2692"/>
                    <a:pt x="297" y="2780"/>
                  </a:cubicBezTo>
                  <a:cubicBezTo>
                    <a:pt x="280" y="2954"/>
                    <a:pt x="262" y="3129"/>
                    <a:pt x="245" y="3304"/>
                  </a:cubicBezTo>
                  <a:cubicBezTo>
                    <a:pt x="245" y="3391"/>
                    <a:pt x="297" y="3461"/>
                    <a:pt x="385" y="3461"/>
                  </a:cubicBezTo>
                  <a:cubicBezTo>
                    <a:pt x="392" y="3463"/>
                    <a:pt x="400" y="3464"/>
                    <a:pt x="407" y="3464"/>
                  </a:cubicBezTo>
                  <a:cubicBezTo>
                    <a:pt x="469" y="3464"/>
                    <a:pt x="527" y="3402"/>
                    <a:pt x="542" y="3339"/>
                  </a:cubicBezTo>
                  <a:cubicBezTo>
                    <a:pt x="560" y="3164"/>
                    <a:pt x="577" y="2989"/>
                    <a:pt x="595" y="2797"/>
                  </a:cubicBezTo>
                  <a:cubicBezTo>
                    <a:pt x="595" y="2727"/>
                    <a:pt x="542" y="2657"/>
                    <a:pt x="455" y="2640"/>
                  </a:cubicBezTo>
                  <a:close/>
                  <a:moveTo>
                    <a:pt x="305" y="3966"/>
                  </a:moveTo>
                  <a:cubicBezTo>
                    <a:pt x="231" y="3966"/>
                    <a:pt x="175" y="4028"/>
                    <a:pt x="175" y="4091"/>
                  </a:cubicBezTo>
                  <a:cubicBezTo>
                    <a:pt x="158" y="4266"/>
                    <a:pt x="140" y="4458"/>
                    <a:pt x="123" y="4633"/>
                  </a:cubicBezTo>
                  <a:cubicBezTo>
                    <a:pt x="123" y="4703"/>
                    <a:pt x="175" y="4773"/>
                    <a:pt x="262" y="4790"/>
                  </a:cubicBezTo>
                  <a:cubicBezTo>
                    <a:pt x="332" y="4790"/>
                    <a:pt x="402" y="4738"/>
                    <a:pt x="420" y="4650"/>
                  </a:cubicBezTo>
                  <a:cubicBezTo>
                    <a:pt x="437" y="4475"/>
                    <a:pt x="455" y="4301"/>
                    <a:pt x="472" y="4126"/>
                  </a:cubicBezTo>
                  <a:cubicBezTo>
                    <a:pt x="472" y="4038"/>
                    <a:pt x="420" y="3968"/>
                    <a:pt x="332" y="3968"/>
                  </a:cubicBezTo>
                  <a:cubicBezTo>
                    <a:pt x="323" y="3967"/>
                    <a:pt x="314" y="3966"/>
                    <a:pt x="305" y="3966"/>
                  </a:cubicBezTo>
                  <a:close/>
                  <a:moveTo>
                    <a:pt x="183" y="5294"/>
                  </a:moveTo>
                  <a:cubicBezTo>
                    <a:pt x="123" y="5294"/>
                    <a:pt x="68" y="5343"/>
                    <a:pt x="53" y="5419"/>
                  </a:cubicBezTo>
                  <a:cubicBezTo>
                    <a:pt x="35" y="5594"/>
                    <a:pt x="18" y="5769"/>
                    <a:pt x="0" y="5944"/>
                  </a:cubicBezTo>
                  <a:cubicBezTo>
                    <a:pt x="0" y="6031"/>
                    <a:pt x="70" y="6101"/>
                    <a:pt x="140" y="6101"/>
                  </a:cubicBezTo>
                  <a:cubicBezTo>
                    <a:pt x="149" y="6103"/>
                    <a:pt x="158" y="6104"/>
                    <a:pt x="167" y="6104"/>
                  </a:cubicBezTo>
                  <a:cubicBezTo>
                    <a:pt x="242" y="6104"/>
                    <a:pt x="297" y="6041"/>
                    <a:pt x="297" y="5979"/>
                  </a:cubicBezTo>
                  <a:cubicBezTo>
                    <a:pt x="315" y="5804"/>
                    <a:pt x="332" y="5629"/>
                    <a:pt x="350" y="5454"/>
                  </a:cubicBezTo>
                  <a:cubicBezTo>
                    <a:pt x="350" y="5367"/>
                    <a:pt x="297" y="5297"/>
                    <a:pt x="210" y="5297"/>
                  </a:cubicBezTo>
                  <a:cubicBezTo>
                    <a:pt x="201" y="5295"/>
                    <a:pt x="192" y="5294"/>
                    <a:pt x="183" y="5294"/>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8" name="Google Shape;1428;p43"/>
            <p:cNvSpPr/>
            <p:nvPr/>
          </p:nvSpPr>
          <p:spPr>
            <a:xfrm rot="-2088369">
              <a:off x="6945649" y="3496741"/>
              <a:ext cx="277961" cy="364087"/>
            </a:xfrm>
            <a:custGeom>
              <a:avLst/>
              <a:gdLst/>
              <a:ahLst/>
              <a:cxnLst/>
              <a:rect l="l" t="t" r="r" b="b"/>
              <a:pathLst>
                <a:path w="6784" h="8886" extrusionOk="0">
                  <a:moveTo>
                    <a:pt x="3559" y="539"/>
                  </a:moveTo>
                  <a:lnTo>
                    <a:pt x="3559" y="539"/>
                  </a:lnTo>
                  <a:cubicBezTo>
                    <a:pt x="4427" y="3124"/>
                    <a:pt x="5318" y="5746"/>
                    <a:pt x="6418" y="8578"/>
                  </a:cubicBezTo>
                  <a:lnTo>
                    <a:pt x="6418" y="8578"/>
                  </a:lnTo>
                  <a:cubicBezTo>
                    <a:pt x="4400" y="8333"/>
                    <a:pt x="2368" y="8103"/>
                    <a:pt x="350" y="7858"/>
                  </a:cubicBezTo>
                  <a:lnTo>
                    <a:pt x="350" y="7858"/>
                  </a:lnTo>
                  <a:cubicBezTo>
                    <a:pt x="1333" y="5195"/>
                    <a:pt x="2394" y="2845"/>
                    <a:pt x="3559" y="539"/>
                  </a:cubicBezTo>
                  <a:close/>
                  <a:moveTo>
                    <a:pt x="3573" y="0"/>
                  </a:moveTo>
                  <a:cubicBezTo>
                    <a:pt x="3526" y="0"/>
                    <a:pt x="3477" y="32"/>
                    <a:pt x="3462" y="75"/>
                  </a:cubicBezTo>
                  <a:cubicBezTo>
                    <a:pt x="2204" y="2540"/>
                    <a:pt x="1067" y="5075"/>
                    <a:pt x="18" y="7941"/>
                  </a:cubicBezTo>
                  <a:cubicBezTo>
                    <a:pt x="1" y="7976"/>
                    <a:pt x="1" y="8029"/>
                    <a:pt x="18" y="8064"/>
                  </a:cubicBezTo>
                  <a:cubicBezTo>
                    <a:pt x="53" y="8099"/>
                    <a:pt x="88" y="8134"/>
                    <a:pt x="141" y="8134"/>
                  </a:cubicBezTo>
                  <a:cubicBezTo>
                    <a:pt x="2291" y="8378"/>
                    <a:pt x="4459" y="8641"/>
                    <a:pt x="6626" y="8885"/>
                  </a:cubicBezTo>
                  <a:cubicBezTo>
                    <a:pt x="6661" y="8885"/>
                    <a:pt x="6714" y="8868"/>
                    <a:pt x="6749" y="8833"/>
                  </a:cubicBezTo>
                  <a:cubicBezTo>
                    <a:pt x="6784" y="8798"/>
                    <a:pt x="6784" y="8728"/>
                    <a:pt x="6766" y="8693"/>
                  </a:cubicBezTo>
                  <a:cubicBezTo>
                    <a:pt x="5577" y="5651"/>
                    <a:pt x="4651" y="2872"/>
                    <a:pt x="3724" y="92"/>
                  </a:cubicBezTo>
                  <a:cubicBezTo>
                    <a:pt x="3707" y="40"/>
                    <a:pt x="3654" y="5"/>
                    <a:pt x="3602" y="5"/>
                  </a:cubicBezTo>
                  <a:cubicBezTo>
                    <a:pt x="3593" y="2"/>
                    <a:pt x="3583" y="0"/>
                    <a:pt x="357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9" name="Google Shape;1429;p43"/>
            <p:cNvSpPr/>
            <p:nvPr/>
          </p:nvSpPr>
          <p:spPr>
            <a:xfrm rot="-2088369">
              <a:off x="7068011" y="3439152"/>
              <a:ext cx="197736" cy="364456"/>
            </a:xfrm>
            <a:custGeom>
              <a:avLst/>
              <a:gdLst/>
              <a:ahLst/>
              <a:cxnLst/>
              <a:rect l="l" t="t" r="r" b="b"/>
              <a:pathLst>
                <a:path w="4826" h="8895" extrusionOk="0">
                  <a:moveTo>
                    <a:pt x="158" y="1"/>
                  </a:moveTo>
                  <a:cubicBezTo>
                    <a:pt x="128" y="1"/>
                    <a:pt x="98" y="11"/>
                    <a:pt x="70" y="31"/>
                  </a:cubicBezTo>
                  <a:cubicBezTo>
                    <a:pt x="18" y="84"/>
                    <a:pt x="0" y="171"/>
                    <a:pt x="53" y="241"/>
                  </a:cubicBezTo>
                  <a:lnTo>
                    <a:pt x="4503" y="6312"/>
                  </a:lnTo>
                  <a:lnTo>
                    <a:pt x="4503" y="6312"/>
                  </a:lnTo>
                  <a:cubicBezTo>
                    <a:pt x="4057" y="7093"/>
                    <a:pt x="3534" y="7889"/>
                    <a:pt x="3077" y="8685"/>
                  </a:cubicBezTo>
                  <a:cubicBezTo>
                    <a:pt x="3042" y="8755"/>
                    <a:pt x="3059" y="8842"/>
                    <a:pt x="3129" y="8877"/>
                  </a:cubicBezTo>
                  <a:cubicBezTo>
                    <a:pt x="3153" y="8889"/>
                    <a:pt x="3178" y="8894"/>
                    <a:pt x="3203" y="8894"/>
                  </a:cubicBezTo>
                  <a:cubicBezTo>
                    <a:pt x="3254" y="8894"/>
                    <a:pt x="3304" y="8871"/>
                    <a:pt x="3339" y="8824"/>
                  </a:cubicBezTo>
                  <a:cubicBezTo>
                    <a:pt x="3794" y="8020"/>
                    <a:pt x="4336" y="7199"/>
                    <a:pt x="4790" y="6377"/>
                  </a:cubicBezTo>
                  <a:cubicBezTo>
                    <a:pt x="4825" y="6325"/>
                    <a:pt x="4825" y="6272"/>
                    <a:pt x="4790" y="6220"/>
                  </a:cubicBezTo>
                  <a:lnTo>
                    <a:pt x="280" y="66"/>
                  </a:lnTo>
                  <a:cubicBezTo>
                    <a:pt x="248" y="24"/>
                    <a:pt x="204" y="1"/>
                    <a:pt x="15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430" name="Google Shape;1430;p43"/>
          <p:cNvGrpSpPr/>
          <p:nvPr/>
        </p:nvGrpSpPr>
        <p:grpSpPr>
          <a:xfrm>
            <a:off x="4050400" y="864870"/>
            <a:ext cx="3759000" cy="2392200"/>
            <a:chOff x="4050400" y="864870"/>
            <a:chExt cx="3759000" cy="2392200"/>
          </a:xfrm>
        </p:grpSpPr>
        <p:sp>
          <p:nvSpPr>
            <p:cNvPr id="1431" name="Google Shape;1431;p43"/>
            <p:cNvSpPr/>
            <p:nvPr/>
          </p:nvSpPr>
          <p:spPr>
            <a:xfrm rot="381417">
              <a:off x="4539720" y="915050"/>
              <a:ext cx="417609" cy="381782"/>
            </a:xfrm>
            <a:custGeom>
              <a:avLst/>
              <a:gdLst/>
              <a:ahLst/>
              <a:cxnLst/>
              <a:rect l="l" t="t" r="r" b="b"/>
              <a:pathLst>
                <a:path w="17699" h="15265" extrusionOk="0">
                  <a:moveTo>
                    <a:pt x="8936" y="0"/>
                  </a:moveTo>
                  <a:cubicBezTo>
                    <a:pt x="7104" y="3663"/>
                    <a:pt x="5221" y="7335"/>
                    <a:pt x="2840" y="10668"/>
                  </a:cubicBezTo>
                  <a:cubicBezTo>
                    <a:pt x="1939" y="11929"/>
                    <a:pt x="-520" y="13091"/>
                    <a:pt x="173" y="14478"/>
                  </a:cubicBezTo>
                  <a:cubicBezTo>
                    <a:pt x="1027" y="16186"/>
                    <a:pt x="4016" y="14471"/>
                    <a:pt x="5888" y="14097"/>
                  </a:cubicBezTo>
                  <a:cubicBezTo>
                    <a:pt x="9767" y="13321"/>
                    <a:pt x="13744" y="12954"/>
                    <a:pt x="17699" y="12954"/>
                  </a:cubicBezTo>
                </a:path>
              </a:pathLst>
            </a:custGeom>
            <a:noFill/>
            <a:ln w="28575" cap="flat" cmpd="sng">
              <a:solidFill>
                <a:schemeClr val="dk1"/>
              </a:solidFill>
              <a:prstDash val="dash"/>
              <a:round/>
              <a:headEnd type="none" w="med" len="med"/>
              <a:tailEnd type="none" w="med" len="med"/>
            </a:ln>
          </p:spPr>
        </p:sp>
        <p:sp>
          <p:nvSpPr>
            <p:cNvPr id="1432" name="Google Shape;1432;p43"/>
            <p:cNvSpPr/>
            <p:nvPr/>
          </p:nvSpPr>
          <p:spPr>
            <a:xfrm>
              <a:off x="4050400" y="864870"/>
              <a:ext cx="3759000" cy="2392200"/>
            </a:xfrm>
            <a:prstGeom prst="arc">
              <a:avLst>
                <a:gd name="adj1" fmla="val 12973513"/>
                <a:gd name="adj2" fmla="val 1661112"/>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99" name="Google Shape;2693;p74">
            <a:extLst>
              <a:ext uri="{FF2B5EF4-FFF2-40B4-BE49-F238E27FC236}">
                <a16:creationId xmlns:a16="http://schemas.microsoft.com/office/drawing/2014/main" id="{3DCAF9E1-8DDE-2F6C-3494-23248AE32EF6}"/>
              </a:ext>
            </a:extLst>
          </p:cNvPr>
          <p:cNvGrpSpPr/>
          <p:nvPr/>
        </p:nvGrpSpPr>
        <p:grpSpPr>
          <a:xfrm>
            <a:off x="315095" y="557743"/>
            <a:ext cx="3121435" cy="4028013"/>
            <a:chOff x="3742496" y="2457460"/>
            <a:chExt cx="747246" cy="964274"/>
          </a:xfrm>
        </p:grpSpPr>
        <p:grpSp>
          <p:nvGrpSpPr>
            <p:cNvPr id="100" name="Google Shape;2694;p74">
              <a:extLst>
                <a:ext uri="{FF2B5EF4-FFF2-40B4-BE49-F238E27FC236}">
                  <a16:creationId xmlns:a16="http://schemas.microsoft.com/office/drawing/2014/main" id="{682B4C4E-000C-28D6-EC2E-F73D8287C110}"/>
                </a:ext>
              </a:extLst>
            </p:cNvPr>
            <p:cNvGrpSpPr/>
            <p:nvPr/>
          </p:nvGrpSpPr>
          <p:grpSpPr>
            <a:xfrm>
              <a:off x="3742496" y="2457460"/>
              <a:ext cx="747246" cy="964274"/>
              <a:chOff x="3742496" y="2457460"/>
              <a:chExt cx="747246" cy="964274"/>
            </a:xfrm>
          </p:grpSpPr>
          <p:sp>
            <p:nvSpPr>
              <p:cNvPr id="102" name="Google Shape;2695;p74">
                <a:extLst>
                  <a:ext uri="{FF2B5EF4-FFF2-40B4-BE49-F238E27FC236}">
                    <a16:creationId xmlns:a16="http://schemas.microsoft.com/office/drawing/2014/main" id="{0AB7D273-3C22-15E3-BE7C-DD7710559041}"/>
                  </a:ext>
                </a:extLst>
              </p:cNvPr>
              <p:cNvSpPr/>
              <p:nvPr/>
            </p:nvSpPr>
            <p:spPr>
              <a:xfrm>
                <a:off x="3742496" y="2512045"/>
                <a:ext cx="747246" cy="909689"/>
              </a:xfrm>
              <a:custGeom>
                <a:avLst/>
                <a:gdLst/>
                <a:ahLst/>
                <a:cxnLst/>
                <a:rect l="l" t="t" r="r" b="b"/>
                <a:pathLst>
                  <a:path w="27789" h="33830" extrusionOk="0">
                    <a:moveTo>
                      <a:pt x="13249" y="5441"/>
                    </a:moveTo>
                    <a:cubicBezTo>
                      <a:pt x="14843" y="5441"/>
                      <a:pt x="16425" y="6621"/>
                      <a:pt x="16765" y="8197"/>
                    </a:cubicBezTo>
                    <a:cubicBezTo>
                      <a:pt x="17149" y="9980"/>
                      <a:pt x="15873" y="11955"/>
                      <a:pt x="14090" y="12357"/>
                    </a:cubicBezTo>
                    <a:cubicBezTo>
                      <a:pt x="13865" y="12406"/>
                      <a:pt x="13638" y="12429"/>
                      <a:pt x="13412" y="12429"/>
                    </a:cubicBezTo>
                    <a:cubicBezTo>
                      <a:pt x="11784" y="12429"/>
                      <a:pt x="10235" y="11214"/>
                      <a:pt x="9912" y="9648"/>
                    </a:cubicBezTo>
                    <a:cubicBezTo>
                      <a:pt x="9545" y="7847"/>
                      <a:pt x="10839" y="5889"/>
                      <a:pt x="12622" y="5504"/>
                    </a:cubicBezTo>
                    <a:cubicBezTo>
                      <a:pt x="12829" y="5462"/>
                      <a:pt x="13039" y="5441"/>
                      <a:pt x="13249" y="5441"/>
                    </a:cubicBezTo>
                    <a:close/>
                    <a:moveTo>
                      <a:pt x="13225" y="20326"/>
                    </a:moveTo>
                    <a:cubicBezTo>
                      <a:pt x="14696" y="20326"/>
                      <a:pt x="16188" y="21184"/>
                      <a:pt x="16782" y="22531"/>
                    </a:cubicBezTo>
                    <a:cubicBezTo>
                      <a:pt x="17586" y="24332"/>
                      <a:pt x="16677" y="26692"/>
                      <a:pt x="14877" y="27496"/>
                    </a:cubicBezTo>
                    <a:cubicBezTo>
                      <a:pt x="14412" y="27709"/>
                      <a:pt x="13918" y="27807"/>
                      <a:pt x="13425" y="27807"/>
                    </a:cubicBezTo>
                    <a:cubicBezTo>
                      <a:pt x="11932" y="27807"/>
                      <a:pt x="10455" y="26905"/>
                      <a:pt x="9877" y="25538"/>
                    </a:cubicBezTo>
                    <a:cubicBezTo>
                      <a:pt x="9090" y="23737"/>
                      <a:pt x="10034" y="21377"/>
                      <a:pt x="11835" y="20608"/>
                    </a:cubicBezTo>
                    <a:cubicBezTo>
                      <a:pt x="12275" y="20416"/>
                      <a:pt x="12749" y="20326"/>
                      <a:pt x="13225" y="20326"/>
                    </a:cubicBezTo>
                    <a:close/>
                    <a:moveTo>
                      <a:pt x="13359" y="1"/>
                    </a:moveTo>
                    <a:cubicBezTo>
                      <a:pt x="13111" y="1"/>
                      <a:pt x="12859" y="11"/>
                      <a:pt x="12604" y="33"/>
                    </a:cubicBezTo>
                    <a:cubicBezTo>
                      <a:pt x="4353" y="645"/>
                      <a:pt x="1696" y="10644"/>
                      <a:pt x="8129" y="15556"/>
                    </a:cubicBezTo>
                    <a:cubicBezTo>
                      <a:pt x="0" y="17986"/>
                      <a:pt x="2762" y="30782"/>
                      <a:pt x="9615" y="33125"/>
                    </a:cubicBezTo>
                    <a:cubicBezTo>
                      <a:pt x="10915" y="33609"/>
                      <a:pt x="12178" y="33830"/>
                      <a:pt x="13379" y="33830"/>
                    </a:cubicBezTo>
                    <a:cubicBezTo>
                      <a:pt x="22316" y="33830"/>
                      <a:pt x="27789" y="21622"/>
                      <a:pt x="19282" y="15242"/>
                    </a:cubicBezTo>
                    <a:cubicBezTo>
                      <a:pt x="25072" y="9908"/>
                      <a:pt x="20975" y="1"/>
                      <a:pt x="13359" y="1"/>
                    </a:cubicBezTo>
                    <a:close/>
                  </a:path>
                </a:pathLst>
              </a:custGeom>
              <a:solidFill>
                <a:schemeClr val="lt1"/>
              </a:solidFill>
              <a:ln w="9525" cap="flat" cmpd="sng">
                <a:solidFill>
                  <a:schemeClr val="dk1"/>
                </a:solidFill>
                <a:prstDash val="solid"/>
                <a:round/>
                <a:headEnd type="none" w="sm" len="sm"/>
                <a:tailEnd type="none" w="sm" len="sm"/>
              </a:ln>
              <a:effectLst>
                <a:outerShdw dist="28575" dir="28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696;p74">
                <a:extLst>
                  <a:ext uri="{FF2B5EF4-FFF2-40B4-BE49-F238E27FC236}">
                    <a16:creationId xmlns:a16="http://schemas.microsoft.com/office/drawing/2014/main" id="{FD4914B9-7CB4-2935-C840-7353F4BB5D2C}"/>
                  </a:ext>
                </a:extLst>
              </p:cNvPr>
              <p:cNvSpPr/>
              <p:nvPr/>
            </p:nvSpPr>
            <p:spPr>
              <a:xfrm>
                <a:off x="3796543" y="2963568"/>
                <a:ext cx="668351" cy="458152"/>
              </a:xfrm>
              <a:custGeom>
                <a:avLst/>
                <a:gdLst/>
                <a:ahLst/>
                <a:cxnLst/>
                <a:rect l="l" t="t" r="r" b="b"/>
                <a:pathLst>
                  <a:path w="24855" h="17038" extrusionOk="0">
                    <a:moveTo>
                      <a:pt x="11215" y="3534"/>
                    </a:moveTo>
                    <a:cubicBezTo>
                      <a:pt x="12686" y="3534"/>
                      <a:pt x="14178" y="4392"/>
                      <a:pt x="14772" y="5739"/>
                    </a:cubicBezTo>
                    <a:cubicBezTo>
                      <a:pt x="15576" y="7540"/>
                      <a:pt x="14667" y="9900"/>
                      <a:pt x="12867" y="10704"/>
                    </a:cubicBezTo>
                    <a:cubicBezTo>
                      <a:pt x="12402" y="10917"/>
                      <a:pt x="11908" y="11015"/>
                      <a:pt x="11415" y="11015"/>
                    </a:cubicBezTo>
                    <a:cubicBezTo>
                      <a:pt x="9922" y="11015"/>
                      <a:pt x="8445" y="10113"/>
                      <a:pt x="7867" y="8746"/>
                    </a:cubicBezTo>
                    <a:cubicBezTo>
                      <a:pt x="7080" y="6945"/>
                      <a:pt x="8024" y="4585"/>
                      <a:pt x="9825" y="3816"/>
                    </a:cubicBezTo>
                    <a:cubicBezTo>
                      <a:pt x="10265" y="3624"/>
                      <a:pt x="10739" y="3534"/>
                      <a:pt x="11215" y="3534"/>
                    </a:cubicBezTo>
                    <a:close/>
                    <a:moveTo>
                      <a:pt x="17463" y="0"/>
                    </a:moveTo>
                    <a:cubicBezTo>
                      <a:pt x="16574" y="0"/>
                      <a:pt x="15679" y="108"/>
                      <a:pt x="14825" y="303"/>
                    </a:cubicBezTo>
                    <a:cubicBezTo>
                      <a:pt x="12010" y="932"/>
                      <a:pt x="9405" y="2330"/>
                      <a:pt x="6608" y="3012"/>
                    </a:cubicBezTo>
                    <a:cubicBezTo>
                      <a:pt x="5675" y="3236"/>
                      <a:pt x="4687" y="3357"/>
                      <a:pt x="3738" y="3357"/>
                    </a:cubicBezTo>
                    <a:cubicBezTo>
                      <a:pt x="2982" y="3357"/>
                      <a:pt x="2250" y="3280"/>
                      <a:pt x="1591" y="3117"/>
                    </a:cubicBezTo>
                    <a:lnTo>
                      <a:pt x="1591" y="3117"/>
                    </a:lnTo>
                    <a:cubicBezTo>
                      <a:pt x="0" y="7872"/>
                      <a:pt x="2780" y="14690"/>
                      <a:pt x="7605" y="16333"/>
                    </a:cubicBezTo>
                    <a:cubicBezTo>
                      <a:pt x="8905" y="16817"/>
                      <a:pt x="10169" y="17037"/>
                      <a:pt x="11369" y="17037"/>
                    </a:cubicBezTo>
                    <a:cubicBezTo>
                      <a:pt x="19577" y="17037"/>
                      <a:pt x="24855" y="6746"/>
                      <a:pt x="19090" y="128"/>
                    </a:cubicBezTo>
                    <a:cubicBezTo>
                      <a:pt x="18557" y="41"/>
                      <a:pt x="18011" y="0"/>
                      <a:pt x="17463" y="0"/>
                    </a:cubicBezTo>
                    <a:close/>
                  </a:path>
                </a:pathLst>
              </a:custGeom>
              <a:solidFill>
                <a:srgbClr val="3DBD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697;p74">
                <a:extLst>
                  <a:ext uri="{FF2B5EF4-FFF2-40B4-BE49-F238E27FC236}">
                    <a16:creationId xmlns:a16="http://schemas.microsoft.com/office/drawing/2014/main" id="{871E7BFA-18AF-3244-6002-1A7E48CB3268}"/>
                  </a:ext>
                </a:extLst>
              </p:cNvPr>
              <p:cNvSpPr/>
              <p:nvPr/>
            </p:nvSpPr>
            <p:spPr>
              <a:xfrm>
                <a:off x="3806896" y="2457460"/>
                <a:ext cx="563157" cy="443201"/>
              </a:xfrm>
              <a:custGeom>
                <a:avLst/>
                <a:gdLst/>
                <a:ahLst/>
                <a:cxnLst/>
                <a:rect l="l" t="t" r="r" b="b"/>
                <a:pathLst>
                  <a:path w="20943" h="16482" extrusionOk="0">
                    <a:moveTo>
                      <a:pt x="9772" y="0"/>
                    </a:moveTo>
                    <a:cubicBezTo>
                      <a:pt x="9265" y="0"/>
                      <a:pt x="8758" y="52"/>
                      <a:pt x="8269" y="140"/>
                    </a:cubicBezTo>
                    <a:cubicBezTo>
                      <a:pt x="8181" y="157"/>
                      <a:pt x="8129" y="227"/>
                      <a:pt x="8146" y="315"/>
                    </a:cubicBezTo>
                    <a:cubicBezTo>
                      <a:pt x="8162" y="375"/>
                      <a:pt x="8216" y="423"/>
                      <a:pt x="8288" y="423"/>
                    </a:cubicBezTo>
                    <a:cubicBezTo>
                      <a:pt x="8299" y="423"/>
                      <a:pt x="8310" y="422"/>
                      <a:pt x="8321" y="420"/>
                    </a:cubicBezTo>
                    <a:cubicBezTo>
                      <a:pt x="8793" y="350"/>
                      <a:pt x="9283" y="297"/>
                      <a:pt x="9772" y="297"/>
                    </a:cubicBezTo>
                    <a:cubicBezTo>
                      <a:pt x="9860" y="297"/>
                      <a:pt x="9912" y="227"/>
                      <a:pt x="9912" y="140"/>
                    </a:cubicBezTo>
                    <a:cubicBezTo>
                      <a:pt x="9912" y="70"/>
                      <a:pt x="9860" y="0"/>
                      <a:pt x="9772" y="0"/>
                    </a:cubicBezTo>
                    <a:close/>
                    <a:moveTo>
                      <a:pt x="11276" y="87"/>
                    </a:moveTo>
                    <a:cubicBezTo>
                      <a:pt x="11206" y="87"/>
                      <a:pt x="11118" y="140"/>
                      <a:pt x="11118" y="227"/>
                    </a:cubicBezTo>
                    <a:cubicBezTo>
                      <a:pt x="11101" y="297"/>
                      <a:pt x="11153" y="367"/>
                      <a:pt x="11241" y="385"/>
                    </a:cubicBezTo>
                    <a:cubicBezTo>
                      <a:pt x="11730" y="455"/>
                      <a:pt x="12202" y="559"/>
                      <a:pt x="12674" y="699"/>
                    </a:cubicBezTo>
                    <a:cubicBezTo>
                      <a:pt x="12683" y="702"/>
                      <a:pt x="12693" y="703"/>
                      <a:pt x="12702" y="703"/>
                    </a:cubicBezTo>
                    <a:cubicBezTo>
                      <a:pt x="12766" y="703"/>
                      <a:pt x="12834" y="655"/>
                      <a:pt x="12849" y="594"/>
                    </a:cubicBezTo>
                    <a:cubicBezTo>
                      <a:pt x="12884" y="507"/>
                      <a:pt x="12831" y="437"/>
                      <a:pt x="12761" y="420"/>
                    </a:cubicBezTo>
                    <a:cubicBezTo>
                      <a:pt x="12272" y="280"/>
                      <a:pt x="11782" y="157"/>
                      <a:pt x="11276" y="87"/>
                    </a:cubicBezTo>
                    <a:close/>
                    <a:moveTo>
                      <a:pt x="6848" y="496"/>
                    </a:moveTo>
                    <a:cubicBezTo>
                      <a:pt x="6832" y="496"/>
                      <a:pt x="6816" y="499"/>
                      <a:pt x="6800" y="507"/>
                    </a:cubicBezTo>
                    <a:cubicBezTo>
                      <a:pt x="6328" y="664"/>
                      <a:pt x="5856" y="857"/>
                      <a:pt x="5402" y="1084"/>
                    </a:cubicBezTo>
                    <a:cubicBezTo>
                      <a:pt x="5332" y="1119"/>
                      <a:pt x="5297" y="1206"/>
                      <a:pt x="5349" y="1276"/>
                    </a:cubicBezTo>
                    <a:cubicBezTo>
                      <a:pt x="5375" y="1327"/>
                      <a:pt x="5429" y="1360"/>
                      <a:pt x="5483" y="1360"/>
                    </a:cubicBezTo>
                    <a:cubicBezTo>
                      <a:pt x="5503" y="1360"/>
                      <a:pt x="5523" y="1355"/>
                      <a:pt x="5542" y="1346"/>
                    </a:cubicBezTo>
                    <a:cubicBezTo>
                      <a:pt x="5979" y="1119"/>
                      <a:pt x="6433" y="927"/>
                      <a:pt x="6888" y="787"/>
                    </a:cubicBezTo>
                    <a:cubicBezTo>
                      <a:pt x="6975" y="752"/>
                      <a:pt x="7010" y="664"/>
                      <a:pt x="6993" y="594"/>
                    </a:cubicBezTo>
                    <a:cubicBezTo>
                      <a:pt x="6965" y="540"/>
                      <a:pt x="6906" y="496"/>
                      <a:pt x="6848" y="496"/>
                    </a:cubicBezTo>
                    <a:close/>
                    <a:moveTo>
                      <a:pt x="14109" y="913"/>
                    </a:moveTo>
                    <a:cubicBezTo>
                      <a:pt x="14048" y="913"/>
                      <a:pt x="13998" y="945"/>
                      <a:pt x="13985" y="996"/>
                    </a:cubicBezTo>
                    <a:cubicBezTo>
                      <a:pt x="13950" y="1084"/>
                      <a:pt x="13985" y="1171"/>
                      <a:pt x="14055" y="1189"/>
                    </a:cubicBezTo>
                    <a:cubicBezTo>
                      <a:pt x="14492" y="1399"/>
                      <a:pt x="14929" y="1626"/>
                      <a:pt x="15349" y="1888"/>
                    </a:cubicBezTo>
                    <a:cubicBezTo>
                      <a:pt x="15372" y="1900"/>
                      <a:pt x="15397" y="1905"/>
                      <a:pt x="15422" y="1905"/>
                    </a:cubicBezTo>
                    <a:cubicBezTo>
                      <a:pt x="15473" y="1905"/>
                      <a:pt x="15523" y="1882"/>
                      <a:pt x="15558" y="1836"/>
                    </a:cubicBezTo>
                    <a:cubicBezTo>
                      <a:pt x="15593" y="1766"/>
                      <a:pt x="15576" y="1678"/>
                      <a:pt x="15506" y="1626"/>
                    </a:cubicBezTo>
                    <a:cubicBezTo>
                      <a:pt x="15069" y="1364"/>
                      <a:pt x="14632" y="1136"/>
                      <a:pt x="14177" y="927"/>
                    </a:cubicBezTo>
                    <a:cubicBezTo>
                      <a:pt x="14154" y="917"/>
                      <a:pt x="14131" y="913"/>
                      <a:pt x="14109" y="913"/>
                    </a:cubicBezTo>
                    <a:close/>
                    <a:moveTo>
                      <a:pt x="4196" y="1823"/>
                    </a:moveTo>
                    <a:cubicBezTo>
                      <a:pt x="4166" y="1823"/>
                      <a:pt x="4136" y="1832"/>
                      <a:pt x="4108" y="1853"/>
                    </a:cubicBezTo>
                    <a:cubicBezTo>
                      <a:pt x="3689" y="2133"/>
                      <a:pt x="3304" y="2447"/>
                      <a:pt x="2937" y="2797"/>
                    </a:cubicBezTo>
                    <a:cubicBezTo>
                      <a:pt x="2867" y="2849"/>
                      <a:pt x="2867" y="2937"/>
                      <a:pt x="2919" y="3007"/>
                    </a:cubicBezTo>
                    <a:cubicBezTo>
                      <a:pt x="2954" y="3033"/>
                      <a:pt x="2994" y="3046"/>
                      <a:pt x="3031" y="3046"/>
                    </a:cubicBezTo>
                    <a:cubicBezTo>
                      <a:pt x="3068" y="3046"/>
                      <a:pt x="3103" y="3033"/>
                      <a:pt x="3129" y="3007"/>
                    </a:cubicBezTo>
                    <a:cubicBezTo>
                      <a:pt x="3496" y="2675"/>
                      <a:pt x="3863" y="2360"/>
                      <a:pt x="4266" y="2080"/>
                    </a:cubicBezTo>
                    <a:cubicBezTo>
                      <a:pt x="4335" y="2045"/>
                      <a:pt x="4353" y="1940"/>
                      <a:pt x="4318" y="1888"/>
                    </a:cubicBezTo>
                    <a:cubicBezTo>
                      <a:pt x="4286" y="1846"/>
                      <a:pt x="4242" y="1823"/>
                      <a:pt x="4196" y="1823"/>
                    </a:cubicBezTo>
                    <a:close/>
                    <a:moveTo>
                      <a:pt x="16650" y="2469"/>
                    </a:moveTo>
                    <a:cubicBezTo>
                      <a:pt x="16603" y="2469"/>
                      <a:pt x="16552" y="2492"/>
                      <a:pt x="16520" y="2535"/>
                    </a:cubicBezTo>
                    <a:cubicBezTo>
                      <a:pt x="16485" y="2587"/>
                      <a:pt x="16485" y="2675"/>
                      <a:pt x="16555" y="2727"/>
                    </a:cubicBezTo>
                    <a:cubicBezTo>
                      <a:pt x="16922" y="3042"/>
                      <a:pt x="17289" y="3374"/>
                      <a:pt x="17621" y="3724"/>
                    </a:cubicBezTo>
                    <a:cubicBezTo>
                      <a:pt x="17649" y="3761"/>
                      <a:pt x="17693" y="3778"/>
                      <a:pt x="17735" y="3778"/>
                    </a:cubicBezTo>
                    <a:cubicBezTo>
                      <a:pt x="17771" y="3778"/>
                      <a:pt x="17807" y="3765"/>
                      <a:pt x="17831" y="3741"/>
                    </a:cubicBezTo>
                    <a:cubicBezTo>
                      <a:pt x="17883" y="3689"/>
                      <a:pt x="17901" y="3584"/>
                      <a:pt x="17831" y="3531"/>
                    </a:cubicBezTo>
                    <a:cubicBezTo>
                      <a:pt x="17499" y="3164"/>
                      <a:pt x="17114" y="2814"/>
                      <a:pt x="16730" y="2500"/>
                    </a:cubicBezTo>
                    <a:cubicBezTo>
                      <a:pt x="16709" y="2479"/>
                      <a:pt x="16680" y="2469"/>
                      <a:pt x="16650" y="2469"/>
                    </a:cubicBezTo>
                    <a:close/>
                    <a:moveTo>
                      <a:pt x="2036" y="3850"/>
                    </a:moveTo>
                    <a:cubicBezTo>
                      <a:pt x="1991" y="3850"/>
                      <a:pt x="1944" y="3873"/>
                      <a:pt x="1923" y="3916"/>
                    </a:cubicBezTo>
                    <a:cubicBezTo>
                      <a:pt x="1608" y="4300"/>
                      <a:pt x="1329" y="4720"/>
                      <a:pt x="1084" y="5174"/>
                    </a:cubicBezTo>
                    <a:cubicBezTo>
                      <a:pt x="1049" y="5244"/>
                      <a:pt x="1066" y="5332"/>
                      <a:pt x="1136" y="5367"/>
                    </a:cubicBezTo>
                    <a:cubicBezTo>
                      <a:pt x="1160" y="5378"/>
                      <a:pt x="1185" y="5384"/>
                      <a:pt x="1210" y="5384"/>
                    </a:cubicBezTo>
                    <a:cubicBezTo>
                      <a:pt x="1261" y="5384"/>
                      <a:pt x="1311" y="5361"/>
                      <a:pt x="1346" y="5314"/>
                    </a:cubicBezTo>
                    <a:cubicBezTo>
                      <a:pt x="1573" y="4877"/>
                      <a:pt x="1836" y="4475"/>
                      <a:pt x="2150" y="4091"/>
                    </a:cubicBezTo>
                    <a:cubicBezTo>
                      <a:pt x="2185" y="4021"/>
                      <a:pt x="2185" y="3933"/>
                      <a:pt x="2115" y="3881"/>
                    </a:cubicBezTo>
                    <a:cubicBezTo>
                      <a:pt x="2095" y="3860"/>
                      <a:pt x="2066" y="3850"/>
                      <a:pt x="2036" y="3850"/>
                    </a:cubicBezTo>
                    <a:close/>
                    <a:moveTo>
                      <a:pt x="18679" y="4637"/>
                    </a:moveTo>
                    <a:cubicBezTo>
                      <a:pt x="18650" y="4637"/>
                      <a:pt x="18621" y="4647"/>
                      <a:pt x="18600" y="4668"/>
                    </a:cubicBezTo>
                    <a:cubicBezTo>
                      <a:pt x="18530" y="4702"/>
                      <a:pt x="18513" y="4790"/>
                      <a:pt x="18565" y="4860"/>
                    </a:cubicBezTo>
                    <a:cubicBezTo>
                      <a:pt x="18723" y="5105"/>
                      <a:pt x="18880" y="5349"/>
                      <a:pt x="19037" y="5594"/>
                    </a:cubicBezTo>
                    <a:cubicBezTo>
                      <a:pt x="19142" y="5769"/>
                      <a:pt x="19230" y="5944"/>
                      <a:pt x="19334" y="6118"/>
                    </a:cubicBezTo>
                    <a:cubicBezTo>
                      <a:pt x="19358" y="6165"/>
                      <a:pt x="19404" y="6188"/>
                      <a:pt x="19454" y="6188"/>
                    </a:cubicBezTo>
                    <a:cubicBezTo>
                      <a:pt x="19478" y="6188"/>
                      <a:pt x="19503" y="6183"/>
                      <a:pt x="19527" y="6171"/>
                    </a:cubicBezTo>
                    <a:cubicBezTo>
                      <a:pt x="19597" y="6136"/>
                      <a:pt x="19632" y="6049"/>
                      <a:pt x="19579" y="5979"/>
                    </a:cubicBezTo>
                    <a:cubicBezTo>
                      <a:pt x="19492" y="5804"/>
                      <a:pt x="19387" y="5611"/>
                      <a:pt x="19282" y="5437"/>
                    </a:cubicBezTo>
                    <a:cubicBezTo>
                      <a:pt x="19142" y="5192"/>
                      <a:pt x="18967" y="4930"/>
                      <a:pt x="18793" y="4702"/>
                    </a:cubicBezTo>
                    <a:cubicBezTo>
                      <a:pt x="18771" y="4660"/>
                      <a:pt x="18725" y="4637"/>
                      <a:pt x="18679" y="4637"/>
                    </a:cubicBezTo>
                    <a:close/>
                    <a:moveTo>
                      <a:pt x="610" y="6457"/>
                    </a:moveTo>
                    <a:cubicBezTo>
                      <a:pt x="548" y="6457"/>
                      <a:pt x="499" y="6501"/>
                      <a:pt x="472" y="6555"/>
                    </a:cubicBezTo>
                    <a:cubicBezTo>
                      <a:pt x="315" y="7027"/>
                      <a:pt x="192" y="7534"/>
                      <a:pt x="122" y="8024"/>
                    </a:cubicBezTo>
                    <a:cubicBezTo>
                      <a:pt x="105" y="8111"/>
                      <a:pt x="157" y="8181"/>
                      <a:pt x="245" y="8199"/>
                    </a:cubicBezTo>
                    <a:cubicBezTo>
                      <a:pt x="315" y="8199"/>
                      <a:pt x="402" y="8146"/>
                      <a:pt x="402" y="8076"/>
                    </a:cubicBezTo>
                    <a:cubicBezTo>
                      <a:pt x="490" y="7587"/>
                      <a:pt x="594" y="7115"/>
                      <a:pt x="752" y="6643"/>
                    </a:cubicBezTo>
                    <a:cubicBezTo>
                      <a:pt x="787" y="6573"/>
                      <a:pt x="734" y="6486"/>
                      <a:pt x="664" y="6468"/>
                    </a:cubicBezTo>
                    <a:cubicBezTo>
                      <a:pt x="645" y="6460"/>
                      <a:pt x="627" y="6457"/>
                      <a:pt x="610" y="6457"/>
                    </a:cubicBezTo>
                    <a:close/>
                    <a:moveTo>
                      <a:pt x="20064" y="7261"/>
                    </a:moveTo>
                    <a:cubicBezTo>
                      <a:pt x="20048" y="7261"/>
                      <a:pt x="20032" y="7265"/>
                      <a:pt x="20016" y="7272"/>
                    </a:cubicBezTo>
                    <a:cubicBezTo>
                      <a:pt x="19929" y="7290"/>
                      <a:pt x="19894" y="7377"/>
                      <a:pt x="19929" y="7465"/>
                    </a:cubicBezTo>
                    <a:cubicBezTo>
                      <a:pt x="20086" y="7919"/>
                      <a:pt x="20226" y="8391"/>
                      <a:pt x="20348" y="8863"/>
                    </a:cubicBezTo>
                    <a:cubicBezTo>
                      <a:pt x="20363" y="8936"/>
                      <a:pt x="20414" y="8972"/>
                      <a:pt x="20481" y="8972"/>
                    </a:cubicBezTo>
                    <a:cubicBezTo>
                      <a:pt x="20495" y="8972"/>
                      <a:pt x="20509" y="8971"/>
                      <a:pt x="20523" y="8968"/>
                    </a:cubicBezTo>
                    <a:cubicBezTo>
                      <a:pt x="20593" y="8950"/>
                      <a:pt x="20646" y="8880"/>
                      <a:pt x="20628" y="8793"/>
                    </a:cubicBezTo>
                    <a:cubicBezTo>
                      <a:pt x="20506" y="8304"/>
                      <a:pt x="20366" y="7832"/>
                      <a:pt x="20191" y="7360"/>
                    </a:cubicBezTo>
                    <a:cubicBezTo>
                      <a:pt x="20177" y="7305"/>
                      <a:pt x="20121" y="7261"/>
                      <a:pt x="20064" y="7261"/>
                    </a:cubicBezTo>
                    <a:close/>
                    <a:moveTo>
                      <a:pt x="157" y="9387"/>
                    </a:moveTo>
                    <a:cubicBezTo>
                      <a:pt x="70" y="9387"/>
                      <a:pt x="0" y="9457"/>
                      <a:pt x="0" y="9527"/>
                    </a:cubicBezTo>
                    <a:cubicBezTo>
                      <a:pt x="0" y="10034"/>
                      <a:pt x="53" y="10541"/>
                      <a:pt x="122" y="11031"/>
                    </a:cubicBezTo>
                    <a:cubicBezTo>
                      <a:pt x="138" y="11107"/>
                      <a:pt x="193" y="11156"/>
                      <a:pt x="264" y="11156"/>
                    </a:cubicBezTo>
                    <a:cubicBezTo>
                      <a:pt x="275" y="11156"/>
                      <a:pt x="286" y="11155"/>
                      <a:pt x="297" y="11153"/>
                    </a:cubicBezTo>
                    <a:cubicBezTo>
                      <a:pt x="385" y="11136"/>
                      <a:pt x="437" y="11066"/>
                      <a:pt x="420" y="10996"/>
                    </a:cubicBezTo>
                    <a:cubicBezTo>
                      <a:pt x="332" y="10506"/>
                      <a:pt x="297" y="10017"/>
                      <a:pt x="297" y="9527"/>
                    </a:cubicBezTo>
                    <a:cubicBezTo>
                      <a:pt x="297" y="9457"/>
                      <a:pt x="227" y="9387"/>
                      <a:pt x="157" y="9387"/>
                    </a:cubicBezTo>
                    <a:close/>
                    <a:moveTo>
                      <a:pt x="20715" y="10157"/>
                    </a:moveTo>
                    <a:cubicBezTo>
                      <a:pt x="20628" y="10174"/>
                      <a:pt x="20576" y="10244"/>
                      <a:pt x="20576" y="10314"/>
                    </a:cubicBezTo>
                    <a:cubicBezTo>
                      <a:pt x="20628" y="10751"/>
                      <a:pt x="20646" y="11188"/>
                      <a:pt x="20646" y="11625"/>
                    </a:cubicBezTo>
                    <a:cubicBezTo>
                      <a:pt x="20646" y="11678"/>
                      <a:pt x="20646" y="11730"/>
                      <a:pt x="20646" y="11782"/>
                    </a:cubicBezTo>
                    <a:cubicBezTo>
                      <a:pt x="20646" y="11870"/>
                      <a:pt x="20715" y="11940"/>
                      <a:pt x="20803" y="11940"/>
                    </a:cubicBezTo>
                    <a:cubicBezTo>
                      <a:pt x="20873" y="11940"/>
                      <a:pt x="20943" y="11870"/>
                      <a:pt x="20943" y="11782"/>
                    </a:cubicBezTo>
                    <a:cubicBezTo>
                      <a:pt x="20943" y="11730"/>
                      <a:pt x="20943" y="11678"/>
                      <a:pt x="20943" y="11625"/>
                    </a:cubicBezTo>
                    <a:cubicBezTo>
                      <a:pt x="20943" y="11171"/>
                      <a:pt x="20925" y="10734"/>
                      <a:pt x="20873" y="10279"/>
                    </a:cubicBezTo>
                    <a:cubicBezTo>
                      <a:pt x="20873" y="10209"/>
                      <a:pt x="20785" y="10157"/>
                      <a:pt x="20715" y="10157"/>
                    </a:cubicBezTo>
                    <a:close/>
                    <a:moveTo>
                      <a:pt x="632" y="12313"/>
                    </a:moveTo>
                    <a:cubicBezTo>
                      <a:pt x="614" y="12313"/>
                      <a:pt x="596" y="12317"/>
                      <a:pt x="577" y="12324"/>
                    </a:cubicBezTo>
                    <a:cubicBezTo>
                      <a:pt x="507" y="12342"/>
                      <a:pt x="455" y="12429"/>
                      <a:pt x="490" y="12499"/>
                    </a:cubicBezTo>
                    <a:cubicBezTo>
                      <a:pt x="647" y="12989"/>
                      <a:pt x="839" y="13443"/>
                      <a:pt x="1084" y="13898"/>
                    </a:cubicBezTo>
                    <a:cubicBezTo>
                      <a:pt x="1107" y="13944"/>
                      <a:pt x="1154" y="13975"/>
                      <a:pt x="1203" y="13975"/>
                    </a:cubicBezTo>
                    <a:cubicBezTo>
                      <a:pt x="1228" y="13975"/>
                      <a:pt x="1253" y="13968"/>
                      <a:pt x="1276" y="13950"/>
                    </a:cubicBezTo>
                    <a:cubicBezTo>
                      <a:pt x="1346" y="13915"/>
                      <a:pt x="1364" y="13828"/>
                      <a:pt x="1329" y="13758"/>
                    </a:cubicBezTo>
                    <a:cubicBezTo>
                      <a:pt x="1101" y="13338"/>
                      <a:pt x="909" y="12884"/>
                      <a:pt x="769" y="12412"/>
                    </a:cubicBezTo>
                    <a:cubicBezTo>
                      <a:pt x="742" y="12357"/>
                      <a:pt x="693" y="12313"/>
                      <a:pt x="632" y="12313"/>
                    </a:cubicBezTo>
                    <a:close/>
                    <a:moveTo>
                      <a:pt x="20688" y="13126"/>
                    </a:moveTo>
                    <a:cubicBezTo>
                      <a:pt x="20614" y="13126"/>
                      <a:pt x="20556" y="13188"/>
                      <a:pt x="20541" y="13251"/>
                    </a:cubicBezTo>
                    <a:cubicBezTo>
                      <a:pt x="20488" y="13740"/>
                      <a:pt x="20383" y="14230"/>
                      <a:pt x="20278" y="14702"/>
                    </a:cubicBezTo>
                    <a:cubicBezTo>
                      <a:pt x="20243" y="14772"/>
                      <a:pt x="20296" y="14859"/>
                      <a:pt x="20383" y="14877"/>
                    </a:cubicBezTo>
                    <a:cubicBezTo>
                      <a:pt x="20393" y="14879"/>
                      <a:pt x="20402" y="14880"/>
                      <a:pt x="20412" y="14880"/>
                    </a:cubicBezTo>
                    <a:cubicBezTo>
                      <a:pt x="20475" y="14880"/>
                      <a:pt x="20543" y="14832"/>
                      <a:pt x="20558" y="14772"/>
                    </a:cubicBezTo>
                    <a:cubicBezTo>
                      <a:pt x="20680" y="14282"/>
                      <a:pt x="20768" y="13793"/>
                      <a:pt x="20838" y="13286"/>
                    </a:cubicBezTo>
                    <a:cubicBezTo>
                      <a:pt x="20838" y="13216"/>
                      <a:pt x="20785" y="13146"/>
                      <a:pt x="20715" y="13128"/>
                    </a:cubicBezTo>
                    <a:cubicBezTo>
                      <a:pt x="20706" y="13127"/>
                      <a:pt x="20697" y="13126"/>
                      <a:pt x="20688" y="13126"/>
                    </a:cubicBezTo>
                    <a:close/>
                    <a:moveTo>
                      <a:pt x="2002" y="14933"/>
                    </a:moveTo>
                    <a:cubicBezTo>
                      <a:pt x="1973" y="14933"/>
                      <a:pt x="1944" y="14943"/>
                      <a:pt x="1923" y="14964"/>
                    </a:cubicBezTo>
                    <a:cubicBezTo>
                      <a:pt x="1853" y="15016"/>
                      <a:pt x="1836" y="15104"/>
                      <a:pt x="1888" y="15174"/>
                    </a:cubicBezTo>
                    <a:cubicBezTo>
                      <a:pt x="2203" y="15576"/>
                      <a:pt x="2535" y="15943"/>
                      <a:pt x="2919" y="16275"/>
                    </a:cubicBezTo>
                    <a:cubicBezTo>
                      <a:pt x="2954" y="16301"/>
                      <a:pt x="2994" y="16314"/>
                      <a:pt x="3031" y="16314"/>
                    </a:cubicBezTo>
                    <a:cubicBezTo>
                      <a:pt x="3068" y="16314"/>
                      <a:pt x="3103" y="16301"/>
                      <a:pt x="3129" y="16275"/>
                    </a:cubicBezTo>
                    <a:cubicBezTo>
                      <a:pt x="3182" y="16205"/>
                      <a:pt x="3182" y="16118"/>
                      <a:pt x="3112" y="16065"/>
                    </a:cubicBezTo>
                    <a:cubicBezTo>
                      <a:pt x="2745" y="15733"/>
                      <a:pt x="2412" y="15384"/>
                      <a:pt x="2115" y="14999"/>
                    </a:cubicBezTo>
                    <a:cubicBezTo>
                      <a:pt x="2094" y="14957"/>
                      <a:pt x="2047" y="14933"/>
                      <a:pt x="2002" y="14933"/>
                    </a:cubicBezTo>
                    <a:close/>
                    <a:moveTo>
                      <a:pt x="19973" y="16008"/>
                    </a:moveTo>
                    <a:cubicBezTo>
                      <a:pt x="19906" y="16008"/>
                      <a:pt x="19853" y="16042"/>
                      <a:pt x="19824" y="16100"/>
                    </a:cubicBezTo>
                    <a:cubicBezTo>
                      <a:pt x="19806" y="16170"/>
                      <a:pt x="19771" y="16223"/>
                      <a:pt x="19754" y="16293"/>
                    </a:cubicBezTo>
                    <a:cubicBezTo>
                      <a:pt x="19719" y="16362"/>
                      <a:pt x="19754" y="16450"/>
                      <a:pt x="19824" y="16467"/>
                    </a:cubicBezTo>
                    <a:cubicBezTo>
                      <a:pt x="19847" y="16477"/>
                      <a:pt x="19871" y="16481"/>
                      <a:pt x="19893" y="16481"/>
                    </a:cubicBezTo>
                    <a:cubicBezTo>
                      <a:pt x="19953" y="16481"/>
                      <a:pt x="20003" y="16449"/>
                      <a:pt x="20016" y="16397"/>
                    </a:cubicBezTo>
                    <a:cubicBezTo>
                      <a:pt x="20051" y="16328"/>
                      <a:pt x="20069" y="16275"/>
                      <a:pt x="20104" y="16205"/>
                    </a:cubicBezTo>
                    <a:cubicBezTo>
                      <a:pt x="20121" y="16135"/>
                      <a:pt x="20086" y="16048"/>
                      <a:pt x="20016" y="16013"/>
                    </a:cubicBezTo>
                    <a:cubicBezTo>
                      <a:pt x="20001" y="16010"/>
                      <a:pt x="19987" y="16008"/>
                      <a:pt x="19973" y="16008"/>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698;p74">
                <a:extLst>
                  <a:ext uri="{FF2B5EF4-FFF2-40B4-BE49-F238E27FC236}">
                    <a16:creationId xmlns:a16="http://schemas.microsoft.com/office/drawing/2014/main" id="{14C32E44-D47C-331D-1FE2-4DB176A79918}"/>
                  </a:ext>
                </a:extLst>
              </p:cNvPr>
              <p:cNvSpPr/>
              <p:nvPr/>
            </p:nvSpPr>
            <p:spPr>
              <a:xfrm>
                <a:off x="4048952" y="2741840"/>
                <a:ext cx="55985" cy="56146"/>
              </a:xfrm>
              <a:custGeom>
                <a:avLst/>
                <a:gdLst/>
                <a:ahLst/>
                <a:cxnLst/>
                <a:rect l="l" t="t" r="r" b="b"/>
                <a:pathLst>
                  <a:path w="2082" h="2088" extrusionOk="0">
                    <a:moveTo>
                      <a:pt x="1032" y="297"/>
                    </a:moveTo>
                    <a:cubicBezTo>
                      <a:pt x="1312" y="297"/>
                      <a:pt x="1609" y="437"/>
                      <a:pt x="1732" y="682"/>
                    </a:cubicBezTo>
                    <a:cubicBezTo>
                      <a:pt x="1767" y="752"/>
                      <a:pt x="1802" y="857"/>
                      <a:pt x="1802" y="962"/>
                    </a:cubicBezTo>
                    <a:cubicBezTo>
                      <a:pt x="1802" y="1171"/>
                      <a:pt x="1714" y="1381"/>
                      <a:pt x="1592" y="1539"/>
                    </a:cubicBezTo>
                    <a:cubicBezTo>
                      <a:pt x="1452" y="1696"/>
                      <a:pt x="1260" y="1801"/>
                      <a:pt x="1050" y="1801"/>
                    </a:cubicBezTo>
                    <a:cubicBezTo>
                      <a:pt x="997" y="1801"/>
                      <a:pt x="945" y="1801"/>
                      <a:pt x="893" y="1783"/>
                    </a:cubicBezTo>
                    <a:cubicBezTo>
                      <a:pt x="718" y="1748"/>
                      <a:pt x="578" y="1643"/>
                      <a:pt x="473" y="1486"/>
                    </a:cubicBezTo>
                    <a:cubicBezTo>
                      <a:pt x="368" y="1346"/>
                      <a:pt x="298" y="1154"/>
                      <a:pt x="298" y="979"/>
                    </a:cubicBezTo>
                    <a:cubicBezTo>
                      <a:pt x="298" y="822"/>
                      <a:pt x="333" y="682"/>
                      <a:pt x="421" y="560"/>
                    </a:cubicBezTo>
                    <a:cubicBezTo>
                      <a:pt x="560" y="385"/>
                      <a:pt x="788" y="297"/>
                      <a:pt x="1032" y="297"/>
                    </a:cubicBezTo>
                    <a:close/>
                    <a:moveTo>
                      <a:pt x="1032" y="0"/>
                    </a:moveTo>
                    <a:cubicBezTo>
                      <a:pt x="718" y="0"/>
                      <a:pt x="403" y="123"/>
                      <a:pt x="193" y="385"/>
                    </a:cubicBezTo>
                    <a:cubicBezTo>
                      <a:pt x="71" y="560"/>
                      <a:pt x="1" y="769"/>
                      <a:pt x="1" y="979"/>
                    </a:cubicBezTo>
                    <a:cubicBezTo>
                      <a:pt x="1" y="1224"/>
                      <a:pt x="88" y="1469"/>
                      <a:pt x="228" y="1661"/>
                    </a:cubicBezTo>
                    <a:cubicBezTo>
                      <a:pt x="368" y="1871"/>
                      <a:pt x="578" y="2028"/>
                      <a:pt x="840" y="2063"/>
                    </a:cubicBezTo>
                    <a:cubicBezTo>
                      <a:pt x="890" y="2075"/>
                      <a:pt x="939" y="2088"/>
                      <a:pt x="988" y="2088"/>
                    </a:cubicBezTo>
                    <a:cubicBezTo>
                      <a:pt x="1009" y="2088"/>
                      <a:pt x="1029" y="2086"/>
                      <a:pt x="1050" y="2080"/>
                    </a:cubicBezTo>
                    <a:cubicBezTo>
                      <a:pt x="1066" y="2081"/>
                      <a:pt x="1082" y="2082"/>
                      <a:pt x="1097" y="2082"/>
                    </a:cubicBezTo>
                    <a:cubicBezTo>
                      <a:pt x="1391" y="2082"/>
                      <a:pt x="1636" y="1930"/>
                      <a:pt x="1802" y="1731"/>
                    </a:cubicBezTo>
                    <a:cubicBezTo>
                      <a:pt x="1994" y="1504"/>
                      <a:pt x="2081" y="1241"/>
                      <a:pt x="2081" y="962"/>
                    </a:cubicBezTo>
                    <a:cubicBezTo>
                      <a:pt x="2081" y="822"/>
                      <a:pt x="2064" y="682"/>
                      <a:pt x="1994" y="542"/>
                    </a:cubicBezTo>
                    <a:cubicBezTo>
                      <a:pt x="1802" y="175"/>
                      <a:pt x="1399" y="0"/>
                      <a:pt x="103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699;p74">
                <a:extLst>
                  <a:ext uri="{FF2B5EF4-FFF2-40B4-BE49-F238E27FC236}">
                    <a16:creationId xmlns:a16="http://schemas.microsoft.com/office/drawing/2014/main" id="{EC4D6100-DE28-86B2-2956-76964AE2E223}"/>
                  </a:ext>
                </a:extLst>
              </p:cNvPr>
              <p:cNvSpPr/>
              <p:nvPr/>
            </p:nvSpPr>
            <p:spPr>
              <a:xfrm>
                <a:off x="4047097" y="2459315"/>
                <a:ext cx="31972" cy="290546"/>
              </a:xfrm>
              <a:custGeom>
                <a:avLst/>
                <a:gdLst/>
                <a:ahLst/>
                <a:cxnLst/>
                <a:rect l="l" t="t" r="r" b="b"/>
                <a:pathLst>
                  <a:path w="1189" h="10805" extrusionOk="0">
                    <a:moveTo>
                      <a:pt x="140" y="1"/>
                    </a:moveTo>
                    <a:cubicBezTo>
                      <a:pt x="52" y="18"/>
                      <a:pt x="0" y="88"/>
                      <a:pt x="0" y="158"/>
                    </a:cubicBezTo>
                    <a:lnTo>
                      <a:pt x="892" y="10665"/>
                    </a:lnTo>
                    <a:cubicBezTo>
                      <a:pt x="892" y="10752"/>
                      <a:pt x="962" y="10804"/>
                      <a:pt x="1049" y="10804"/>
                    </a:cubicBezTo>
                    <a:cubicBezTo>
                      <a:pt x="1136" y="10787"/>
                      <a:pt x="1189" y="10717"/>
                      <a:pt x="1189" y="10647"/>
                    </a:cubicBezTo>
                    <a:lnTo>
                      <a:pt x="297" y="141"/>
                    </a:lnTo>
                    <a:cubicBezTo>
                      <a:pt x="297" y="53"/>
                      <a:pt x="210" y="1"/>
                      <a:pt x="14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2700;p74">
              <a:extLst>
                <a:ext uri="{FF2B5EF4-FFF2-40B4-BE49-F238E27FC236}">
                  <a16:creationId xmlns:a16="http://schemas.microsoft.com/office/drawing/2014/main" id="{D08F9240-8226-EC01-FA83-0F777900BCBB}"/>
                </a:ext>
              </a:extLst>
            </p:cNvPr>
            <p:cNvSpPr/>
            <p:nvPr/>
          </p:nvSpPr>
          <p:spPr>
            <a:xfrm>
              <a:off x="4016524" y="2459315"/>
              <a:ext cx="72899" cy="47407"/>
            </a:xfrm>
            <a:custGeom>
              <a:avLst/>
              <a:gdLst/>
              <a:ahLst/>
              <a:cxnLst/>
              <a:rect l="l" t="t" r="r" b="b"/>
              <a:pathLst>
                <a:path w="2711" h="1763" extrusionOk="0">
                  <a:moveTo>
                    <a:pt x="1207" y="1"/>
                  </a:moveTo>
                  <a:cubicBezTo>
                    <a:pt x="1172" y="18"/>
                    <a:pt x="1137" y="36"/>
                    <a:pt x="1120" y="71"/>
                  </a:cubicBezTo>
                  <a:lnTo>
                    <a:pt x="53" y="1522"/>
                  </a:lnTo>
                  <a:cubicBezTo>
                    <a:pt x="1" y="1592"/>
                    <a:pt x="18" y="1679"/>
                    <a:pt x="88" y="1732"/>
                  </a:cubicBezTo>
                  <a:cubicBezTo>
                    <a:pt x="109" y="1752"/>
                    <a:pt x="138" y="1762"/>
                    <a:pt x="167" y="1762"/>
                  </a:cubicBezTo>
                  <a:cubicBezTo>
                    <a:pt x="212" y="1762"/>
                    <a:pt x="259" y="1739"/>
                    <a:pt x="280" y="1697"/>
                  </a:cubicBezTo>
                  <a:lnTo>
                    <a:pt x="1259" y="368"/>
                  </a:lnTo>
                  <a:lnTo>
                    <a:pt x="2448" y="1469"/>
                  </a:lnTo>
                  <a:cubicBezTo>
                    <a:pt x="2481" y="1494"/>
                    <a:pt x="2517" y="1507"/>
                    <a:pt x="2552" y="1507"/>
                  </a:cubicBezTo>
                  <a:cubicBezTo>
                    <a:pt x="2592" y="1507"/>
                    <a:pt x="2630" y="1489"/>
                    <a:pt x="2658" y="1452"/>
                  </a:cubicBezTo>
                  <a:cubicBezTo>
                    <a:pt x="2710" y="1399"/>
                    <a:pt x="2710" y="1312"/>
                    <a:pt x="2640" y="1260"/>
                  </a:cubicBezTo>
                  <a:lnTo>
                    <a:pt x="1329" y="36"/>
                  </a:lnTo>
                  <a:cubicBezTo>
                    <a:pt x="1294" y="18"/>
                    <a:pt x="1259" y="1"/>
                    <a:pt x="1207"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56442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Shape 2138"/>
        <p:cNvGrpSpPr/>
        <p:nvPr/>
      </p:nvGrpSpPr>
      <p:grpSpPr>
        <a:xfrm>
          <a:off x="0" y="0"/>
          <a:ext cx="0" cy="0"/>
          <a:chOff x="0" y="0"/>
          <a:chExt cx="0" cy="0"/>
        </a:xfrm>
      </p:grpSpPr>
      <p:sp>
        <p:nvSpPr>
          <p:cNvPr id="2139" name="Google Shape;2139;p65"/>
          <p:cNvSpPr txBox="1">
            <a:spLocks noGrp="1"/>
          </p:cNvSpPr>
          <p:nvPr>
            <p:ph type="title"/>
          </p:nvPr>
        </p:nvSpPr>
        <p:spPr>
          <a:xfrm>
            <a:off x="720000" y="539500"/>
            <a:ext cx="7704000" cy="37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rPr>
              <a:t>REFERENCE</a:t>
            </a:r>
            <a:endParaRPr dirty="0">
              <a:solidFill>
                <a:schemeClr val="accent3"/>
              </a:solidFill>
            </a:endParaRPr>
          </a:p>
        </p:txBody>
      </p:sp>
      <p:sp>
        <p:nvSpPr>
          <p:cNvPr id="2140" name="Google Shape;2140;p65"/>
          <p:cNvSpPr txBox="1"/>
          <p:nvPr/>
        </p:nvSpPr>
        <p:spPr>
          <a:xfrm>
            <a:off x="716687" y="1893600"/>
            <a:ext cx="2939100" cy="854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sz="2800" b="1" dirty="0">
                <a:solidFill>
                  <a:srgbClr val="FFC000"/>
                </a:solidFill>
                <a:latin typeface="Bad Script"/>
                <a:ea typeface="Bad Script"/>
                <a:cs typeface="Bad Script"/>
                <a:sym typeface="Bad Script"/>
              </a:rPr>
              <a:t>ProtonsTalk</a:t>
            </a:r>
            <a:endParaRPr sz="2800" b="1" dirty="0">
              <a:solidFill>
                <a:srgbClr val="FFC000"/>
              </a:solidFill>
              <a:latin typeface="Bad Script"/>
              <a:ea typeface="Bad Script"/>
              <a:cs typeface="Bad Script"/>
              <a:sym typeface="Bad Script"/>
            </a:endParaRPr>
          </a:p>
        </p:txBody>
      </p:sp>
      <p:sp>
        <p:nvSpPr>
          <p:cNvPr id="2141" name="Google Shape;2141;p65"/>
          <p:cNvSpPr txBox="1"/>
          <p:nvPr/>
        </p:nvSpPr>
        <p:spPr>
          <a:xfrm>
            <a:off x="716687" y="2726846"/>
            <a:ext cx="2939100" cy="854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2400" b="1" dirty="0">
                <a:solidFill>
                  <a:srgbClr val="FFC000"/>
                </a:solidFill>
                <a:latin typeface="Bad Script"/>
                <a:ea typeface="Bad Script"/>
                <a:cs typeface="Bad Script"/>
                <a:sym typeface="Bad Script"/>
              </a:rPr>
              <a:t>BYJU’S</a:t>
            </a:r>
            <a:endParaRPr sz="2000" b="1" dirty="0">
              <a:solidFill>
                <a:srgbClr val="FFC000"/>
              </a:solidFill>
              <a:latin typeface="Bad Script"/>
              <a:ea typeface="Bad Script"/>
              <a:cs typeface="Bad Script"/>
              <a:sym typeface="Bad Script"/>
            </a:endParaRPr>
          </a:p>
        </p:txBody>
      </p:sp>
      <p:sp>
        <p:nvSpPr>
          <p:cNvPr id="2142" name="Google Shape;2142;p65"/>
          <p:cNvSpPr txBox="1"/>
          <p:nvPr/>
        </p:nvSpPr>
        <p:spPr>
          <a:xfrm>
            <a:off x="709650" y="3586913"/>
            <a:ext cx="2939100" cy="854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2800" b="1" dirty="0">
                <a:solidFill>
                  <a:srgbClr val="FFC000"/>
                </a:solidFill>
                <a:latin typeface="Bad Script"/>
                <a:ea typeface="Bad Script"/>
                <a:cs typeface="Bad Script"/>
                <a:sym typeface="Bad Script"/>
              </a:rPr>
              <a:t>Carolina</a:t>
            </a:r>
            <a:endParaRPr sz="2800" b="1" dirty="0">
              <a:solidFill>
                <a:srgbClr val="FFC000"/>
              </a:solidFill>
              <a:latin typeface="Bad Script"/>
              <a:ea typeface="Bad Script"/>
              <a:cs typeface="Bad Script"/>
              <a:sym typeface="Bad Script"/>
            </a:endParaRPr>
          </a:p>
        </p:txBody>
      </p:sp>
      <p:cxnSp>
        <p:nvCxnSpPr>
          <p:cNvPr id="2143" name="Google Shape;2143;p65"/>
          <p:cNvCxnSpPr/>
          <p:nvPr/>
        </p:nvCxnSpPr>
        <p:spPr>
          <a:xfrm>
            <a:off x="709643" y="1809150"/>
            <a:ext cx="7730700" cy="0"/>
          </a:xfrm>
          <a:prstGeom prst="straightConnector1">
            <a:avLst/>
          </a:prstGeom>
          <a:noFill/>
          <a:ln w="28575" cap="flat" cmpd="sng">
            <a:solidFill>
              <a:schemeClr val="accent4"/>
            </a:solidFill>
            <a:prstDash val="lgDash"/>
            <a:round/>
            <a:headEnd type="none" w="med" len="med"/>
            <a:tailEnd type="none" w="med" len="med"/>
          </a:ln>
        </p:spPr>
      </p:cxnSp>
      <p:cxnSp>
        <p:nvCxnSpPr>
          <p:cNvPr id="2144" name="Google Shape;2144;p65"/>
          <p:cNvCxnSpPr/>
          <p:nvPr/>
        </p:nvCxnSpPr>
        <p:spPr>
          <a:xfrm>
            <a:off x="709649" y="2759550"/>
            <a:ext cx="2946000" cy="0"/>
          </a:xfrm>
          <a:prstGeom prst="straightConnector1">
            <a:avLst/>
          </a:prstGeom>
          <a:noFill/>
          <a:ln w="28575" cap="flat" cmpd="sng">
            <a:solidFill>
              <a:schemeClr val="accent4"/>
            </a:solidFill>
            <a:prstDash val="lgDash"/>
            <a:round/>
            <a:headEnd type="none" w="med" len="med"/>
            <a:tailEnd type="none" w="med" len="med"/>
          </a:ln>
        </p:spPr>
      </p:cxnSp>
      <p:cxnSp>
        <p:nvCxnSpPr>
          <p:cNvPr id="2145" name="Google Shape;2145;p65"/>
          <p:cNvCxnSpPr/>
          <p:nvPr/>
        </p:nvCxnSpPr>
        <p:spPr>
          <a:xfrm>
            <a:off x="718884" y="3588938"/>
            <a:ext cx="2946000" cy="0"/>
          </a:xfrm>
          <a:prstGeom prst="straightConnector1">
            <a:avLst/>
          </a:prstGeom>
          <a:noFill/>
          <a:ln w="28575" cap="flat" cmpd="sng">
            <a:solidFill>
              <a:schemeClr val="accent4"/>
            </a:solidFill>
            <a:prstDash val="lgDash"/>
            <a:round/>
            <a:headEnd type="none" w="med" len="med"/>
            <a:tailEnd type="none" w="med" len="med"/>
          </a:ln>
        </p:spPr>
      </p:cxnSp>
      <p:cxnSp>
        <p:nvCxnSpPr>
          <p:cNvPr id="2146" name="Google Shape;2146;p65"/>
          <p:cNvCxnSpPr/>
          <p:nvPr/>
        </p:nvCxnSpPr>
        <p:spPr>
          <a:xfrm>
            <a:off x="718884" y="4418325"/>
            <a:ext cx="2946000" cy="0"/>
          </a:xfrm>
          <a:prstGeom prst="straightConnector1">
            <a:avLst/>
          </a:prstGeom>
          <a:noFill/>
          <a:ln w="28575" cap="flat" cmpd="sng">
            <a:solidFill>
              <a:schemeClr val="accent4"/>
            </a:solidFill>
            <a:prstDash val="lgDash"/>
            <a:round/>
            <a:headEnd type="none" w="med" len="med"/>
            <a:tailEnd type="none" w="med" len="med"/>
          </a:ln>
        </p:spPr>
      </p:cxnSp>
      <p:cxnSp>
        <p:nvCxnSpPr>
          <p:cNvPr id="2147" name="Google Shape;2147;p65"/>
          <p:cNvCxnSpPr/>
          <p:nvPr/>
        </p:nvCxnSpPr>
        <p:spPr>
          <a:xfrm>
            <a:off x="4045799" y="2759550"/>
            <a:ext cx="2946000" cy="0"/>
          </a:xfrm>
          <a:prstGeom prst="straightConnector1">
            <a:avLst/>
          </a:prstGeom>
          <a:noFill/>
          <a:ln w="28575" cap="flat" cmpd="sng">
            <a:solidFill>
              <a:schemeClr val="accent4"/>
            </a:solidFill>
            <a:prstDash val="dash"/>
            <a:round/>
            <a:headEnd type="none" w="med" len="med"/>
            <a:tailEnd type="none" w="med" len="med"/>
          </a:ln>
        </p:spPr>
      </p:cxnSp>
      <p:cxnSp>
        <p:nvCxnSpPr>
          <p:cNvPr id="2148" name="Google Shape;2148;p65"/>
          <p:cNvCxnSpPr/>
          <p:nvPr/>
        </p:nvCxnSpPr>
        <p:spPr>
          <a:xfrm>
            <a:off x="4055034" y="3588938"/>
            <a:ext cx="2946000" cy="0"/>
          </a:xfrm>
          <a:prstGeom prst="straightConnector1">
            <a:avLst/>
          </a:prstGeom>
          <a:noFill/>
          <a:ln w="28575" cap="flat" cmpd="sng">
            <a:solidFill>
              <a:schemeClr val="accent4"/>
            </a:solidFill>
            <a:prstDash val="dash"/>
            <a:round/>
            <a:headEnd type="none" w="med" len="med"/>
            <a:tailEnd type="none" w="med" len="med"/>
          </a:ln>
        </p:spPr>
      </p:cxnSp>
      <p:cxnSp>
        <p:nvCxnSpPr>
          <p:cNvPr id="2149" name="Google Shape;2149;p65"/>
          <p:cNvCxnSpPr/>
          <p:nvPr/>
        </p:nvCxnSpPr>
        <p:spPr>
          <a:xfrm>
            <a:off x="4055034" y="4418325"/>
            <a:ext cx="2946000" cy="0"/>
          </a:xfrm>
          <a:prstGeom prst="straightConnector1">
            <a:avLst/>
          </a:prstGeom>
          <a:noFill/>
          <a:ln w="28575" cap="flat" cmpd="sng">
            <a:solidFill>
              <a:schemeClr val="accent4"/>
            </a:solidFill>
            <a:prstDash val="dash"/>
            <a:round/>
            <a:headEnd type="none" w="med" len="med"/>
            <a:tailEnd type="none" w="med" len="med"/>
          </a:ln>
        </p:spPr>
      </p:cxnSp>
      <p:sp>
        <p:nvSpPr>
          <p:cNvPr id="2150" name="Google Shape;2150;p65"/>
          <p:cNvSpPr txBox="1"/>
          <p:nvPr/>
        </p:nvSpPr>
        <p:spPr>
          <a:xfrm>
            <a:off x="4052787" y="1899300"/>
            <a:ext cx="2939100" cy="84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1" dirty="0">
                <a:solidFill>
                  <a:srgbClr val="002060"/>
                </a:solidFill>
                <a:latin typeface="Bad Script" panose="020B0604020202020204" charset="0"/>
                <a:ea typeface="Raleway Medium"/>
                <a:cs typeface="Raleway Medium"/>
                <a:sym typeface="Raleway Medium"/>
              </a:rPr>
              <a:t>https://protonstalk.com/thermal-properties-of-matter/newtons-law-of-cooling/</a:t>
            </a:r>
            <a:endParaRPr sz="1200" b="1" dirty="0">
              <a:solidFill>
                <a:srgbClr val="002060"/>
              </a:solidFill>
              <a:latin typeface="Bad Script" panose="020B0604020202020204" charset="0"/>
              <a:ea typeface="Raleway Medium"/>
              <a:cs typeface="Raleway Medium"/>
              <a:sym typeface="Raleway Medium"/>
            </a:endParaRPr>
          </a:p>
        </p:txBody>
      </p:sp>
      <p:sp>
        <p:nvSpPr>
          <p:cNvPr id="2151" name="Google Shape;2151;p65"/>
          <p:cNvSpPr txBox="1"/>
          <p:nvPr/>
        </p:nvSpPr>
        <p:spPr>
          <a:xfrm>
            <a:off x="4052787" y="2732546"/>
            <a:ext cx="2939100" cy="84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b="1" dirty="0">
                <a:solidFill>
                  <a:srgbClr val="002060"/>
                </a:solidFill>
                <a:latin typeface="Bad Script" panose="020B0604020202020204" charset="0"/>
                <a:ea typeface="Raleway Medium"/>
                <a:cs typeface="Raleway Medium"/>
                <a:sym typeface="Raleway Medium"/>
              </a:rPr>
              <a:t>https://byjus.com/jee/newtons-law-of-cooling/</a:t>
            </a:r>
            <a:endParaRPr b="1" dirty="0">
              <a:solidFill>
                <a:srgbClr val="002060"/>
              </a:solidFill>
              <a:latin typeface="Bad Script" panose="020B0604020202020204" charset="0"/>
              <a:ea typeface="Raleway Medium"/>
              <a:cs typeface="Raleway Medium"/>
              <a:sym typeface="Raleway Medium"/>
            </a:endParaRPr>
          </a:p>
        </p:txBody>
      </p:sp>
      <p:sp>
        <p:nvSpPr>
          <p:cNvPr id="2152" name="Google Shape;2152;p65"/>
          <p:cNvSpPr txBox="1"/>
          <p:nvPr/>
        </p:nvSpPr>
        <p:spPr>
          <a:xfrm>
            <a:off x="4045750" y="3592613"/>
            <a:ext cx="2955284" cy="84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sz="1200" b="1" dirty="0">
                <a:solidFill>
                  <a:srgbClr val="002060"/>
                </a:solidFill>
                <a:latin typeface="Bad Script" panose="020B0604020202020204" charset="0"/>
                <a:ea typeface="Raleway Medium"/>
                <a:cs typeface="Raleway Medium"/>
                <a:sym typeface="Raleway Medium"/>
              </a:rPr>
              <a:t>https://www.carolina.com/teacher-resources/Interactive/newtons-law-of-cooling/tr36401.tr</a:t>
            </a:r>
            <a:endParaRPr sz="1200" b="1" dirty="0">
              <a:solidFill>
                <a:srgbClr val="002060"/>
              </a:solidFill>
              <a:latin typeface="Bad Script" panose="020B0604020202020204" charset="0"/>
              <a:ea typeface="Raleway Medium"/>
              <a:cs typeface="Raleway Medium"/>
              <a:sym typeface="Raleway Medium"/>
            </a:endParaRPr>
          </a:p>
        </p:txBody>
      </p:sp>
      <p:sp>
        <p:nvSpPr>
          <p:cNvPr id="2153" name="Google Shape;2153;p65"/>
          <p:cNvSpPr/>
          <p:nvPr/>
        </p:nvSpPr>
        <p:spPr>
          <a:xfrm>
            <a:off x="7520700" y="1944375"/>
            <a:ext cx="903300" cy="755700"/>
          </a:xfrm>
          <a:prstGeom prst="rect">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65"/>
          <p:cNvSpPr/>
          <p:nvPr/>
        </p:nvSpPr>
        <p:spPr>
          <a:xfrm>
            <a:off x="7520700" y="2799640"/>
            <a:ext cx="903300" cy="755700"/>
          </a:xfrm>
          <a:prstGeom prst="rect">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65"/>
          <p:cNvSpPr/>
          <p:nvPr/>
        </p:nvSpPr>
        <p:spPr>
          <a:xfrm>
            <a:off x="7520700" y="3647440"/>
            <a:ext cx="903300" cy="755700"/>
          </a:xfrm>
          <a:prstGeom prst="rect">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65"/>
          <p:cNvSpPr txBox="1"/>
          <p:nvPr/>
        </p:nvSpPr>
        <p:spPr>
          <a:xfrm>
            <a:off x="7522850" y="1944375"/>
            <a:ext cx="901200" cy="75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4000" b="1" dirty="0">
                <a:solidFill>
                  <a:schemeClr val="accent2"/>
                </a:solidFill>
                <a:latin typeface="Bad Script"/>
                <a:ea typeface="Bad Script"/>
                <a:cs typeface="Bad Script"/>
                <a:sym typeface="Bad Script"/>
              </a:rPr>
              <a:t>✓</a:t>
            </a:r>
            <a:endParaRPr sz="4000" b="1" dirty="0">
              <a:solidFill>
                <a:schemeClr val="accent2"/>
              </a:solidFill>
              <a:latin typeface="Bad Script"/>
              <a:ea typeface="Bad Script"/>
              <a:cs typeface="Bad Script"/>
              <a:sym typeface="Bad Script"/>
            </a:endParaRPr>
          </a:p>
        </p:txBody>
      </p:sp>
      <p:sp>
        <p:nvSpPr>
          <p:cNvPr id="2157" name="Google Shape;2157;p65"/>
          <p:cNvSpPr txBox="1"/>
          <p:nvPr/>
        </p:nvSpPr>
        <p:spPr>
          <a:xfrm>
            <a:off x="7522850" y="2795608"/>
            <a:ext cx="901200" cy="75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4000" b="1" dirty="0">
                <a:solidFill>
                  <a:schemeClr val="accent2"/>
                </a:solidFill>
                <a:latin typeface="Bad Script"/>
                <a:ea typeface="Bad Script"/>
                <a:cs typeface="Bad Script"/>
                <a:sym typeface="Bad Script"/>
              </a:rPr>
              <a:t>✓</a:t>
            </a:r>
            <a:endParaRPr sz="4000" b="1" dirty="0">
              <a:solidFill>
                <a:schemeClr val="accent2"/>
              </a:solidFill>
              <a:latin typeface="Bad Script"/>
              <a:ea typeface="Bad Script"/>
              <a:cs typeface="Bad Script"/>
              <a:sym typeface="Bad Script"/>
            </a:endParaRPr>
          </a:p>
        </p:txBody>
      </p:sp>
      <p:sp>
        <p:nvSpPr>
          <p:cNvPr id="2158" name="Google Shape;2158;p65"/>
          <p:cNvSpPr txBox="1"/>
          <p:nvPr/>
        </p:nvSpPr>
        <p:spPr>
          <a:xfrm>
            <a:off x="7520700" y="3647140"/>
            <a:ext cx="901200" cy="75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4000" b="1" dirty="0">
                <a:solidFill>
                  <a:schemeClr val="accent2"/>
                </a:solidFill>
                <a:latin typeface="Bad Script"/>
                <a:ea typeface="Bad Script"/>
                <a:cs typeface="Bad Script"/>
                <a:sym typeface="Bad Script"/>
              </a:rPr>
              <a:t>✓</a:t>
            </a:r>
            <a:endParaRPr sz="4000" b="1" dirty="0">
              <a:solidFill>
                <a:schemeClr val="accent2"/>
              </a:solidFill>
              <a:latin typeface="Bad Script"/>
              <a:ea typeface="Bad Script"/>
              <a:cs typeface="Bad Script"/>
              <a:sym typeface="Bad Script"/>
            </a:endParaRPr>
          </a:p>
        </p:txBody>
      </p:sp>
      <p:cxnSp>
        <p:nvCxnSpPr>
          <p:cNvPr id="22" name="Google Shape;2145;p65"/>
          <p:cNvCxnSpPr/>
          <p:nvPr/>
        </p:nvCxnSpPr>
        <p:spPr>
          <a:xfrm>
            <a:off x="718884" y="3586913"/>
            <a:ext cx="2946000" cy="0"/>
          </a:xfrm>
          <a:prstGeom prst="straightConnector1">
            <a:avLst/>
          </a:prstGeom>
          <a:noFill/>
          <a:ln w="28575" cap="flat" cmpd="sng">
            <a:solidFill>
              <a:schemeClr val="accent4"/>
            </a:solidFill>
            <a:prstDash val="lgDash"/>
            <a:round/>
            <a:headEnd type="none" w="med" len="med"/>
            <a:tailEnd type="non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Shape 1323"/>
        <p:cNvGrpSpPr/>
        <p:nvPr/>
      </p:nvGrpSpPr>
      <p:grpSpPr>
        <a:xfrm>
          <a:off x="0" y="0"/>
          <a:ext cx="0" cy="0"/>
          <a:chOff x="0" y="0"/>
          <a:chExt cx="0" cy="0"/>
        </a:xfrm>
      </p:grpSpPr>
      <p:sp>
        <p:nvSpPr>
          <p:cNvPr id="1324" name="Google Shape;1324;p42"/>
          <p:cNvSpPr txBox="1">
            <a:spLocks noGrp="1"/>
          </p:cNvSpPr>
          <p:nvPr>
            <p:ph type="subTitle" idx="1"/>
          </p:nvPr>
        </p:nvSpPr>
        <p:spPr>
          <a:xfrm>
            <a:off x="1939660" y="2571750"/>
            <a:ext cx="5264679" cy="16317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rgbClr val="FFC000"/>
                </a:solidFill>
                <a:latin typeface="Bad Script" panose="020B0604020202020204" charset="0"/>
                <a:ea typeface="Raleway"/>
                <a:cs typeface="Raleway"/>
                <a:sym typeface="Raleway"/>
              </a:rPr>
              <a:t>Teacher gave us the project project and divided the groups. We discussed about the topic and searched for the information and divided the word accordingly. The report was made</a:t>
            </a:r>
            <a:endParaRPr sz="2400" b="1" dirty="0">
              <a:solidFill>
                <a:srgbClr val="FFC000"/>
              </a:solidFill>
              <a:latin typeface="Bad Script" panose="020B0604020202020204" charset="0"/>
              <a:ea typeface="Raleway"/>
              <a:cs typeface="Raleway"/>
              <a:sym typeface="Raleway"/>
            </a:endParaRPr>
          </a:p>
        </p:txBody>
      </p:sp>
      <p:sp>
        <p:nvSpPr>
          <p:cNvPr id="1325" name="Google Shape;1325;p42"/>
          <p:cNvSpPr txBox="1">
            <a:spLocks noGrp="1"/>
          </p:cNvSpPr>
          <p:nvPr>
            <p:ph type="title"/>
          </p:nvPr>
        </p:nvSpPr>
        <p:spPr>
          <a:xfrm>
            <a:off x="2333550" y="1411821"/>
            <a:ext cx="4476900" cy="101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a:t>ACTUAL METHODOLOGY FOLLOWED</a:t>
            </a:r>
            <a:endParaRPr sz="2800" dirty="0"/>
          </a:p>
        </p:txBody>
      </p:sp>
      <p:sp>
        <p:nvSpPr>
          <p:cNvPr id="1329" name="Google Shape;1329;p42"/>
          <p:cNvSpPr txBox="1"/>
          <p:nvPr/>
        </p:nvSpPr>
        <p:spPr>
          <a:xfrm>
            <a:off x="7740525" y="177050"/>
            <a:ext cx="1219200" cy="316500"/>
          </a:xfrm>
          <a:prstGeom prst="rect">
            <a:avLst/>
          </a:prstGeom>
          <a:solidFill>
            <a:schemeClr val="dk2"/>
          </a:solidFill>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300">
                <a:solidFill>
                  <a:schemeClr val="dk1"/>
                </a:solidFill>
                <a:latin typeface="Raleway SemiBold"/>
                <a:ea typeface="Raleway SemiBold"/>
                <a:cs typeface="Raleway SemiBold"/>
                <a:sym typeface="Raleway SemiBold"/>
              </a:rPr>
              <a:t>9TH GRADE</a:t>
            </a:r>
            <a:endParaRPr sz="1300">
              <a:solidFill>
                <a:schemeClr val="dk1"/>
              </a:solidFill>
              <a:latin typeface="Raleway SemiBold"/>
              <a:ea typeface="Raleway SemiBold"/>
              <a:cs typeface="Raleway SemiBold"/>
              <a:sym typeface="Raleway SemiBo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Shape 1272"/>
        <p:cNvGrpSpPr/>
        <p:nvPr/>
      </p:nvGrpSpPr>
      <p:grpSpPr>
        <a:xfrm>
          <a:off x="0" y="0"/>
          <a:ext cx="0" cy="0"/>
          <a:chOff x="0" y="0"/>
          <a:chExt cx="0" cy="0"/>
        </a:xfrm>
      </p:grpSpPr>
      <p:sp>
        <p:nvSpPr>
          <p:cNvPr id="1283" name="Google Shape;1283;p40"/>
          <p:cNvSpPr txBox="1">
            <a:spLocks noGrp="1"/>
          </p:cNvSpPr>
          <p:nvPr>
            <p:ph type="title" idx="2"/>
          </p:nvPr>
        </p:nvSpPr>
        <p:spPr>
          <a:xfrm>
            <a:off x="720000" y="2714625"/>
            <a:ext cx="39840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-COURSE OUTCOME</a:t>
            </a:r>
            <a:endParaRPr dirty="0"/>
          </a:p>
        </p:txBody>
      </p:sp>
      <p:sp>
        <p:nvSpPr>
          <p:cNvPr id="1284" name="Google Shape;1284;p40"/>
          <p:cNvSpPr txBox="1">
            <a:spLocks noGrp="1"/>
          </p:cNvSpPr>
          <p:nvPr>
            <p:ph type="title"/>
          </p:nvPr>
        </p:nvSpPr>
        <p:spPr>
          <a:xfrm>
            <a:off x="720000" y="1398725"/>
            <a:ext cx="7620000" cy="156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2800" dirty="0">
                <a:solidFill>
                  <a:srgbClr val="FFC000"/>
                </a:solidFill>
                <a:latin typeface="Bad Script" panose="020B0604020202020204" charset="0"/>
              </a:rPr>
              <a:t>Hence we learned about Newton’s Law of Cooling, It’s Formula a</a:t>
            </a:r>
            <a:r>
              <a:rPr lang="en-US" sz="2800" dirty="0">
                <a:solidFill>
                  <a:srgbClr val="FFC000"/>
                </a:solidFill>
                <a:latin typeface="Bad Script" panose="020B0604020202020204" charset="0"/>
              </a:rPr>
              <a:t>nd</a:t>
            </a:r>
            <a:r>
              <a:rPr lang="en" sz="2800" dirty="0">
                <a:solidFill>
                  <a:srgbClr val="FFC000"/>
                </a:solidFill>
                <a:latin typeface="Bad Script" panose="020B0604020202020204" charset="0"/>
              </a:rPr>
              <a:t> how it was Derived. And how it </a:t>
            </a:r>
            <a:r>
              <a:rPr lang="en-US" sz="2800" dirty="0">
                <a:solidFill>
                  <a:srgbClr val="FFC000"/>
                </a:solidFill>
                <a:latin typeface="Bad Script" panose="020B0604020202020204" charset="0"/>
              </a:rPr>
              <a:t>is used to determine the temperature of an object after a given time when it loses heat to the surroundings.</a:t>
            </a:r>
            <a:r>
              <a:rPr lang="en" sz="2800" dirty="0">
                <a:solidFill>
                  <a:srgbClr val="FFC000"/>
                </a:solidFill>
                <a:latin typeface="Bad Script" panose="020B0604020202020204" charset="0"/>
              </a:rPr>
              <a:t> </a:t>
            </a:r>
            <a:endParaRPr sz="2800" dirty="0">
              <a:solidFill>
                <a:srgbClr val="FFC000"/>
              </a:solidFill>
              <a:latin typeface="Bad Script" panose="020B0604020202020204" charset="0"/>
            </a:endParaRPr>
          </a:p>
        </p:txBody>
      </p:sp>
      <p:grpSp>
        <p:nvGrpSpPr>
          <p:cNvPr id="1285" name="Google Shape;1285;p40"/>
          <p:cNvGrpSpPr/>
          <p:nvPr/>
        </p:nvGrpSpPr>
        <p:grpSpPr>
          <a:xfrm>
            <a:off x="3685006" y="3703713"/>
            <a:ext cx="1018990" cy="554143"/>
            <a:chOff x="1449934" y="4565833"/>
            <a:chExt cx="320467" cy="168684"/>
          </a:xfrm>
        </p:grpSpPr>
        <p:sp>
          <p:nvSpPr>
            <p:cNvPr id="1286" name="Google Shape;1286;p40"/>
            <p:cNvSpPr/>
            <p:nvPr/>
          </p:nvSpPr>
          <p:spPr>
            <a:xfrm>
              <a:off x="1449934" y="4565833"/>
              <a:ext cx="65112" cy="148810"/>
            </a:xfrm>
            <a:custGeom>
              <a:avLst/>
              <a:gdLst/>
              <a:ahLst/>
              <a:cxnLst/>
              <a:rect l="l" t="t" r="r" b="b"/>
              <a:pathLst>
                <a:path w="2021" h="4620" extrusionOk="0">
                  <a:moveTo>
                    <a:pt x="1806" y="0"/>
                  </a:moveTo>
                  <a:cubicBezTo>
                    <a:pt x="1773" y="0"/>
                    <a:pt x="1741" y="8"/>
                    <a:pt x="1712" y="25"/>
                  </a:cubicBezTo>
                  <a:cubicBezTo>
                    <a:pt x="951" y="489"/>
                    <a:pt x="404" y="1225"/>
                    <a:pt x="191" y="2093"/>
                  </a:cubicBezTo>
                  <a:cubicBezTo>
                    <a:pt x="0" y="2936"/>
                    <a:pt x="179" y="3828"/>
                    <a:pt x="678" y="4541"/>
                  </a:cubicBezTo>
                  <a:cubicBezTo>
                    <a:pt x="702" y="4576"/>
                    <a:pt x="737" y="4600"/>
                    <a:pt x="773" y="4612"/>
                  </a:cubicBezTo>
                  <a:cubicBezTo>
                    <a:pt x="793" y="4617"/>
                    <a:pt x="814" y="4620"/>
                    <a:pt x="836" y="4620"/>
                  </a:cubicBezTo>
                  <a:cubicBezTo>
                    <a:pt x="868" y="4620"/>
                    <a:pt x="899" y="4614"/>
                    <a:pt x="927" y="4600"/>
                  </a:cubicBezTo>
                  <a:cubicBezTo>
                    <a:pt x="1010" y="4553"/>
                    <a:pt x="1034" y="4446"/>
                    <a:pt x="975" y="4374"/>
                  </a:cubicBezTo>
                  <a:cubicBezTo>
                    <a:pt x="523" y="3733"/>
                    <a:pt x="369" y="2925"/>
                    <a:pt x="535" y="2164"/>
                  </a:cubicBezTo>
                  <a:cubicBezTo>
                    <a:pt x="725" y="1380"/>
                    <a:pt x="1224" y="714"/>
                    <a:pt x="1914" y="298"/>
                  </a:cubicBezTo>
                  <a:cubicBezTo>
                    <a:pt x="1997" y="251"/>
                    <a:pt x="2021" y="144"/>
                    <a:pt x="1961" y="73"/>
                  </a:cubicBezTo>
                  <a:cubicBezTo>
                    <a:pt x="1923" y="27"/>
                    <a:pt x="1865" y="0"/>
                    <a:pt x="18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0"/>
            <p:cNvSpPr/>
            <p:nvPr/>
          </p:nvSpPr>
          <p:spPr>
            <a:xfrm>
              <a:off x="1495876" y="4617241"/>
              <a:ext cx="65112" cy="64774"/>
            </a:xfrm>
            <a:custGeom>
              <a:avLst/>
              <a:gdLst/>
              <a:ahLst/>
              <a:cxnLst/>
              <a:rect l="l" t="t" r="r" b="b"/>
              <a:pathLst>
                <a:path w="2021" h="2011" extrusionOk="0">
                  <a:moveTo>
                    <a:pt x="1824" y="1"/>
                  </a:moveTo>
                  <a:cubicBezTo>
                    <a:pt x="1780" y="1"/>
                    <a:pt x="1735" y="15"/>
                    <a:pt x="1700" y="45"/>
                  </a:cubicBezTo>
                  <a:lnTo>
                    <a:pt x="1034" y="627"/>
                  </a:lnTo>
                  <a:lnTo>
                    <a:pt x="749" y="105"/>
                  </a:lnTo>
                  <a:cubicBezTo>
                    <a:pt x="716" y="47"/>
                    <a:pt x="660" y="12"/>
                    <a:pt x="601" y="12"/>
                  </a:cubicBezTo>
                  <a:cubicBezTo>
                    <a:pt x="575" y="12"/>
                    <a:pt x="549" y="19"/>
                    <a:pt x="523" y="33"/>
                  </a:cubicBezTo>
                  <a:cubicBezTo>
                    <a:pt x="428" y="57"/>
                    <a:pt x="393" y="164"/>
                    <a:pt x="440" y="247"/>
                  </a:cubicBezTo>
                  <a:lnTo>
                    <a:pt x="773" y="853"/>
                  </a:lnTo>
                  <a:lnTo>
                    <a:pt x="72" y="1471"/>
                  </a:lnTo>
                  <a:cubicBezTo>
                    <a:pt x="0" y="1531"/>
                    <a:pt x="0" y="1638"/>
                    <a:pt x="72" y="1697"/>
                  </a:cubicBezTo>
                  <a:cubicBezTo>
                    <a:pt x="95" y="1721"/>
                    <a:pt x="119" y="1733"/>
                    <a:pt x="143" y="1744"/>
                  </a:cubicBezTo>
                  <a:cubicBezTo>
                    <a:pt x="158" y="1747"/>
                    <a:pt x="173" y="1749"/>
                    <a:pt x="189" y="1749"/>
                  </a:cubicBezTo>
                  <a:cubicBezTo>
                    <a:pt x="237" y="1749"/>
                    <a:pt x="286" y="1736"/>
                    <a:pt x="321" y="1709"/>
                  </a:cubicBezTo>
                  <a:lnTo>
                    <a:pt x="939" y="1162"/>
                  </a:lnTo>
                  <a:lnTo>
                    <a:pt x="1355" y="1923"/>
                  </a:lnTo>
                  <a:cubicBezTo>
                    <a:pt x="1379" y="1958"/>
                    <a:pt x="1414" y="1994"/>
                    <a:pt x="1462" y="2006"/>
                  </a:cubicBezTo>
                  <a:cubicBezTo>
                    <a:pt x="1472" y="2009"/>
                    <a:pt x="1484" y="2011"/>
                    <a:pt x="1496" y="2011"/>
                  </a:cubicBezTo>
                  <a:cubicBezTo>
                    <a:pt x="1525" y="2011"/>
                    <a:pt x="1559" y="2002"/>
                    <a:pt x="1593" y="1994"/>
                  </a:cubicBezTo>
                  <a:cubicBezTo>
                    <a:pt x="1676" y="1958"/>
                    <a:pt x="1712" y="1851"/>
                    <a:pt x="1664" y="1768"/>
                  </a:cubicBezTo>
                  <a:lnTo>
                    <a:pt x="1201" y="925"/>
                  </a:lnTo>
                  <a:lnTo>
                    <a:pt x="1949" y="283"/>
                  </a:lnTo>
                  <a:cubicBezTo>
                    <a:pt x="2020" y="223"/>
                    <a:pt x="2020" y="105"/>
                    <a:pt x="1949" y="45"/>
                  </a:cubicBezTo>
                  <a:cubicBezTo>
                    <a:pt x="1914" y="15"/>
                    <a:pt x="1869" y="1"/>
                    <a:pt x="1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0"/>
            <p:cNvSpPr/>
            <p:nvPr/>
          </p:nvSpPr>
          <p:spPr>
            <a:xfrm>
              <a:off x="1570524" y="4645295"/>
              <a:ext cx="49035" cy="15557"/>
            </a:xfrm>
            <a:custGeom>
              <a:avLst/>
              <a:gdLst/>
              <a:ahLst/>
              <a:cxnLst/>
              <a:rect l="l" t="t" r="r" b="b"/>
              <a:pathLst>
                <a:path w="1522" h="483" extrusionOk="0">
                  <a:moveTo>
                    <a:pt x="172" y="1"/>
                  </a:moveTo>
                  <a:cubicBezTo>
                    <a:pt x="93" y="1"/>
                    <a:pt x="23" y="56"/>
                    <a:pt x="12" y="137"/>
                  </a:cubicBezTo>
                  <a:cubicBezTo>
                    <a:pt x="1" y="220"/>
                    <a:pt x="48" y="303"/>
                    <a:pt x="131" y="315"/>
                  </a:cubicBezTo>
                  <a:lnTo>
                    <a:pt x="155" y="315"/>
                  </a:lnTo>
                  <a:lnTo>
                    <a:pt x="1308" y="481"/>
                  </a:lnTo>
                  <a:cubicBezTo>
                    <a:pt x="1316" y="482"/>
                    <a:pt x="1324" y="483"/>
                    <a:pt x="1332" y="483"/>
                  </a:cubicBezTo>
                  <a:cubicBezTo>
                    <a:pt x="1418" y="483"/>
                    <a:pt x="1499" y="426"/>
                    <a:pt x="1510" y="339"/>
                  </a:cubicBezTo>
                  <a:cubicBezTo>
                    <a:pt x="1522" y="256"/>
                    <a:pt x="1450" y="172"/>
                    <a:pt x="1367" y="160"/>
                  </a:cubicBezTo>
                  <a:lnTo>
                    <a:pt x="214" y="6"/>
                  </a:lnTo>
                  <a:cubicBezTo>
                    <a:pt x="200" y="2"/>
                    <a:pt x="186" y="1"/>
                    <a:pt x="1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0"/>
            <p:cNvSpPr/>
            <p:nvPr/>
          </p:nvSpPr>
          <p:spPr>
            <a:xfrm>
              <a:off x="1624875" y="4635987"/>
              <a:ext cx="55543" cy="72183"/>
            </a:xfrm>
            <a:custGeom>
              <a:avLst/>
              <a:gdLst/>
              <a:ahLst/>
              <a:cxnLst/>
              <a:rect l="l" t="t" r="r" b="b"/>
              <a:pathLst>
                <a:path w="1724" h="2241" extrusionOk="0">
                  <a:moveTo>
                    <a:pt x="686" y="1"/>
                  </a:moveTo>
                  <a:cubicBezTo>
                    <a:pt x="640" y="1"/>
                    <a:pt x="595" y="16"/>
                    <a:pt x="559" y="45"/>
                  </a:cubicBezTo>
                  <a:cubicBezTo>
                    <a:pt x="405" y="200"/>
                    <a:pt x="357" y="426"/>
                    <a:pt x="441" y="628"/>
                  </a:cubicBezTo>
                  <a:cubicBezTo>
                    <a:pt x="512" y="842"/>
                    <a:pt x="702" y="996"/>
                    <a:pt x="928" y="1032"/>
                  </a:cubicBezTo>
                  <a:cubicBezTo>
                    <a:pt x="953" y="1036"/>
                    <a:pt x="978" y="1038"/>
                    <a:pt x="1003" y="1038"/>
                  </a:cubicBezTo>
                  <a:cubicBezTo>
                    <a:pt x="1124" y="1038"/>
                    <a:pt x="1248" y="993"/>
                    <a:pt x="1356" y="925"/>
                  </a:cubicBezTo>
                  <a:cubicBezTo>
                    <a:pt x="1356" y="996"/>
                    <a:pt x="1356" y="1067"/>
                    <a:pt x="1356" y="1139"/>
                  </a:cubicBezTo>
                  <a:cubicBezTo>
                    <a:pt x="1344" y="1400"/>
                    <a:pt x="1213" y="1650"/>
                    <a:pt x="999" y="1804"/>
                  </a:cubicBezTo>
                  <a:cubicBezTo>
                    <a:pt x="898" y="1875"/>
                    <a:pt x="779" y="1911"/>
                    <a:pt x="662" y="1911"/>
                  </a:cubicBezTo>
                  <a:cubicBezTo>
                    <a:pt x="545" y="1911"/>
                    <a:pt x="429" y="1875"/>
                    <a:pt x="334" y="1804"/>
                  </a:cubicBezTo>
                  <a:cubicBezTo>
                    <a:pt x="292" y="1774"/>
                    <a:pt x="245" y="1760"/>
                    <a:pt x="198" y="1760"/>
                  </a:cubicBezTo>
                  <a:cubicBezTo>
                    <a:pt x="152" y="1760"/>
                    <a:pt x="108" y="1774"/>
                    <a:pt x="72" y="1804"/>
                  </a:cubicBezTo>
                  <a:cubicBezTo>
                    <a:pt x="1" y="1864"/>
                    <a:pt x="1" y="1982"/>
                    <a:pt x="72" y="2042"/>
                  </a:cubicBezTo>
                  <a:cubicBezTo>
                    <a:pt x="167" y="2113"/>
                    <a:pt x="274" y="2173"/>
                    <a:pt x="393" y="2208"/>
                  </a:cubicBezTo>
                  <a:cubicBezTo>
                    <a:pt x="476" y="2230"/>
                    <a:pt x="563" y="2241"/>
                    <a:pt x="650" y="2241"/>
                  </a:cubicBezTo>
                  <a:cubicBezTo>
                    <a:pt x="848" y="2241"/>
                    <a:pt x="1048" y="2185"/>
                    <a:pt x="1213" y="2077"/>
                  </a:cubicBezTo>
                  <a:cubicBezTo>
                    <a:pt x="1510" y="1864"/>
                    <a:pt x="1688" y="1531"/>
                    <a:pt x="1712" y="1174"/>
                  </a:cubicBezTo>
                  <a:cubicBezTo>
                    <a:pt x="1724" y="925"/>
                    <a:pt x="1700" y="675"/>
                    <a:pt x="1641" y="438"/>
                  </a:cubicBezTo>
                  <a:cubicBezTo>
                    <a:pt x="1641" y="354"/>
                    <a:pt x="1617" y="259"/>
                    <a:pt x="1569" y="188"/>
                  </a:cubicBezTo>
                  <a:cubicBezTo>
                    <a:pt x="1542" y="125"/>
                    <a:pt x="1481" y="96"/>
                    <a:pt x="1417" y="96"/>
                  </a:cubicBezTo>
                  <a:cubicBezTo>
                    <a:pt x="1397" y="96"/>
                    <a:pt x="1376" y="99"/>
                    <a:pt x="1356" y="105"/>
                  </a:cubicBezTo>
                  <a:cubicBezTo>
                    <a:pt x="1272" y="129"/>
                    <a:pt x="1225" y="212"/>
                    <a:pt x="1249" y="295"/>
                  </a:cubicBezTo>
                  <a:cubicBezTo>
                    <a:pt x="1261" y="343"/>
                    <a:pt x="1272" y="402"/>
                    <a:pt x="1284" y="461"/>
                  </a:cubicBezTo>
                  <a:cubicBezTo>
                    <a:pt x="1272" y="509"/>
                    <a:pt x="1249" y="556"/>
                    <a:pt x="1225" y="592"/>
                  </a:cubicBezTo>
                  <a:cubicBezTo>
                    <a:pt x="1165" y="675"/>
                    <a:pt x="1070" y="711"/>
                    <a:pt x="975" y="711"/>
                  </a:cubicBezTo>
                  <a:cubicBezTo>
                    <a:pt x="880" y="687"/>
                    <a:pt x="797" y="616"/>
                    <a:pt x="773" y="533"/>
                  </a:cubicBezTo>
                  <a:cubicBezTo>
                    <a:pt x="738" y="438"/>
                    <a:pt x="750" y="343"/>
                    <a:pt x="821" y="271"/>
                  </a:cubicBezTo>
                  <a:cubicBezTo>
                    <a:pt x="892" y="212"/>
                    <a:pt x="892" y="105"/>
                    <a:pt x="821" y="45"/>
                  </a:cubicBezTo>
                  <a:cubicBezTo>
                    <a:pt x="779" y="16"/>
                    <a:pt x="732" y="1"/>
                    <a:pt x="6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0"/>
            <p:cNvSpPr/>
            <p:nvPr/>
          </p:nvSpPr>
          <p:spPr>
            <a:xfrm>
              <a:off x="1671203" y="4601458"/>
              <a:ext cx="58604" cy="133060"/>
            </a:xfrm>
            <a:custGeom>
              <a:avLst/>
              <a:gdLst/>
              <a:ahLst/>
              <a:cxnLst/>
              <a:rect l="l" t="t" r="r" b="b"/>
              <a:pathLst>
                <a:path w="1819" h="4131" extrusionOk="0">
                  <a:moveTo>
                    <a:pt x="1150" y="0"/>
                  </a:moveTo>
                  <a:cubicBezTo>
                    <a:pt x="1118" y="0"/>
                    <a:pt x="1087" y="8"/>
                    <a:pt x="1058" y="24"/>
                  </a:cubicBezTo>
                  <a:cubicBezTo>
                    <a:pt x="975" y="60"/>
                    <a:pt x="940" y="167"/>
                    <a:pt x="999" y="238"/>
                  </a:cubicBezTo>
                  <a:cubicBezTo>
                    <a:pt x="1355" y="832"/>
                    <a:pt x="1462" y="1533"/>
                    <a:pt x="1296" y="2199"/>
                  </a:cubicBezTo>
                  <a:cubicBezTo>
                    <a:pt x="1118" y="2876"/>
                    <a:pt x="690" y="3458"/>
                    <a:pt x="96" y="3839"/>
                  </a:cubicBezTo>
                  <a:cubicBezTo>
                    <a:pt x="13" y="3886"/>
                    <a:pt x="1" y="3993"/>
                    <a:pt x="60" y="4064"/>
                  </a:cubicBezTo>
                  <a:cubicBezTo>
                    <a:pt x="84" y="4100"/>
                    <a:pt x="120" y="4124"/>
                    <a:pt x="155" y="4124"/>
                  </a:cubicBezTo>
                  <a:cubicBezTo>
                    <a:pt x="173" y="4128"/>
                    <a:pt x="190" y="4131"/>
                    <a:pt x="207" y="4131"/>
                  </a:cubicBezTo>
                  <a:cubicBezTo>
                    <a:pt x="238" y="4131"/>
                    <a:pt x="268" y="4123"/>
                    <a:pt x="298" y="4100"/>
                  </a:cubicBezTo>
                  <a:cubicBezTo>
                    <a:pt x="963" y="3684"/>
                    <a:pt x="1439" y="3031"/>
                    <a:pt x="1641" y="2282"/>
                  </a:cubicBezTo>
                  <a:cubicBezTo>
                    <a:pt x="1819" y="1533"/>
                    <a:pt x="1700" y="737"/>
                    <a:pt x="1308" y="84"/>
                  </a:cubicBezTo>
                  <a:cubicBezTo>
                    <a:pt x="1269" y="29"/>
                    <a:pt x="1209" y="0"/>
                    <a:pt x="11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0"/>
            <p:cNvSpPr/>
            <p:nvPr/>
          </p:nvSpPr>
          <p:spPr>
            <a:xfrm>
              <a:off x="1731321" y="4567283"/>
              <a:ext cx="39080" cy="49700"/>
            </a:xfrm>
            <a:custGeom>
              <a:avLst/>
              <a:gdLst/>
              <a:ahLst/>
              <a:cxnLst/>
              <a:rect l="l" t="t" r="r" b="b"/>
              <a:pathLst>
                <a:path w="1213" h="1543" extrusionOk="0">
                  <a:moveTo>
                    <a:pt x="347" y="1"/>
                  </a:moveTo>
                  <a:cubicBezTo>
                    <a:pt x="262" y="1"/>
                    <a:pt x="179" y="22"/>
                    <a:pt x="107" y="63"/>
                  </a:cubicBezTo>
                  <a:cubicBezTo>
                    <a:pt x="24" y="111"/>
                    <a:pt x="0" y="218"/>
                    <a:pt x="48" y="289"/>
                  </a:cubicBezTo>
                  <a:cubicBezTo>
                    <a:pt x="84" y="340"/>
                    <a:pt x="139" y="364"/>
                    <a:pt x="195" y="364"/>
                  </a:cubicBezTo>
                  <a:cubicBezTo>
                    <a:pt x="230" y="364"/>
                    <a:pt x="265" y="355"/>
                    <a:pt x="297" y="337"/>
                  </a:cubicBezTo>
                  <a:cubicBezTo>
                    <a:pt x="312" y="332"/>
                    <a:pt x="329" y="329"/>
                    <a:pt x="346" y="329"/>
                  </a:cubicBezTo>
                  <a:cubicBezTo>
                    <a:pt x="370" y="329"/>
                    <a:pt x="395" y="335"/>
                    <a:pt x="416" y="348"/>
                  </a:cubicBezTo>
                  <a:cubicBezTo>
                    <a:pt x="499" y="396"/>
                    <a:pt x="559" y="479"/>
                    <a:pt x="559" y="574"/>
                  </a:cubicBezTo>
                  <a:cubicBezTo>
                    <a:pt x="559" y="764"/>
                    <a:pt x="393" y="943"/>
                    <a:pt x="214" y="1121"/>
                  </a:cubicBezTo>
                  <a:cubicBezTo>
                    <a:pt x="167" y="1168"/>
                    <a:pt x="155" y="1228"/>
                    <a:pt x="167" y="1275"/>
                  </a:cubicBezTo>
                  <a:cubicBezTo>
                    <a:pt x="191" y="1323"/>
                    <a:pt x="238" y="1370"/>
                    <a:pt x="286" y="1382"/>
                  </a:cubicBezTo>
                  <a:lnTo>
                    <a:pt x="297" y="1382"/>
                  </a:lnTo>
                  <a:lnTo>
                    <a:pt x="987" y="1537"/>
                  </a:lnTo>
                  <a:cubicBezTo>
                    <a:pt x="1001" y="1540"/>
                    <a:pt x="1015" y="1542"/>
                    <a:pt x="1029" y="1542"/>
                  </a:cubicBezTo>
                  <a:cubicBezTo>
                    <a:pt x="1106" y="1542"/>
                    <a:pt x="1170" y="1489"/>
                    <a:pt x="1201" y="1418"/>
                  </a:cubicBezTo>
                  <a:cubicBezTo>
                    <a:pt x="1212" y="1323"/>
                    <a:pt x="1153" y="1240"/>
                    <a:pt x="1070" y="1228"/>
                  </a:cubicBezTo>
                  <a:lnTo>
                    <a:pt x="666" y="1145"/>
                  </a:lnTo>
                  <a:cubicBezTo>
                    <a:pt x="808" y="990"/>
                    <a:pt x="904" y="788"/>
                    <a:pt x="915" y="586"/>
                  </a:cubicBezTo>
                  <a:cubicBezTo>
                    <a:pt x="915" y="360"/>
                    <a:pt x="785" y="170"/>
                    <a:pt x="595" y="63"/>
                  </a:cubicBezTo>
                  <a:cubicBezTo>
                    <a:pt x="517" y="22"/>
                    <a:pt x="431"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1292;p40"/>
          <p:cNvGrpSpPr/>
          <p:nvPr/>
        </p:nvGrpSpPr>
        <p:grpSpPr>
          <a:xfrm rot="918438">
            <a:off x="4325254" y="281612"/>
            <a:ext cx="968195" cy="741924"/>
            <a:chOff x="6467995" y="4541033"/>
            <a:chExt cx="413793" cy="317088"/>
          </a:xfrm>
        </p:grpSpPr>
        <p:sp>
          <p:nvSpPr>
            <p:cNvPr id="1293" name="Google Shape;1293;p40"/>
            <p:cNvSpPr/>
            <p:nvPr/>
          </p:nvSpPr>
          <p:spPr>
            <a:xfrm rot="-1375784">
              <a:off x="6489980" y="4605651"/>
              <a:ext cx="369822" cy="187850"/>
            </a:xfrm>
            <a:custGeom>
              <a:avLst/>
              <a:gdLst/>
              <a:ahLst/>
              <a:cxnLst/>
              <a:rect l="l" t="t" r="r" b="b"/>
              <a:pathLst>
                <a:path w="7820" h="3973" extrusionOk="0">
                  <a:moveTo>
                    <a:pt x="2221" y="1"/>
                  </a:moveTo>
                  <a:cubicBezTo>
                    <a:pt x="2201" y="1"/>
                    <a:pt x="2181" y="4"/>
                    <a:pt x="2163" y="13"/>
                  </a:cubicBezTo>
                  <a:cubicBezTo>
                    <a:pt x="2116" y="25"/>
                    <a:pt x="2068" y="61"/>
                    <a:pt x="2044" y="109"/>
                  </a:cubicBezTo>
                  <a:lnTo>
                    <a:pt x="892" y="3198"/>
                  </a:lnTo>
                  <a:lnTo>
                    <a:pt x="369" y="833"/>
                  </a:lnTo>
                  <a:cubicBezTo>
                    <a:pt x="349" y="755"/>
                    <a:pt x="281" y="709"/>
                    <a:pt x="204" y="709"/>
                  </a:cubicBezTo>
                  <a:cubicBezTo>
                    <a:pt x="188" y="709"/>
                    <a:pt x="171" y="711"/>
                    <a:pt x="155" y="715"/>
                  </a:cubicBezTo>
                  <a:cubicBezTo>
                    <a:pt x="72" y="726"/>
                    <a:pt x="0" y="810"/>
                    <a:pt x="24" y="893"/>
                  </a:cubicBezTo>
                  <a:lnTo>
                    <a:pt x="666" y="3840"/>
                  </a:lnTo>
                  <a:cubicBezTo>
                    <a:pt x="678" y="3899"/>
                    <a:pt x="725" y="3947"/>
                    <a:pt x="773" y="3959"/>
                  </a:cubicBezTo>
                  <a:cubicBezTo>
                    <a:pt x="797" y="3970"/>
                    <a:pt x="809" y="3970"/>
                    <a:pt x="832" y="3970"/>
                  </a:cubicBezTo>
                  <a:cubicBezTo>
                    <a:pt x="840" y="3972"/>
                    <a:pt x="847" y="3972"/>
                    <a:pt x="854" y="3972"/>
                  </a:cubicBezTo>
                  <a:cubicBezTo>
                    <a:pt x="918" y="3972"/>
                    <a:pt x="979" y="3927"/>
                    <a:pt x="1011" y="3864"/>
                  </a:cubicBezTo>
                  <a:lnTo>
                    <a:pt x="2306" y="418"/>
                  </a:lnTo>
                  <a:cubicBezTo>
                    <a:pt x="3712" y="1251"/>
                    <a:pt x="5319" y="1692"/>
                    <a:pt x="6959" y="1692"/>
                  </a:cubicBezTo>
                  <a:cubicBezTo>
                    <a:pt x="7190" y="1692"/>
                    <a:pt x="7421" y="1683"/>
                    <a:pt x="7653" y="1665"/>
                  </a:cubicBezTo>
                  <a:cubicBezTo>
                    <a:pt x="7736" y="1665"/>
                    <a:pt x="7819" y="1582"/>
                    <a:pt x="7808" y="1487"/>
                  </a:cubicBezTo>
                  <a:cubicBezTo>
                    <a:pt x="7797" y="1410"/>
                    <a:pt x="7724" y="1343"/>
                    <a:pt x="7638" y="1343"/>
                  </a:cubicBezTo>
                  <a:cubicBezTo>
                    <a:pt x="7631" y="1343"/>
                    <a:pt x="7624" y="1344"/>
                    <a:pt x="7617" y="1344"/>
                  </a:cubicBezTo>
                  <a:cubicBezTo>
                    <a:pt x="7411" y="1359"/>
                    <a:pt x="7204" y="1366"/>
                    <a:pt x="6998" y="1366"/>
                  </a:cubicBezTo>
                  <a:cubicBezTo>
                    <a:pt x="5344" y="1366"/>
                    <a:pt x="3722" y="902"/>
                    <a:pt x="2306" y="25"/>
                  </a:cubicBezTo>
                  <a:cubicBezTo>
                    <a:pt x="2284" y="11"/>
                    <a:pt x="2253" y="1"/>
                    <a:pt x="22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0"/>
            <p:cNvSpPr/>
            <p:nvPr/>
          </p:nvSpPr>
          <p:spPr>
            <a:xfrm rot="-1375784">
              <a:off x="6594395" y="4710536"/>
              <a:ext cx="102860" cy="104682"/>
            </a:xfrm>
            <a:custGeom>
              <a:avLst/>
              <a:gdLst/>
              <a:ahLst/>
              <a:cxnLst/>
              <a:rect l="l" t="t" r="r" b="b"/>
              <a:pathLst>
                <a:path w="2175" h="2214" extrusionOk="0">
                  <a:moveTo>
                    <a:pt x="791" y="1"/>
                  </a:moveTo>
                  <a:cubicBezTo>
                    <a:pt x="777" y="1"/>
                    <a:pt x="763" y="3"/>
                    <a:pt x="749" y="6"/>
                  </a:cubicBezTo>
                  <a:cubicBezTo>
                    <a:pt x="666" y="30"/>
                    <a:pt x="606" y="113"/>
                    <a:pt x="618" y="208"/>
                  </a:cubicBezTo>
                  <a:lnTo>
                    <a:pt x="844" y="1099"/>
                  </a:lnTo>
                  <a:lnTo>
                    <a:pt x="107" y="1575"/>
                  </a:lnTo>
                  <a:cubicBezTo>
                    <a:pt x="24" y="1622"/>
                    <a:pt x="0" y="1729"/>
                    <a:pt x="60" y="1800"/>
                  </a:cubicBezTo>
                  <a:cubicBezTo>
                    <a:pt x="96" y="1844"/>
                    <a:pt x="150" y="1870"/>
                    <a:pt x="205" y="1870"/>
                  </a:cubicBezTo>
                  <a:cubicBezTo>
                    <a:pt x="241" y="1870"/>
                    <a:pt x="277" y="1859"/>
                    <a:pt x="309" y="1836"/>
                  </a:cubicBezTo>
                  <a:lnTo>
                    <a:pt x="939" y="1432"/>
                  </a:lnTo>
                  <a:lnTo>
                    <a:pt x="1105" y="2097"/>
                  </a:lnTo>
                  <a:cubicBezTo>
                    <a:pt x="1117" y="2145"/>
                    <a:pt x="1153" y="2193"/>
                    <a:pt x="1212" y="2204"/>
                  </a:cubicBezTo>
                  <a:cubicBezTo>
                    <a:pt x="1230" y="2210"/>
                    <a:pt x="1248" y="2213"/>
                    <a:pt x="1266" y="2213"/>
                  </a:cubicBezTo>
                  <a:cubicBezTo>
                    <a:pt x="1284" y="2213"/>
                    <a:pt x="1302" y="2210"/>
                    <a:pt x="1319" y="2204"/>
                  </a:cubicBezTo>
                  <a:cubicBezTo>
                    <a:pt x="1403" y="2193"/>
                    <a:pt x="1462" y="2109"/>
                    <a:pt x="1450" y="2014"/>
                  </a:cubicBezTo>
                  <a:lnTo>
                    <a:pt x="1248" y="1230"/>
                  </a:lnTo>
                  <a:lnTo>
                    <a:pt x="2080" y="695"/>
                  </a:lnTo>
                  <a:cubicBezTo>
                    <a:pt x="2151" y="648"/>
                    <a:pt x="2175" y="541"/>
                    <a:pt x="2116" y="470"/>
                  </a:cubicBezTo>
                  <a:cubicBezTo>
                    <a:pt x="2081" y="421"/>
                    <a:pt x="2030" y="397"/>
                    <a:pt x="1977" y="397"/>
                  </a:cubicBezTo>
                  <a:cubicBezTo>
                    <a:pt x="1939" y="397"/>
                    <a:pt x="1901" y="409"/>
                    <a:pt x="1866" y="434"/>
                  </a:cubicBezTo>
                  <a:lnTo>
                    <a:pt x="1165" y="885"/>
                  </a:lnTo>
                  <a:lnTo>
                    <a:pt x="963" y="137"/>
                  </a:lnTo>
                  <a:cubicBezTo>
                    <a:pt x="943" y="56"/>
                    <a:pt x="871" y="1"/>
                    <a:pt x="7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0"/>
            <p:cNvSpPr/>
            <p:nvPr/>
          </p:nvSpPr>
          <p:spPr>
            <a:xfrm rot="-1375784">
              <a:off x="6692752" y="4726376"/>
              <a:ext cx="58500" cy="24823"/>
            </a:xfrm>
            <a:custGeom>
              <a:avLst/>
              <a:gdLst/>
              <a:ahLst/>
              <a:cxnLst/>
              <a:rect l="l" t="t" r="r" b="b"/>
              <a:pathLst>
                <a:path w="1237" h="525" extrusionOk="0">
                  <a:moveTo>
                    <a:pt x="207" y="1"/>
                  </a:moveTo>
                  <a:cubicBezTo>
                    <a:pt x="148" y="1"/>
                    <a:pt x="91" y="30"/>
                    <a:pt x="60" y="84"/>
                  </a:cubicBezTo>
                  <a:cubicBezTo>
                    <a:pt x="0" y="156"/>
                    <a:pt x="36" y="263"/>
                    <a:pt x="119" y="298"/>
                  </a:cubicBezTo>
                  <a:cubicBezTo>
                    <a:pt x="202" y="346"/>
                    <a:pt x="285" y="382"/>
                    <a:pt x="380" y="417"/>
                  </a:cubicBezTo>
                  <a:cubicBezTo>
                    <a:pt x="594" y="488"/>
                    <a:pt x="832" y="524"/>
                    <a:pt x="1070" y="524"/>
                  </a:cubicBezTo>
                  <a:cubicBezTo>
                    <a:pt x="1165" y="524"/>
                    <a:pt x="1236" y="441"/>
                    <a:pt x="1236" y="346"/>
                  </a:cubicBezTo>
                  <a:cubicBezTo>
                    <a:pt x="1225" y="258"/>
                    <a:pt x="1153" y="190"/>
                    <a:pt x="1067" y="190"/>
                  </a:cubicBezTo>
                  <a:cubicBezTo>
                    <a:pt x="1060" y="190"/>
                    <a:pt x="1053" y="191"/>
                    <a:pt x="1046" y="191"/>
                  </a:cubicBezTo>
                  <a:cubicBezTo>
                    <a:pt x="1024" y="192"/>
                    <a:pt x="1002" y="193"/>
                    <a:pt x="980" y="193"/>
                  </a:cubicBezTo>
                  <a:cubicBezTo>
                    <a:pt x="741" y="193"/>
                    <a:pt x="504" y="134"/>
                    <a:pt x="297" y="25"/>
                  </a:cubicBezTo>
                  <a:cubicBezTo>
                    <a:pt x="269" y="9"/>
                    <a:pt x="237" y="1"/>
                    <a:pt x="2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0"/>
            <p:cNvSpPr/>
            <p:nvPr/>
          </p:nvSpPr>
          <p:spPr>
            <a:xfrm rot="-1375784">
              <a:off x="6763407" y="4667937"/>
              <a:ext cx="91652" cy="105580"/>
            </a:xfrm>
            <a:custGeom>
              <a:avLst/>
              <a:gdLst/>
              <a:ahLst/>
              <a:cxnLst/>
              <a:rect l="l" t="t" r="r" b="b"/>
              <a:pathLst>
                <a:path w="1938" h="2233" extrusionOk="0">
                  <a:moveTo>
                    <a:pt x="210" y="0"/>
                  </a:moveTo>
                  <a:cubicBezTo>
                    <a:pt x="180" y="0"/>
                    <a:pt x="149" y="8"/>
                    <a:pt x="119" y="25"/>
                  </a:cubicBezTo>
                  <a:cubicBezTo>
                    <a:pt x="36" y="60"/>
                    <a:pt x="0" y="167"/>
                    <a:pt x="60" y="251"/>
                  </a:cubicBezTo>
                  <a:lnTo>
                    <a:pt x="797" y="1296"/>
                  </a:lnTo>
                  <a:lnTo>
                    <a:pt x="333" y="1986"/>
                  </a:lnTo>
                  <a:cubicBezTo>
                    <a:pt x="274" y="2057"/>
                    <a:pt x="298" y="2164"/>
                    <a:pt x="393" y="2211"/>
                  </a:cubicBezTo>
                  <a:cubicBezTo>
                    <a:pt x="393" y="2211"/>
                    <a:pt x="404" y="2223"/>
                    <a:pt x="416" y="2223"/>
                  </a:cubicBezTo>
                  <a:cubicBezTo>
                    <a:pt x="437" y="2229"/>
                    <a:pt x="458" y="2232"/>
                    <a:pt x="478" y="2232"/>
                  </a:cubicBezTo>
                  <a:cubicBezTo>
                    <a:pt x="539" y="2232"/>
                    <a:pt x="595" y="2205"/>
                    <a:pt x="630" y="2152"/>
                  </a:cubicBezTo>
                  <a:lnTo>
                    <a:pt x="1890" y="334"/>
                  </a:lnTo>
                  <a:cubicBezTo>
                    <a:pt x="1937" y="262"/>
                    <a:pt x="1914" y="156"/>
                    <a:pt x="1830" y="108"/>
                  </a:cubicBezTo>
                  <a:cubicBezTo>
                    <a:pt x="1802" y="92"/>
                    <a:pt x="1771" y="84"/>
                    <a:pt x="1739" y="84"/>
                  </a:cubicBezTo>
                  <a:cubicBezTo>
                    <a:pt x="1679" y="84"/>
                    <a:pt x="1620" y="113"/>
                    <a:pt x="1581" y="167"/>
                  </a:cubicBezTo>
                  <a:lnTo>
                    <a:pt x="1011" y="999"/>
                  </a:lnTo>
                  <a:lnTo>
                    <a:pt x="357" y="72"/>
                  </a:lnTo>
                  <a:cubicBezTo>
                    <a:pt x="319" y="26"/>
                    <a:pt x="265" y="0"/>
                    <a:pt x="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7" name="Google Shape;1297;p40"/>
          <p:cNvSpPr txBox="1"/>
          <p:nvPr/>
        </p:nvSpPr>
        <p:spPr>
          <a:xfrm>
            <a:off x="7740525" y="177050"/>
            <a:ext cx="1219200" cy="316500"/>
          </a:xfrm>
          <a:prstGeom prst="rect">
            <a:avLst/>
          </a:prstGeom>
          <a:noFill/>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300">
                <a:solidFill>
                  <a:schemeClr val="dk1"/>
                </a:solidFill>
                <a:latin typeface="Raleway SemiBold"/>
                <a:ea typeface="Raleway SemiBold"/>
                <a:cs typeface="Raleway SemiBold"/>
                <a:sym typeface="Raleway SemiBold"/>
              </a:rPr>
              <a:t>9TH GRADE</a:t>
            </a:r>
            <a:endParaRPr sz="1300">
              <a:solidFill>
                <a:schemeClr val="dk1"/>
              </a:solidFill>
              <a:latin typeface="Raleway SemiBold"/>
              <a:ea typeface="Raleway SemiBold"/>
              <a:cs typeface="Raleway SemiBold"/>
              <a:sym typeface="Raleway SemiBold"/>
            </a:endParaRPr>
          </a:p>
        </p:txBody>
      </p:sp>
      <p:grpSp>
        <p:nvGrpSpPr>
          <p:cNvPr id="27" name="Google Shape;3045;p74">
            <a:extLst>
              <a:ext uri="{FF2B5EF4-FFF2-40B4-BE49-F238E27FC236}">
                <a16:creationId xmlns:a16="http://schemas.microsoft.com/office/drawing/2014/main" id="{99968CBC-0227-7CBB-5880-6CCF65157380}"/>
              </a:ext>
            </a:extLst>
          </p:cNvPr>
          <p:cNvGrpSpPr/>
          <p:nvPr/>
        </p:nvGrpSpPr>
        <p:grpSpPr>
          <a:xfrm rot="21295134">
            <a:off x="668500" y="4022067"/>
            <a:ext cx="1093432" cy="519804"/>
            <a:chOff x="7109060" y="1467519"/>
            <a:chExt cx="652951" cy="310423"/>
          </a:xfrm>
          <a:solidFill>
            <a:srgbClr val="F2F4CF"/>
          </a:solidFill>
        </p:grpSpPr>
        <p:sp>
          <p:nvSpPr>
            <p:cNvPr id="28" name="Google Shape;3046;p74">
              <a:extLst>
                <a:ext uri="{FF2B5EF4-FFF2-40B4-BE49-F238E27FC236}">
                  <a16:creationId xmlns:a16="http://schemas.microsoft.com/office/drawing/2014/main" id="{02B1CF28-3FFB-037A-7544-445D2FA1DBF6}"/>
                </a:ext>
              </a:extLst>
            </p:cNvPr>
            <p:cNvSpPr/>
            <p:nvPr/>
          </p:nvSpPr>
          <p:spPr>
            <a:xfrm>
              <a:off x="7109060" y="1566141"/>
              <a:ext cx="98646" cy="211802"/>
            </a:xfrm>
            <a:custGeom>
              <a:avLst/>
              <a:gdLst/>
              <a:ahLst/>
              <a:cxnLst/>
              <a:rect l="l" t="t" r="r" b="b"/>
              <a:pathLst>
                <a:path w="4086" h="8773" extrusionOk="0">
                  <a:moveTo>
                    <a:pt x="2977" y="0"/>
                  </a:moveTo>
                  <a:lnTo>
                    <a:pt x="2534" y="64"/>
                  </a:lnTo>
                  <a:lnTo>
                    <a:pt x="2059" y="127"/>
                  </a:lnTo>
                  <a:cubicBezTo>
                    <a:pt x="1964" y="127"/>
                    <a:pt x="1869" y="159"/>
                    <a:pt x="1774" y="159"/>
                  </a:cubicBezTo>
                  <a:cubicBezTo>
                    <a:pt x="1805" y="159"/>
                    <a:pt x="1742" y="191"/>
                    <a:pt x="1615" y="222"/>
                  </a:cubicBezTo>
                  <a:lnTo>
                    <a:pt x="1172" y="349"/>
                  </a:lnTo>
                  <a:cubicBezTo>
                    <a:pt x="982" y="381"/>
                    <a:pt x="823" y="444"/>
                    <a:pt x="665" y="476"/>
                  </a:cubicBezTo>
                  <a:cubicBezTo>
                    <a:pt x="538" y="507"/>
                    <a:pt x="443" y="539"/>
                    <a:pt x="380" y="602"/>
                  </a:cubicBezTo>
                  <a:cubicBezTo>
                    <a:pt x="222" y="1109"/>
                    <a:pt x="127" y="1647"/>
                    <a:pt x="127" y="2154"/>
                  </a:cubicBezTo>
                  <a:lnTo>
                    <a:pt x="63" y="3706"/>
                  </a:lnTo>
                  <a:cubicBezTo>
                    <a:pt x="95" y="3927"/>
                    <a:pt x="127" y="4149"/>
                    <a:pt x="95" y="4371"/>
                  </a:cubicBezTo>
                  <a:cubicBezTo>
                    <a:pt x="95" y="4624"/>
                    <a:pt x="95" y="4941"/>
                    <a:pt x="63" y="5321"/>
                  </a:cubicBezTo>
                  <a:cubicBezTo>
                    <a:pt x="0" y="5733"/>
                    <a:pt x="0" y="6176"/>
                    <a:pt x="0" y="6651"/>
                  </a:cubicBezTo>
                  <a:cubicBezTo>
                    <a:pt x="0" y="6936"/>
                    <a:pt x="32" y="7221"/>
                    <a:pt x="32" y="7538"/>
                  </a:cubicBezTo>
                  <a:cubicBezTo>
                    <a:pt x="63" y="7854"/>
                    <a:pt x="95" y="8171"/>
                    <a:pt x="127" y="8519"/>
                  </a:cubicBezTo>
                  <a:cubicBezTo>
                    <a:pt x="258" y="8624"/>
                    <a:pt x="433" y="8686"/>
                    <a:pt x="615" y="8686"/>
                  </a:cubicBezTo>
                  <a:cubicBezTo>
                    <a:pt x="652" y="8686"/>
                    <a:pt x="690" y="8683"/>
                    <a:pt x="728" y="8678"/>
                  </a:cubicBezTo>
                  <a:lnTo>
                    <a:pt x="918" y="8678"/>
                  </a:lnTo>
                  <a:lnTo>
                    <a:pt x="1298" y="8646"/>
                  </a:lnTo>
                  <a:lnTo>
                    <a:pt x="2090" y="8709"/>
                  </a:lnTo>
                  <a:cubicBezTo>
                    <a:pt x="2185" y="8709"/>
                    <a:pt x="2280" y="8741"/>
                    <a:pt x="2375" y="8773"/>
                  </a:cubicBezTo>
                  <a:cubicBezTo>
                    <a:pt x="2407" y="8757"/>
                    <a:pt x="2439" y="8749"/>
                    <a:pt x="2470" y="8749"/>
                  </a:cubicBezTo>
                  <a:cubicBezTo>
                    <a:pt x="2502" y="8749"/>
                    <a:pt x="2534" y="8757"/>
                    <a:pt x="2565" y="8773"/>
                  </a:cubicBezTo>
                  <a:lnTo>
                    <a:pt x="3294" y="8773"/>
                  </a:lnTo>
                  <a:cubicBezTo>
                    <a:pt x="3800" y="8773"/>
                    <a:pt x="4085" y="8583"/>
                    <a:pt x="4085" y="8234"/>
                  </a:cubicBezTo>
                  <a:cubicBezTo>
                    <a:pt x="4085" y="8013"/>
                    <a:pt x="3990" y="7791"/>
                    <a:pt x="3800" y="7696"/>
                  </a:cubicBezTo>
                  <a:lnTo>
                    <a:pt x="3674" y="7696"/>
                  </a:lnTo>
                  <a:cubicBezTo>
                    <a:pt x="3547" y="7696"/>
                    <a:pt x="3325" y="7728"/>
                    <a:pt x="3040" y="7728"/>
                  </a:cubicBezTo>
                  <a:lnTo>
                    <a:pt x="2597" y="7791"/>
                  </a:lnTo>
                  <a:lnTo>
                    <a:pt x="2439" y="7791"/>
                  </a:lnTo>
                  <a:cubicBezTo>
                    <a:pt x="2344" y="7759"/>
                    <a:pt x="2249" y="7759"/>
                    <a:pt x="2122" y="7759"/>
                  </a:cubicBezTo>
                  <a:lnTo>
                    <a:pt x="1615" y="7696"/>
                  </a:lnTo>
                  <a:lnTo>
                    <a:pt x="1140" y="7664"/>
                  </a:lnTo>
                  <a:cubicBezTo>
                    <a:pt x="1013" y="7633"/>
                    <a:pt x="918" y="7633"/>
                    <a:pt x="823" y="7601"/>
                  </a:cubicBezTo>
                  <a:cubicBezTo>
                    <a:pt x="855" y="7063"/>
                    <a:pt x="855" y="6619"/>
                    <a:pt x="855" y="6271"/>
                  </a:cubicBezTo>
                  <a:lnTo>
                    <a:pt x="855" y="5986"/>
                  </a:lnTo>
                  <a:cubicBezTo>
                    <a:pt x="855" y="5733"/>
                    <a:pt x="823" y="5543"/>
                    <a:pt x="855" y="5384"/>
                  </a:cubicBezTo>
                  <a:cubicBezTo>
                    <a:pt x="855" y="5226"/>
                    <a:pt x="887" y="5068"/>
                    <a:pt x="887" y="4941"/>
                  </a:cubicBezTo>
                  <a:cubicBezTo>
                    <a:pt x="887" y="4846"/>
                    <a:pt x="918" y="4751"/>
                    <a:pt x="950" y="4656"/>
                  </a:cubicBezTo>
                  <a:lnTo>
                    <a:pt x="1235" y="4624"/>
                  </a:lnTo>
                  <a:lnTo>
                    <a:pt x="1647" y="4624"/>
                  </a:lnTo>
                  <a:cubicBezTo>
                    <a:pt x="1663" y="4640"/>
                    <a:pt x="1679" y="4648"/>
                    <a:pt x="1698" y="4648"/>
                  </a:cubicBezTo>
                  <a:cubicBezTo>
                    <a:pt x="1718" y="4648"/>
                    <a:pt x="1742" y="4640"/>
                    <a:pt x="1774" y="4624"/>
                  </a:cubicBezTo>
                  <a:cubicBezTo>
                    <a:pt x="1995" y="4593"/>
                    <a:pt x="2217" y="4593"/>
                    <a:pt x="2439" y="4593"/>
                  </a:cubicBezTo>
                  <a:cubicBezTo>
                    <a:pt x="2494" y="4600"/>
                    <a:pt x="2547" y="4604"/>
                    <a:pt x="2600" y="4604"/>
                  </a:cubicBezTo>
                  <a:cubicBezTo>
                    <a:pt x="2757" y="4604"/>
                    <a:pt x="2906" y="4569"/>
                    <a:pt x="3072" y="4497"/>
                  </a:cubicBezTo>
                  <a:cubicBezTo>
                    <a:pt x="3167" y="4434"/>
                    <a:pt x="3230" y="4307"/>
                    <a:pt x="3230" y="4086"/>
                  </a:cubicBezTo>
                  <a:cubicBezTo>
                    <a:pt x="3230" y="3991"/>
                    <a:pt x="3230" y="3864"/>
                    <a:pt x="3199" y="3769"/>
                  </a:cubicBezTo>
                  <a:cubicBezTo>
                    <a:pt x="3167" y="3674"/>
                    <a:pt x="3104" y="3642"/>
                    <a:pt x="3040" y="3642"/>
                  </a:cubicBezTo>
                  <a:lnTo>
                    <a:pt x="2090" y="3642"/>
                  </a:lnTo>
                  <a:cubicBezTo>
                    <a:pt x="1900" y="3642"/>
                    <a:pt x="1742" y="3674"/>
                    <a:pt x="1584" y="3706"/>
                  </a:cubicBezTo>
                  <a:cubicBezTo>
                    <a:pt x="1362" y="3769"/>
                    <a:pt x="1140" y="3801"/>
                    <a:pt x="950" y="3801"/>
                  </a:cubicBezTo>
                  <a:cubicBezTo>
                    <a:pt x="950" y="3737"/>
                    <a:pt x="950" y="3642"/>
                    <a:pt x="950" y="3579"/>
                  </a:cubicBezTo>
                  <a:cubicBezTo>
                    <a:pt x="918" y="3389"/>
                    <a:pt x="918" y="3199"/>
                    <a:pt x="918" y="3009"/>
                  </a:cubicBezTo>
                  <a:cubicBezTo>
                    <a:pt x="918" y="2914"/>
                    <a:pt x="918" y="2787"/>
                    <a:pt x="918" y="2597"/>
                  </a:cubicBezTo>
                  <a:cubicBezTo>
                    <a:pt x="918" y="2439"/>
                    <a:pt x="950" y="2281"/>
                    <a:pt x="950" y="2122"/>
                  </a:cubicBezTo>
                  <a:cubicBezTo>
                    <a:pt x="982" y="1964"/>
                    <a:pt x="982" y="1806"/>
                    <a:pt x="1013" y="1647"/>
                  </a:cubicBezTo>
                  <a:cubicBezTo>
                    <a:pt x="1045" y="1552"/>
                    <a:pt x="1077" y="1457"/>
                    <a:pt x="1140" y="1394"/>
                  </a:cubicBezTo>
                  <a:cubicBezTo>
                    <a:pt x="1393" y="1267"/>
                    <a:pt x="1679" y="1204"/>
                    <a:pt x="1964" y="1172"/>
                  </a:cubicBezTo>
                  <a:lnTo>
                    <a:pt x="2027" y="1172"/>
                  </a:lnTo>
                  <a:cubicBezTo>
                    <a:pt x="2249" y="1109"/>
                    <a:pt x="2470" y="1077"/>
                    <a:pt x="2692" y="1077"/>
                  </a:cubicBezTo>
                  <a:cubicBezTo>
                    <a:pt x="2850" y="1077"/>
                    <a:pt x="3009" y="1046"/>
                    <a:pt x="3135" y="1014"/>
                  </a:cubicBezTo>
                  <a:cubicBezTo>
                    <a:pt x="3230" y="1014"/>
                    <a:pt x="3294" y="982"/>
                    <a:pt x="3357" y="919"/>
                  </a:cubicBezTo>
                  <a:cubicBezTo>
                    <a:pt x="3420" y="856"/>
                    <a:pt x="3420" y="824"/>
                    <a:pt x="3452" y="761"/>
                  </a:cubicBezTo>
                  <a:cubicBezTo>
                    <a:pt x="3452" y="666"/>
                    <a:pt x="3452" y="602"/>
                    <a:pt x="3452" y="507"/>
                  </a:cubicBezTo>
                  <a:cubicBezTo>
                    <a:pt x="3452" y="412"/>
                    <a:pt x="3420" y="286"/>
                    <a:pt x="3357" y="159"/>
                  </a:cubicBezTo>
                  <a:cubicBezTo>
                    <a:pt x="3294" y="64"/>
                    <a:pt x="3230" y="0"/>
                    <a:pt x="31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047;p74">
              <a:extLst>
                <a:ext uri="{FF2B5EF4-FFF2-40B4-BE49-F238E27FC236}">
                  <a16:creationId xmlns:a16="http://schemas.microsoft.com/office/drawing/2014/main" id="{67FD603C-E02A-CD61-7D51-E5DB345FA040}"/>
                </a:ext>
              </a:extLst>
            </p:cNvPr>
            <p:cNvSpPr/>
            <p:nvPr/>
          </p:nvSpPr>
          <p:spPr>
            <a:xfrm>
              <a:off x="7250486" y="1622730"/>
              <a:ext cx="95604" cy="94808"/>
            </a:xfrm>
            <a:custGeom>
              <a:avLst/>
              <a:gdLst/>
              <a:ahLst/>
              <a:cxnLst/>
              <a:rect l="l" t="t" r="r" b="b"/>
              <a:pathLst>
                <a:path w="3960" h="3927" extrusionOk="0">
                  <a:moveTo>
                    <a:pt x="2598" y="0"/>
                  </a:moveTo>
                  <a:cubicBezTo>
                    <a:pt x="2123" y="63"/>
                    <a:pt x="1743" y="63"/>
                    <a:pt x="1489" y="63"/>
                  </a:cubicBezTo>
                  <a:lnTo>
                    <a:pt x="1236" y="63"/>
                  </a:lnTo>
                  <a:cubicBezTo>
                    <a:pt x="1014" y="63"/>
                    <a:pt x="824" y="63"/>
                    <a:pt x="634" y="95"/>
                  </a:cubicBezTo>
                  <a:cubicBezTo>
                    <a:pt x="508" y="127"/>
                    <a:pt x="381" y="158"/>
                    <a:pt x="286" y="222"/>
                  </a:cubicBezTo>
                  <a:cubicBezTo>
                    <a:pt x="191" y="253"/>
                    <a:pt x="128" y="317"/>
                    <a:pt x="96" y="412"/>
                  </a:cubicBezTo>
                  <a:cubicBezTo>
                    <a:pt x="96" y="475"/>
                    <a:pt x="64" y="570"/>
                    <a:pt x="64" y="665"/>
                  </a:cubicBezTo>
                  <a:cubicBezTo>
                    <a:pt x="32" y="918"/>
                    <a:pt x="223" y="1140"/>
                    <a:pt x="476" y="1140"/>
                  </a:cubicBezTo>
                  <a:cubicBezTo>
                    <a:pt x="729" y="1108"/>
                    <a:pt x="919" y="1108"/>
                    <a:pt x="1109" y="1077"/>
                  </a:cubicBezTo>
                  <a:lnTo>
                    <a:pt x="1584" y="1045"/>
                  </a:lnTo>
                  <a:cubicBezTo>
                    <a:pt x="1616" y="982"/>
                    <a:pt x="1711" y="950"/>
                    <a:pt x="1869" y="950"/>
                  </a:cubicBezTo>
                  <a:lnTo>
                    <a:pt x="2503" y="950"/>
                  </a:lnTo>
                  <a:cubicBezTo>
                    <a:pt x="2661" y="982"/>
                    <a:pt x="2788" y="1013"/>
                    <a:pt x="2883" y="1013"/>
                  </a:cubicBezTo>
                  <a:lnTo>
                    <a:pt x="3136" y="1045"/>
                  </a:lnTo>
                  <a:lnTo>
                    <a:pt x="3453" y="1045"/>
                  </a:lnTo>
                  <a:cubicBezTo>
                    <a:pt x="3516" y="1045"/>
                    <a:pt x="3611" y="1013"/>
                    <a:pt x="3706" y="1013"/>
                  </a:cubicBezTo>
                  <a:lnTo>
                    <a:pt x="3674" y="1013"/>
                  </a:lnTo>
                  <a:cubicBezTo>
                    <a:pt x="3769" y="887"/>
                    <a:pt x="3801" y="760"/>
                    <a:pt x="3833" y="633"/>
                  </a:cubicBezTo>
                  <a:cubicBezTo>
                    <a:pt x="3833" y="443"/>
                    <a:pt x="3738" y="253"/>
                    <a:pt x="3611" y="127"/>
                  </a:cubicBezTo>
                  <a:lnTo>
                    <a:pt x="3073" y="63"/>
                  </a:lnTo>
                  <a:cubicBezTo>
                    <a:pt x="2914" y="32"/>
                    <a:pt x="2756" y="0"/>
                    <a:pt x="2598" y="0"/>
                  </a:cubicBezTo>
                  <a:close/>
                  <a:moveTo>
                    <a:pt x="3579" y="2819"/>
                  </a:moveTo>
                  <a:lnTo>
                    <a:pt x="2408" y="2850"/>
                  </a:lnTo>
                  <a:cubicBezTo>
                    <a:pt x="2376" y="2914"/>
                    <a:pt x="2249" y="2945"/>
                    <a:pt x="2091" y="2945"/>
                  </a:cubicBezTo>
                  <a:cubicBezTo>
                    <a:pt x="1869" y="2945"/>
                    <a:pt x="1679" y="2945"/>
                    <a:pt x="1458" y="2914"/>
                  </a:cubicBezTo>
                  <a:lnTo>
                    <a:pt x="1268" y="2914"/>
                  </a:lnTo>
                  <a:lnTo>
                    <a:pt x="571" y="2945"/>
                  </a:lnTo>
                  <a:cubicBezTo>
                    <a:pt x="444" y="2945"/>
                    <a:pt x="318" y="2977"/>
                    <a:pt x="191" y="3040"/>
                  </a:cubicBezTo>
                  <a:cubicBezTo>
                    <a:pt x="128" y="3040"/>
                    <a:pt x="64" y="3104"/>
                    <a:pt x="32" y="3167"/>
                  </a:cubicBezTo>
                  <a:cubicBezTo>
                    <a:pt x="1" y="3230"/>
                    <a:pt x="1" y="3325"/>
                    <a:pt x="1" y="3389"/>
                  </a:cubicBezTo>
                  <a:cubicBezTo>
                    <a:pt x="1" y="3515"/>
                    <a:pt x="32" y="3642"/>
                    <a:pt x="64" y="3737"/>
                  </a:cubicBezTo>
                  <a:cubicBezTo>
                    <a:pt x="128" y="3864"/>
                    <a:pt x="254" y="3927"/>
                    <a:pt x="413" y="3927"/>
                  </a:cubicBezTo>
                  <a:cubicBezTo>
                    <a:pt x="571" y="3927"/>
                    <a:pt x="888" y="3895"/>
                    <a:pt x="1299" y="3864"/>
                  </a:cubicBezTo>
                  <a:lnTo>
                    <a:pt x="2978" y="3864"/>
                  </a:lnTo>
                  <a:cubicBezTo>
                    <a:pt x="3136" y="3864"/>
                    <a:pt x="3263" y="3864"/>
                    <a:pt x="3389" y="3832"/>
                  </a:cubicBezTo>
                  <a:cubicBezTo>
                    <a:pt x="3516" y="3832"/>
                    <a:pt x="3611" y="3800"/>
                    <a:pt x="3706" y="3769"/>
                  </a:cubicBezTo>
                  <a:cubicBezTo>
                    <a:pt x="3864" y="3610"/>
                    <a:pt x="3959" y="3420"/>
                    <a:pt x="3959" y="3199"/>
                  </a:cubicBezTo>
                  <a:cubicBezTo>
                    <a:pt x="3959" y="2977"/>
                    <a:pt x="3801" y="2819"/>
                    <a:pt x="3579" y="281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48;p74">
              <a:extLst>
                <a:ext uri="{FF2B5EF4-FFF2-40B4-BE49-F238E27FC236}">
                  <a16:creationId xmlns:a16="http://schemas.microsoft.com/office/drawing/2014/main" id="{A7113A95-A030-6F64-0834-FCF295268B16}"/>
                </a:ext>
              </a:extLst>
            </p:cNvPr>
            <p:cNvSpPr/>
            <p:nvPr/>
          </p:nvSpPr>
          <p:spPr>
            <a:xfrm>
              <a:off x="7459992" y="1634198"/>
              <a:ext cx="152919" cy="138481"/>
            </a:xfrm>
            <a:custGeom>
              <a:avLst/>
              <a:gdLst/>
              <a:ahLst/>
              <a:cxnLst/>
              <a:rect l="l" t="t" r="r" b="b"/>
              <a:pathLst>
                <a:path w="6334" h="5736" extrusionOk="0">
                  <a:moveTo>
                    <a:pt x="412" y="0"/>
                  </a:moveTo>
                  <a:cubicBezTo>
                    <a:pt x="285" y="0"/>
                    <a:pt x="190" y="63"/>
                    <a:pt x="127" y="158"/>
                  </a:cubicBezTo>
                  <a:cubicBezTo>
                    <a:pt x="63" y="253"/>
                    <a:pt x="32" y="348"/>
                    <a:pt x="32" y="475"/>
                  </a:cubicBezTo>
                  <a:cubicBezTo>
                    <a:pt x="127" y="760"/>
                    <a:pt x="159" y="1045"/>
                    <a:pt x="190" y="1330"/>
                  </a:cubicBezTo>
                  <a:cubicBezTo>
                    <a:pt x="127" y="1837"/>
                    <a:pt x="95" y="2249"/>
                    <a:pt x="63" y="2565"/>
                  </a:cubicBezTo>
                  <a:cubicBezTo>
                    <a:pt x="32" y="2882"/>
                    <a:pt x="0" y="3199"/>
                    <a:pt x="0" y="3547"/>
                  </a:cubicBezTo>
                  <a:cubicBezTo>
                    <a:pt x="0" y="3959"/>
                    <a:pt x="32" y="4275"/>
                    <a:pt x="32" y="4529"/>
                  </a:cubicBezTo>
                  <a:cubicBezTo>
                    <a:pt x="32" y="4687"/>
                    <a:pt x="63" y="4877"/>
                    <a:pt x="95" y="5035"/>
                  </a:cubicBezTo>
                  <a:cubicBezTo>
                    <a:pt x="127" y="5162"/>
                    <a:pt x="159" y="5225"/>
                    <a:pt x="222" y="5257"/>
                  </a:cubicBezTo>
                  <a:cubicBezTo>
                    <a:pt x="285" y="5289"/>
                    <a:pt x="349" y="5289"/>
                    <a:pt x="412" y="5289"/>
                  </a:cubicBezTo>
                  <a:cubicBezTo>
                    <a:pt x="433" y="5293"/>
                    <a:pt x="453" y="5295"/>
                    <a:pt x="473" y="5295"/>
                  </a:cubicBezTo>
                  <a:cubicBezTo>
                    <a:pt x="602" y="5295"/>
                    <a:pt x="701" y="5209"/>
                    <a:pt x="729" y="5099"/>
                  </a:cubicBezTo>
                  <a:cubicBezTo>
                    <a:pt x="760" y="4940"/>
                    <a:pt x="792" y="4782"/>
                    <a:pt x="792" y="4624"/>
                  </a:cubicBezTo>
                  <a:cubicBezTo>
                    <a:pt x="760" y="4339"/>
                    <a:pt x="760" y="4085"/>
                    <a:pt x="697" y="3800"/>
                  </a:cubicBezTo>
                  <a:lnTo>
                    <a:pt x="760" y="3135"/>
                  </a:lnTo>
                  <a:cubicBezTo>
                    <a:pt x="760" y="3009"/>
                    <a:pt x="760" y="2882"/>
                    <a:pt x="760" y="2724"/>
                  </a:cubicBezTo>
                  <a:cubicBezTo>
                    <a:pt x="792" y="2565"/>
                    <a:pt x="792" y="2407"/>
                    <a:pt x="824" y="2217"/>
                  </a:cubicBezTo>
                  <a:lnTo>
                    <a:pt x="1077" y="1552"/>
                  </a:lnTo>
                  <a:cubicBezTo>
                    <a:pt x="1172" y="1330"/>
                    <a:pt x="1362" y="1172"/>
                    <a:pt x="1584" y="1077"/>
                  </a:cubicBezTo>
                  <a:cubicBezTo>
                    <a:pt x="1679" y="1077"/>
                    <a:pt x="1805" y="1108"/>
                    <a:pt x="1932" y="1140"/>
                  </a:cubicBezTo>
                  <a:cubicBezTo>
                    <a:pt x="2059" y="1203"/>
                    <a:pt x="2154" y="1298"/>
                    <a:pt x="2217" y="1425"/>
                  </a:cubicBezTo>
                  <a:cubicBezTo>
                    <a:pt x="2312" y="1552"/>
                    <a:pt x="2375" y="1710"/>
                    <a:pt x="2407" y="1869"/>
                  </a:cubicBezTo>
                  <a:cubicBezTo>
                    <a:pt x="2470" y="2027"/>
                    <a:pt x="2502" y="2217"/>
                    <a:pt x="2502" y="2407"/>
                  </a:cubicBezTo>
                  <a:cubicBezTo>
                    <a:pt x="2534" y="2597"/>
                    <a:pt x="2534" y="2787"/>
                    <a:pt x="2534" y="2945"/>
                  </a:cubicBezTo>
                  <a:lnTo>
                    <a:pt x="2534" y="3230"/>
                  </a:lnTo>
                  <a:cubicBezTo>
                    <a:pt x="2565" y="3420"/>
                    <a:pt x="2565" y="3610"/>
                    <a:pt x="2565" y="3800"/>
                  </a:cubicBezTo>
                  <a:cubicBezTo>
                    <a:pt x="2565" y="3864"/>
                    <a:pt x="2565" y="4022"/>
                    <a:pt x="2565" y="4180"/>
                  </a:cubicBezTo>
                  <a:cubicBezTo>
                    <a:pt x="2565" y="4370"/>
                    <a:pt x="2534" y="4529"/>
                    <a:pt x="2534" y="4687"/>
                  </a:cubicBezTo>
                  <a:cubicBezTo>
                    <a:pt x="2502" y="4845"/>
                    <a:pt x="2470" y="5004"/>
                    <a:pt x="2470" y="5130"/>
                  </a:cubicBezTo>
                  <a:lnTo>
                    <a:pt x="2470" y="5384"/>
                  </a:lnTo>
                  <a:cubicBezTo>
                    <a:pt x="2441" y="5560"/>
                    <a:pt x="2602" y="5736"/>
                    <a:pt x="2802" y="5736"/>
                  </a:cubicBezTo>
                  <a:cubicBezTo>
                    <a:pt x="2818" y="5736"/>
                    <a:pt x="2834" y="5734"/>
                    <a:pt x="2850" y="5732"/>
                  </a:cubicBezTo>
                  <a:cubicBezTo>
                    <a:pt x="2945" y="5732"/>
                    <a:pt x="3072" y="5669"/>
                    <a:pt x="3104" y="5542"/>
                  </a:cubicBezTo>
                  <a:cubicBezTo>
                    <a:pt x="3167" y="5415"/>
                    <a:pt x="3199" y="5289"/>
                    <a:pt x="3230" y="5162"/>
                  </a:cubicBezTo>
                  <a:cubicBezTo>
                    <a:pt x="3262" y="5004"/>
                    <a:pt x="3262" y="4877"/>
                    <a:pt x="3262" y="4719"/>
                  </a:cubicBezTo>
                  <a:lnTo>
                    <a:pt x="3262" y="4497"/>
                  </a:lnTo>
                  <a:lnTo>
                    <a:pt x="3262" y="4370"/>
                  </a:lnTo>
                  <a:cubicBezTo>
                    <a:pt x="3262" y="4180"/>
                    <a:pt x="3294" y="3990"/>
                    <a:pt x="3294" y="3832"/>
                  </a:cubicBezTo>
                  <a:lnTo>
                    <a:pt x="3294" y="3420"/>
                  </a:lnTo>
                  <a:lnTo>
                    <a:pt x="3294" y="3135"/>
                  </a:lnTo>
                  <a:cubicBezTo>
                    <a:pt x="3325" y="2724"/>
                    <a:pt x="3452" y="2344"/>
                    <a:pt x="3674" y="2027"/>
                  </a:cubicBezTo>
                  <a:cubicBezTo>
                    <a:pt x="3737" y="1932"/>
                    <a:pt x="3800" y="1900"/>
                    <a:pt x="3864" y="1837"/>
                  </a:cubicBezTo>
                  <a:cubicBezTo>
                    <a:pt x="3959" y="1805"/>
                    <a:pt x="4022" y="1774"/>
                    <a:pt x="4117" y="1742"/>
                  </a:cubicBezTo>
                  <a:cubicBezTo>
                    <a:pt x="4212" y="1678"/>
                    <a:pt x="4307" y="1678"/>
                    <a:pt x="4370" y="1647"/>
                  </a:cubicBezTo>
                  <a:cubicBezTo>
                    <a:pt x="4465" y="1615"/>
                    <a:pt x="4529" y="1615"/>
                    <a:pt x="4592" y="1615"/>
                  </a:cubicBezTo>
                  <a:cubicBezTo>
                    <a:pt x="4782" y="1615"/>
                    <a:pt x="4941" y="1647"/>
                    <a:pt x="5099" y="1774"/>
                  </a:cubicBezTo>
                  <a:cubicBezTo>
                    <a:pt x="5226" y="1900"/>
                    <a:pt x="5352" y="2027"/>
                    <a:pt x="5447" y="2217"/>
                  </a:cubicBezTo>
                  <a:cubicBezTo>
                    <a:pt x="5511" y="2629"/>
                    <a:pt x="5574" y="2882"/>
                    <a:pt x="5574" y="3104"/>
                  </a:cubicBezTo>
                  <a:cubicBezTo>
                    <a:pt x="5574" y="3325"/>
                    <a:pt x="5574" y="3547"/>
                    <a:pt x="5574" y="3800"/>
                  </a:cubicBezTo>
                  <a:cubicBezTo>
                    <a:pt x="5574" y="4054"/>
                    <a:pt x="5606" y="4244"/>
                    <a:pt x="5606" y="4434"/>
                  </a:cubicBezTo>
                  <a:cubicBezTo>
                    <a:pt x="5637" y="4624"/>
                    <a:pt x="5669" y="4782"/>
                    <a:pt x="5732" y="4940"/>
                  </a:cubicBezTo>
                  <a:cubicBezTo>
                    <a:pt x="5764" y="5035"/>
                    <a:pt x="5859" y="5099"/>
                    <a:pt x="5986" y="5130"/>
                  </a:cubicBezTo>
                  <a:cubicBezTo>
                    <a:pt x="6207" y="5130"/>
                    <a:pt x="6334" y="5004"/>
                    <a:pt x="6334" y="4814"/>
                  </a:cubicBezTo>
                  <a:lnTo>
                    <a:pt x="6271" y="4687"/>
                  </a:lnTo>
                  <a:lnTo>
                    <a:pt x="6271" y="4529"/>
                  </a:lnTo>
                  <a:lnTo>
                    <a:pt x="6271" y="4275"/>
                  </a:lnTo>
                  <a:lnTo>
                    <a:pt x="6271" y="4085"/>
                  </a:lnTo>
                  <a:lnTo>
                    <a:pt x="6271" y="3998"/>
                  </a:lnTo>
                  <a:cubicBezTo>
                    <a:pt x="6271" y="3998"/>
                    <a:pt x="6271" y="3932"/>
                    <a:pt x="6271" y="3800"/>
                  </a:cubicBezTo>
                  <a:cubicBezTo>
                    <a:pt x="6239" y="3642"/>
                    <a:pt x="6239" y="3452"/>
                    <a:pt x="6207" y="3262"/>
                  </a:cubicBezTo>
                  <a:cubicBezTo>
                    <a:pt x="6207" y="3040"/>
                    <a:pt x="6176" y="2819"/>
                    <a:pt x="6176" y="2629"/>
                  </a:cubicBezTo>
                  <a:cubicBezTo>
                    <a:pt x="6176" y="2407"/>
                    <a:pt x="6144" y="2249"/>
                    <a:pt x="6144" y="2154"/>
                  </a:cubicBezTo>
                  <a:lnTo>
                    <a:pt x="6144" y="2059"/>
                  </a:lnTo>
                  <a:cubicBezTo>
                    <a:pt x="6081" y="1837"/>
                    <a:pt x="5986" y="1647"/>
                    <a:pt x="5891" y="1425"/>
                  </a:cubicBezTo>
                  <a:cubicBezTo>
                    <a:pt x="5796" y="1267"/>
                    <a:pt x="5701" y="1140"/>
                    <a:pt x="5574" y="982"/>
                  </a:cubicBezTo>
                  <a:cubicBezTo>
                    <a:pt x="5447" y="887"/>
                    <a:pt x="5289" y="792"/>
                    <a:pt x="5131" y="728"/>
                  </a:cubicBezTo>
                  <a:cubicBezTo>
                    <a:pt x="4941" y="665"/>
                    <a:pt x="4719" y="633"/>
                    <a:pt x="4529" y="633"/>
                  </a:cubicBezTo>
                  <a:cubicBezTo>
                    <a:pt x="4307" y="633"/>
                    <a:pt x="4117" y="665"/>
                    <a:pt x="3927" y="760"/>
                  </a:cubicBezTo>
                  <a:cubicBezTo>
                    <a:pt x="3769" y="823"/>
                    <a:pt x="3642" y="887"/>
                    <a:pt x="3484" y="982"/>
                  </a:cubicBezTo>
                  <a:cubicBezTo>
                    <a:pt x="3389" y="1077"/>
                    <a:pt x="3294" y="1203"/>
                    <a:pt x="3199" y="1298"/>
                  </a:cubicBezTo>
                  <a:cubicBezTo>
                    <a:pt x="3135" y="1393"/>
                    <a:pt x="3072" y="1488"/>
                    <a:pt x="3040" y="1552"/>
                  </a:cubicBezTo>
                  <a:cubicBezTo>
                    <a:pt x="2977" y="1172"/>
                    <a:pt x="2850" y="823"/>
                    <a:pt x="2629" y="507"/>
                  </a:cubicBezTo>
                  <a:lnTo>
                    <a:pt x="2344" y="222"/>
                  </a:lnTo>
                  <a:cubicBezTo>
                    <a:pt x="2280" y="190"/>
                    <a:pt x="2185" y="127"/>
                    <a:pt x="2122" y="95"/>
                  </a:cubicBezTo>
                  <a:cubicBezTo>
                    <a:pt x="2059" y="63"/>
                    <a:pt x="1995" y="63"/>
                    <a:pt x="1932" y="63"/>
                  </a:cubicBezTo>
                  <a:lnTo>
                    <a:pt x="1647" y="63"/>
                  </a:lnTo>
                  <a:cubicBezTo>
                    <a:pt x="1520" y="95"/>
                    <a:pt x="1394" y="127"/>
                    <a:pt x="1299" y="222"/>
                  </a:cubicBezTo>
                  <a:cubicBezTo>
                    <a:pt x="1172" y="348"/>
                    <a:pt x="1014" y="475"/>
                    <a:pt x="919" y="633"/>
                  </a:cubicBezTo>
                  <a:cubicBezTo>
                    <a:pt x="824" y="475"/>
                    <a:pt x="760" y="285"/>
                    <a:pt x="665" y="127"/>
                  </a:cubicBezTo>
                  <a:cubicBezTo>
                    <a:pt x="602" y="63"/>
                    <a:pt x="507" y="0"/>
                    <a:pt x="4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049;p74">
              <a:extLst>
                <a:ext uri="{FF2B5EF4-FFF2-40B4-BE49-F238E27FC236}">
                  <a16:creationId xmlns:a16="http://schemas.microsoft.com/office/drawing/2014/main" id="{6F8F1E63-2683-C8B7-B832-908741843214}"/>
                </a:ext>
              </a:extLst>
            </p:cNvPr>
            <p:cNvSpPr/>
            <p:nvPr/>
          </p:nvSpPr>
          <p:spPr>
            <a:xfrm>
              <a:off x="7648059" y="1627317"/>
              <a:ext cx="90245" cy="137636"/>
            </a:xfrm>
            <a:custGeom>
              <a:avLst/>
              <a:gdLst/>
              <a:ahLst/>
              <a:cxnLst/>
              <a:rect l="l" t="t" r="r" b="b"/>
              <a:pathLst>
                <a:path w="3738" h="5701" extrusionOk="0">
                  <a:moveTo>
                    <a:pt x="2281" y="0"/>
                  </a:moveTo>
                  <a:cubicBezTo>
                    <a:pt x="2123" y="0"/>
                    <a:pt x="1964" y="0"/>
                    <a:pt x="1774" y="32"/>
                  </a:cubicBezTo>
                  <a:cubicBezTo>
                    <a:pt x="1648" y="63"/>
                    <a:pt x="1521" y="127"/>
                    <a:pt x="1426" y="190"/>
                  </a:cubicBezTo>
                  <a:cubicBezTo>
                    <a:pt x="1268" y="285"/>
                    <a:pt x="1173" y="412"/>
                    <a:pt x="1077" y="538"/>
                  </a:cubicBezTo>
                  <a:cubicBezTo>
                    <a:pt x="951" y="697"/>
                    <a:pt x="824" y="887"/>
                    <a:pt x="666" y="1108"/>
                  </a:cubicBezTo>
                  <a:cubicBezTo>
                    <a:pt x="444" y="1457"/>
                    <a:pt x="254" y="1837"/>
                    <a:pt x="159" y="2249"/>
                  </a:cubicBezTo>
                  <a:cubicBezTo>
                    <a:pt x="64" y="2660"/>
                    <a:pt x="32" y="3072"/>
                    <a:pt x="32" y="3484"/>
                  </a:cubicBezTo>
                  <a:cubicBezTo>
                    <a:pt x="1" y="3864"/>
                    <a:pt x="96" y="4275"/>
                    <a:pt x="286" y="4624"/>
                  </a:cubicBezTo>
                  <a:cubicBezTo>
                    <a:pt x="412" y="4909"/>
                    <a:pt x="602" y="5130"/>
                    <a:pt x="856" y="5320"/>
                  </a:cubicBezTo>
                  <a:cubicBezTo>
                    <a:pt x="1046" y="5447"/>
                    <a:pt x="1268" y="5574"/>
                    <a:pt x="1521" y="5605"/>
                  </a:cubicBezTo>
                  <a:cubicBezTo>
                    <a:pt x="1648" y="5669"/>
                    <a:pt x="1806" y="5669"/>
                    <a:pt x="1964" y="5700"/>
                  </a:cubicBezTo>
                  <a:cubicBezTo>
                    <a:pt x="2344" y="5700"/>
                    <a:pt x="2756" y="5605"/>
                    <a:pt x="3073" y="5384"/>
                  </a:cubicBezTo>
                  <a:cubicBezTo>
                    <a:pt x="3358" y="5162"/>
                    <a:pt x="3611" y="4814"/>
                    <a:pt x="3738" y="4465"/>
                  </a:cubicBezTo>
                  <a:lnTo>
                    <a:pt x="3706" y="4402"/>
                  </a:lnTo>
                  <a:cubicBezTo>
                    <a:pt x="3706" y="4275"/>
                    <a:pt x="3674" y="4149"/>
                    <a:pt x="3611" y="4054"/>
                  </a:cubicBezTo>
                  <a:cubicBezTo>
                    <a:pt x="3548" y="3959"/>
                    <a:pt x="3453" y="3895"/>
                    <a:pt x="3358" y="3895"/>
                  </a:cubicBezTo>
                  <a:cubicBezTo>
                    <a:pt x="3294" y="3895"/>
                    <a:pt x="3199" y="3927"/>
                    <a:pt x="3168" y="3990"/>
                  </a:cubicBezTo>
                  <a:cubicBezTo>
                    <a:pt x="3073" y="4117"/>
                    <a:pt x="2946" y="4244"/>
                    <a:pt x="2819" y="4370"/>
                  </a:cubicBezTo>
                  <a:cubicBezTo>
                    <a:pt x="2724" y="4497"/>
                    <a:pt x="2629" y="4592"/>
                    <a:pt x="2503" y="4655"/>
                  </a:cubicBezTo>
                  <a:cubicBezTo>
                    <a:pt x="2408" y="4750"/>
                    <a:pt x="2281" y="4782"/>
                    <a:pt x="2123" y="4814"/>
                  </a:cubicBezTo>
                  <a:cubicBezTo>
                    <a:pt x="2028" y="4782"/>
                    <a:pt x="1933" y="4782"/>
                    <a:pt x="1869" y="4750"/>
                  </a:cubicBezTo>
                  <a:cubicBezTo>
                    <a:pt x="1679" y="4719"/>
                    <a:pt x="1521" y="4624"/>
                    <a:pt x="1394" y="4560"/>
                  </a:cubicBezTo>
                  <a:cubicBezTo>
                    <a:pt x="1204" y="4434"/>
                    <a:pt x="1046" y="4275"/>
                    <a:pt x="951" y="4117"/>
                  </a:cubicBezTo>
                  <a:cubicBezTo>
                    <a:pt x="792" y="3864"/>
                    <a:pt x="729" y="3610"/>
                    <a:pt x="761" y="3357"/>
                  </a:cubicBezTo>
                  <a:cubicBezTo>
                    <a:pt x="761" y="3230"/>
                    <a:pt x="761" y="3135"/>
                    <a:pt x="792" y="3040"/>
                  </a:cubicBezTo>
                  <a:cubicBezTo>
                    <a:pt x="792" y="2882"/>
                    <a:pt x="824" y="2724"/>
                    <a:pt x="887" y="2597"/>
                  </a:cubicBezTo>
                  <a:cubicBezTo>
                    <a:pt x="982" y="2122"/>
                    <a:pt x="1173" y="1678"/>
                    <a:pt x="1489" y="1330"/>
                  </a:cubicBezTo>
                  <a:cubicBezTo>
                    <a:pt x="1648" y="1108"/>
                    <a:pt x="1901" y="982"/>
                    <a:pt x="2186" y="950"/>
                  </a:cubicBezTo>
                  <a:lnTo>
                    <a:pt x="2376" y="950"/>
                  </a:lnTo>
                  <a:cubicBezTo>
                    <a:pt x="2439" y="982"/>
                    <a:pt x="2503" y="982"/>
                    <a:pt x="2598" y="1013"/>
                  </a:cubicBezTo>
                  <a:lnTo>
                    <a:pt x="2756" y="1077"/>
                  </a:lnTo>
                  <a:lnTo>
                    <a:pt x="2819" y="1108"/>
                  </a:lnTo>
                  <a:cubicBezTo>
                    <a:pt x="3104" y="1108"/>
                    <a:pt x="3263" y="950"/>
                    <a:pt x="3263" y="602"/>
                  </a:cubicBezTo>
                  <a:cubicBezTo>
                    <a:pt x="3263" y="507"/>
                    <a:pt x="3231" y="443"/>
                    <a:pt x="3231" y="380"/>
                  </a:cubicBezTo>
                  <a:cubicBezTo>
                    <a:pt x="3199" y="285"/>
                    <a:pt x="3168" y="222"/>
                    <a:pt x="3104" y="190"/>
                  </a:cubicBezTo>
                  <a:cubicBezTo>
                    <a:pt x="3009" y="95"/>
                    <a:pt x="2914" y="63"/>
                    <a:pt x="2819" y="32"/>
                  </a:cubicBezTo>
                  <a:cubicBezTo>
                    <a:pt x="2629" y="0"/>
                    <a:pt x="2471" y="0"/>
                    <a:pt x="22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050;p74">
              <a:extLst>
                <a:ext uri="{FF2B5EF4-FFF2-40B4-BE49-F238E27FC236}">
                  <a16:creationId xmlns:a16="http://schemas.microsoft.com/office/drawing/2014/main" id="{3DF1CC26-BBBC-B947-8EF1-C65FA330E4C2}"/>
                </a:ext>
              </a:extLst>
            </p:cNvPr>
            <p:cNvSpPr/>
            <p:nvPr/>
          </p:nvSpPr>
          <p:spPr>
            <a:xfrm>
              <a:off x="7698517" y="1467519"/>
              <a:ext cx="63495" cy="120061"/>
            </a:xfrm>
            <a:custGeom>
              <a:avLst/>
              <a:gdLst/>
              <a:ahLst/>
              <a:cxnLst/>
              <a:rect l="l" t="t" r="r" b="b"/>
              <a:pathLst>
                <a:path w="2630" h="4973" extrusionOk="0">
                  <a:moveTo>
                    <a:pt x="1679" y="0"/>
                  </a:moveTo>
                  <a:cubicBezTo>
                    <a:pt x="1268" y="0"/>
                    <a:pt x="888" y="127"/>
                    <a:pt x="571" y="380"/>
                  </a:cubicBezTo>
                  <a:cubicBezTo>
                    <a:pt x="508" y="412"/>
                    <a:pt x="444" y="475"/>
                    <a:pt x="413" y="570"/>
                  </a:cubicBezTo>
                  <a:cubicBezTo>
                    <a:pt x="318" y="665"/>
                    <a:pt x="254" y="760"/>
                    <a:pt x="223" y="887"/>
                  </a:cubicBezTo>
                  <a:cubicBezTo>
                    <a:pt x="159" y="982"/>
                    <a:pt x="96" y="1109"/>
                    <a:pt x="64" y="1235"/>
                  </a:cubicBezTo>
                  <a:cubicBezTo>
                    <a:pt x="33" y="1330"/>
                    <a:pt x="1" y="1425"/>
                    <a:pt x="1" y="1520"/>
                  </a:cubicBezTo>
                  <a:cubicBezTo>
                    <a:pt x="1" y="1615"/>
                    <a:pt x="1" y="1679"/>
                    <a:pt x="64" y="1774"/>
                  </a:cubicBezTo>
                  <a:cubicBezTo>
                    <a:pt x="96" y="1837"/>
                    <a:pt x="159" y="1869"/>
                    <a:pt x="254" y="1869"/>
                  </a:cubicBezTo>
                  <a:lnTo>
                    <a:pt x="318" y="1869"/>
                  </a:lnTo>
                  <a:cubicBezTo>
                    <a:pt x="349" y="1869"/>
                    <a:pt x="381" y="1837"/>
                    <a:pt x="381" y="1805"/>
                  </a:cubicBezTo>
                  <a:cubicBezTo>
                    <a:pt x="413" y="1774"/>
                    <a:pt x="444" y="1710"/>
                    <a:pt x="444" y="1679"/>
                  </a:cubicBezTo>
                  <a:cubicBezTo>
                    <a:pt x="476" y="1615"/>
                    <a:pt x="508" y="1520"/>
                    <a:pt x="571" y="1394"/>
                  </a:cubicBezTo>
                  <a:cubicBezTo>
                    <a:pt x="666" y="1140"/>
                    <a:pt x="793" y="950"/>
                    <a:pt x="951" y="792"/>
                  </a:cubicBezTo>
                  <a:cubicBezTo>
                    <a:pt x="1141" y="634"/>
                    <a:pt x="1363" y="570"/>
                    <a:pt x="1584" y="570"/>
                  </a:cubicBezTo>
                  <a:cubicBezTo>
                    <a:pt x="1607" y="565"/>
                    <a:pt x="1628" y="562"/>
                    <a:pt x="1649" y="562"/>
                  </a:cubicBezTo>
                  <a:cubicBezTo>
                    <a:pt x="1744" y="562"/>
                    <a:pt x="1817" y="619"/>
                    <a:pt x="1869" y="697"/>
                  </a:cubicBezTo>
                  <a:cubicBezTo>
                    <a:pt x="1933" y="792"/>
                    <a:pt x="1964" y="887"/>
                    <a:pt x="1964" y="1014"/>
                  </a:cubicBezTo>
                  <a:cubicBezTo>
                    <a:pt x="1964" y="1299"/>
                    <a:pt x="1869" y="1552"/>
                    <a:pt x="1743" y="1774"/>
                  </a:cubicBezTo>
                  <a:lnTo>
                    <a:pt x="1616" y="1964"/>
                  </a:lnTo>
                  <a:cubicBezTo>
                    <a:pt x="1584" y="2059"/>
                    <a:pt x="1553" y="2122"/>
                    <a:pt x="1489" y="2217"/>
                  </a:cubicBezTo>
                  <a:cubicBezTo>
                    <a:pt x="1458" y="2280"/>
                    <a:pt x="1426" y="2344"/>
                    <a:pt x="1394" y="2407"/>
                  </a:cubicBezTo>
                  <a:cubicBezTo>
                    <a:pt x="1363" y="2470"/>
                    <a:pt x="1331" y="2502"/>
                    <a:pt x="1299" y="2565"/>
                  </a:cubicBezTo>
                  <a:cubicBezTo>
                    <a:pt x="1204" y="2692"/>
                    <a:pt x="1109" y="2819"/>
                    <a:pt x="1014" y="2945"/>
                  </a:cubicBezTo>
                  <a:cubicBezTo>
                    <a:pt x="951" y="3072"/>
                    <a:pt x="888" y="3167"/>
                    <a:pt x="856" y="3262"/>
                  </a:cubicBezTo>
                  <a:cubicBezTo>
                    <a:pt x="793" y="3389"/>
                    <a:pt x="698" y="3484"/>
                    <a:pt x="634" y="3642"/>
                  </a:cubicBezTo>
                  <a:cubicBezTo>
                    <a:pt x="539" y="3769"/>
                    <a:pt x="413" y="3959"/>
                    <a:pt x="254" y="4149"/>
                  </a:cubicBezTo>
                  <a:cubicBezTo>
                    <a:pt x="223" y="4244"/>
                    <a:pt x="191" y="4339"/>
                    <a:pt x="191" y="4434"/>
                  </a:cubicBezTo>
                  <a:cubicBezTo>
                    <a:pt x="223" y="4561"/>
                    <a:pt x="254" y="4656"/>
                    <a:pt x="318" y="4751"/>
                  </a:cubicBezTo>
                  <a:lnTo>
                    <a:pt x="666" y="4814"/>
                  </a:lnTo>
                  <a:lnTo>
                    <a:pt x="919" y="4877"/>
                  </a:lnTo>
                  <a:lnTo>
                    <a:pt x="1268" y="4877"/>
                  </a:lnTo>
                  <a:cubicBezTo>
                    <a:pt x="1394" y="4941"/>
                    <a:pt x="1553" y="4972"/>
                    <a:pt x="1711" y="4972"/>
                  </a:cubicBezTo>
                  <a:lnTo>
                    <a:pt x="2534" y="4972"/>
                  </a:lnTo>
                  <a:cubicBezTo>
                    <a:pt x="2598" y="4941"/>
                    <a:pt x="2629" y="4846"/>
                    <a:pt x="2629" y="4719"/>
                  </a:cubicBezTo>
                  <a:cubicBezTo>
                    <a:pt x="2629" y="4624"/>
                    <a:pt x="2598" y="4529"/>
                    <a:pt x="2566" y="4466"/>
                  </a:cubicBezTo>
                  <a:cubicBezTo>
                    <a:pt x="2534" y="4371"/>
                    <a:pt x="2503" y="4339"/>
                    <a:pt x="2439" y="4339"/>
                  </a:cubicBezTo>
                  <a:lnTo>
                    <a:pt x="1679" y="4339"/>
                  </a:lnTo>
                  <a:cubicBezTo>
                    <a:pt x="1648" y="4339"/>
                    <a:pt x="1584" y="4371"/>
                    <a:pt x="1521" y="4371"/>
                  </a:cubicBezTo>
                  <a:cubicBezTo>
                    <a:pt x="1458" y="4371"/>
                    <a:pt x="1363" y="4339"/>
                    <a:pt x="1299" y="4307"/>
                  </a:cubicBezTo>
                  <a:lnTo>
                    <a:pt x="824" y="4244"/>
                  </a:lnTo>
                  <a:cubicBezTo>
                    <a:pt x="888" y="4085"/>
                    <a:pt x="1014" y="3895"/>
                    <a:pt x="1173" y="3769"/>
                  </a:cubicBezTo>
                  <a:lnTo>
                    <a:pt x="1331" y="3452"/>
                  </a:lnTo>
                  <a:cubicBezTo>
                    <a:pt x="1363" y="3357"/>
                    <a:pt x="1426" y="3262"/>
                    <a:pt x="1489" y="3167"/>
                  </a:cubicBezTo>
                  <a:cubicBezTo>
                    <a:pt x="1521" y="3104"/>
                    <a:pt x="1584" y="3040"/>
                    <a:pt x="1616" y="2977"/>
                  </a:cubicBezTo>
                  <a:cubicBezTo>
                    <a:pt x="1648" y="2945"/>
                    <a:pt x="1679" y="2882"/>
                    <a:pt x="1711" y="2882"/>
                  </a:cubicBezTo>
                  <a:cubicBezTo>
                    <a:pt x="1743" y="2819"/>
                    <a:pt x="1774" y="2787"/>
                    <a:pt x="1774" y="2724"/>
                  </a:cubicBezTo>
                  <a:cubicBezTo>
                    <a:pt x="1806" y="2660"/>
                    <a:pt x="1838" y="2597"/>
                    <a:pt x="1901" y="2534"/>
                  </a:cubicBezTo>
                  <a:cubicBezTo>
                    <a:pt x="1933" y="2439"/>
                    <a:pt x="1964" y="2344"/>
                    <a:pt x="2028" y="2280"/>
                  </a:cubicBezTo>
                  <a:cubicBezTo>
                    <a:pt x="2059" y="2185"/>
                    <a:pt x="2123" y="2122"/>
                    <a:pt x="2154" y="2027"/>
                  </a:cubicBezTo>
                  <a:cubicBezTo>
                    <a:pt x="2344" y="1742"/>
                    <a:pt x="2439" y="1425"/>
                    <a:pt x="2439" y="1109"/>
                  </a:cubicBezTo>
                  <a:cubicBezTo>
                    <a:pt x="2439" y="950"/>
                    <a:pt x="2439" y="792"/>
                    <a:pt x="2408" y="665"/>
                  </a:cubicBezTo>
                  <a:cubicBezTo>
                    <a:pt x="2376" y="539"/>
                    <a:pt x="2344" y="412"/>
                    <a:pt x="2281" y="317"/>
                  </a:cubicBezTo>
                  <a:cubicBezTo>
                    <a:pt x="2218" y="222"/>
                    <a:pt x="2154" y="127"/>
                    <a:pt x="2059" y="95"/>
                  </a:cubicBezTo>
                  <a:cubicBezTo>
                    <a:pt x="1933" y="32"/>
                    <a:pt x="1806" y="0"/>
                    <a:pt x="16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Shape 1693"/>
        <p:cNvGrpSpPr/>
        <p:nvPr/>
      </p:nvGrpSpPr>
      <p:grpSpPr>
        <a:xfrm>
          <a:off x="0" y="0"/>
          <a:ext cx="0" cy="0"/>
          <a:chOff x="0" y="0"/>
          <a:chExt cx="0" cy="0"/>
        </a:xfrm>
      </p:grpSpPr>
      <p:sp>
        <p:nvSpPr>
          <p:cNvPr id="1694" name="Google Shape;1694;p51"/>
          <p:cNvSpPr txBox="1">
            <a:spLocks noGrp="1"/>
          </p:cNvSpPr>
          <p:nvPr>
            <p:ph type="title"/>
          </p:nvPr>
        </p:nvSpPr>
        <p:spPr>
          <a:xfrm>
            <a:off x="720000" y="720000"/>
            <a:ext cx="4908000" cy="370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a:t>
            </a:r>
            <a:r>
              <a:rPr lang="en" dirty="0"/>
              <a:t>HANK</a:t>
            </a:r>
            <a:br>
              <a:rPr lang="en" dirty="0"/>
            </a:br>
            <a:r>
              <a:rPr lang="en" dirty="0">
                <a:solidFill>
                  <a:schemeClr val="accent3"/>
                </a:solidFill>
              </a:rPr>
              <a:t>YOU</a:t>
            </a:r>
            <a:endParaRPr dirty="0">
              <a:solidFill>
                <a:schemeClr val="accent3"/>
              </a:solidFill>
            </a:endParaRPr>
          </a:p>
        </p:txBody>
      </p:sp>
      <p:grpSp>
        <p:nvGrpSpPr>
          <p:cNvPr id="1696" name="Google Shape;1696;p51"/>
          <p:cNvGrpSpPr/>
          <p:nvPr/>
        </p:nvGrpSpPr>
        <p:grpSpPr>
          <a:xfrm rot="3605580" flipH="1">
            <a:off x="4588385" y="1807927"/>
            <a:ext cx="3229796" cy="2456639"/>
            <a:chOff x="4050400" y="864870"/>
            <a:chExt cx="3759000" cy="2392200"/>
          </a:xfrm>
        </p:grpSpPr>
        <p:sp>
          <p:nvSpPr>
            <p:cNvPr id="1697" name="Google Shape;1697;p51"/>
            <p:cNvSpPr/>
            <p:nvPr/>
          </p:nvSpPr>
          <p:spPr>
            <a:xfrm rot="381417">
              <a:off x="4539720" y="915050"/>
              <a:ext cx="417609" cy="381782"/>
            </a:xfrm>
            <a:custGeom>
              <a:avLst/>
              <a:gdLst/>
              <a:ahLst/>
              <a:cxnLst/>
              <a:rect l="l" t="t" r="r" b="b"/>
              <a:pathLst>
                <a:path w="17699" h="15265" extrusionOk="0">
                  <a:moveTo>
                    <a:pt x="8936" y="0"/>
                  </a:moveTo>
                  <a:cubicBezTo>
                    <a:pt x="7104" y="3663"/>
                    <a:pt x="5221" y="7335"/>
                    <a:pt x="2840" y="10668"/>
                  </a:cubicBezTo>
                  <a:cubicBezTo>
                    <a:pt x="1939" y="11929"/>
                    <a:pt x="-520" y="13091"/>
                    <a:pt x="173" y="14478"/>
                  </a:cubicBezTo>
                  <a:cubicBezTo>
                    <a:pt x="1027" y="16186"/>
                    <a:pt x="4016" y="14471"/>
                    <a:pt x="5888" y="14097"/>
                  </a:cubicBezTo>
                  <a:cubicBezTo>
                    <a:pt x="9767" y="13321"/>
                    <a:pt x="13744" y="12954"/>
                    <a:pt x="17699" y="12954"/>
                  </a:cubicBezTo>
                </a:path>
              </a:pathLst>
            </a:custGeom>
            <a:noFill/>
            <a:ln w="28575" cap="flat" cmpd="sng">
              <a:solidFill>
                <a:schemeClr val="accent4"/>
              </a:solidFill>
              <a:prstDash val="dash"/>
              <a:round/>
              <a:headEnd type="none" w="med" len="med"/>
              <a:tailEnd type="none" w="med" len="med"/>
            </a:ln>
          </p:spPr>
        </p:sp>
        <p:sp>
          <p:nvSpPr>
            <p:cNvPr id="1698" name="Google Shape;1698;p51"/>
            <p:cNvSpPr/>
            <p:nvPr/>
          </p:nvSpPr>
          <p:spPr>
            <a:xfrm>
              <a:off x="4050400" y="864870"/>
              <a:ext cx="3759000" cy="2392200"/>
            </a:xfrm>
            <a:prstGeom prst="arc">
              <a:avLst>
                <a:gd name="adj1" fmla="val 12973513"/>
                <a:gd name="adj2" fmla="val 1661112"/>
              </a:avLst>
            </a:prstGeom>
            <a:noFill/>
            <a:ln w="28575"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9" name="Google Shape;1699;p51"/>
          <p:cNvSpPr/>
          <p:nvPr/>
        </p:nvSpPr>
        <p:spPr>
          <a:xfrm>
            <a:off x="6334125" y="4243800"/>
            <a:ext cx="1642891" cy="284547"/>
          </a:xfrm>
          <a:custGeom>
            <a:avLst/>
            <a:gdLst/>
            <a:ahLst/>
            <a:cxnLst/>
            <a:rect l="l" t="t" r="r" b="b"/>
            <a:pathLst>
              <a:path w="33909" h="5873" extrusionOk="0">
                <a:moveTo>
                  <a:pt x="0" y="5873"/>
                </a:moveTo>
                <a:cubicBezTo>
                  <a:pt x="10624" y="1624"/>
                  <a:pt x="22582" y="-1079"/>
                  <a:pt x="33909" y="539"/>
                </a:cubicBezTo>
              </a:path>
            </a:pathLst>
          </a:custGeom>
          <a:noFill/>
          <a:ln w="28575" cap="flat" cmpd="sng">
            <a:solidFill>
              <a:schemeClr val="accent4"/>
            </a:solidFill>
            <a:prstDash val="lgDash"/>
            <a:round/>
            <a:headEnd type="none" w="med" len="med"/>
            <a:tailEnd type="none" w="med" len="med"/>
          </a:ln>
        </p:spPr>
      </p:sp>
      <p:sp>
        <p:nvSpPr>
          <p:cNvPr id="1700" name="Google Shape;1700;p51"/>
          <p:cNvSpPr/>
          <p:nvPr/>
        </p:nvSpPr>
        <p:spPr>
          <a:xfrm>
            <a:off x="6611020" y="4387650"/>
            <a:ext cx="1642891" cy="284547"/>
          </a:xfrm>
          <a:custGeom>
            <a:avLst/>
            <a:gdLst/>
            <a:ahLst/>
            <a:cxnLst/>
            <a:rect l="l" t="t" r="r" b="b"/>
            <a:pathLst>
              <a:path w="33909" h="5873" extrusionOk="0">
                <a:moveTo>
                  <a:pt x="0" y="5873"/>
                </a:moveTo>
                <a:cubicBezTo>
                  <a:pt x="10624" y="1624"/>
                  <a:pt x="22582" y="-1079"/>
                  <a:pt x="33909" y="539"/>
                </a:cubicBezTo>
              </a:path>
            </a:pathLst>
          </a:custGeom>
          <a:noFill/>
          <a:ln w="28575" cap="flat" cmpd="sng">
            <a:solidFill>
              <a:schemeClr val="accent4"/>
            </a:solidFill>
            <a:prstDash val="lgDash"/>
            <a:round/>
            <a:headEnd type="none" w="med" len="med"/>
            <a:tailEnd type="none" w="med" len="med"/>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Shape 1095"/>
        <p:cNvGrpSpPr/>
        <p:nvPr/>
      </p:nvGrpSpPr>
      <p:grpSpPr>
        <a:xfrm>
          <a:off x="0" y="0"/>
          <a:ext cx="0" cy="0"/>
          <a:chOff x="0" y="0"/>
          <a:chExt cx="0" cy="0"/>
        </a:xfrm>
      </p:grpSpPr>
      <p:sp>
        <p:nvSpPr>
          <p:cNvPr id="1096" name="Google Shape;1096;p39"/>
          <p:cNvSpPr txBox="1">
            <a:spLocks noGrp="1"/>
          </p:cNvSpPr>
          <p:nvPr>
            <p:ph type="title"/>
          </p:nvPr>
        </p:nvSpPr>
        <p:spPr>
          <a:xfrm>
            <a:off x="713225" y="1382700"/>
            <a:ext cx="3679500" cy="1016400"/>
          </a:xfrm>
          <a:prstGeom prst="rect">
            <a:avLst/>
          </a:prstGeom>
        </p:spPr>
        <p:txBody>
          <a:bodyPr spcFirstLastPara="1" wrap="square" lIns="91425" tIns="0" rIns="0" bIns="0" anchor="ctr" anchorCtr="0">
            <a:noAutofit/>
          </a:bodyPr>
          <a:lstStyle/>
          <a:p>
            <a:pPr marL="0" lvl="0" indent="0" algn="l" rtl="0">
              <a:spcBef>
                <a:spcPts val="0"/>
              </a:spcBef>
              <a:spcAft>
                <a:spcPts val="0"/>
              </a:spcAft>
              <a:buNone/>
            </a:pPr>
            <a:r>
              <a:rPr lang="en" dirty="0"/>
              <a:t>INTRODUCTION</a:t>
            </a:r>
            <a:endParaRPr dirty="0"/>
          </a:p>
        </p:txBody>
      </p:sp>
      <p:sp>
        <p:nvSpPr>
          <p:cNvPr id="1098" name="Google Shape;1098;p39"/>
          <p:cNvSpPr txBox="1">
            <a:spLocks noGrp="1"/>
          </p:cNvSpPr>
          <p:nvPr>
            <p:ph type="subTitle" idx="1"/>
          </p:nvPr>
        </p:nvSpPr>
        <p:spPr>
          <a:xfrm>
            <a:off x="706994" y="2260583"/>
            <a:ext cx="3242100" cy="5400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600" b="1" dirty="0">
                <a:solidFill>
                  <a:srgbClr val="FFC000"/>
                </a:solidFill>
                <a:latin typeface="Bad Script" panose="020B0604020202020204" charset="0"/>
              </a:rPr>
              <a:t>According to Newton’s law of cooling, the rate of loss of heat from a body is directly proportional to the difference in the temperature of the body and its surroundings.</a:t>
            </a:r>
          </a:p>
        </p:txBody>
      </p:sp>
      <p:grpSp>
        <p:nvGrpSpPr>
          <p:cNvPr id="1099" name="Google Shape;1099;p39"/>
          <p:cNvGrpSpPr/>
          <p:nvPr/>
        </p:nvGrpSpPr>
        <p:grpSpPr>
          <a:xfrm rot="256483">
            <a:off x="4786317" y="368422"/>
            <a:ext cx="3833071" cy="4108755"/>
            <a:chOff x="4535871" y="230503"/>
            <a:chExt cx="4035482" cy="4325723"/>
          </a:xfrm>
        </p:grpSpPr>
        <p:sp>
          <p:nvSpPr>
            <p:cNvPr id="1100" name="Google Shape;1100;p39"/>
            <p:cNvSpPr/>
            <p:nvPr/>
          </p:nvSpPr>
          <p:spPr>
            <a:xfrm rot="444554">
              <a:off x="4856710" y="1826504"/>
              <a:ext cx="1142980" cy="2242957"/>
            </a:xfrm>
            <a:custGeom>
              <a:avLst/>
              <a:gdLst/>
              <a:ahLst/>
              <a:cxnLst/>
              <a:rect l="l" t="t" r="r" b="b"/>
              <a:pathLst>
                <a:path w="20944" h="41100" extrusionOk="0">
                  <a:moveTo>
                    <a:pt x="385" y="1"/>
                  </a:moveTo>
                  <a:lnTo>
                    <a:pt x="0" y="123"/>
                  </a:lnTo>
                  <a:lnTo>
                    <a:pt x="1049" y="9913"/>
                  </a:lnTo>
                  <a:lnTo>
                    <a:pt x="1189" y="9825"/>
                  </a:lnTo>
                  <a:cubicBezTo>
                    <a:pt x="1207" y="9808"/>
                    <a:pt x="1242" y="9790"/>
                    <a:pt x="1277" y="9790"/>
                  </a:cubicBezTo>
                  <a:cubicBezTo>
                    <a:pt x="1329" y="9790"/>
                    <a:pt x="1364" y="9808"/>
                    <a:pt x="1399" y="9860"/>
                  </a:cubicBezTo>
                  <a:lnTo>
                    <a:pt x="1451" y="9913"/>
                  </a:lnTo>
                  <a:lnTo>
                    <a:pt x="385" y="1"/>
                  </a:lnTo>
                  <a:close/>
                  <a:moveTo>
                    <a:pt x="2693" y="21608"/>
                  </a:moveTo>
                  <a:lnTo>
                    <a:pt x="2326" y="21870"/>
                  </a:lnTo>
                  <a:lnTo>
                    <a:pt x="4388" y="41099"/>
                  </a:lnTo>
                  <a:lnTo>
                    <a:pt x="20943" y="39334"/>
                  </a:lnTo>
                  <a:lnTo>
                    <a:pt x="20034" y="39281"/>
                  </a:lnTo>
                  <a:cubicBezTo>
                    <a:pt x="19947" y="39281"/>
                    <a:pt x="19894" y="39211"/>
                    <a:pt x="19894" y="39124"/>
                  </a:cubicBezTo>
                  <a:lnTo>
                    <a:pt x="19929" y="38232"/>
                  </a:lnTo>
                  <a:lnTo>
                    <a:pt x="4790" y="39841"/>
                  </a:lnTo>
                  <a:lnTo>
                    <a:pt x="4773" y="39841"/>
                  </a:lnTo>
                  <a:cubicBezTo>
                    <a:pt x="4738" y="39841"/>
                    <a:pt x="4720" y="39841"/>
                    <a:pt x="4685" y="39823"/>
                  </a:cubicBezTo>
                  <a:cubicBezTo>
                    <a:pt x="4651" y="39788"/>
                    <a:pt x="4633" y="39753"/>
                    <a:pt x="4633" y="39718"/>
                  </a:cubicBezTo>
                  <a:lnTo>
                    <a:pt x="2693" y="216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9"/>
            <p:cNvSpPr/>
            <p:nvPr/>
          </p:nvSpPr>
          <p:spPr>
            <a:xfrm rot="444554">
              <a:off x="4881741" y="1250703"/>
              <a:ext cx="2276356" cy="2816303"/>
            </a:xfrm>
            <a:custGeom>
              <a:avLst/>
              <a:gdLst/>
              <a:ahLst/>
              <a:cxnLst/>
              <a:rect l="l" t="t" r="r" b="b"/>
              <a:pathLst>
                <a:path w="41712" h="51606" extrusionOk="0">
                  <a:moveTo>
                    <a:pt x="36624" y="1"/>
                  </a:moveTo>
                  <a:lnTo>
                    <a:pt x="1" y="3917"/>
                  </a:lnTo>
                  <a:lnTo>
                    <a:pt x="5088" y="51606"/>
                  </a:lnTo>
                  <a:lnTo>
                    <a:pt x="41711" y="47690"/>
                  </a:lnTo>
                  <a:lnTo>
                    <a:pt x="366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9"/>
            <p:cNvSpPr/>
            <p:nvPr/>
          </p:nvSpPr>
          <p:spPr>
            <a:xfrm rot="444554">
              <a:off x="4873208" y="1242138"/>
              <a:ext cx="2293492" cy="2832893"/>
            </a:xfrm>
            <a:custGeom>
              <a:avLst/>
              <a:gdLst/>
              <a:ahLst/>
              <a:cxnLst/>
              <a:rect l="l" t="t" r="r" b="b"/>
              <a:pathLst>
                <a:path w="42026" h="51910" extrusionOk="0">
                  <a:moveTo>
                    <a:pt x="36641" y="315"/>
                  </a:moveTo>
                  <a:lnTo>
                    <a:pt x="41713" y="47724"/>
                  </a:lnTo>
                  <a:lnTo>
                    <a:pt x="41713" y="47724"/>
                  </a:lnTo>
                  <a:lnTo>
                    <a:pt x="5385" y="51605"/>
                  </a:lnTo>
                  <a:lnTo>
                    <a:pt x="315" y="4196"/>
                  </a:lnTo>
                  <a:lnTo>
                    <a:pt x="36641" y="315"/>
                  </a:lnTo>
                  <a:close/>
                  <a:moveTo>
                    <a:pt x="36764" y="1"/>
                  </a:moveTo>
                  <a:lnTo>
                    <a:pt x="140" y="3916"/>
                  </a:lnTo>
                  <a:cubicBezTo>
                    <a:pt x="53" y="3934"/>
                    <a:pt x="0" y="4004"/>
                    <a:pt x="0" y="4091"/>
                  </a:cubicBezTo>
                  <a:lnTo>
                    <a:pt x="5105" y="51780"/>
                  </a:lnTo>
                  <a:cubicBezTo>
                    <a:pt x="5105" y="51815"/>
                    <a:pt x="5123" y="51850"/>
                    <a:pt x="5157" y="51885"/>
                  </a:cubicBezTo>
                  <a:cubicBezTo>
                    <a:pt x="5182" y="51897"/>
                    <a:pt x="5207" y="51910"/>
                    <a:pt x="5232" y="51910"/>
                  </a:cubicBezTo>
                  <a:cubicBezTo>
                    <a:pt x="5242" y="51910"/>
                    <a:pt x="5252" y="51908"/>
                    <a:pt x="5262" y="51903"/>
                  </a:cubicBezTo>
                  <a:lnTo>
                    <a:pt x="41886" y="47987"/>
                  </a:lnTo>
                  <a:cubicBezTo>
                    <a:pt x="41921" y="47987"/>
                    <a:pt x="41973" y="47969"/>
                    <a:pt x="41991" y="47934"/>
                  </a:cubicBezTo>
                  <a:cubicBezTo>
                    <a:pt x="42008" y="47917"/>
                    <a:pt x="42026" y="47864"/>
                    <a:pt x="42026" y="47829"/>
                  </a:cubicBezTo>
                  <a:lnTo>
                    <a:pt x="36921" y="141"/>
                  </a:lnTo>
                  <a:cubicBezTo>
                    <a:pt x="36904" y="53"/>
                    <a:pt x="36834" y="1"/>
                    <a:pt x="36764"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9"/>
            <p:cNvSpPr/>
            <p:nvPr/>
          </p:nvSpPr>
          <p:spPr>
            <a:xfrm rot="444554">
              <a:off x="6350084" y="1393172"/>
              <a:ext cx="1310847" cy="3012821"/>
            </a:xfrm>
            <a:custGeom>
              <a:avLst/>
              <a:gdLst/>
              <a:ahLst/>
              <a:cxnLst/>
              <a:rect l="l" t="t" r="r" b="b"/>
              <a:pathLst>
                <a:path w="24020" h="55207" extrusionOk="0">
                  <a:moveTo>
                    <a:pt x="157" y="1"/>
                  </a:moveTo>
                  <a:lnTo>
                    <a:pt x="0" y="595"/>
                  </a:lnTo>
                  <a:lnTo>
                    <a:pt x="909" y="508"/>
                  </a:lnTo>
                  <a:lnTo>
                    <a:pt x="979" y="228"/>
                  </a:lnTo>
                  <a:lnTo>
                    <a:pt x="157" y="1"/>
                  </a:lnTo>
                  <a:close/>
                  <a:moveTo>
                    <a:pt x="10681" y="51868"/>
                  </a:moveTo>
                  <a:lnTo>
                    <a:pt x="23862" y="55207"/>
                  </a:lnTo>
                  <a:lnTo>
                    <a:pt x="24020" y="54612"/>
                  </a:lnTo>
                  <a:lnTo>
                    <a:pt x="13810" y="52025"/>
                  </a:lnTo>
                  <a:lnTo>
                    <a:pt x="10681" y="51868"/>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9"/>
            <p:cNvSpPr/>
            <p:nvPr/>
          </p:nvSpPr>
          <p:spPr>
            <a:xfrm rot="444554">
              <a:off x="5752017" y="1316422"/>
              <a:ext cx="676489" cy="2542509"/>
            </a:xfrm>
            <a:custGeom>
              <a:avLst/>
              <a:gdLst/>
              <a:ahLst/>
              <a:cxnLst/>
              <a:rect l="l" t="t" r="r" b="b"/>
              <a:pathLst>
                <a:path w="12396" h="46589" extrusionOk="0">
                  <a:moveTo>
                    <a:pt x="12395" y="1"/>
                  </a:moveTo>
                  <a:lnTo>
                    <a:pt x="11486" y="88"/>
                  </a:lnTo>
                  <a:lnTo>
                    <a:pt x="10682" y="3270"/>
                  </a:lnTo>
                  <a:lnTo>
                    <a:pt x="11556" y="3322"/>
                  </a:lnTo>
                  <a:lnTo>
                    <a:pt x="12395" y="1"/>
                  </a:lnTo>
                  <a:close/>
                  <a:moveTo>
                    <a:pt x="5875" y="22202"/>
                  </a:moveTo>
                  <a:lnTo>
                    <a:pt x="1" y="45417"/>
                  </a:lnTo>
                  <a:lnTo>
                    <a:pt x="4616" y="46588"/>
                  </a:lnTo>
                  <a:lnTo>
                    <a:pt x="4651" y="45977"/>
                  </a:lnTo>
                  <a:lnTo>
                    <a:pt x="1120" y="45085"/>
                  </a:lnTo>
                  <a:cubicBezTo>
                    <a:pt x="1085" y="45068"/>
                    <a:pt x="1050" y="45050"/>
                    <a:pt x="1032" y="45015"/>
                  </a:cubicBezTo>
                  <a:cubicBezTo>
                    <a:pt x="1015" y="44980"/>
                    <a:pt x="997" y="44945"/>
                    <a:pt x="1015" y="44893"/>
                  </a:cubicBezTo>
                  <a:lnTo>
                    <a:pt x="5647" y="26590"/>
                  </a:lnTo>
                  <a:lnTo>
                    <a:pt x="5875" y="22202"/>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9"/>
            <p:cNvSpPr/>
            <p:nvPr/>
          </p:nvSpPr>
          <p:spPr>
            <a:xfrm rot="444554">
              <a:off x="6333821" y="1375972"/>
              <a:ext cx="1342391" cy="3047147"/>
            </a:xfrm>
            <a:custGeom>
              <a:avLst/>
              <a:gdLst/>
              <a:ahLst/>
              <a:cxnLst/>
              <a:rect l="l" t="t" r="r" b="b"/>
              <a:pathLst>
                <a:path w="24598" h="55836" extrusionOk="0">
                  <a:moveTo>
                    <a:pt x="351" y="0"/>
                  </a:moveTo>
                  <a:cubicBezTo>
                    <a:pt x="281" y="0"/>
                    <a:pt x="228" y="53"/>
                    <a:pt x="211" y="105"/>
                  </a:cubicBezTo>
                  <a:lnTo>
                    <a:pt x="1" y="944"/>
                  </a:lnTo>
                  <a:lnTo>
                    <a:pt x="298" y="909"/>
                  </a:lnTo>
                  <a:lnTo>
                    <a:pt x="455" y="315"/>
                  </a:lnTo>
                  <a:lnTo>
                    <a:pt x="1277" y="542"/>
                  </a:lnTo>
                  <a:lnTo>
                    <a:pt x="1347" y="245"/>
                  </a:lnTo>
                  <a:lnTo>
                    <a:pt x="386" y="0"/>
                  </a:lnTo>
                  <a:close/>
                  <a:moveTo>
                    <a:pt x="9476" y="52094"/>
                  </a:moveTo>
                  <a:lnTo>
                    <a:pt x="24230" y="55835"/>
                  </a:lnTo>
                  <a:lnTo>
                    <a:pt x="24265" y="55835"/>
                  </a:lnTo>
                  <a:cubicBezTo>
                    <a:pt x="24300" y="55835"/>
                    <a:pt x="24318" y="55835"/>
                    <a:pt x="24352" y="55818"/>
                  </a:cubicBezTo>
                  <a:cubicBezTo>
                    <a:pt x="24370" y="55800"/>
                    <a:pt x="24405" y="55765"/>
                    <a:pt x="24405" y="55730"/>
                  </a:cubicBezTo>
                  <a:lnTo>
                    <a:pt x="24597" y="54996"/>
                  </a:lnTo>
                  <a:lnTo>
                    <a:pt x="24318" y="54926"/>
                  </a:lnTo>
                  <a:lnTo>
                    <a:pt x="24160" y="55521"/>
                  </a:lnTo>
                  <a:lnTo>
                    <a:pt x="10979" y="52182"/>
                  </a:lnTo>
                  <a:lnTo>
                    <a:pt x="9476" y="52094"/>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9"/>
            <p:cNvSpPr/>
            <p:nvPr/>
          </p:nvSpPr>
          <p:spPr>
            <a:xfrm rot="444554">
              <a:off x="5732826" y="1316770"/>
              <a:ext cx="645000" cy="2553915"/>
            </a:xfrm>
            <a:custGeom>
              <a:avLst/>
              <a:gdLst/>
              <a:ahLst/>
              <a:cxnLst/>
              <a:rect l="l" t="t" r="r" b="b"/>
              <a:pathLst>
                <a:path w="11819" h="46798" extrusionOk="0">
                  <a:moveTo>
                    <a:pt x="11818" y="0"/>
                  </a:moveTo>
                  <a:lnTo>
                    <a:pt x="11504" y="35"/>
                  </a:lnTo>
                  <a:lnTo>
                    <a:pt x="10717" y="3164"/>
                  </a:lnTo>
                  <a:lnTo>
                    <a:pt x="11014" y="3182"/>
                  </a:lnTo>
                  <a:lnTo>
                    <a:pt x="11818" y="0"/>
                  </a:lnTo>
                  <a:close/>
                  <a:moveTo>
                    <a:pt x="6294" y="20628"/>
                  </a:moveTo>
                  <a:lnTo>
                    <a:pt x="18" y="45399"/>
                  </a:lnTo>
                  <a:cubicBezTo>
                    <a:pt x="1" y="45434"/>
                    <a:pt x="18" y="45487"/>
                    <a:pt x="36" y="45522"/>
                  </a:cubicBezTo>
                  <a:cubicBezTo>
                    <a:pt x="53" y="45556"/>
                    <a:pt x="88" y="45574"/>
                    <a:pt x="123" y="45574"/>
                  </a:cubicBezTo>
                  <a:lnTo>
                    <a:pt x="4931" y="46798"/>
                  </a:lnTo>
                  <a:lnTo>
                    <a:pt x="4948" y="46500"/>
                  </a:lnTo>
                  <a:lnTo>
                    <a:pt x="333" y="45329"/>
                  </a:lnTo>
                  <a:lnTo>
                    <a:pt x="6207" y="22114"/>
                  </a:lnTo>
                  <a:lnTo>
                    <a:pt x="6294" y="20628"/>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9"/>
            <p:cNvSpPr/>
            <p:nvPr/>
          </p:nvSpPr>
          <p:spPr>
            <a:xfrm rot="444554">
              <a:off x="5785984" y="1360888"/>
              <a:ext cx="2592116" cy="3031921"/>
            </a:xfrm>
            <a:custGeom>
              <a:avLst/>
              <a:gdLst/>
              <a:ahLst/>
              <a:cxnLst/>
              <a:rect l="l" t="t" r="r" b="b"/>
              <a:pathLst>
                <a:path w="47498" h="55557" extrusionOk="0">
                  <a:moveTo>
                    <a:pt x="11783" y="1"/>
                  </a:moveTo>
                  <a:lnTo>
                    <a:pt x="1" y="46501"/>
                  </a:lnTo>
                  <a:lnTo>
                    <a:pt x="35715" y="55556"/>
                  </a:lnTo>
                  <a:lnTo>
                    <a:pt x="47498" y="9056"/>
                  </a:lnTo>
                  <a:lnTo>
                    <a:pt x="117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9"/>
            <p:cNvSpPr/>
            <p:nvPr/>
          </p:nvSpPr>
          <p:spPr>
            <a:xfrm rot="444554">
              <a:off x="5777406" y="1353023"/>
              <a:ext cx="2608324" cy="3047747"/>
            </a:xfrm>
            <a:custGeom>
              <a:avLst/>
              <a:gdLst/>
              <a:ahLst/>
              <a:cxnLst/>
              <a:rect l="l" t="t" r="r" b="b"/>
              <a:pathLst>
                <a:path w="47795" h="55847" extrusionOk="0">
                  <a:moveTo>
                    <a:pt x="12045" y="336"/>
                  </a:moveTo>
                  <a:lnTo>
                    <a:pt x="47462" y="9304"/>
                  </a:lnTo>
                  <a:lnTo>
                    <a:pt x="35768" y="55524"/>
                  </a:lnTo>
                  <a:lnTo>
                    <a:pt x="35768" y="55524"/>
                  </a:lnTo>
                  <a:lnTo>
                    <a:pt x="333" y="46539"/>
                  </a:lnTo>
                  <a:lnTo>
                    <a:pt x="12045" y="336"/>
                  </a:lnTo>
                  <a:close/>
                  <a:moveTo>
                    <a:pt x="11947" y="0"/>
                  </a:moveTo>
                  <a:cubicBezTo>
                    <a:pt x="11883" y="0"/>
                    <a:pt x="11816" y="48"/>
                    <a:pt x="11800" y="109"/>
                  </a:cubicBezTo>
                  <a:lnTo>
                    <a:pt x="18" y="46609"/>
                  </a:lnTo>
                  <a:cubicBezTo>
                    <a:pt x="0" y="46661"/>
                    <a:pt x="18" y="46696"/>
                    <a:pt x="35" y="46731"/>
                  </a:cubicBezTo>
                  <a:cubicBezTo>
                    <a:pt x="53" y="46766"/>
                    <a:pt x="88" y="46784"/>
                    <a:pt x="123" y="46801"/>
                  </a:cubicBezTo>
                  <a:lnTo>
                    <a:pt x="35837" y="55839"/>
                  </a:lnTo>
                  <a:cubicBezTo>
                    <a:pt x="35847" y="55844"/>
                    <a:pt x="35858" y="55846"/>
                    <a:pt x="35868" y="55846"/>
                  </a:cubicBezTo>
                  <a:cubicBezTo>
                    <a:pt x="35893" y="55846"/>
                    <a:pt x="35917" y="55834"/>
                    <a:pt x="35942" y="55821"/>
                  </a:cubicBezTo>
                  <a:cubicBezTo>
                    <a:pt x="35977" y="55804"/>
                    <a:pt x="35995" y="55769"/>
                    <a:pt x="36012" y="55734"/>
                  </a:cubicBezTo>
                  <a:lnTo>
                    <a:pt x="47794" y="9234"/>
                  </a:lnTo>
                  <a:cubicBezTo>
                    <a:pt x="47794" y="9199"/>
                    <a:pt x="47794" y="9164"/>
                    <a:pt x="47777" y="9129"/>
                  </a:cubicBezTo>
                  <a:cubicBezTo>
                    <a:pt x="47759" y="9094"/>
                    <a:pt x="47724" y="9059"/>
                    <a:pt x="47690" y="9059"/>
                  </a:cubicBezTo>
                  <a:lnTo>
                    <a:pt x="11975" y="4"/>
                  </a:lnTo>
                  <a:cubicBezTo>
                    <a:pt x="11966" y="1"/>
                    <a:pt x="11956" y="0"/>
                    <a:pt x="11947"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9"/>
            <p:cNvSpPr/>
            <p:nvPr/>
          </p:nvSpPr>
          <p:spPr>
            <a:xfrm rot="444554">
              <a:off x="4991896" y="1416226"/>
              <a:ext cx="56374" cy="336771"/>
            </a:xfrm>
            <a:custGeom>
              <a:avLst/>
              <a:gdLst/>
              <a:ahLst/>
              <a:cxnLst/>
              <a:rect l="l" t="t" r="r" b="b"/>
              <a:pathLst>
                <a:path w="1033" h="6171" extrusionOk="0">
                  <a:moveTo>
                    <a:pt x="385" y="0"/>
                  </a:moveTo>
                  <a:lnTo>
                    <a:pt x="1" y="35"/>
                  </a:lnTo>
                  <a:lnTo>
                    <a:pt x="665" y="6171"/>
                  </a:lnTo>
                  <a:lnTo>
                    <a:pt x="1032" y="6049"/>
                  </a:lnTo>
                  <a:lnTo>
                    <a:pt x="385" y="0"/>
                  </a:lnTo>
                  <a:close/>
                </a:path>
              </a:pathLst>
            </a:custGeom>
            <a:solidFill>
              <a:srgbClr val="3A5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9"/>
            <p:cNvSpPr/>
            <p:nvPr/>
          </p:nvSpPr>
          <p:spPr>
            <a:xfrm rot="444554">
              <a:off x="5005699" y="1747301"/>
              <a:ext cx="21993" cy="22975"/>
            </a:xfrm>
            <a:custGeom>
              <a:avLst/>
              <a:gdLst/>
              <a:ahLst/>
              <a:cxnLst/>
              <a:rect l="l" t="t" r="r" b="b"/>
              <a:pathLst>
                <a:path w="403" h="421" extrusionOk="0">
                  <a:moveTo>
                    <a:pt x="367" y="1"/>
                  </a:moveTo>
                  <a:lnTo>
                    <a:pt x="0" y="123"/>
                  </a:lnTo>
                  <a:lnTo>
                    <a:pt x="17" y="420"/>
                  </a:lnTo>
                  <a:lnTo>
                    <a:pt x="402" y="298"/>
                  </a:lnTo>
                  <a:lnTo>
                    <a:pt x="367" y="1"/>
                  </a:lnTo>
                  <a:close/>
                </a:path>
              </a:pathLst>
            </a:custGeom>
            <a:solidFill>
              <a:srgbClr val="3A5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9"/>
            <p:cNvSpPr/>
            <p:nvPr/>
          </p:nvSpPr>
          <p:spPr>
            <a:xfrm rot="444554">
              <a:off x="4607350" y="2646053"/>
              <a:ext cx="370224" cy="364440"/>
            </a:xfrm>
            <a:custGeom>
              <a:avLst/>
              <a:gdLst/>
              <a:ahLst/>
              <a:cxnLst/>
              <a:rect l="l" t="t" r="r" b="b"/>
              <a:pathLst>
                <a:path w="6784" h="6678" extrusionOk="0">
                  <a:moveTo>
                    <a:pt x="175" y="0"/>
                  </a:moveTo>
                  <a:lnTo>
                    <a:pt x="1" y="122"/>
                  </a:lnTo>
                  <a:lnTo>
                    <a:pt x="4721" y="6678"/>
                  </a:lnTo>
                  <a:lnTo>
                    <a:pt x="6783" y="5192"/>
                  </a:lnTo>
                  <a:lnTo>
                    <a:pt x="6713" y="4580"/>
                  </a:lnTo>
                  <a:lnTo>
                    <a:pt x="4703" y="6031"/>
                  </a:lnTo>
                  <a:cubicBezTo>
                    <a:pt x="4668" y="6049"/>
                    <a:pt x="4633" y="6066"/>
                    <a:pt x="4616" y="6066"/>
                  </a:cubicBezTo>
                  <a:cubicBezTo>
                    <a:pt x="4598" y="6066"/>
                    <a:pt x="4598" y="6066"/>
                    <a:pt x="4581" y="6049"/>
                  </a:cubicBezTo>
                  <a:cubicBezTo>
                    <a:pt x="4546" y="6049"/>
                    <a:pt x="4511" y="6031"/>
                    <a:pt x="4493" y="5996"/>
                  </a:cubicBezTo>
                  <a:lnTo>
                    <a:pt x="175" y="0"/>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9"/>
            <p:cNvSpPr/>
            <p:nvPr/>
          </p:nvSpPr>
          <p:spPr>
            <a:xfrm rot="444554">
              <a:off x="4978634" y="2897427"/>
              <a:ext cx="22921" cy="47752"/>
            </a:xfrm>
            <a:custGeom>
              <a:avLst/>
              <a:gdLst/>
              <a:ahLst/>
              <a:cxnLst/>
              <a:rect l="l" t="t" r="r" b="b"/>
              <a:pathLst>
                <a:path w="420" h="875" extrusionOk="0">
                  <a:moveTo>
                    <a:pt x="350" y="1"/>
                  </a:moveTo>
                  <a:lnTo>
                    <a:pt x="0" y="263"/>
                  </a:lnTo>
                  <a:lnTo>
                    <a:pt x="53" y="875"/>
                  </a:lnTo>
                  <a:lnTo>
                    <a:pt x="420" y="612"/>
                  </a:lnTo>
                  <a:lnTo>
                    <a:pt x="350" y="1"/>
                  </a:lnTo>
                  <a:close/>
                </a:path>
              </a:pathLst>
            </a:custGeom>
            <a:solidFill>
              <a:srgbClr val="3A5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9"/>
            <p:cNvSpPr/>
            <p:nvPr/>
          </p:nvSpPr>
          <p:spPr>
            <a:xfrm rot="444554">
              <a:off x="4961904" y="2909345"/>
              <a:ext cx="18173" cy="43931"/>
            </a:xfrm>
            <a:custGeom>
              <a:avLst/>
              <a:gdLst/>
              <a:ahLst/>
              <a:cxnLst/>
              <a:rect l="l" t="t" r="r" b="b"/>
              <a:pathLst>
                <a:path w="333" h="805" extrusionOk="0">
                  <a:moveTo>
                    <a:pt x="280" y="1"/>
                  </a:moveTo>
                  <a:lnTo>
                    <a:pt x="0" y="193"/>
                  </a:lnTo>
                  <a:lnTo>
                    <a:pt x="70" y="805"/>
                  </a:lnTo>
                  <a:lnTo>
                    <a:pt x="333" y="613"/>
                  </a:lnTo>
                  <a:lnTo>
                    <a:pt x="280" y="1"/>
                  </a:lnTo>
                  <a:close/>
                </a:path>
              </a:pathLst>
            </a:custGeom>
            <a:solidFill>
              <a:srgbClr val="3A5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9"/>
            <p:cNvSpPr/>
            <p:nvPr/>
          </p:nvSpPr>
          <p:spPr>
            <a:xfrm rot="444554">
              <a:off x="5030749" y="2647454"/>
              <a:ext cx="318707" cy="297697"/>
            </a:xfrm>
            <a:custGeom>
              <a:avLst/>
              <a:gdLst/>
              <a:ahLst/>
              <a:cxnLst/>
              <a:rect l="l" t="t" r="r" b="b"/>
              <a:pathLst>
                <a:path w="5840" h="5455" extrusionOk="0">
                  <a:moveTo>
                    <a:pt x="5839" y="0"/>
                  </a:moveTo>
                  <a:cubicBezTo>
                    <a:pt x="5577" y="507"/>
                    <a:pt x="5210" y="961"/>
                    <a:pt x="4703" y="1311"/>
                  </a:cubicBezTo>
                  <a:lnTo>
                    <a:pt x="3986" y="1818"/>
                  </a:lnTo>
                  <a:cubicBezTo>
                    <a:pt x="4021" y="1888"/>
                    <a:pt x="4004" y="1958"/>
                    <a:pt x="3934" y="2010"/>
                  </a:cubicBezTo>
                  <a:lnTo>
                    <a:pt x="0" y="4842"/>
                  </a:lnTo>
                  <a:lnTo>
                    <a:pt x="70" y="5454"/>
                  </a:lnTo>
                  <a:lnTo>
                    <a:pt x="3724" y="2832"/>
                  </a:lnTo>
                  <a:lnTo>
                    <a:pt x="3654" y="2727"/>
                  </a:lnTo>
                  <a:cubicBezTo>
                    <a:pt x="3619" y="2692"/>
                    <a:pt x="3619" y="2657"/>
                    <a:pt x="3619" y="2622"/>
                  </a:cubicBezTo>
                  <a:cubicBezTo>
                    <a:pt x="3619" y="2587"/>
                    <a:pt x="3654" y="2552"/>
                    <a:pt x="3672" y="2517"/>
                  </a:cubicBezTo>
                  <a:lnTo>
                    <a:pt x="4528" y="1923"/>
                  </a:lnTo>
                  <a:cubicBezTo>
                    <a:pt x="5192" y="1433"/>
                    <a:pt x="5647" y="752"/>
                    <a:pt x="5839" y="0"/>
                  </a:cubicBez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9"/>
            <p:cNvSpPr/>
            <p:nvPr/>
          </p:nvSpPr>
          <p:spPr>
            <a:xfrm rot="444554">
              <a:off x="4999135" y="2889266"/>
              <a:ext cx="19155" cy="43931"/>
            </a:xfrm>
            <a:custGeom>
              <a:avLst/>
              <a:gdLst/>
              <a:ahLst/>
              <a:cxnLst/>
              <a:rect l="l" t="t" r="r" b="b"/>
              <a:pathLst>
                <a:path w="351" h="805" extrusionOk="0">
                  <a:moveTo>
                    <a:pt x="280" y="0"/>
                  </a:moveTo>
                  <a:lnTo>
                    <a:pt x="1" y="193"/>
                  </a:lnTo>
                  <a:lnTo>
                    <a:pt x="71" y="804"/>
                  </a:lnTo>
                  <a:lnTo>
                    <a:pt x="350" y="612"/>
                  </a:lnTo>
                  <a:lnTo>
                    <a:pt x="280" y="0"/>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9"/>
            <p:cNvSpPr/>
            <p:nvPr/>
          </p:nvSpPr>
          <p:spPr>
            <a:xfrm rot="444554">
              <a:off x="4587027" y="2631490"/>
              <a:ext cx="392163" cy="396911"/>
            </a:xfrm>
            <a:custGeom>
              <a:avLst/>
              <a:gdLst/>
              <a:ahLst/>
              <a:cxnLst/>
              <a:rect l="l" t="t" r="r" b="b"/>
              <a:pathLst>
                <a:path w="7186" h="7273" extrusionOk="0">
                  <a:moveTo>
                    <a:pt x="368" y="0"/>
                  </a:moveTo>
                  <a:lnTo>
                    <a:pt x="70" y="210"/>
                  </a:lnTo>
                  <a:cubicBezTo>
                    <a:pt x="18" y="263"/>
                    <a:pt x="0" y="350"/>
                    <a:pt x="53" y="420"/>
                  </a:cubicBezTo>
                  <a:lnTo>
                    <a:pt x="4930" y="7220"/>
                  </a:lnTo>
                  <a:cubicBezTo>
                    <a:pt x="4965" y="7238"/>
                    <a:pt x="4983" y="7273"/>
                    <a:pt x="5035" y="7273"/>
                  </a:cubicBezTo>
                  <a:lnTo>
                    <a:pt x="5053" y="7273"/>
                  </a:lnTo>
                  <a:cubicBezTo>
                    <a:pt x="5088" y="7273"/>
                    <a:pt x="5105" y="7273"/>
                    <a:pt x="5140" y="7255"/>
                  </a:cubicBezTo>
                  <a:lnTo>
                    <a:pt x="7185" y="5769"/>
                  </a:lnTo>
                  <a:lnTo>
                    <a:pt x="7150" y="5437"/>
                  </a:lnTo>
                  <a:lnTo>
                    <a:pt x="5088" y="6923"/>
                  </a:lnTo>
                  <a:lnTo>
                    <a:pt x="368" y="367"/>
                  </a:lnTo>
                  <a:lnTo>
                    <a:pt x="542" y="245"/>
                  </a:lnTo>
                  <a:lnTo>
                    <a:pt x="368" y="0"/>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9"/>
            <p:cNvSpPr/>
            <p:nvPr/>
          </p:nvSpPr>
          <p:spPr>
            <a:xfrm rot="444554">
              <a:off x="4978131" y="2930917"/>
              <a:ext cx="21993" cy="32471"/>
            </a:xfrm>
            <a:custGeom>
              <a:avLst/>
              <a:gdLst/>
              <a:ahLst/>
              <a:cxnLst/>
              <a:rect l="l" t="t" r="r" b="b"/>
              <a:pathLst>
                <a:path w="403" h="595" extrusionOk="0">
                  <a:moveTo>
                    <a:pt x="368" y="0"/>
                  </a:moveTo>
                  <a:lnTo>
                    <a:pt x="1" y="263"/>
                  </a:lnTo>
                  <a:lnTo>
                    <a:pt x="36" y="595"/>
                  </a:lnTo>
                  <a:lnTo>
                    <a:pt x="403" y="333"/>
                  </a:lnTo>
                  <a:lnTo>
                    <a:pt x="368" y="0"/>
                  </a:lnTo>
                  <a:close/>
                </a:path>
              </a:pathLst>
            </a:custGeom>
            <a:solidFill>
              <a:srgbClr val="3A5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rot="444554">
              <a:off x="4962375" y="2942898"/>
              <a:ext cx="16263" cy="28705"/>
            </a:xfrm>
            <a:custGeom>
              <a:avLst/>
              <a:gdLst/>
              <a:ahLst/>
              <a:cxnLst/>
              <a:rect l="l" t="t" r="r" b="b"/>
              <a:pathLst>
                <a:path w="298" h="526" extrusionOk="0">
                  <a:moveTo>
                    <a:pt x="263" y="1"/>
                  </a:moveTo>
                  <a:lnTo>
                    <a:pt x="0" y="193"/>
                  </a:lnTo>
                  <a:lnTo>
                    <a:pt x="35" y="525"/>
                  </a:lnTo>
                  <a:lnTo>
                    <a:pt x="298" y="333"/>
                  </a:lnTo>
                  <a:lnTo>
                    <a:pt x="263" y="1"/>
                  </a:lnTo>
                  <a:close/>
                </a:path>
              </a:pathLst>
            </a:custGeom>
            <a:solidFill>
              <a:srgbClr val="3A5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rot="444554">
              <a:off x="5037596" y="2582581"/>
              <a:ext cx="337753" cy="382612"/>
            </a:xfrm>
            <a:custGeom>
              <a:avLst/>
              <a:gdLst/>
              <a:ahLst/>
              <a:cxnLst/>
              <a:rect l="l" t="t" r="r" b="b"/>
              <a:pathLst>
                <a:path w="6189" h="7011" extrusionOk="0">
                  <a:moveTo>
                    <a:pt x="6171" y="0"/>
                  </a:moveTo>
                  <a:cubicBezTo>
                    <a:pt x="6119" y="420"/>
                    <a:pt x="5979" y="839"/>
                    <a:pt x="5769" y="1224"/>
                  </a:cubicBezTo>
                  <a:cubicBezTo>
                    <a:pt x="5577" y="1976"/>
                    <a:pt x="5122" y="2657"/>
                    <a:pt x="4458" y="3147"/>
                  </a:cubicBezTo>
                  <a:lnTo>
                    <a:pt x="3602" y="3741"/>
                  </a:lnTo>
                  <a:cubicBezTo>
                    <a:pt x="3584" y="3776"/>
                    <a:pt x="3549" y="3811"/>
                    <a:pt x="3549" y="3846"/>
                  </a:cubicBezTo>
                  <a:cubicBezTo>
                    <a:pt x="3549" y="3881"/>
                    <a:pt x="3549" y="3916"/>
                    <a:pt x="3584" y="3951"/>
                  </a:cubicBezTo>
                  <a:lnTo>
                    <a:pt x="3654" y="4056"/>
                  </a:lnTo>
                  <a:lnTo>
                    <a:pt x="0" y="6678"/>
                  </a:lnTo>
                  <a:lnTo>
                    <a:pt x="35" y="7010"/>
                  </a:lnTo>
                  <a:lnTo>
                    <a:pt x="3934" y="4196"/>
                  </a:lnTo>
                  <a:cubicBezTo>
                    <a:pt x="3969" y="4178"/>
                    <a:pt x="3986" y="4143"/>
                    <a:pt x="4004" y="4108"/>
                  </a:cubicBezTo>
                  <a:cubicBezTo>
                    <a:pt x="4004" y="4073"/>
                    <a:pt x="4004" y="4038"/>
                    <a:pt x="3969" y="4004"/>
                  </a:cubicBezTo>
                  <a:lnTo>
                    <a:pt x="3899" y="3899"/>
                  </a:lnTo>
                  <a:lnTo>
                    <a:pt x="4615" y="3374"/>
                  </a:lnTo>
                  <a:cubicBezTo>
                    <a:pt x="5647" y="2640"/>
                    <a:pt x="6189" y="1486"/>
                    <a:pt x="6189" y="315"/>
                  </a:cubicBezTo>
                  <a:cubicBezTo>
                    <a:pt x="6189" y="210"/>
                    <a:pt x="6189" y="105"/>
                    <a:pt x="6171" y="0"/>
                  </a:cubicBez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rot="444554">
              <a:off x="4999609" y="2922819"/>
              <a:ext cx="17245" cy="28651"/>
            </a:xfrm>
            <a:custGeom>
              <a:avLst/>
              <a:gdLst/>
              <a:ahLst/>
              <a:cxnLst/>
              <a:rect l="l" t="t" r="r" b="b"/>
              <a:pathLst>
                <a:path w="316" h="525" extrusionOk="0">
                  <a:moveTo>
                    <a:pt x="280" y="0"/>
                  </a:moveTo>
                  <a:lnTo>
                    <a:pt x="1" y="192"/>
                  </a:lnTo>
                  <a:lnTo>
                    <a:pt x="36" y="525"/>
                  </a:lnTo>
                  <a:lnTo>
                    <a:pt x="315" y="332"/>
                  </a:lnTo>
                  <a:lnTo>
                    <a:pt x="280" y="0"/>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rot="444554">
              <a:off x="4616410" y="2255852"/>
              <a:ext cx="796659" cy="722440"/>
            </a:xfrm>
            <a:custGeom>
              <a:avLst/>
              <a:gdLst/>
              <a:ahLst/>
              <a:cxnLst/>
              <a:rect l="l" t="t" r="r" b="b"/>
              <a:pathLst>
                <a:path w="14598" h="13238" extrusionOk="0">
                  <a:moveTo>
                    <a:pt x="9527" y="0"/>
                  </a:moveTo>
                  <a:cubicBezTo>
                    <a:pt x="8795" y="0"/>
                    <a:pt x="8054" y="223"/>
                    <a:pt x="7413" y="685"/>
                  </a:cubicBezTo>
                  <a:lnTo>
                    <a:pt x="0" y="6017"/>
                  </a:lnTo>
                  <a:lnTo>
                    <a:pt x="5192" y="13237"/>
                  </a:lnTo>
                  <a:lnTo>
                    <a:pt x="12604" y="7923"/>
                  </a:lnTo>
                  <a:cubicBezTo>
                    <a:pt x="14230" y="6751"/>
                    <a:pt x="14597" y="4496"/>
                    <a:pt x="13426" y="2871"/>
                  </a:cubicBezTo>
                  <a:lnTo>
                    <a:pt x="12465" y="1507"/>
                  </a:lnTo>
                  <a:cubicBezTo>
                    <a:pt x="11756" y="523"/>
                    <a:pt x="10650" y="0"/>
                    <a:pt x="9527" y="0"/>
                  </a:cubicBezTo>
                  <a:close/>
                </a:path>
              </a:pathLst>
            </a:custGeom>
            <a:solidFill>
              <a:srgbClr val="E2E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rot="444554">
              <a:off x="4606965" y="2245663"/>
              <a:ext cx="788091" cy="739412"/>
            </a:xfrm>
            <a:custGeom>
              <a:avLst/>
              <a:gdLst/>
              <a:ahLst/>
              <a:cxnLst/>
              <a:rect l="l" t="t" r="r" b="b"/>
              <a:pathLst>
                <a:path w="14441" h="13549" extrusionOk="0">
                  <a:moveTo>
                    <a:pt x="9703" y="315"/>
                  </a:moveTo>
                  <a:cubicBezTo>
                    <a:pt x="10769" y="315"/>
                    <a:pt x="11836" y="822"/>
                    <a:pt x="12517" y="1749"/>
                  </a:cubicBezTo>
                  <a:lnTo>
                    <a:pt x="13479" y="3112"/>
                  </a:lnTo>
                  <a:cubicBezTo>
                    <a:pt x="13916" y="3724"/>
                    <a:pt x="14126" y="4423"/>
                    <a:pt x="14126" y="5122"/>
                  </a:cubicBezTo>
                  <a:cubicBezTo>
                    <a:pt x="14126" y="6206"/>
                    <a:pt x="13636" y="7273"/>
                    <a:pt x="12692" y="7937"/>
                  </a:cubicBezTo>
                  <a:lnTo>
                    <a:pt x="5402" y="13181"/>
                  </a:lnTo>
                  <a:lnTo>
                    <a:pt x="385" y="6206"/>
                  </a:lnTo>
                  <a:lnTo>
                    <a:pt x="7675" y="962"/>
                  </a:lnTo>
                  <a:cubicBezTo>
                    <a:pt x="8287" y="525"/>
                    <a:pt x="8986" y="315"/>
                    <a:pt x="9703" y="315"/>
                  </a:cubicBezTo>
                  <a:close/>
                  <a:moveTo>
                    <a:pt x="9703" y="0"/>
                  </a:moveTo>
                  <a:cubicBezTo>
                    <a:pt x="8934" y="0"/>
                    <a:pt x="8164" y="228"/>
                    <a:pt x="7500" y="717"/>
                  </a:cubicBezTo>
                  <a:lnTo>
                    <a:pt x="88" y="6031"/>
                  </a:lnTo>
                  <a:cubicBezTo>
                    <a:pt x="18" y="6084"/>
                    <a:pt x="1" y="6189"/>
                    <a:pt x="53" y="6259"/>
                  </a:cubicBezTo>
                  <a:lnTo>
                    <a:pt x="5245" y="13496"/>
                  </a:lnTo>
                  <a:cubicBezTo>
                    <a:pt x="5263" y="13513"/>
                    <a:pt x="5297" y="13548"/>
                    <a:pt x="5350" y="13548"/>
                  </a:cubicBezTo>
                  <a:cubicBezTo>
                    <a:pt x="5385" y="13548"/>
                    <a:pt x="5420" y="13548"/>
                    <a:pt x="5455" y="13531"/>
                  </a:cubicBezTo>
                  <a:lnTo>
                    <a:pt x="12867" y="8199"/>
                  </a:lnTo>
                  <a:cubicBezTo>
                    <a:pt x="13898" y="7465"/>
                    <a:pt x="14440" y="6294"/>
                    <a:pt x="14440" y="5122"/>
                  </a:cubicBezTo>
                  <a:cubicBezTo>
                    <a:pt x="14440" y="4371"/>
                    <a:pt x="14213" y="3602"/>
                    <a:pt x="13741" y="2920"/>
                  </a:cubicBezTo>
                  <a:lnTo>
                    <a:pt x="12762" y="1574"/>
                  </a:lnTo>
                  <a:cubicBezTo>
                    <a:pt x="12028" y="542"/>
                    <a:pt x="10874" y="0"/>
                    <a:pt x="970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rot="444554">
              <a:off x="4587506" y="2301632"/>
              <a:ext cx="670759" cy="682165"/>
            </a:xfrm>
            <a:custGeom>
              <a:avLst/>
              <a:gdLst/>
              <a:ahLst/>
              <a:cxnLst/>
              <a:rect l="l" t="t" r="r" b="b"/>
              <a:pathLst>
                <a:path w="12291" h="12500" extrusionOk="0">
                  <a:moveTo>
                    <a:pt x="6854" y="1"/>
                  </a:moveTo>
                  <a:lnTo>
                    <a:pt x="1" y="4930"/>
                  </a:lnTo>
                  <a:lnTo>
                    <a:pt x="5438" y="12500"/>
                  </a:lnTo>
                  <a:lnTo>
                    <a:pt x="12290" y="7570"/>
                  </a:lnTo>
                  <a:lnTo>
                    <a:pt x="6854" y="1"/>
                  </a:lnTo>
                  <a:close/>
                </a:path>
              </a:pathLst>
            </a:custGeom>
            <a:solidFill>
              <a:srgbClr val="F89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9"/>
            <p:cNvSpPr/>
            <p:nvPr/>
          </p:nvSpPr>
          <p:spPr>
            <a:xfrm rot="444554">
              <a:off x="4578031" y="2293287"/>
              <a:ext cx="689805" cy="698536"/>
            </a:xfrm>
            <a:custGeom>
              <a:avLst/>
              <a:gdLst/>
              <a:ahLst/>
              <a:cxnLst/>
              <a:rect l="l" t="t" r="r" b="b"/>
              <a:pathLst>
                <a:path w="12640" h="12800" extrusionOk="0">
                  <a:moveTo>
                    <a:pt x="6993" y="363"/>
                  </a:moveTo>
                  <a:lnTo>
                    <a:pt x="12255" y="7689"/>
                  </a:lnTo>
                  <a:lnTo>
                    <a:pt x="12255" y="7689"/>
                  </a:lnTo>
                  <a:lnTo>
                    <a:pt x="5647" y="12443"/>
                  </a:lnTo>
                  <a:lnTo>
                    <a:pt x="385" y="5118"/>
                  </a:lnTo>
                  <a:lnTo>
                    <a:pt x="6993" y="363"/>
                  </a:lnTo>
                  <a:close/>
                  <a:moveTo>
                    <a:pt x="7028" y="1"/>
                  </a:moveTo>
                  <a:cubicBezTo>
                    <a:pt x="6998" y="1"/>
                    <a:pt x="6968" y="11"/>
                    <a:pt x="6940" y="31"/>
                  </a:cubicBezTo>
                  <a:lnTo>
                    <a:pt x="70" y="4961"/>
                  </a:lnTo>
                  <a:cubicBezTo>
                    <a:pt x="18" y="5013"/>
                    <a:pt x="0" y="5101"/>
                    <a:pt x="35" y="5171"/>
                  </a:cubicBezTo>
                  <a:lnTo>
                    <a:pt x="5489" y="12740"/>
                  </a:lnTo>
                  <a:cubicBezTo>
                    <a:pt x="5507" y="12775"/>
                    <a:pt x="5542" y="12793"/>
                    <a:pt x="5577" y="12793"/>
                  </a:cubicBezTo>
                  <a:cubicBezTo>
                    <a:pt x="5592" y="12798"/>
                    <a:pt x="5606" y="12800"/>
                    <a:pt x="5619" y="12800"/>
                  </a:cubicBezTo>
                  <a:cubicBezTo>
                    <a:pt x="5650" y="12800"/>
                    <a:pt x="5674" y="12787"/>
                    <a:pt x="5699" y="12775"/>
                  </a:cubicBezTo>
                  <a:lnTo>
                    <a:pt x="12552" y="7845"/>
                  </a:lnTo>
                  <a:cubicBezTo>
                    <a:pt x="12622" y="7793"/>
                    <a:pt x="12639" y="7706"/>
                    <a:pt x="12587" y="7636"/>
                  </a:cubicBezTo>
                  <a:lnTo>
                    <a:pt x="7150" y="66"/>
                  </a:lnTo>
                  <a:cubicBezTo>
                    <a:pt x="7118" y="24"/>
                    <a:pt x="7074" y="1"/>
                    <a:pt x="702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9"/>
            <p:cNvSpPr/>
            <p:nvPr/>
          </p:nvSpPr>
          <p:spPr>
            <a:xfrm rot="444554">
              <a:off x="4803881" y="2640272"/>
              <a:ext cx="422724" cy="345394"/>
            </a:xfrm>
            <a:custGeom>
              <a:avLst/>
              <a:gdLst/>
              <a:ahLst/>
              <a:cxnLst/>
              <a:rect l="l" t="t" r="r" b="b"/>
              <a:pathLst>
                <a:path w="7746" h="6329" extrusionOk="0">
                  <a:moveTo>
                    <a:pt x="6609" y="1"/>
                  </a:moveTo>
                  <a:lnTo>
                    <a:pt x="1" y="4773"/>
                  </a:lnTo>
                  <a:lnTo>
                    <a:pt x="1102" y="6329"/>
                  </a:lnTo>
                  <a:lnTo>
                    <a:pt x="7745" y="1592"/>
                  </a:lnTo>
                  <a:lnTo>
                    <a:pt x="6609"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9"/>
            <p:cNvSpPr/>
            <p:nvPr/>
          </p:nvSpPr>
          <p:spPr>
            <a:xfrm rot="444554">
              <a:off x="5204994" y="2526554"/>
              <a:ext cx="172724" cy="217529"/>
            </a:xfrm>
            <a:custGeom>
              <a:avLst/>
              <a:gdLst/>
              <a:ahLst/>
              <a:cxnLst/>
              <a:rect l="l" t="t" r="r" b="b"/>
              <a:pathLst>
                <a:path w="3165" h="3986" extrusionOk="0">
                  <a:moveTo>
                    <a:pt x="3095" y="0"/>
                  </a:moveTo>
                  <a:lnTo>
                    <a:pt x="0" y="2570"/>
                  </a:lnTo>
                  <a:lnTo>
                    <a:pt x="1014" y="3986"/>
                  </a:lnTo>
                  <a:cubicBezTo>
                    <a:pt x="1032" y="3986"/>
                    <a:pt x="1032" y="3986"/>
                    <a:pt x="1049" y="3968"/>
                  </a:cubicBezTo>
                  <a:lnTo>
                    <a:pt x="1609" y="3566"/>
                  </a:lnTo>
                  <a:cubicBezTo>
                    <a:pt x="1749" y="3461"/>
                    <a:pt x="1941" y="3304"/>
                    <a:pt x="2168" y="3112"/>
                  </a:cubicBezTo>
                  <a:cubicBezTo>
                    <a:pt x="2832" y="2447"/>
                    <a:pt x="3165" y="1573"/>
                    <a:pt x="3165" y="664"/>
                  </a:cubicBezTo>
                  <a:cubicBezTo>
                    <a:pt x="3165" y="629"/>
                    <a:pt x="3165" y="577"/>
                    <a:pt x="3165" y="542"/>
                  </a:cubicBezTo>
                  <a:cubicBezTo>
                    <a:pt x="3147" y="210"/>
                    <a:pt x="3095" y="0"/>
                    <a:pt x="3095" y="0"/>
                  </a:cubicBezTo>
                  <a:close/>
                </a:path>
              </a:pathLst>
            </a:custGeom>
            <a:solidFill>
              <a:srgbClr val="80A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rot="444554">
              <a:off x="5260143" y="2559890"/>
              <a:ext cx="118369" cy="187022"/>
            </a:xfrm>
            <a:custGeom>
              <a:avLst/>
              <a:gdLst/>
              <a:ahLst/>
              <a:cxnLst/>
              <a:rect l="l" t="t" r="r" b="b"/>
              <a:pathLst>
                <a:path w="2169" h="3427" extrusionOk="0">
                  <a:moveTo>
                    <a:pt x="2116" y="0"/>
                  </a:moveTo>
                  <a:cubicBezTo>
                    <a:pt x="2116" y="35"/>
                    <a:pt x="2116" y="87"/>
                    <a:pt x="2116" y="122"/>
                  </a:cubicBezTo>
                  <a:cubicBezTo>
                    <a:pt x="2116" y="1031"/>
                    <a:pt x="1783" y="1905"/>
                    <a:pt x="1119" y="2570"/>
                  </a:cubicBezTo>
                  <a:cubicBezTo>
                    <a:pt x="1154" y="2535"/>
                    <a:pt x="1207" y="2500"/>
                    <a:pt x="1241" y="2465"/>
                  </a:cubicBezTo>
                  <a:cubicBezTo>
                    <a:pt x="2081" y="1748"/>
                    <a:pt x="2168" y="647"/>
                    <a:pt x="2116" y="0"/>
                  </a:cubicBezTo>
                  <a:close/>
                  <a:moveTo>
                    <a:pt x="560" y="3024"/>
                  </a:moveTo>
                  <a:lnTo>
                    <a:pt x="0" y="3426"/>
                  </a:lnTo>
                  <a:cubicBezTo>
                    <a:pt x="53" y="3409"/>
                    <a:pt x="193" y="3321"/>
                    <a:pt x="560" y="3024"/>
                  </a:cubicBez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rot="444554">
              <a:off x="4690602" y="2406246"/>
              <a:ext cx="265771" cy="183202"/>
            </a:xfrm>
            <a:custGeom>
              <a:avLst/>
              <a:gdLst/>
              <a:ahLst/>
              <a:cxnLst/>
              <a:rect l="l" t="t" r="r" b="b"/>
              <a:pathLst>
                <a:path w="4870" h="3357" extrusionOk="0">
                  <a:moveTo>
                    <a:pt x="4350" y="0"/>
                  </a:moveTo>
                  <a:cubicBezTo>
                    <a:pt x="4307" y="0"/>
                    <a:pt x="4265" y="9"/>
                    <a:pt x="4225" y="29"/>
                  </a:cubicBezTo>
                  <a:cubicBezTo>
                    <a:pt x="2827" y="728"/>
                    <a:pt x="1568" y="1812"/>
                    <a:pt x="292" y="2704"/>
                  </a:cubicBezTo>
                  <a:cubicBezTo>
                    <a:pt x="0" y="2908"/>
                    <a:pt x="256" y="3356"/>
                    <a:pt x="553" y="3356"/>
                  </a:cubicBezTo>
                  <a:cubicBezTo>
                    <a:pt x="611" y="3356"/>
                    <a:pt x="671" y="3339"/>
                    <a:pt x="729" y="3298"/>
                  </a:cubicBezTo>
                  <a:cubicBezTo>
                    <a:pt x="2023" y="2407"/>
                    <a:pt x="3491" y="1603"/>
                    <a:pt x="4645" y="519"/>
                  </a:cubicBezTo>
                  <a:cubicBezTo>
                    <a:pt x="4870" y="324"/>
                    <a:pt x="4606" y="0"/>
                    <a:pt x="43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rot="444554">
              <a:off x="5067842" y="2312602"/>
              <a:ext cx="219712" cy="71382"/>
            </a:xfrm>
            <a:custGeom>
              <a:avLst/>
              <a:gdLst/>
              <a:ahLst/>
              <a:cxnLst/>
              <a:rect l="l" t="t" r="r" b="b"/>
              <a:pathLst>
                <a:path w="4026" h="1308" extrusionOk="0">
                  <a:moveTo>
                    <a:pt x="2023" y="0"/>
                  </a:moveTo>
                  <a:cubicBezTo>
                    <a:pt x="1327" y="0"/>
                    <a:pt x="628" y="245"/>
                    <a:pt x="185" y="724"/>
                  </a:cubicBezTo>
                  <a:cubicBezTo>
                    <a:pt x="1" y="908"/>
                    <a:pt x="235" y="1308"/>
                    <a:pt x="484" y="1308"/>
                  </a:cubicBezTo>
                  <a:cubicBezTo>
                    <a:pt x="518" y="1308"/>
                    <a:pt x="553" y="1300"/>
                    <a:pt x="587" y="1283"/>
                  </a:cubicBezTo>
                  <a:cubicBezTo>
                    <a:pt x="989" y="1091"/>
                    <a:pt x="1356" y="881"/>
                    <a:pt x="1811" y="829"/>
                  </a:cubicBezTo>
                  <a:cubicBezTo>
                    <a:pt x="1885" y="820"/>
                    <a:pt x="1957" y="816"/>
                    <a:pt x="2027" y="816"/>
                  </a:cubicBezTo>
                  <a:cubicBezTo>
                    <a:pt x="2546" y="816"/>
                    <a:pt x="2944" y="1030"/>
                    <a:pt x="3437" y="1231"/>
                  </a:cubicBezTo>
                  <a:cubicBezTo>
                    <a:pt x="3488" y="1255"/>
                    <a:pt x="3539" y="1266"/>
                    <a:pt x="3587" y="1266"/>
                  </a:cubicBezTo>
                  <a:cubicBezTo>
                    <a:pt x="3848" y="1266"/>
                    <a:pt x="4025" y="942"/>
                    <a:pt x="3804" y="706"/>
                  </a:cubicBezTo>
                  <a:cubicBezTo>
                    <a:pt x="3373" y="232"/>
                    <a:pt x="2699"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rot="444554">
              <a:off x="6206097" y="1732948"/>
              <a:ext cx="1883265" cy="2542509"/>
            </a:xfrm>
            <a:custGeom>
              <a:avLst/>
              <a:gdLst/>
              <a:ahLst/>
              <a:cxnLst/>
              <a:rect l="l" t="t" r="r" b="b"/>
              <a:pathLst>
                <a:path w="34509" h="46589" extrusionOk="0">
                  <a:moveTo>
                    <a:pt x="30576" y="0"/>
                  </a:moveTo>
                  <a:lnTo>
                    <a:pt x="34456" y="979"/>
                  </a:lnTo>
                  <a:lnTo>
                    <a:pt x="34509" y="210"/>
                  </a:lnTo>
                  <a:lnTo>
                    <a:pt x="30576" y="0"/>
                  </a:lnTo>
                  <a:close/>
                  <a:moveTo>
                    <a:pt x="5682" y="44403"/>
                  </a:moveTo>
                  <a:lnTo>
                    <a:pt x="1" y="45015"/>
                  </a:lnTo>
                  <a:lnTo>
                    <a:pt x="10157" y="45539"/>
                  </a:lnTo>
                  <a:lnTo>
                    <a:pt x="5682" y="44403"/>
                  </a:lnTo>
                  <a:close/>
                  <a:moveTo>
                    <a:pt x="33023" y="28547"/>
                  </a:moveTo>
                  <a:lnTo>
                    <a:pt x="28478" y="46501"/>
                  </a:lnTo>
                  <a:lnTo>
                    <a:pt x="30243" y="46588"/>
                  </a:lnTo>
                  <a:lnTo>
                    <a:pt x="32271" y="43127"/>
                  </a:lnTo>
                  <a:lnTo>
                    <a:pt x="33023" y="28547"/>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rot="444554">
              <a:off x="7712982" y="4210377"/>
              <a:ext cx="91628" cy="160281"/>
            </a:xfrm>
            <a:custGeom>
              <a:avLst/>
              <a:gdLst/>
              <a:ahLst/>
              <a:cxnLst/>
              <a:rect l="l" t="t" r="r" b="b"/>
              <a:pathLst>
                <a:path w="1679" h="2937" extrusionOk="0">
                  <a:moveTo>
                    <a:pt x="1678" y="0"/>
                  </a:moveTo>
                  <a:lnTo>
                    <a:pt x="0" y="2850"/>
                  </a:lnTo>
                  <a:lnTo>
                    <a:pt x="1521" y="2937"/>
                  </a:lnTo>
                  <a:lnTo>
                    <a:pt x="1678" y="0"/>
                  </a:lnTo>
                  <a:close/>
                </a:path>
              </a:pathLst>
            </a:custGeom>
            <a:solidFill>
              <a:srgbClr val="80A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rot="444554">
              <a:off x="7698378" y="4175174"/>
              <a:ext cx="110729" cy="189915"/>
            </a:xfrm>
            <a:custGeom>
              <a:avLst/>
              <a:gdLst/>
              <a:ahLst/>
              <a:cxnLst/>
              <a:rect l="l" t="t" r="r" b="b"/>
              <a:pathLst>
                <a:path w="2029" h="3480" extrusionOk="0">
                  <a:moveTo>
                    <a:pt x="2028" y="1"/>
                  </a:moveTo>
                  <a:lnTo>
                    <a:pt x="0" y="3462"/>
                  </a:lnTo>
                  <a:lnTo>
                    <a:pt x="315" y="3480"/>
                  </a:lnTo>
                  <a:lnTo>
                    <a:pt x="1993" y="630"/>
                  </a:lnTo>
                  <a:lnTo>
                    <a:pt x="2028" y="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rot="444554">
              <a:off x="5826768" y="3969588"/>
              <a:ext cx="505675" cy="85898"/>
            </a:xfrm>
            <a:custGeom>
              <a:avLst/>
              <a:gdLst/>
              <a:ahLst/>
              <a:cxnLst/>
              <a:rect l="l" t="t" r="r" b="b"/>
              <a:pathLst>
                <a:path w="9266" h="1574" extrusionOk="0">
                  <a:moveTo>
                    <a:pt x="5927" y="0"/>
                  </a:moveTo>
                  <a:lnTo>
                    <a:pt x="35" y="629"/>
                  </a:lnTo>
                  <a:lnTo>
                    <a:pt x="0" y="1433"/>
                  </a:lnTo>
                  <a:lnTo>
                    <a:pt x="2570" y="1573"/>
                  </a:lnTo>
                  <a:lnTo>
                    <a:pt x="9266" y="857"/>
                  </a:lnTo>
                  <a:lnTo>
                    <a:pt x="5927" y="0"/>
                  </a:lnTo>
                  <a:close/>
                </a:path>
              </a:pathLst>
            </a:custGeom>
            <a:solidFill>
              <a:srgbClr val="3A5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rot="444554">
              <a:off x="5962931" y="4028022"/>
              <a:ext cx="410281" cy="43931"/>
            </a:xfrm>
            <a:custGeom>
              <a:avLst/>
              <a:gdLst/>
              <a:ahLst/>
              <a:cxnLst/>
              <a:rect l="l" t="t" r="r" b="b"/>
              <a:pathLst>
                <a:path w="7518" h="805" extrusionOk="0">
                  <a:moveTo>
                    <a:pt x="6696" y="1"/>
                  </a:moveTo>
                  <a:lnTo>
                    <a:pt x="0" y="717"/>
                  </a:lnTo>
                  <a:lnTo>
                    <a:pt x="1836" y="805"/>
                  </a:lnTo>
                  <a:lnTo>
                    <a:pt x="7517" y="193"/>
                  </a:lnTo>
                  <a:lnTo>
                    <a:pt x="6696" y="1"/>
                  </a:lnTo>
                  <a:close/>
                </a:path>
              </a:pathLst>
            </a:custGeom>
            <a:solidFill>
              <a:srgbClr val="3A5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rot="444554">
              <a:off x="5993305" y="1508820"/>
              <a:ext cx="301517" cy="2476694"/>
            </a:xfrm>
            <a:custGeom>
              <a:avLst/>
              <a:gdLst/>
              <a:ahLst/>
              <a:cxnLst/>
              <a:rect l="l" t="t" r="r" b="b"/>
              <a:pathLst>
                <a:path w="5525" h="45383" extrusionOk="0">
                  <a:moveTo>
                    <a:pt x="2361" y="1"/>
                  </a:moveTo>
                  <a:lnTo>
                    <a:pt x="1539" y="15909"/>
                  </a:lnTo>
                  <a:lnTo>
                    <a:pt x="5525" y="176"/>
                  </a:lnTo>
                  <a:lnTo>
                    <a:pt x="2361" y="1"/>
                  </a:lnTo>
                  <a:close/>
                  <a:moveTo>
                    <a:pt x="88" y="43582"/>
                  </a:moveTo>
                  <a:lnTo>
                    <a:pt x="1" y="45382"/>
                  </a:lnTo>
                  <a:lnTo>
                    <a:pt x="1" y="45382"/>
                  </a:lnTo>
                  <a:lnTo>
                    <a:pt x="5053" y="44840"/>
                  </a:lnTo>
                  <a:lnTo>
                    <a:pt x="88" y="43582"/>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9"/>
            <p:cNvSpPr/>
            <p:nvPr/>
          </p:nvSpPr>
          <p:spPr>
            <a:xfrm rot="444554">
              <a:off x="5833492" y="3946764"/>
              <a:ext cx="321545" cy="45841"/>
            </a:xfrm>
            <a:custGeom>
              <a:avLst/>
              <a:gdLst/>
              <a:ahLst/>
              <a:cxnLst/>
              <a:rect l="l" t="t" r="r" b="b"/>
              <a:pathLst>
                <a:path w="5892" h="840" extrusionOk="0">
                  <a:moveTo>
                    <a:pt x="5070" y="0"/>
                  </a:moveTo>
                  <a:lnTo>
                    <a:pt x="18" y="542"/>
                  </a:lnTo>
                  <a:lnTo>
                    <a:pt x="0" y="839"/>
                  </a:lnTo>
                  <a:lnTo>
                    <a:pt x="0" y="839"/>
                  </a:lnTo>
                  <a:lnTo>
                    <a:pt x="5892" y="210"/>
                  </a:lnTo>
                  <a:lnTo>
                    <a:pt x="5070" y="0"/>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rot="444554">
              <a:off x="6412506" y="4085488"/>
              <a:ext cx="451265" cy="89718"/>
            </a:xfrm>
            <a:custGeom>
              <a:avLst/>
              <a:gdLst/>
              <a:ahLst/>
              <a:cxnLst/>
              <a:rect l="l" t="t" r="r" b="b"/>
              <a:pathLst>
                <a:path w="8269" h="1644" extrusionOk="0">
                  <a:moveTo>
                    <a:pt x="1748" y="1"/>
                  </a:moveTo>
                  <a:lnTo>
                    <a:pt x="0" y="175"/>
                  </a:lnTo>
                  <a:lnTo>
                    <a:pt x="5140" y="1487"/>
                  </a:lnTo>
                  <a:lnTo>
                    <a:pt x="8269" y="1644"/>
                  </a:lnTo>
                  <a:lnTo>
                    <a:pt x="1748" y="1"/>
                  </a:lnTo>
                  <a:close/>
                </a:path>
              </a:pathLst>
            </a:custGeom>
            <a:solidFill>
              <a:srgbClr val="3A5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rot="444554">
              <a:off x="6196779" y="3987404"/>
              <a:ext cx="278596" cy="56320"/>
            </a:xfrm>
            <a:custGeom>
              <a:avLst/>
              <a:gdLst/>
              <a:ahLst/>
              <a:cxnLst/>
              <a:rect l="l" t="t" r="r" b="b"/>
              <a:pathLst>
                <a:path w="5105" h="1032" extrusionOk="0">
                  <a:moveTo>
                    <a:pt x="1766" y="0"/>
                  </a:moveTo>
                  <a:lnTo>
                    <a:pt x="0" y="193"/>
                  </a:lnTo>
                  <a:lnTo>
                    <a:pt x="3357" y="1032"/>
                  </a:lnTo>
                  <a:lnTo>
                    <a:pt x="5105" y="857"/>
                  </a:lnTo>
                  <a:lnTo>
                    <a:pt x="1766" y="0"/>
                  </a:lnTo>
                  <a:close/>
                </a:path>
              </a:pathLst>
            </a:custGeom>
            <a:solidFill>
              <a:srgbClr val="333B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rot="444554">
              <a:off x="6375224" y="4048576"/>
              <a:ext cx="140308" cy="21065"/>
            </a:xfrm>
            <a:custGeom>
              <a:avLst/>
              <a:gdLst/>
              <a:ahLst/>
              <a:cxnLst/>
              <a:rect l="l" t="t" r="r" b="b"/>
              <a:pathLst>
                <a:path w="2571" h="386" extrusionOk="0">
                  <a:moveTo>
                    <a:pt x="1749" y="1"/>
                  </a:moveTo>
                  <a:lnTo>
                    <a:pt x="1" y="176"/>
                  </a:lnTo>
                  <a:lnTo>
                    <a:pt x="822" y="385"/>
                  </a:lnTo>
                  <a:lnTo>
                    <a:pt x="2570" y="211"/>
                  </a:lnTo>
                  <a:lnTo>
                    <a:pt x="1749" y="1"/>
                  </a:lnTo>
                  <a:close/>
                </a:path>
              </a:pathLst>
            </a:custGeom>
            <a:solidFill>
              <a:srgbClr val="333B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p:nvPr/>
          </p:nvSpPr>
          <p:spPr>
            <a:xfrm rot="444554">
              <a:off x="6000130" y="1526289"/>
              <a:ext cx="411263" cy="2432762"/>
            </a:xfrm>
            <a:custGeom>
              <a:avLst/>
              <a:gdLst/>
              <a:ahLst/>
              <a:cxnLst/>
              <a:rect l="l" t="t" r="r" b="b"/>
              <a:pathLst>
                <a:path w="7536" h="44578" extrusionOk="0">
                  <a:moveTo>
                    <a:pt x="5717" y="1"/>
                  </a:moveTo>
                  <a:lnTo>
                    <a:pt x="1347" y="17237"/>
                  </a:lnTo>
                  <a:lnTo>
                    <a:pt x="1120" y="21607"/>
                  </a:lnTo>
                  <a:lnTo>
                    <a:pt x="1120" y="21607"/>
                  </a:lnTo>
                  <a:lnTo>
                    <a:pt x="6591" y="53"/>
                  </a:lnTo>
                  <a:lnTo>
                    <a:pt x="5717" y="1"/>
                  </a:lnTo>
                  <a:close/>
                  <a:moveTo>
                    <a:pt x="36" y="42498"/>
                  </a:moveTo>
                  <a:lnTo>
                    <a:pt x="1" y="43109"/>
                  </a:lnTo>
                  <a:lnTo>
                    <a:pt x="5787" y="44578"/>
                  </a:lnTo>
                  <a:lnTo>
                    <a:pt x="7535" y="44386"/>
                  </a:lnTo>
                  <a:lnTo>
                    <a:pt x="36" y="42498"/>
                  </a:lnTo>
                  <a:close/>
                </a:path>
              </a:pathLst>
            </a:custGeom>
            <a:solidFill>
              <a:srgbClr val="4D6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9"/>
            <p:cNvSpPr/>
            <p:nvPr/>
          </p:nvSpPr>
          <p:spPr>
            <a:xfrm rot="444554">
              <a:off x="6157537" y="3961605"/>
              <a:ext cx="140253" cy="21993"/>
            </a:xfrm>
            <a:custGeom>
              <a:avLst/>
              <a:gdLst/>
              <a:ahLst/>
              <a:cxnLst/>
              <a:rect l="l" t="t" r="r" b="b"/>
              <a:pathLst>
                <a:path w="2570" h="403" extrusionOk="0">
                  <a:moveTo>
                    <a:pt x="1748" y="1"/>
                  </a:moveTo>
                  <a:lnTo>
                    <a:pt x="0" y="193"/>
                  </a:lnTo>
                  <a:lnTo>
                    <a:pt x="804" y="403"/>
                  </a:lnTo>
                  <a:lnTo>
                    <a:pt x="2570" y="210"/>
                  </a:lnTo>
                  <a:lnTo>
                    <a:pt x="1748" y="1"/>
                  </a:lnTo>
                  <a:close/>
                </a:path>
              </a:pathLst>
            </a:custGeom>
            <a:solidFill>
              <a:srgbClr val="333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9"/>
            <p:cNvSpPr/>
            <p:nvPr/>
          </p:nvSpPr>
          <p:spPr>
            <a:xfrm rot="444554">
              <a:off x="6367560" y="4081072"/>
              <a:ext cx="326293" cy="71600"/>
            </a:xfrm>
            <a:custGeom>
              <a:avLst/>
              <a:gdLst/>
              <a:ahLst/>
              <a:cxnLst/>
              <a:rect l="l" t="t" r="r" b="b"/>
              <a:pathLst>
                <a:path w="5979" h="1312" extrusionOk="0">
                  <a:moveTo>
                    <a:pt x="839" y="0"/>
                  </a:moveTo>
                  <a:lnTo>
                    <a:pt x="0" y="88"/>
                  </a:lnTo>
                  <a:lnTo>
                    <a:pt x="4475" y="1224"/>
                  </a:lnTo>
                  <a:lnTo>
                    <a:pt x="5979" y="1312"/>
                  </a:lnTo>
                  <a:lnTo>
                    <a:pt x="5979" y="1312"/>
                  </a:lnTo>
                  <a:lnTo>
                    <a:pt x="839" y="0"/>
                  </a:lnTo>
                  <a:close/>
                </a:path>
              </a:pathLst>
            </a:custGeom>
            <a:solidFill>
              <a:srgbClr val="3A5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9"/>
            <p:cNvSpPr/>
            <p:nvPr/>
          </p:nvSpPr>
          <p:spPr>
            <a:xfrm rot="444554">
              <a:off x="6151460" y="3988771"/>
              <a:ext cx="228061" cy="51572"/>
            </a:xfrm>
            <a:custGeom>
              <a:avLst/>
              <a:gdLst/>
              <a:ahLst/>
              <a:cxnLst/>
              <a:rect l="l" t="t" r="r" b="b"/>
              <a:pathLst>
                <a:path w="4179" h="945" extrusionOk="0">
                  <a:moveTo>
                    <a:pt x="822" y="1"/>
                  </a:moveTo>
                  <a:lnTo>
                    <a:pt x="1" y="88"/>
                  </a:lnTo>
                  <a:lnTo>
                    <a:pt x="3340" y="945"/>
                  </a:lnTo>
                  <a:lnTo>
                    <a:pt x="4179" y="840"/>
                  </a:lnTo>
                  <a:lnTo>
                    <a:pt x="822" y="1"/>
                  </a:lnTo>
                  <a:close/>
                </a:path>
              </a:pathLst>
            </a:custGeom>
            <a:solidFill>
              <a:srgbClr val="333B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9"/>
            <p:cNvSpPr/>
            <p:nvPr/>
          </p:nvSpPr>
          <p:spPr>
            <a:xfrm rot="444554">
              <a:off x="6329104" y="4048964"/>
              <a:ext cx="90701" cy="16263"/>
            </a:xfrm>
            <a:custGeom>
              <a:avLst/>
              <a:gdLst/>
              <a:ahLst/>
              <a:cxnLst/>
              <a:rect l="l" t="t" r="r" b="b"/>
              <a:pathLst>
                <a:path w="1662" h="298" extrusionOk="0">
                  <a:moveTo>
                    <a:pt x="840" y="1"/>
                  </a:moveTo>
                  <a:lnTo>
                    <a:pt x="1" y="106"/>
                  </a:lnTo>
                  <a:lnTo>
                    <a:pt x="822" y="298"/>
                  </a:lnTo>
                  <a:lnTo>
                    <a:pt x="1661" y="210"/>
                  </a:lnTo>
                  <a:lnTo>
                    <a:pt x="840" y="1"/>
                  </a:lnTo>
                  <a:close/>
                </a:path>
              </a:pathLst>
            </a:custGeom>
            <a:solidFill>
              <a:srgbClr val="333B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9"/>
            <p:cNvSpPr/>
            <p:nvPr/>
          </p:nvSpPr>
          <p:spPr>
            <a:xfrm rot="444554">
              <a:off x="5999295" y="1520058"/>
              <a:ext cx="316797" cy="2437565"/>
            </a:xfrm>
            <a:custGeom>
              <a:avLst/>
              <a:gdLst/>
              <a:ahLst/>
              <a:cxnLst/>
              <a:rect l="l" t="t" r="r" b="b"/>
              <a:pathLst>
                <a:path w="5805" h="44666" extrusionOk="0">
                  <a:moveTo>
                    <a:pt x="5437" y="1"/>
                  </a:moveTo>
                  <a:lnTo>
                    <a:pt x="1451" y="15734"/>
                  </a:lnTo>
                  <a:lnTo>
                    <a:pt x="1364" y="17237"/>
                  </a:lnTo>
                  <a:lnTo>
                    <a:pt x="5734" y="1"/>
                  </a:lnTo>
                  <a:close/>
                  <a:moveTo>
                    <a:pt x="18" y="43109"/>
                  </a:moveTo>
                  <a:lnTo>
                    <a:pt x="0" y="43407"/>
                  </a:lnTo>
                  <a:lnTo>
                    <a:pt x="4965" y="44665"/>
                  </a:lnTo>
                  <a:lnTo>
                    <a:pt x="5804" y="44578"/>
                  </a:lnTo>
                  <a:lnTo>
                    <a:pt x="18" y="43109"/>
                  </a:lnTo>
                  <a:close/>
                </a:path>
              </a:pathLst>
            </a:custGeom>
            <a:solidFill>
              <a:srgbClr val="4D6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9"/>
            <p:cNvSpPr/>
            <p:nvPr/>
          </p:nvSpPr>
          <p:spPr>
            <a:xfrm rot="444554">
              <a:off x="6111304" y="3962853"/>
              <a:ext cx="89773" cy="16317"/>
            </a:xfrm>
            <a:custGeom>
              <a:avLst/>
              <a:gdLst/>
              <a:ahLst/>
              <a:cxnLst/>
              <a:rect l="l" t="t" r="r" b="b"/>
              <a:pathLst>
                <a:path w="1645" h="299" extrusionOk="0">
                  <a:moveTo>
                    <a:pt x="840" y="1"/>
                  </a:moveTo>
                  <a:lnTo>
                    <a:pt x="1" y="88"/>
                  </a:lnTo>
                  <a:lnTo>
                    <a:pt x="823" y="298"/>
                  </a:lnTo>
                  <a:lnTo>
                    <a:pt x="1644" y="211"/>
                  </a:lnTo>
                  <a:lnTo>
                    <a:pt x="840" y="1"/>
                  </a:lnTo>
                  <a:close/>
                </a:path>
              </a:pathLst>
            </a:custGeom>
            <a:solidFill>
              <a:srgbClr val="333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9"/>
            <p:cNvSpPr/>
            <p:nvPr/>
          </p:nvSpPr>
          <p:spPr>
            <a:xfrm rot="444554">
              <a:off x="5983608" y="1639111"/>
              <a:ext cx="2108380" cy="2615965"/>
            </a:xfrm>
            <a:custGeom>
              <a:avLst/>
              <a:gdLst/>
              <a:ahLst/>
              <a:cxnLst/>
              <a:rect l="l" t="t" r="r" b="b"/>
              <a:pathLst>
                <a:path w="38634" h="47935" extrusionOk="0">
                  <a:moveTo>
                    <a:pt x="6835" y="0"/>
                  </a:moveTo>
                  <a:lnTo>
                    <a:pt x="997" y="23041"/>
                  </a:lnTo>
                  <a:lnTo>
                    <a:pt x="0" y="42130"/>
                  </a:lnTo>
                  <a:lnTo>
                    <a:pt x="20471" y="47322"/>
                  </a:lnTo>
                  <a:lnTo>
                    <a:pt x="32376" y="47934"/>
                  </a:lnTo>
                  <a:lnTo>
                    <a:pt x="37305" y="28512"/>
                  </a:lnTo>
                  <a:lnTo>
                    <a:pt x="38634" y="2728"/>
                  </a:lnTo>
                  <a:lnTo>
                    <a:pt x="33285" y="1382"/>
                  </a:lnTo>
                  <a:lnTo>
                    <a:pt x="6835" y="0"/>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9"/>
            <p:cNvSpPr/>
            <p:nvPr/>
          </p:nvSpPr>
          <p:spPr>
            <a:xfrm rot="444554">
              <a:off x="5982626" y="1638183"/>
              <a:ext cx="2110344" cy="2617820"/>
            </a:xfrm>
            <a:custGeom>
              <a:avLst/>
              <a:gdLst/>
              <a:ahLst/>
              <a:cxnLst/>
              <a:rect l="l" t="t" r="r" b="b"/>
              <a:pathLst>
                <a:path w="38670" h="47969" extrusionOk="0">
                  <a:moveTo>
                    <a:pt x="33303" y="1399"/>
                  </a:moveTo>
                  <a:lnTo>
                    <a:pt x="38652" y="2745"/>
                  </a:lnTo>
                  <a:lnTo>
                    <a:pt x="38669" y="2447"/>
                  </a:lnTo>
                  <a:lnTo>
                    <a:pt x="34789" y="1468"/>
                  </a:lnTo>
                  <a:lnTo>
                    <a:pt x="33303" y="1399"/>
                  </a:lnTo>
                  <a:close/>
                  <a:moveTo>
                    <a:pt x="6556" y="0"/>
                  </a:moveTo>
                  <a:lnTo>
                    <a:pt x="1085" y="21554"/>
                  </a:lnTo>
                  <a:lnTo>
                    <a:pt x="1015" y="23058"/>
                  </a:lnTo>
                  <a:lnTo>
                    <a:pt x="6853" y="17"/>
                  </a:lnTo>
                  <a:lnTo>
                    <a:pt x="6556" y="0"/>
                  </a:lnTo>
                  <a:close/>
                  <a:moveTo>
                    <a:pt x="18" y="42147"/>
                  </a:moveTo>
                  <a:lnTo>
                    <a:pt x="1" y="42445"/>
                  </a:lnTo>
                  <a:lnTo>
                    <a:pt x="7500" y="44333"/>
                  </a:lnTo>
                  <a:lnTo>
                    <a:pt x="8322" y="44542"/>
                  </a:lnTo>
                  <a:lnTo>
                    <a:pt x="11661" y="45399"/>
                  </a:lnTo>
                  <a:lnTo>
                    <a:pt x="12482" y="45609"/>
                  </a:lnTo>
                  <a:lnTo>
                    <a:pt x="19003" y="47252"/>
                  </a:lnTo>
                  <a:lnTo>
                    <a:pt x="20489" y="47339"/>
                  </a:lnTo>
                  <a:lnTo>
                    <a:pt x="18" y="42147"/>
                  </a:lnTo>
                  <a:close/>
                  <a:moveTo>
                    <a:pt x="37323" y="28529"/>
                  </a:moveTo>
                  <a:lnTo>
                    <a:pt x="32394" y="47951"/>
                  </a:lnTo>
                  <a:lnTo>
                    <a:pt x="32691" y="47969"/>
                  </a:lnTo>
                  <a:lnTo>
                    <a:pt x="37236" y="30015"/>
                  </a:lnTo>
                  <a:lnTo>
                    <a:pt x="37323" y="28529"/>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9"/>
            <p:cNvSpPr/>
            <p:nvPr/>
          </p:nvSpPr>
          <p:spPr>
            <a:xfrm rot="444554">
              <a:off x="6107538" y="1707592"/>
              <a:ext cx="1998742" cy="2577763"/>
            </a:xfrm>
            <a:custGeom>
              <a:avLst/>
              <a:gdLst/>
              <a:ahLst/>
              <a:cxnLst/>
              <a:rect l="l" t="t" r="r" b="b"/>
              <a:pathLst>
                <a:path w="36625" h="47235" extrusionOk="0">
                  <a:moveTo>
                    <a:pt x="30960" y="0"/>
                  </a:moveTo>
                  <a:lnTo>
                    <a:pt x="32394" y="367"/>
                  </a:lnTo>
                  <a:lnTo>
                    <a:pt x="36327" y="577"/>
                  </a:lnTo>
                  <a:lnTo>
                    <a:pt x="36274" y="1346"/>
                  </a:lnTo>
                  <a:lnTo>
                    <a:pt x="36572" y="1416"/>
                  </a:lnTo>
                  <a:lnTo>
                    <a:pt x="36624" y="437"/>
                  </a:lnTo>
                  <a:cubicBezTo>
                    <a:pt x="36624" y="402"/>
                    <a:pt x="36607" y="367"/>
                    <a:pt x="36572" y="332"/>
                  </a:cubicBezTo>
                  <a:cubicBezTo>
                    <a:pt x="36554" y="315"/>
                    <a:pt x="36519" y="298"/>
                    <a:pt x="36484" y="298"/>
                  </a:cubicBezTo>
                  <a:lnTo>
                    <a:pt x="30960" y="0"/>
                  </a:lnTo>
                  <a:close/>
                  <a:moveTo>
                    <a:pt x="35208" y="27481"/>
                  </a:moveTo>
                  <a:lnTo>
                    <a:pt x="34841" y="28914"/>
                  </a:lnTo>
                  <a:lnTo>
                    <a:pt x="34089" y="43494"/>
                  </a:lnTo>
                  <a:lnTo>
                    <a:pt x="34404" y="42969"/>
                  </a:lnTo>
                  <a:lnTo>
                    <a:pt x="35208" y="27481"/>
                  </a:lnTo>
                  <a:close/>
                  <a:moveTo>
                    <a:pt x="1819" y="45382"/>
                  </a:moveTo>
                  <a:lnTo>
                    <a:pt x="1" y="45574"/>
                  </a:lnTo>
                  <a:lnTo>
                    <a:pt x="13409" y="46273"/>
                  </a:lnTo>
                  <a:lnTo>
                    <a:pt x="13409" y="46273"/>
                  </a:lnTo>
                  <a:lnTo>
                    <a:pt x="11975" y="45906"/>
                  </a:lnTo>
                  <a:lnTo>
                    <a:pt x="1819" y="45382"/>
                  </a:lnTo>
                  <a:close/>
                  <a:moveTo>
                    <a:pt x="30296" y="46868"/>
                  </a:moveTo>
                  <a:lnTo>
                    <a:pt x="30226" y="47147"/>
                  </a:lnTo>
                  <a:lnTo>
                    <a:pt x="31887" y="47235"/>
                  </a:lnTo>
                  <a:lnTo>
                    <a:pt x="32061" y="46955"/>
                  </a:lnTo>
                  <a:lnTo>
                    <a:pt x="30296" y="46868"/>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9"/>
            <p:cNvSpPr/>
            <p:nvPr/>
          </p:nvSpPr>
          <p:spPr>
            <a:xfrm rot="444554">
              <a:off x="7705186" y="4182330"/>
              <a:ext cx="117387" cy="204213"/>
            </a:xfrm>
            <a:custGeom>
              <a:avLst/>
              <a:gdLst/>
              <a:ahLst/>
              <a:cxnLst/>
              <a:rect l="l" t="t" r="r" b="b"/>
              <a:pathLst>
                <a:path w="2151" h="3742" extrusionOk="0">
                  <a:moveTo>
                    <a:pt x="2151" y="1"/>
                  </a:moveTo>
                  <a:lnTo>
                    <a:pt x="1836" y="525"/>
                  </a:lnTo>
                  <a:lnTo>
                    <a:pt x="1679" y="3462"/>
                  </a:lnTo>
                  <a:lnTo>
                    <a:pt x="158" y="3375"/>
                  </a:lnTo>
                  <a:lnTo>
                    <a:pt x="1" y="3654"/>
                  </a:lnTo>
                  <a:lnTo>
                    <a:pt x="1819" y="3742"/>
                  </a:lnTo>
                  <a:cubicBezTo>
                    <a:pt x="1854" y="3742"/>
                    <a:pt x="1889" y="3742"/>
                    <a:pt x="1924" y="3707"/>
                  </a:cubicBezTo>
                  <a:cubicBezTo>
                    <a:pt x="1941" y="3689"/>
                    <a:pt x="1959" y="3654"/>
                    <a:pt x="1959" y="3619"/>
                  </a:cubicBezTo>
                  <a:lnTo>
                    <a:pt x="2151" y="1"/>
                  </a:lnTo>
                  <a:close/>
                </a:path>
              </a:pathLst>
            </a:custGeom>
            <a:solidFill>
              <a:srgbClr val="80A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9"/>
            <p:cNvSpPr/>
            <p:nvPr/>
          </p:nvSpPr>
          <p:spPr>
            <a:xfrm rot="444554">
              <a:off x="7689655" y="4147122"/>
              <a:ext cx="137415" cy="233791"/>
            </a:xfrm>
            <a:custGeom>
              <a:avLst/>
              <a:gdLst/>
              <a:ahLst/>
              <a:cxnLst/>
              <a:rect l="l" t="t" r="r" b="b"/>
              <a:pathLst>
                <a:path w="2518" h="4284" extrusionOk="0">
                  <a:moveTo>
                    <a:pt x="2518" y="0"/>
                  </a:moveTo>
                  <a:lnTo>
                    <a:pt x="2203" y="525"/>
                  </a:lnTo>
                  <a:lnTo>
                    <a:pt x="2168" y="1154"/>
                  </a:lnTo>
                  <a:lnTo>
                    <a:pt x="2168" y="1154"/>
                  </a:lnTo>
                  <a:lnTo>
                    <a:pt x="2483" y="630"/>
                  </a:lnTo>
                  <a:lnTo>
                    <a:pt x="2518" y="0"/>
                  </a:lnTo>
                  <a:close/>
                  <a:moveTo>
                    <a:pt x="175" y="3986"/>
                  </a:moveTo>
                  <a:lnTo>
                    <a:pt x="1" y="4266"/>
                  </a:lnTo>
                  <a:lnTo>
                    <a:pt x="333" y="4283"/>
                  </a:lnTo>
                  <a:lnTo>
                    <a:pt x="490" y="4004"/>
                  </a:lnTo>
                  <a:lnTo>
                    <a:pt x="175" y="3986"/>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9"/>
            <p:cNvSpPr/>
            <p:nvPr/>
          </p:nvSpPr>
          <p:spPr>
            <a:xfrm rot="444554">
              <a:off x="5809264" y="3979124"/>
              <a:ext cx="156516" cy="62050"/>
            </a:xfrm>
            <a:custGeom>
              <a:avLst/>
              <a:gdLst/>
              <a:ahLst/>
              <a:cxnLst/>
              <a:rect l="l" t="t" r="r" b="b"/>
              <a:pathLst>
                <a:path w="2868" h="1137" extrusionOk="0">
                  <a:moveTo>
                    <a:pt x="332" y="0"/>
                  </a:moveTo>
                  <a:lnTo>
                    <a:pt x="35" y="35"/>
                  </a:lnTo>
                  <a:lnTo>
                    <a:pt x="0" y="927"/>
                  </a:lnTo>
                  <a:cubicBezTo>
                    <a:pt x="0" y="1014"/>
                    <a:pt x="53" y="1084"/>
                    <a:pt x="140" y="1084"/>
                  </a:cubicBezTo>
                  <a:lnTo>
                    <a:pt x="1049" y="1137"/>
                  </a:lnTo>
                  <a:lnTo>
                    <a:pt x="2867" y="944"/>
                  </a:lnTo>
                  <a:lnTo>
                    <a:pt x="297" y="804"/>
                  </a:lnTo>
                  <a:lnTo>
                    <a:pt x="332" y="0"/>
                  </a:lnTo>
                  <a:close/>
                </a:path>
              </a:pathLst>
            </a:custGeom>
            <a:solidFill>
              <a:srgbClr val="3A5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9"/>
            <p:cNvSpPr/>
            <p:nvPr/>
          </p:nvSpPr>
          <p:spPr>
            <a:xfrm rot="444554">
              <a:off x="5862223" y="4040554"/>
              <a:ext cx="199410" cy="15335"/>
            </a:xfrm>
            <a:custGeom>
              <a:avLst/>
              <a:gdLst/>
              <a:ahLst/>
              <a:cxnLst/>
              <a:rect l="l" t="t" r="r" b="b"/>
              <a:pathLst>
                <a:path w="3654" h="281" extrusionOk="0">
                  <a:moveTo>
                    <a:pt x="1818" y="0"/>
                  </a:moveTo>
                  <a:lnTo>
                    <a:pt x="0" y="193"/>
                  </a:lnTo>
                  <a:lnTo>
                    <a:pt x="1836" y="280"/>
                  </a:lnTo>
                  <a:lnTo>
                    <a:pt x="3654" y="88"/>
                  </a:lnTo>
                  <a:lnTo>
                    <a:pt x="1818" y="0"/>
                  </a:lnTo>
                  <a:close/>
                </a:path>
              </a:pathLst>
            </a:custGeom>
            <a:solidFill>
              <a:srgbClr val="3A5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9"/>
            <p:cNvSpPr/>
            <p:nvPr/>
          </p:nvSpPr>
          <p:spPr>
            <a:xfrm rot="444554">
              <a:off x="5978070" y="1491872"/>
              <a:ext cx="321545" cy="2494812"/>
            </a:xfrm>
            <a:custGeom>
              <a:avLst/>
              <a:gdLst/>
              <a:ahLst/>
              <a:cxnLst/>
              <a:rect l="l" t="t" r="r" b="b"/>
              <a:pathLst>
                <a:path w="5892" h="45715" extrusionOk="0">
                  <a:moveTo>
                    <a:pt x="2518" y="1"/>
                  </a:moveTo>
                  <a:cubicBezTo>
                    <a:pt x="2448" y="1"/>
                    <a:pt x="2378" y="70"/>
                    <a:pt x="2378" y="140"/>
                  </a:cubicBezTo>
                  <a:lnTo>
                    <a:pt x="1469" y="17639"/>
                  </a:lnTo>
                  <a:lnTo>
                    <a:pt x="1836" y="16206"/>
                  </a:lnTo>
                  <a:lnTo>
                    <a:pt x="2658" y="298"/>
                  </a:lnTo>
                  <a:lnTo>
                    <a:pt x="5822" y="473"/>
                  </a:lnTo>
                  <a:lnTo>
                    <a:pt x="5892" y="175"/>
                  </a:lnTo>
                  <a:lnTo>
                    <a:pt x="2535" y="1"/>
                  </a:lnTo>
                  <a:close/>
                  <a:moveTo>
                    <a:pt x="106" y="43809"/>
                  </a:moveTo>
                  <a:lnTo>
                    <a:pt x="1" y="45714"/>
                  </a:lnTo>
                  <a:lnTo>
                    <a:pt x="298" y="45679"/>
                  </a:lnTo>
                  <a:lnTo>
                    <a:pt x="385" y="43879"/>
                  </a:lnTo>
                  <a:lnTo>
                    <a:pt x="106" y="43809"/>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9"/>
            <p:cNvSpPr/>
            <p:nvPr/>
          </p:nvSpPr>
          <p:spPr>
            <a:xfrm rot="444554">
              <a:off x="5816659" y="3954498"/>
              <a:ext cx="17191" cy="18173"/>
            </a:xfrm>
            <a:custGeom>
              <a:avLst/>
              <a:gdLst/>
              <a:ahLst/>
              <a:cxnLst/>
              <a:rect l="l" t="t" r="r" b="b"/>
              <a:pathLst>
                <a:path w="315" h="333" extrusionOk="0">
                  <a:moveTo>
                    <a:pt x="315" y="0"/>
                  </a:moveTo>
                  <a:lnTo>
                    <a:pt x="18" y="35"/>
                  </a:lnTo>
                  <a:lnTo>
                    <a:pt x="0" y="332"/>
                  </a:lnTo>
                  <a:lnTo>
                    <a:pt x="0" y="332"/>
                  </a:lnTo>
                  <a:lnTo>
                    <a:pt x="297" y="297"/>
                  </a:lnTo>
                  <a:lnTo>
                    <a:pt x="315" y="0"/>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9"/>
            <p:cNvSpPr/>
            <p:nvPr/>
          </p:nvSpPr>
          <p:spPr>
            <a:xfrm rot="444554">
              <a:off x="6684937" y="4189288"/>
              <a:ext cx="249072" cy="28705"/>
            </a:xfrm>
            <a:custGeom>
              <a:avLst/>
              <a:gdLst/>
              <a:ahLst/>
              <a:cxnLst/>
              <a:rect l="l" t="t" r="r" b="b"/>
              <a:pathLst>
                <a:path w="4564" h="526" extrusionOk="0">
                  <a:moveTo>
                    <a:pt x="1" y="1"/>
                  </a:moveTo>
                  <a:lnTo>
                    <a:pt x="1434" y="368"/>
                  </a:lnTo>
                  <a:lnTo>
                    <a:pt x="4563" y="525"/>
                  </a:lnTo>
                  <a:lnTo>
                    <a:pt x="3130" y="158"/>
                  </a:lnTo>
                  <a:lnTo>
                    <a:pt x="1" y="1"/>
                  </a:lnTo>
                  <a:close/>
                </a:path>
              </a:pathLst>
            </a:custGeom>
            <a:solidFill>
              <a:srgbClr val="3A5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rot="444554">
              <a:off x="5991318" y="1507349"/>
              <a:ext cx="378792" cy="2367930"/>
            </a:xfrm>
            <a:custGeom>
              <a:avLst/>
              <a:gdLst/>
              <a:ahLst/>
              <a:cxnLst/>
              <a:rect l="l" t="t" r="r" b="b"/>
              <a:pathLst>
                <a:path w="6941" h="43390" extrusionOk="0">
                  <a:moveTo>
                    <a:pt x="6066" y="1"/>
                  </a:moveTo>
                  <a:lnTo>
                    <a:pt x="5996" y="281"/>
                  </a:lnTo>
                  <a:lnTo>
                    <a:pt x="6870" y="333"/>
                  </a:lnTo>
                  <a:lnTo>
                    <a:pt x="6940" y="53"/>
                  </a:lnTo>
                  <a:lnTo>
                    <a:pt x="6066" y="1"/>
                  </a:lnTo>
                  <a:close/>
                  <a:moveTo>
                    <a:pt x="1626" y="17517"/>
                  </a:moveTo>
                  <a:lnTo>
                    <a:pt x="1259" y="18933"/>
                  </a:lnTo>
                  <a:lnTo>
                    <a:pt x="1031" y="23321"/>
                  </a:lnTo>
                  <a:lnTo>
                    <a:pt x="1399" y="21887"/>
                  </a:lnTo>
                  <a:lnTo>
                    <a:pt x="1626" y="17517"/>
                  </a:lnTo>
                  <a:close/>
                  <a:moveTo>
                    <a:pt x="35" y="42708"/>
                  </a:moveTo>
                  <a:lnTo>
                    <a:pt x="0" y="43319"/>
                  </a:lnTo>
                  <a:lnTo>
                    <a:pt x="280" y="43389"/>
                  </a:lnTo>
                  <a:lnTo>
                    <a:pt x="315" y="42778"/>
                  </a:lnTo>
                  <a:lnTo>
                    <a:pt x="35" y="42708"/>
                  </a:lnTo>
                  <a:close/>
                </a:path>
              </a:pathLst>
            </a:custGeom>
            <a:solidFill>
              <a:srgbClr val="4D6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rot="444554">
              <a:off x="6604830" y="4168298"/>
              <a:ext cx="160336" cy="24831"/>
            </a:xfrm>
            <a:custGeom>
              <a:avLst/>
              <a:gdLst/>
              <a:ahLst/>
              <a:cxnLst/>
              <a:rect l="l" t="t" r="r" b="b"/>
              <a:pathLst>
                <a:path w="2938" h="455" extrusionOk="0">
                  <a:moveTo>
                    <a:pt x="0" y="0"/>
                  </a:moveTo>
                  <a:lnTo>
                    <a:pt x="1434" y="367"/>
                  </a:lnTo>
                  <a:lnTo>
                    <a:pt x="2937" y="455"/>
                  </a:lnTo>
                  <a:lnTo>
                    <a:pt x="2937" y="455"/>
                  </a:lnTo>
                  <a:lnTo>
                    <a:pt x="1504" y="88"/>
                  </a:lnTo>
                  <a:lnTo>
                    <a:pt x="0" y="0"/>
                  </a:lnTo>
                  <a:close/>
                </a:path>
              </a:pathLst>
            </a:custGeom>
            <a:solidFill>
              <a:srgbClr val="3A5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rot="444554">
              <a:off x="5989554" y="1503219"/>
              <a:ext cx="332078" cy="2385066"/>
            </a:xfrm>
            <a:custGeom>
              <a:avLst/>
              <a:gdLst/>
              <a:ahLst/>
              <a:cxnLst/>
              <a:rect l="l" t="t" r="r" b="b"/>
              <a:pathLst>
                <a:path w="6085" h="43704" extrusionOk="0">
                  <a:moveTo>
                    <a:pt x="5787" y="0"/>
                  </a:moveTo>
                  <a:lnTo>
                    <a:pt x="5717" y="298"/>
                  </a:lnTo>
                  <a:lnTo>
                    <a:pt x="6014" y="298"/>
                  </a:lnTo>
                  <a:lnTo>
                    <a:pt x="6084" y="18"/>
                  </a:lnTo>
                  <a:lnTo>
                    <a:pt x="5787" y="0"/>
                  </a:lnTo>
                  <a:close/>
                  <a:moveTo>
                    <a:pt x="1731" y="16031"/>
                  </a:moveTo>
                  <a:lnTo>
                    <a:pt x="1364" y="17464"/>
                  </a:lnTo>
                  <a:lnTo>
                    <a:pt x="1277" y="18950"/>
                  </a:lnTo>
                  <a:lnTo>
                    <a:pt x="1644" y="17534"/>
                  </a:lnTo>
                  <a:lnTo>
                    <a:pt x="1731" y="16031"/>
                  </a:lnTo>
                  <a:close/>
                  <a:moveTo>
                    <a:pt x="18" y="43336"/>
                  </a:moveTo>
                  <a:lnTo>
                    <a:pt x="1" y="43634"/>
                  </a:lnTo>
                  <a:lnTo>
                    <a:pt x="280" y="43704"/>
                  </a:lnTo>
                  <a:lnTo>
                    <a:pt x="298" y="43406"/>
                  </a:lnTo>
                  <a:lnTo>
                    <a:pt x="18" y="43336"/>
                  </a:lnTo>
                  <a:close/>
                </a:path>
              </a:pathLst>
            </a:custGeom>
            <a:solidFill>
              <a:srgbClr val="4D6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9"/>
            <p:cNvSpPr/>
            <p:nvPr/>
          </p:nvSpPr>
          <p:spPr>
            <a:xfrm rot="444554">
              <a:off x="5968327" y="1623894"/>
              <a:ext cx="2139923" cy="2646471"/>
            </a:xfrm>
            <a:custGeom>
              <a:avLst/>
              <a:gdLst/>
              <a:ahLst/>
              <a:cxnLst/>
              <a:rect l="l" t="t" r="r" b="b"/>
              <a:pathLst>
                <a:path w="39212" h="48494" extrusionOk="0">
                  <a:moveTo>
                    <a:pt x="7185" y="1"/>
                  </a:moveTo>
                  <a:lnTo>
                    <a:pt x="7115" y="280"/>
                  </a:lnTo>
                  <a:lnTo>
                    <a:pt x="33565" y="1662"/>
                  </a:lnTo>
                  <a:lnTo>
                    <a:pt x="32131" y="1294"/>
                  </a:lnTo>
                  <a:lnTo>
                    <a:pt x="7185" y="1"/>
                  </a:lnTo>
                  <a:close/>
                  <a:moveTo>
                    <a:pt x="38914" y="3008"/>
                  </a:moveTo>
                  <a:lnTo>
                    <a:pt x="37585" y="28792"/>
                  </a:lnTo>
                  <a:lnTo>
                    <a:pt x="37952" y="27359"/>
                  </a:lnTo>
                  <a:lnTo>
                    <a:pt x="39211" y="3077"/>
                  </a:lnTo>
                  <a:lnTo>
                    <a:pt x="38914" y="3008"/>
                  </a:lnTo>
                  <a:close/>
                  <a:moveTo>
                    <a:pt x="1277" y="23321"/>
                  </a:moveTo>
                  <a:lnTo>
                    <a:pt x="910" y="24754"/>
                  </a:lnTo>
                  <a:lnTo>
                    <a:pt x="1" y="42340"/>
                  </a:lnTo>
                  <a:lnTo>
                    <a:pt x="280" y="42410"/>
                  </a:lnTo>
                  <a:lnTo>
                    <a:pt x="1277" y="23321"/>
                  </a:lnTo>
                  <a:close/>
                  <a:moveTo>
                    <a:pt x="20751" y="47602"/>
                  </a:moveTo>
                  <a:lnTo>
                    <a:pt x="22184" y="47952"/>
                  </a:lnTo>
                  <a:lnTo>
                    <a:pt x="32586" y="48494"/>
                  </a:lnTo>
                  <a:lnTo>
                    <a:pt x="32656" y="48214"/>
                  </a:lnTo>
                  <a:lnTo>
                    <a:pt x="20751" y="47602"/>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9"/>
            <p:cNvSpPr/>
            <p:nvPr/>
          </p:nvSpPr>
          <p:spPr>
            <a:xfrm rot="444554">
              <a:off x="5967396" y="1622966"/>
              <a:ext cx="2141778" cy="2648381"/>
            </a:xfrm>
            <a:custGeom>
              <a:avLst/>
              <a:gdLst/>
              <a:ahLst/>
              <a:cxnLst/>
              <a:rect l="l" t="t" r="r" b="b"/>
              <a:pathLst>
                <a:path w="39246" h="48529" extrusionOk="0">
                  <a:moveTo>
                    <a:pt x="6905" y="0"/>
                  </a:moveTo>
                  <a:lnTo>
                    <a:pt x="6835" y="280"/>
                  </a:lnTo>
                  <a:lnTo>
                    <a:pt x="7132" y="297"/>
                  </a:lnTo>
                  <a:lnTo>
                    <a:pt x="7202" y="18"/>
                  </a:lnTo>
                  <a:lnTo>
                    <a:pt x="6905" y="0"/>
                  </a:lnTo>
                  <a:close/>
                  <a:moveTo>
                    <a:pt x="32148" y="1311"/>
                  </a:moveTo>
                  <a:lnTo>
                    <a:pt x="33582" y="1679"/>
                  </a:lnTo>
                  <a:lnTo>
                    <a:pt x="35068" y="1748"/>
                  </a:lnTo>
                  <a:lnTo>
                    <a:pt x="33634" y="1381"/>
                  </a:lnTo>
                  <a:lnTo>
                    <a:pt x="32148" y="1311"/>
                  </a:lnTo>
                  <a:close/>
                  <a:moveTo>
                    <a:pt x="38948" y="2727"/>
                  </a:moveTo>
                  <a:lnTo>
                    <a:pt x="38931" y="3025"/>
                  </a:lnTo>
                  <a:lnTo>
                    <a:pt x="39228" y="3094"/>
                  </a:lnTo>
                  <a:lnTo>
                    <a:pt x="39246" y="2797"/>
                  </a:lnTo>
                  <a:lnTo>
                    <a:pt x="38948" y="2727"/>
                  </a:lnTo>
                  <a:close/>
                  <a:moveTo>
                    <a:pt x="1364" y="21834"/>
                  </a:moveTo>
                  <a:lnTo>
                    <a:pt x="996" y="23268"/>
                  </a:lnTo>
                  <a:lnTo>
                    <a:pt x="927" y="24771"/>
                  </a:lnTo>
                  <a:lnTo>
                    <a:pt x="1294" y="23338"/>
                  </a:lnTo>
                  <a:lnTo>
                    <a:pt x="1364" y="21834"/>
                  </a:lnTo>
                  <a:close/>
                  <a:moveTo>
                    <a:pt x="37969" y="27376"/>
                  </a:moveTo>
                  <a:lnTo>
                    <a:pt x="37602" y="28809"/>
                  </a:lnTo>
                  <a:lnTo>
                    <a:pt x="37515" y="30295"/>
                  </a:lnTo>
                  <a:lnTo>
                    <a:pt x="37882" y="28862"/>
                  </a:lnTo>
                  <a:lnTo>
                    <a:pt x="37969" y="27376"/>
                  </a:lnTo>
                  <a:close/>
                  <a:moveTo>
                    <a:pt x="18" y="42357"/>
                  </a:moveTo>
                  <a:lnTo>
                    <a:pt x="0" y="42655"/>
                  </a:lnTo>
                  <a:lnTo>
                    <a:pt x="280" y="42725"/>
                  </a:lnTo>
                  <a:lnTo>
                    <a:pt x="297" y="42427"/>
                  </a:lnTo>
                  <a:lnTo>
                    <a:pt x="18" y="42357"/>
                  </a:lnTo>
                  <a:close/>
                  <a:moveTo>
                    <a:pt x="19282" y="47532"/>
                  </a:moveTo>
                  <a:lnTo>
                    <a:pt x="20715" y="47899"/>
                  </a:lnTo>
                  <a:lnTo>
                    <a:pt x="22201" y="47969"/>
                  </a:lnTo>
                  <a:lnTo>
                    <a:pt x="20768" y="47619"/>
                  </a:lnTo>
                  <a:lnTo>
                    <a:pt x="19282" y="47532"/>
                  </a:lnTo>
                  <a:close/>
                  <a:moveTo>
                    <a:pt x="32673" y="48231"/>
                  </a:moveTo>
                  <a:lnTo>
                    <a:pt x="32603" y="48511"/>
                  </a:lnTo>
                  <a:lnTo>
                    <a:pt x="32900" y="48528"/>
                  </a:lnTo>
                  <a:lnTo>
                    <a:pt x="32970" y="48249"/>
                  </a:lnTo>
                  <a:lnTo>
                    <a:pt x="32673" y="4823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9"/>
            <p:cNvSpPr/>
            <p:nvPr/>
          </p:nvSpPr>
          <p:spPr>
            <a:xfrm rot="444554">
              <a:off x="6039386" y="1515361"/>
              <a:ext cx="2143688" cy="2718016"/>
            </a:xfrm>
            <a:custGeom>
              <a:avLst/>
              <a:gdLst/>
              <a:ahLst/>
              <a:cxnLst/>
              <a:rect l="l" t="t" r="r" b="b"/>
              <a:pathLst>
                <a:path w="39281" h="49805" extrusionOk="0">
                  <a:moveTo>
                    <a:pt x="2483" y="1"/>
                  </a:moveTo>
                  <a:lnTo>
                    <a:pt x="0" y="47899"/>
                  </a:lnTo>
                  <a:lnTo>
                    <a:pt x="36781" y="49805"/>
                  </a:lnTo>
                  <a:lnTo>
                    <a:pt x="39281" y="1906"/>
                  </a:lnTo>
                  <a:lnTo>
                    <a:pt x="24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9"/>
            <p:cNvSpPr/>
            <p:nvPr/>
          </p:nvSpPr>
          <p:spPr>
            <a:xfrm rot="444554">
              <a:off x="6030764" y="1506729"/>
              <a:ext cx="2159951" cy="2735207"/>
            </a:xfrm>
            <a:custGeom>
              <a:avLst/>
              <a:gdLst/>
              <a:ahLst/>
              <a:cxnLst/>
              <a:rect l="l" t="t" r="r" b="b"/>
              <a:pathLst>
                <a:path w="39579" h="50120" extrusionOk="0">
                  <a:moveTo>
                    <a:pt x="2781" y="297"/>
                  </a:moveTo>
                  <a:lnTo>
                    <a:pt x="39282" y="2203"/>
                  </a:lnTo>
                  <a:lnTo>
                    <a:pt x="36807" y="49815"/>
                  </a:lnTo>
                  <a:lnTo>
                    <a:pt x="36807" y="49815"/>
                  </a:lnTo>
                  <a:lnTo>
                    <a:pt x="316" y="47916"/>
                  </a:lnTo>
                  <a:lnTo>
                    <a:pt x="2781" y="297"/>
                  </a:lnTo>
                  <a:close/>
                  <a:moveTo>
                    <a:pt x="2658" y="0"/>
                  </a:moveTo>
                  <a:cubicBezTo>
                    <a:pt x="2571" y="0"/>
                    <a:pt x="2501" y="70"/>
                    <a:pt x="2501" y="140"/>
                  </a:cubicBezTo>
                  <a:lnTo>
                    <a:pt x="18" y="48056"/>
                  </a:lnTo>
                  <a:cubicBezTo>
                    <a:pt x="1" y="48126"/>
                    <a:pt x="71" y="48196"/>
                    <a:pt x="141" y="48196"/>
                  </a:cubicBezTo>
                  <a:lnTo>
                    <a:pt x="36939" y="50119"/>
                  </a:lnTo>
                  <a:cubicBezTo>
                    <a:pt x="36974" y="50119"/>
                    <a:pt x="37009" y="50102"/>
                    <a:pt x="37044" y="50084"/>
                  </a:cubicBezTo>
                  <a:cubicBezTo>
                    <a:pt x="37061" y="50049"/>
                    <a:pt x="37079" y="50014"/>
                    <a:pt x="37079" y="49979"/>
                  </a:cubicBezTo>
                  <a:lnTo>
                    <a:pt x="39579" y="2081"/>
                  </a:lnTo>
                  <a:cubicBezTo>
                    <a:pt x="39579" y="2028"/>
                    <a:pt x="39561" y="1993"/>
                    <a:pt x="39544" y="1976"/>
                  </a:cubicBezTo>
                  <a:cubicBezTo>
                    <a:pt x="39509" y="1941"/>
                    <a:pt x="39474" y="1923"/>
                    <a:pt x="39439" y="1923"/>
                  </a:cubicBezTo>
                  <a:lnTo>
                    <a:pt x="2658"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rot="444554">
              <a:off x="6383978" y="2320279"/>
              <a:ext cx="601123" cy="58230"/>
            </a:xfrm>
            <a:custGeom>
              <a:avLst/>
              <a:gdLst/>
              <a:ahLst/>
              <a:cxnLst/>
              <a:rect l="l" t="t" r="r" b="b"/>
              <a:pathLst>
                <a:path w="11015" h="1067" extrusionOk="0">
                  <a:moveTo>
                    <a:pt x="1" y="1"/>
                  </a:moveTo>
                  <a:cubicBezTo>
                    <a:pt x="1" y="88"/>
                    <a:pt x="53" y="175"/>
                    <a:pt x="123" y="245"/>
                  </a:cubicBezTo>
                  <a:cubicBezTo>
                    <a:pt x="263" y="385"/>
                    <a:pt x="508" y="490"/>
                    <a:pt x="840" y="578"/>
                  </a:cubicBezTo>
                  <a:cubicBezTo>
                    <a:pt x="1801" y="875"/>
                    <a:pt x="3532" y="1067"/>
                    <a:pt x="5507" y="1067"/>
                  </a:cubicBezTo>
                  <a:cubicBezTo>
                    <a:pt x="7011" y="1067"/>
                    <a:pt x="8357" y="962"/>
                    <a:pt x="9353" y="770"/>
                  </a:cubicBezTo>
                  <a:cubicBezTo>
                    <a:pt x="9843" y="682"/>
                    <a:pt x="10245" y="578"/>
                    <a:pt x="10542" y="455"/>
                  </a:cubicBezTo>
                  <a:cubicBezTo>
                    <a:pt x="10682" y="385"/>
                    <a:pt x="10787" y="333"/>
                    <a:pt x="10874" y="245"/>
                  </a:cubicBezTo>
                  <a:cubicBezTo>
                    <a:pt x="10944" y="175"/>
                    <a:pt x="11014" y="88"/>
                    <a:pt x="11014" y="1"/>
                  </a:cubicBezTo>
                  <a:lnTo>
                    <a:pt x="10857" y="1"/>
                  </a:lnTo>
                  <a:cubicBezTo>
                    <a:pt x="10857" y="36"/>
                    <a:pt x="10839" y="88"/>
                    <a:pt x="10769" y="140"/>
                  </a:cubicBezTo>
                  <a:cubicBezTo>
                    <a:pt x="10664" y="245"/>
                    <a:pt x="10437" y="350"/>
                    <a:pt x="10123" y="438"/>
                  </a:cubicBezTo>
                  <a:cubicBezTo>
                    <a:pt x="9215" y="706"/>
                    <a:pt x="7598" y="911"/>
                    <a:pt x="5735" y="911"/>
                  </a:cubicBezTo>
                  <a:cubicBezTo>
                    <a:pt x="5660" y="911"/>
                    <a:pt x="5584" y="910"/>
                    <a:pt x="5507" y="910"/>
                  </a:cubicBezTo>
                  <a:cubicBezTo>
                    <a:pt x="4004" y="910"/>
                    <a:pt x="2641" y="805"/>
                    <a:pt x="1679" y="630"/>
                  </a:cubicBezTo>
                  <a:cubicBezTo>
                    <a:pt x="1190" y="543"/>
                    <a:pt x="787" y="438"/>
                    <a:pt x="525" y="315"/>
                  </a:cubicBezTo>
                  <a:cubicBezTo>
                    <a:pt x="385" y="263"/>
                    <a:pt x="298" y="193"/>
                    <a:pt x="228" y="140"/>
                  </a:cubicBezTo>
                  <a:cubicBezTo>
                    <a:pt x="158" y="88"/>
                    <a:pt x="141" y="36"/>
                    <a:pt x="141"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rot="444554">
              <a:off x="6391036" y="2265626"/>
              <a:ext cx="16317" cy="21120"/>
            </a:xfrm>
            <a:custGeom>
              <a:avLst/>
              <a:gdLst/>
              <a:ahLst/>
              <a:cxnLst/>
              <a:rect l="l" t="t" r="r" b="b"/>
              <a:pathLst>
                <a:path w="299" h="387" extrusionOk="0">
                  <a:moveTo>
                    <a:pt x="220" y="0"/>
                  </a:moveTo>
                  <a:cubicBezTo>
                    <a:pt x="205" y="0"/>
                    <a:pt x="189" y="6"/>
                    <a:pt x="176" y="19"/>
                  </a:cubicBezTo>
                  <a:cubicBezTo>
                    <a:pt x="71" y="89"/>
                    <a:pt x="1" y="194"/>
                    <a:pt x="1" y="317"/>
                  </a:cubicBezTo>
                  <a:cubicBezTo>
                    <a:pt x="1" y="352"/>
                    <a:pt x="18" y="387"/>
                    <a:pt x="71" y="387"/>
                  </a:cubicBezTo>
                  <a:cubicBezTo>
                    <a:pt x="106" y="387"/>
                    <a:pt x="141" y="352"/>
                    <a:pt x="141" y="317"/>
                  </a:cubicBezTo>
                  <a:cubicBezTo>
                    <a:pt x="141" y="264"/>
                    <a:pt x="176" y="212"/>
                    <a:pt x="263" y="142"/>
                  </a:cubicBezTo>
                  <a:cubicBezTo>
                    <a:pt x="298" y="107"/>
                    <a:pt x="298" y="54"/>
                    <a:pt x="281" y="37"/>
                  </a:cubicBezTo>
                  <a:cubicBezTo>
                    <a:pt x="270" y="15"/>
                    <a:pt x="246" y="0"/>
                    <a:pt x="22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rot="444554">
              <a:off x="6428309" y="2261642"/>
              <a:ext cx="529523" cy="36673"/>
            </a:xfrm>
            <a:custGeom>
              <a:avLst/>
              <a:gdLst/>
              <a:ahLst/>
              <a:cxnLst/>
              <a:rect l="l" t="t" r="r" b="b"/>
              <a:pathLst>
                <a:path w="9703" h="672" extrusionOk="0">
                  <a:moveTo>
                    <a:pt x="4563" y="1"/>
                  </a:moveTo>
                  <a:cubicBezTo>
                    <a:pt x="4528" y="1"/>
                    <a:pt x="4493" y="36"/>
                    <a:pt x="4493" y="88"/>
                  </a:cubicBezTo>
                  <a:cubicBezTo>
                    <a:pt x="4493" y="123"/>
                    <a:pt x="4528" y="158"/>
                    <a:pt x="4563" y="158"/>
                  </a:cubicBezTo>
                  <a:lnTo>
                    <a:pt x="5140" y="158"/>
                  </a:lnTo>
                  <a:cubicBezTo>
                    <a:pt x="5175" y="158"/>
                    <a:pt x="5210" y="123"/>
                    <a:pt x="5210" y="88"/>
                  </a:cubicBezTo>
                  <a:cubicBezTo>
                    <a:pt x="5210" y="36"/>
                    <a:pt x="5175" y="1"/>
                    <a:pt x="5140" y="1"/>
                  </a:cubicBezTo>
                  <a:close/>
                  <a:moveTo>
                    <a:pt x="4004" y="18"/>
                  </a:moveTo>
                  <a:cubicBezTo>
                    <a:pt x="3812" y="18"/>
                    <a:pt x="3619" y="36"/>
                    <a:pt x="3427" y="36"/>
                  </a:cubicBezTo>
                  <a:cubicBezTo>
                    <a:pt x="3392" y="36"/>
                    <a:pt x="3357" y="71"/>
                    <a:pt x="3357" y="123"/>
                  </a:cubicBezTo>
                  <a:cubicBezTo>
                    <a:pt x="3357" y="158"/>
                    <a:pt x="3392" y="193"/>
                    <a:pt x="3444" y="193"/>
                  </a:cubicBezTo>
                  <a:cubicBezTo>
                    <a:pt x="3619" y="176"/>
                    <a:pt x="3812" y="176"/>
                    <a:pt x="4004" y="176"/>
                  </a:cubicBezTo>
                  <a:cubicBezTo>
                    <a:pt x="4039" y="158"/>
                    <a:pt x="4074" y="123"/>
                    <a:pt x="4074" y="88"/>
                  </a:cubicBezTo>
                  <a:cubicBezTo>
                    <a:pt x="4074" y="53"/>
                    <a:pt x="4039" y="18"/>
                    <a:pt x="4004" y="18"/>
                  </a:cubicBezTo>
                  <a:close/>
                  <a:moveTo>
                    <a:pt x="5700" y="18"/>
                  </a:moveTo>
                  <a:cubicBezTo>
                    <a:pt x="5665" y="18"/>
                    <a:pt x="5630" y="53"/>
                    <a:pt x="5630" y="88"/>
                  </a:cubicBezTo>
                  <a:cubicBezTo>
                    <a:pt x="5630" y="123"/>
                    <a:pt x="5647" y="158"/>
                    <a:pt x="5700" y="176"/>
                  </a:cubicBezTo>
                  <a:cubicBezTo>
                    <a:pt x="5892" y="176"/>
                    <a:pt x="6084" y="176"/>
                    <a:pt x="6259" y="193"/>
                  </a:cubicBezTo>
                  <a:cubicBezTo>
                    <a:pt x="6294" y="193"/>
                    <a:pt x="6329" y="158"/>
                    <a:pt x="6346" y="123"/>
                  </a:cubicBezTo>
                  <a:cubicBezTo>
                    <a:pt x="6346" y="71"/>
                    <a:pt x="6311" y="36"/>
                    <a:pt x="6276" y="36"/>
                  </a:cubicBezTo>
                  <a:cubicBezTo>
                    <a:pt x="6084" y="36"/>
                    <a:pt x="5892" y="18"/>
                    <a:pt x="5700" y="18"/>
                  </a:cubicBezTo>
                  <a:close/>
                  <a:moveTo>
                    <a:pt x="2868" y="71"/>
                  </a:moveTo>
                  <a:cubicBezTo>
                    <a:pt x="2675" y="88"/>
                    <a:pt x="2483" y="106"/>
                    <a:pt x="2291" y="123"/>
                  </a:cubicBezTo>
                  <a:cubicBezTo>
                    <a:pt x="2256" y="123"/>
                    <a:pt x="2221" y="158"/>
                    <a:pt x="2238" y="211"/>
                  </a:cubicBezTo>
                  <a:cubicBezTo>
                    <a:pt x="2238" y="239"/>
                    <a:pt x="2262" y="268"/>
                    <a:pt x="2289" y="268"/>
                  </a:cubicBezTo>
                  <a:cubicBezTo>
                    <a:pt x="2295" y="268"/>
                    <a:pt x="2302" y="266"/>
                    <a:pt x="2308" y="263"/>
                  </a:cubicBezTo>
                  <a:cubicBezTo>
                    <a:pt x="2500" y="246"/>
                    <a:pt x="2675" y="246"/>
                    <a:pt x="2868" y="228"/>
                  </a:cubicBezTo>
                  <a:cubicBezTo>
                    <a:pt x="2920" y="228"/>
                    <a:pt x="2955" y="193"/>
                    <a:pt x="2938" y="141"/>
                  </a:cubicBezTo>
                  <a:cubicBezTo>
                    <a:pt x="2938" y="106"/>
                    <a:pt x="2903" y="71"/>
                    <a:pt x="2868" y="71"/>
                  </a:cubicBezTo>
                  <a:close/>
                  <a:moveTo>
                    <a:pt x="6836" y="71"/>
                  </a:moveTo>
                  <a:cubicBezTo>
                    <a:pt x="6801" y="71"/>
                    <a:pt x="6766" y="106"/>
                    <a:pt x="6748" y="141"/>
                  </a:cubicBezTo>
                  <a:cubicBezTo>
                    <a:pt x="6748" y="176"/>
                    <a:pt x="6783" y="228"/>
                    <a:pt x="6818" y="228"/>
                  </a:cubicBezTo>
                  <a:cubicBezTo>
                    <a:pt x="7011" y="246"/>
                    <a:pt x="7203" y="246"/>
                    <a:pt x="7378" y="263"/>
                  </a:cubicBezTo>
                  <a:cubicBezTo>
                    <a:pt x="7387" y="266"/>
                    <a:pt x="7396" y="268"/>
                    <a:pt x="7405" y="268"/>
                  </a:cubicBezTo>
                  <a:cubicBezTo>
                    <a:pt x="7442" y="268"/>
                    <a:pt x="7465" y="239"/>
                    <a:pt x="7465" y="211"/>
                  </a:cubicBezTo>
                  <a:cubicBezTo>
                    <a:pt x="7465" y="158"/>
                    <a:pt x="7448" y="123"/>
                    <a:pt x="7395" y="123"/>
                  </a:cubicBezTo>
                  <a:cubicBezTo>
                    <a:pt x="7220" y="106"/>
                    <a:pt x="7028" y="88"/>
                    <a:pt x="6836" y="71"/>
                  </a:cubicBezTo>
                  <a:close/>
                  <a:moveTo>
                    <a:pt x="1752" y="188"/>
                  </a:moveTo>
                  <a:cubicBezTo>
                    <a:pt x="1745" y="188"/>
                    <a:pt x="1738" y="190"/>
                    <a:pt x="1731" y="193"/>
                  </a:cubicBezTo>
                  <a:cubicBezTo>
                    <a:pt x="1539" y="211"/>
                    <a:pt x="1347" y="246"/>
                    <a:pt x="1172" y="263"/>
                  </a:cubicBezTo>
                  <a:cubicBezTo>
                    <a:pt x="1137" y="280"/>
                    <a:pt x="1102" y="315"/>
                    <a:pt x="1102" y="350"/>
                  </a:cubicBezTo>
                  <a:cubicBezTo>
                    <a:pt x="1119" y="403"/>
                    <a:pt x="1154" y="420"/>
                    <a:pt x="1189" y="420"/>
                  </a:cubicBezTo>
                  <a:cubicBezTo>
                    <a:pt x="1364" y="385"/>
                    <a:pt x="1556" y="368"/>
                    <a:pt x="1749" y="333"/>
                  </a:cubicBezTo>
                  <a:cubicBezTo>
                    <a:pt x="1801" y="333"/>
                    <a:pt x="1819" y="298"/>
                    <a:pt x="1819" y="246"/>
                  </a:cubicBezTo>
                  <a:cubicBezTo>
                    <a:pt x="1819" y="217"/>
                    <a:pt x="1784" y="188"/>
                    <a:pt x="1752" y="188"/>
                  </a:cubicBezTo>
                  <a:close/>
                  <a:moveTo>
                    <a:pt x="7972" y="176"/>
                  </a:moveTo>
                  <a:cubicBezTo>
                    <a:pt x="7920" y="176"/>
                    <a:pt x="7885" y="211"/>
                    <a:pt x="7885" y="246"/>
                  </a:cubicBezTo>
                  <a:cubicBezTo>
                    <a:pt x="7885" y="298"/>
                    <a:pt x="7902" y="333"/>
                    <a:pt x="7955" y="333"/>
                  </a:cubicBezTo>
                  <a:cubicBezTo>
                    <a:pt x="8147" y="350"/>
                    <a:pt x="8322" y="385"/>
                    <a:pt x="8497" y="420"/>
                  </a:cubicBezTo>
                  <a:cubicBezTo>
                    <a:pt x="8549" y="420"/>
                    <a:pt x="8584" y="403"/>
                    <a:pt x="8584" y="350"/>
                  </a:cubicBezTo>
                  <a:cubicBezTo>
                    <a:pt x="8601" y="315"/>
                    <a:pt x="8566" y="280"/>
                    <a:pt x="8532" y="263"/>
                  </a:cubicBezTo>
                  <a:cubicBezTo>
                    <a:pt x="8357" y="246"/>
                    <a:pt x="8164" y="211"/>
                    <a:pt x="7972" y="176"/>
                  </a:cubicBezTo>
                  <a:close/>
                  <a:moveTo>
                    <a:pt x="641" y="379"/>
                  </a:moveTo>
                  <a:cubicBezTo>
                    <a:pt x="631" y="379"/>
                    <a:pt x="621" y="381"/>
                    <a:pt x="612" y="385"/>
                  </a:cubicBezTo>
                  <a:cubicBezTo>
                    <a:pt x="403" y="420"/>
                    <a:pt x="210" y="473"/>
                    <a:pt x="53" y="525"/>
                  </a:cubicBezTo>
                  <a:cubicBezTo>
                    <a:pt x="18" y="543"/>
                    <a:pt x="1" y="578"/>
                    <a:pt x="18" y="630"/>
                  </a:cubicBezTo>
                  <a:cubicBezTo>
                    <a:pt x="18" y="656"/>
                    <a:pt x="46" y="672"/>
                    <a:pt x="75" y="672"/>
                  </a:cubicBezTo>
                  <a:cubicBezTo>
                    <a:pt x="86" y="672"/>
                    <a:pt x="96" y="670"/>
                    <a:pt x="106" y="665"/>
                  </a:cubicBezTo>
                  <a:cubicBezTo>
                    <a:pt x="263" y="613"/>
                    <a:pt x="438" y="578"/>
                    <a:pt x="647" y="525"/>
                  </a:cubicBezTo>
                  <a:cubicBezTo>
                    <a:pt x="682" y="508"/>
                    <a:pt x="717" y="473"/>
                    <a:pt x="700" y="438"/>
                  </a:cubicBezTo>
                  <a:cubicBezTo>
                    <a:pt x="700" y="398"/>
                    <a:pt x="670" y="379"/>
                    <a:pt x="641" y="379"/>
                  </a:cubicBezTo>
                  <a:close/>
                  <a:moveTo>
                    <a:pt x="9091" y="368"/>
                  </a:moveTo>
                  <a:cubicBezTo>
                    <a:pt x="9056" y="368"/>
                    <a:pt x="9004" y="385"/>
                    <a:pt x="9004" y="438"/>
                  </a:cubicBezTo>
                  <a:cubicBezTo>
                    <a:pt x="8986" y="473"/>
                    <a:pt x="9021" y="508"/>
                    <a:pt x="9056" y="525"/>
                  </a:cubicBezTo>
                  <a:cubicBezTo>
                    <a:pt x="9266" y="578"/>
                    <a:pt x="9441" y="613"/>
                    <a:pt x="9598" y="665"/>
                  </a:cubicBezTo>
                  <a:cubicBezTo>
                    <a:pt x="9607" y="670"/>
                    <a:pt x="9617" y="672"/>
                    <a:pt x="9626" y="672"/>
                  </a:cubicBezTo>
                  <a:cubicBezTo>
                    <a:pt x="9650" y="672"/>
                    <a:pt x="9673" y="656"/>
                    <a:pt x="9685" y="630"/>
                  </a:cubicBezTo>
                  <a:cubicBezTo>
                    <a:pt x="9703" y="578"/>
                    <a:pt x="9685" y="543"/>
                    <a:pt x="9650" y="525"/>
                  </a:cubicBezTo>
                  <a:cubicBezTo>
                    <a:pt x="9476" y="473"/>
                    <a:pt x="9301" y="420"/>
                    <a:pt x="9091" y="368"/>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rot="444554">
              <a:off x="6970036" y="2340977"/>
              <a:ext cx="17245" cy="21120"/>
            </a:xfrm>
            <a:custGeom>
              <a:avLst/>
              <a:gdLst/>
              <a:ahLst/>
              <a:cxnLst/>
              <a:rect l="l" t="t" r="r" b="b"/>
              <a:pathLst>
                <a:path w="316" h="387" extrusionOk="0">
                  <a:moveTo>
                    <a:pt x="83" y="0"/>
                  </a:moveTo>
                  <a:cubicBezTo>
                    <a:pt x="61" y="0"/>
                    <a:pt x="39" y="15"/>
                    <a:pt x="18" y="37"/>
                  </a:cubicBezTo>
                  <a:cubicBezTo>
                    <a:pt x="0" y="54"/>
                    <a:pt x="0" y="107"/>
                    <a:pt x="35" y="142"/>
                  </a:cubicBezTo>
                  <a:cubicBezTo>
                    <a:pt x="123" y="212"/>
                    <a:pt x="158" y="264"/>
                    <a:pt x="158" y="317"/>
                  </a:cubicBezTo>
                  <a:cubicBezTo>
                    <a:pt x="158" y="352"/>
                    <a:pt x="193" y="387"/>
                    <a:pt x="228" y="387"/>
                  </a:cubicBezTo>
                  <a:cubicBezTo>
                    <a:pt x="280" y="387"/>
                    <a:pt x="315" y="352"/>
                    <a:pt x="315" y="317"/>
                  </a:cubicBezTo>
                  <a:cubicBezTo>
                    <a:pt x="298" y="194"/>
                    <a:pt x="228" y="89"/>
                    <a:pt x="123" y="19"/>
                  </a:cubicBezTo>
                  <a:cubicBezTo>
                    <a:pt x="109" y="6"/>
                    <a:pt x="96" y="0"/>
                    <a:pt x="8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rot="444554">
              <a:off x="6425313" y="1738087"/>
              <a:ext cx="600141" cy="586771"/>
            </a:xfrm>
            <a:custGeom>
              <a:avLst/>
              <a:gdLst/>
              <a:ahLst/>
              <a:cxnLst/>
              <a:rect l="l" t="t" r="r" b="b"/>
              <a:pathLst>
                <a:path w="10997" h="10752" extrusionOk="0">
                  <a:moveTo>
                    <a:pt x="5682" y="1"/>
                  </a:moveTo>
                  <a:lnTo>
                    <a:pt x="1" y="10682"/>
                  </a:lnTo>
                  <a:lnTo>
                    <a:pt x="141" y="10752"/>
                  </a:lnTo>
                  <a:lnTo>
                    <a:pt x="5682" y="333"/>
                  </a:lnTo>
                  <a:lnTo>
                    <a:pt x="10857" y="10752"/>
                  </a:lnTo>
                  <a:lnTo>
                    <a:pt x="10997" y="10682"/>
                  </a:lnTo>
                  <a:lnTo>
                    <a:pt x="5682"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9"/>
            <p:cNvSpPr/>
            <p:nvPr/>
          </p:nvSpPr>
          <p:spPr>
            <a:xfrm rot="444554">
              <a:off x="6601314" y="1930144"/>
              <a:ext cx="245252" cy="447063"/>
            </a:xfrm>
            <a:custGeom>
              <a:avLst/>
              <a:gdLst/>
              <a:ahLst/>
              <a:cxnLst/>
              <a:rect l="l" t="t" r="r" b="b"/>
              <a:pathLst>
                <a:path w="4494" h="8192" extrusionOk="0">
                  <a:moveTo>
                    <a:pt x="3696" y="1"/>
                  </a:moveTo>
                  <a:cubicBezTo>
                    <a:pt x="2240" y="1"/>
                    <a:pt x="1" y="6251"/>
                    <a:pt x="1" y="6251"/>
                  </a:cubicBezTo>
                  <a:lnTo>
                    <a:pt x="3322" y="8192"/>
                  </a:lnTo>
                  <a:cubicBezTo>
                    <a:pt x="3322" y="8192"/>
                    <a:pt x="4493" y="133"/>
                    <a:pt x="3794" y="10"/>
                  </a:cubicBezTo>
                  <a:cubicBezTo>
                    <a:pt x="3762" y="4"/>
                    <a:pt x="3729" y="1"/>
                    <a:pt x="3696"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9"/>
            <p:cNvSpPr/>
            <p:nvPr/>
          </p:nvSpPr>
          <p:spPr>
            <a:xfrm rot="444554">
              <a:off x="6721022" y="2409116"/>
              <a:ext cx="64014" cy="77330"/>
            </a:xfrm>
            <a:custGeom>
              <a:avLst/>
              <a:gdLst/>
              <a:ahLst/>
              <a:cxnLst/>
              <a:rect l="l" t="t" r="r" b="b"/>
              <a:pathLst>
                <a:path w="1173" h="1417" extrusionOk="0">
                  <a:moveTo>
                    <a:pt x="735" y="350"/>
                  </a:moveTo>
                  <a:lnTo>
                    <a:pt x="805" y="700"/>
                  </a:lnTo>
                  <a:cubicBezTo>
                    <a:pt x="648" y="735"/>
                    <a:pt x="543" y="752"/>
                    <a:pt x="456" y="787"/>
                  </a:cubicBezTo>
                  <a:lnTo>
                    <a:pt x="735" y="350"/>
                  </a:lnTo>
                  <a:close/>
                  <a:moveTo>
                    <a:pt x="788" y="1"/>
                  </a:moveTo>
                  <a:cubicBezTo>
                    <a:pt x="735" y="1"/>
                    <a:pt x="648" y="123"/>
                    <a:pt x="508" y="350"/>
                  </a:cubicBezTo>
                  <a:cubicBezTo>
                    <a:pt x="386" y="525"/>
                    <a:pt x="298" y="682"/>
                    <a:pt x="228" y="822"/>
                  </a:cubicBezTo>
                  <a:cubicBezTo>
                    <a:pt x="158" y="840"/>
                    <a:pt x="141" y="875"/>
                    <a:pt x="141" y="927"/>
                  </a:cubicBezTo>
                  <a:lnTo>
                    <a:pt x="158" y="980"/>
                  </a:lnTo>
                  <a:cubicBezTo>
                    <a:pt x="53" y="1172"/>
                    <a:pt x="1" y="1294"/>
                    <a:pt x="1" y="1329"/>
                  </a:cubicBezTo>
                  <a:cubicBezTo>
                    <a:pt x="1" y="1347"/>
                    <a:pt x="18" y="1364"/>
                    <a:pt x="36" y="1382"/>
                  </a:cubicBezTo>
                  <a:lnTo>
                    <a:pt x="106" y="1417"/>
                  </a:lnTo>
                  <a:cubicBezTo>
                    <a:pt x="141" y="1417"/>
                    <a:pt x="176" y="1399"/>
                    <a:pt x="193" y="1364"/>
                  </a:cubicBezTo>
                  <a:cubicBezTo>
                    <a:pt x="263" y="1207"/>
                    <a:pt x="316" y="1084"/>
                    <a:pt x="351" y="997"/>
                  </a:cubicBezTo>
                  <a:lnTo>
                    <a:pt x="595" y="945"/>
                  </a:lnTo>
                  <a:cubicBezTo>
                    <a:pt x="700" y="927"/>
                    <a:pt x="788" y="910"/>
                    <a:pt x="858" y="910"/>
                  </a:cubicBezTo>
                  <a:cubicBezTo>
                    <a:pt x="875" y="1049"/>
                    <a:pt x="893" y="1137"/>
                    <a:pt x="910" y="1207"/>
                  </a:cubicBezTo>
                  <a:cubicBezTo>
                    <a:pt x="962" y="1347"/>
                    <a:pt x="1015" y="1417"/>
                    <a:pt x="1067" y="1417"/>
                  </a:cubicBezTo>
                  <a:lnTo>
                    <a:pt x="1137" y="1399"/>
                  </a:lnTo>
                  <a:cubicBezTo>
                    <a:pt x="1155" y="1382"/>
                    <a:pt x="1172" y="1364"/>
                    <a:pt x="1172" y="1329"/>
                  </a:cubicBezTo>
                  <a:cubicBezTo>
                    <a:pt x="1172" y="1312"/>
                    <a:pt x="1155" y="1277"/>
                    <a:pt x="1137" y="1224"/>
                  </a:cubicBezTo>
                  <a:lnTo>
                    <a:pt x="1085" y="1084"/>
                  </a:lnTo>
                  <a:lnTo>
                    <a:pt x="945" y="420"/>
                  </a:lnTo>
                  <a:lnTo>
                    <a:pt x="875" y="105"/>
                  </a:lnTo>
                  <a:cubicBezTo>
                    <a:pt x="858" y="36"/>
                    <a:pt x="823" y="1"/>
                    <a:pt x="78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9"/>
            <p:cNvSpPr/>
            <p:nvPr/>
          </p:nvSpPr>
          <p:spPr>
            <a:xfrm rot="444554">
              <a:off x="7690180" y="2448160"/>
              <a:ext cx="43004" cy="81150"/>
            </a:xfrm>
            <a:custGeom>
              <a:avLst/>
              <a:gdLst/>
              <a:ahLst/>
              <a:cxnLst/>
              <a:rect l="l" t="t" r="r" b="b"/>
              <a:pathLst>
                <a:path w="788" h="1487" extrusionOk="0">
                  <a:moveTo>
                    <a:pt x="158" y="193"/>
                  </a:moveTo>
                  <a:lnTo>
                    <a:pt x="263" y="211"/>
                  </a:lnTo>
                  <a:cubicBezTo>
                    <a:pt x="333" y="228"/>
                    <a:pt x="403" y="263"/>
                    <a:pt x="473" y="333"/>
                  </a:cubicBezTo>
                  <a:cubicBezTo>
                    <a:pt x="543" y="403"/>
                    <a:pt x="595" y="490"/>
                    <a:pt x="595" y="578"/>
                  </a:cubicBezTo>
                  <a:cubicBezTo>
                    <a:pt x="595" y="595"/>
                    <a:pt x="577" y="630"/>
                    <a:pt x="543" y="665"/>
                  </a:cubicBezTo>
                  <a:cubicBezTo>
                    <a:pt x="525" y="700"/>
                    <a:pt x="508" y="717"/>
                    <a:pt x="473" y="752"/>
                  </a:cubicBezTo>
                  <a:cubicBezTo>
                    <a:pt x="420" y="787"/>
                    <a:pt x="333" y="805"/>
                    <a:pt x="210" y="805"/>
                  </a:cubicBezTo>
                  <a:lnTo>
                    <a:pt x="158" y="805"/>
                  </a:lnTo>
                  <a:lnTo>
                    <a:pt x="158" y="613"/>
                  </a:lnTo>
                  <a:cubicBezTo>
                    <a:pt x="175" y="543"/>
                    <a:pt x="175" y="473"/>
                    <a:pt x="175" y="438"/>
                  </a:cubicBezTo>
                  <a:cubicBezTo>
                    <a:pt x="175" y="403"/>
                    <a:pt x="175" y="368"/>
                    <a:pt x="175" y="315"/>
                  </a:cubicBezTo>
                  <a:lnTo>
                    <a:pt x="158" y="193"/>
                  </a:lnTo>
                  <a:close/>
                  <a:moveTo>
                    <a:pt x="123" y="1"/>
                  </a:moveTo>
                  <a:cubicBezTo>
                    <a:pt x="88" y="1"/>
                    <a:pt x="53" y="18"/>
                    <a:pt x="36" y="36"/>
                  </a:cubicBezTo>
                  <a:cubicBezTo>
                    <a:pt x="36" y="71"/>
                    <a:pt x="18" y="106"/>
                    <a:pt x="18" y="141"/>
                  </a:cubicBezTo>
                  <a:cubicBezTo>
                    <a:pt x="18" y="176"/>
                    <a:pt x="18" y="211"/>
                    <a:pt x="36" y="280"/>
                  </a:cubicBezTo>
                  <a:cubicBezTo>
                    <a:pt x="36" y="350"/>
                    <a:pt x="36" y="385"/>
                    <a:pt x="36" y="420"/>
                  </a:cubicBezTo>
                  <a:cubicBezTo>
                    <a:pt x="36" y="490"/>
                    <a:pt x="36" y="560"/>
                    <a:pt x="18" y="683"/>
                  </a:cubicBezTo>
                  <a:cubicBezTo>
                    <a:pt x="18" y="805"/>
                    <a:pt x="1" y="892"/>
                    <a:pt x="1" y="945"/>
                  </a:cubicBezTo>
                  <a:cubicBezTo>
                    <a:pt x="1" y="997"/>
                    <a:pt x="1" y="1067"/>
                    <a:pt x="18" y="1172"/>
                  </a:cubicBezTo>
                  <a:cubicBezTo>
                    <a:pt x="18" y="1259"/>
                    <a:pt x="18" y="1347"/>
                    <a:pt x="18" y="1382"/>
                  </a:cubicBezTo>
                  <a:cubicBezTo>
                    <a:pt x="18" y="1417"/>
                    <a:pt x="18" y="1434"/>
                    <a:pt x="36" y="1452"/>
                  </a:cubicBezTo>
                  <a:lnTo>
                    <a:pt x="88" y="1487"/>
                  </a:lnTo>
                  <a:lnTo>
                    <a:pt x="140" y="1452"/>
                  </a:lnTo>
                  <a:cubicBezTo>
                    <a:pt x="140" y="1434"/>
                    <a:pt x="158" y="1417"/>
                    <a:pt x="158" y="1382"/>
                  </a:cubicBezTo>
                  <a:lnTo>
                    <a:pt x="158" y="1207"/>
                  </a:lnTo>
                  <a:lnTo>
                    <a:pt x="140" y="1015"/>
                  </a:lnTo>
                  <a:lnTo>
                    <a:pt x="140" y="1015"/>
                  </a:lnTo>
                  <a:cubicBezTo>
                    <a:pt x="333" y="1085"/>
                    <a:pt x="508" y="1224"/>
                    <a:pt x="665" y="1434"/>
                  </a:cubicBezTo>
                  <a:lnTo>
                    <a:pt x="717" y="1469"/>
                  </a:lnTo>
                  <a:lnTo>
                    <a:pt x="752" y="1434"/>
                  </a:lnTo>
                  <a:cubicBezTo>
                    <a:pt x="770" y="1417"/>
                    <a:pt x="787" y="1399"/>
                    <a:pt x="787" y="1364"/>
                  </a:cubicBezTo>
                  <a:lnTo>
                    <a:pt x="770" y="1294"/>
                  </a:lnTo>
                  <a:cubicBezTo>
                    <a:pt x="682" y="1189"/>
                    <a:pt x="577" y="1067"/>
                    <a:pt x="438" y="962"/>
                  </a:cubicBezTo>
                  <a:cubicBezTo>
                    <a:pt x="508" y="945"/>
                    <a:pt x="577" y="892"/>
                    <a:pt x="630" y="840"/>
                  </a:cubicBezTo>
                  <a:cubicBezTo>
                    <a:pt x="700" y="752"/>
                    <a:pt x="735" y="665"/>
                    <a:pt x="735" y="578"/>
                  </a:cubicBezTo>
                  <a:cubicBezTo>
                    <a:pt x="735" y="385"/>
                    <a:pt x="630" y="211"/>
                    <a:pt x="438" y="88"/>
                  </a:cubicBezTo>
                  <a:cubicBezTo>
                    <a:pt x="403" y="53"/>
                    <a:pt x="350" y="36"/>
                    <a:pt x="280" y="18"/>
                  </a:cubicBezTo>
                  <a:lnTo>
                    <a:pt x="123"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9"/>
            <p:cNvSpPr/>
            <p:nvPr/>
          </p:nvSpPr>
          <p:spPr>
            <a:xfrm rot="444554">
              <a:off x="6543711" y="2158568"/>
              <a:ext cx="57247" cy="80223"/>
            </a:xfrm>
            <a:custGeom>
              <a:avLst/>
              <a:gdLst/>
              <a:ahLst/>
              <a:cxnLst/>
              <a:rect l="l" t="t" r="r" b="b"/>
              <a:pathLst>
                <a:path w="1049" h="1470" extrusionOk="0">
                  <a:moveTo>
                    <a:pt x="944" y="1"/>
                  </a:moveTo>
                  <a:cubicBezTo>
                    <a:pt x="909" y="1"/>
                    <a:pt x="892" y="18"/>
                    <a:pt x="857" y="53"/>
                  </a:cubicBezTo>
                  <a:lnTo>
                    <a:pt x="804" y="36"/>
                  </a:lnTo>
                  <a:lnTo>
                    <a:pt x="717" y="36"/>
                  </a:lnTo>
                  <a:cubicBezTo>
                    <a:pt x="559" y="36"/>
                    <a:pt x="420" y="123"/>
                    <a:pt x="262" y="316"/>
                  </a:cubicBezTo>
                  <a:cubicBezTo>
                    <a:pt x="87" y="543"/>
                    <a:pt x="0" y="753"/>
                    <a:pt x="0" y="962"/>
                  </a:cubicBezTo>
                  <a:cubicBezTo>
                    <a:pt x="0" y="1102"/>
                    <a:pt x="35" y="1225"/>
                    <a:pt x="122" y="1312"/>
                  </a:cubicBezTo>
                  <a:cubicBezTo>
                    <a:pt x="210" y="1417"/>
                    <a:pt x="332" y="1469"/>
                    <a:pt x="455" y="1469"/>
                  </a:cubicBezTo>
                  <a:cubicBezTo>
                    <a:pt x="629" y="1469"/>
                    <a:pt x="787" y="1382"/>
                    <a:pt x="962" y="1242"/>
                  </a:cubicBezTo>
                  <a:cubicBezTo>
                    <a:pt x="979" y="1225"/>
                    <a:pt x="997" y="1190"/>
                    <a:pt x="997" y="1172"/>
                  </a:cubicBezTo>
                  <a:lnTo>
                    <a:pt x="962" y="1102"/>
                  </a:lnTo>
                  <a:cubicBezTo>
                    <a:pt x="944" y="1085"/>
                    <a:pt x="927" y="1067"/>
                    <a:pt x="909" y="1067"/>
                  </a:cubicBezTo>
                  <a:cubicBezTo>
                    <a:pt x="892" y="1067"/>
                    <a:pt x="857" y="1085"/>
                    <a:pt x="822" y="1102"/>
                  </a:cubicBezTo>
                  <a:cubicBezTo>
                    <a:pt x="752" y="1172"/>
                    <a:pt x="682" y="1207"/>
                    <a:pt x="647" y="1225"/>
                  </a:cubicBezTo>
                  <a:cubicBezTo>
                    <a:pt x="594" y="1260"/>
                    <a:pt x="525" y="1277"/>
                    <a:pt x="455" y="1277"/>
                  </a:cubicBezTo>
                  <a:cubicBezTo>
                    <a:pt x="385" y="1277"/>
                    <a:pt x="315" y="1242"/>
                    <a:pt x="262" y="1172"/>
                  </a:cubicBezTo>
                  <a:cubicBezTo>
                    <a:pt x="210" y="1120"/>
                    <a:pt x="175" y="1050"/>
                    <a:pt x="175" y="962"/>
                  </a:cubicBezTo>
                  <a:cubicBezTo>
                    <a:pt x="175" y="805"/>
                    <a:pt x="262" y="630"/>
                    <a:pt x="402" y="438"/>
                  </a:cubicBezTo>
                  <a:cubicBezTo>
                    <a:pt x="525" y="298"/>
                    <a:pt x="629" y="228"/>
                    <a:pt x="717" y="228"/>
                  </a:cubicBezTo>
                  <a:lnTo>
                    <a:pt x="822" y="228"/>
                  </a:lnTo>
                  <a:cubicBezTo>
                    <a:pt x="822" y="246"/>
                    <a:pt x="839" y="263"/>
                    <a:pt x="857" y="316"/>
                  </a:cubicBezTo>
                  <a:cubicBezTo>
                    <a:pt x="892" y="351"/>
                    <a:pt x="909" y="386"/>
                    <a:pt x="962" y="386"/>
                  </a:cubicBezTo>
                  <a:cubicBezTo>
                    <a:pt x="979" y="386"/>
                    <a:pt x="1014" y="368"/>
                    <a:pt x="1031" y="351"/>
                  </a:cubicBezTo>
                  <a:lnTo>
                    <a:pt x="1049" y="281"/>
                  </a:lnTo>
                  <a:cubicBezTo>
                    <a:pt x="1049" y="193"/>
                    <a:pt x="1049" y="141"/>
                    <a:pt x="1031" y="88"/>
                  </a:cubicBezTo>
                  <a:cubicBezTo>
                    <a:pt x="1014" y="36"/>
                    <a:pt x="997" y="1"/>
                    <a:pt x="944"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9"/>
            <p:cNvSpPr/>
            <p:nvPr/>
          </p:nvSpPr>
          <p:spPr>
            <a:xfrm rot="444554">
              <a:off x="6993220" y="3267532"/>
              <a:ext cx="958796" cy="77330"/>
            </a:xfrm>
            <a:custGeom>
              <a:avLst/>
              <a:gdLst/>
              <a:ahLst/>
              <a:cxnLst/>
              <a:rect l="l" t="t" r="r" b="b"/>
              <a:pathLst>
                <a:path w="17569" h="1417" extrusionOk="0">
                  <a:moveTo>
                    <a:pt x="18" y="0"/>
                  </a:moveTo>
                  <a:lnTo>
                    <a:pt x="0" y="140"/>
                  </a:lnTo>
                  <a:lnTo>
                    <a:pt x="17569" y="1416"/>
                  </a:lnTo>
                  <a:lnTo>
                    <a:pt x="17569" y="1259"/>
                  </a:lnTo>
                  <a:lnTo>
                    <a:pt x="18"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9"/>
            <p:cNvSpPr/>
            <p:nvPr/>
          </p:nvSpPr>
          <p:spPr>
            <a:xfrm rot="444554">
              <a:off x="7257920" y="2809397"/>
              <a:ext cx="49662" cy="873007"/>
            </a:xfrm>
            <a:custGeom>
              <a:avLst/>
              <a:gdLst/>
              <a:ahLst/>
              <a:cxnLst/>
              <a:rect l="l" t="t" r="r" b="b"/>
              <a:pathLst>
                <a:path w="910" h="15997" extrusionOk="0">
                  <a:moveTo>
                    <a:pt x="752" y="1"/>
                  </a:moveTo>
                  <a:lnTo>
                    <a:pt x="1" y="15996"/>
                  </a:lnTo>
                  <a:lnTo>
                    <a:pt x="158" y="15996"/>
                  </a:lnTo>
                  <a:lnTo>
                    <a:pt x="910" y="18"/>
                  </a:lnTo>
                  <a:lnTo>
                    <a:pt x="752" y="1"/>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9"/>
            <p:cNvSpPr/>
            <p:nvPr/>
          </p:nvSpPr>
          <p:spPr>
            <a:xfrm rot="444554">
              <a:off x="7010126" y="3091810"/>
              <a:ext cx="820508" cy="395928"/>
            </a:xfrm>
            <a:custGeom>
              <a:avLst/>
              <a:gdLst/>
              <a:ahLst/>
              <a:cxnLst/>
              <a:rect l="l" t="t" r="r" b="b"/>
              <a:pathLst>
                <a:path w="15035" h="7255" extrusionOk="0">
                  <a:moveTo>
                    <a:pt x="7535" y="0"/>
                  </a:moveTo>
                  <a:cubicBezTo>
                    <a:pt x="7326" y="0"/>
                    <a:pt x="7116" y="122"/>
                    <a:pt x="6923" y="297"/>
                  </a:cubicBezTo>
                  <a:cubicBezTo>
                    <a:pt x="6556" y="612"/>
                    <a:pt x="6224" y="1136"/>
                    <a:pt x="5857" y="1748"/>
                  </a:cubicBezTo>
                  <a:cubicBezTo>
                    <a:pt x="5333" y="2692"/>
                    <a:pt x="4791" y="3828"/>
                    <a:pt x="4231" y="4720"/>
                  </a:cubicBezTo>
                  <a:cubicBezTo>
                    <a:pt x="3952" y="5174"/>
                    <a:pt x="3672" y="5577"/>
                    <a:pt x="3392" y="5839"/>
                  </a:cubicBezTo>
                  <a:cubicBezTo>
                    <a:pt x="3130" y="6118"/>
                    <a:pt x="2850" y="6276"/>
                    <a:pt x="2588" y="6276"/>
                  </a:cubicBezTo>
                  <a:lnTo>
                    <a:pt x="2571" y="6276"/>
                  </a:lnTo>
                  <a:cubicBezTo>
                    <a:pt x="2361" y="6258"/>
                    <a:pt x="2151" y="6171"/>
                    <a:pt x="1959" y="6031"/>
                  </a:cubicBezTo>
                  <a:cubicBezTo>
                    <a:pt x="1294" y="5489"/>
                    <a:pt x="822" y="4108"/>
                    <a:pt x="543" y="2867"/>
                  </a:cubicBezTo>
                  <a:cubicBezTo>
                    <a:pt x="403" y="2255"/>
                    <a:pt x="315" y="1678"/>
                    <a:pt x="246" y="1241"/>
                  </a:cubicBezTo>
                  <a:cubicBezTo>
                    <a:pt x="176" y="822"/>
                    <a:pt x="158" y="542"/>
                    <a:pt x="158" y="542"/>
                  </a:cubicBezTo>
                  <a:lnTo>
                    <a:pt x="1" y="559"/>
                  </a:lnTo>
                  <a:cubicBezTo>
                    <a:pt x="1" y="559"/>
                    <a:pt x="141" y="1993"/>
                    <a:pt x="543" y="3444"/>
                  </a:cubicBezTo>
                  <a:cubicBezTo>
                    <a:pt x="735" y="4178"/>
                    <a:pt x="980" y="4895"/>
                    <a:pt x="1312" y="5454"/>
                  </a:cubicBezTo>
                  <a:cubicBezTo>
                    <a:pt x="1469" y="5734"/>
                    <a:pt x="1662" y="5979"/>
                    <a:pt x="1871" y="6136"/>
                  </a:cubicBezTo>
                  <a:cubicBezTo>
                    <a:pt x="2081" y="6311"/>
                    <a:pt x="2308" y="6416"/>
                    <a:pt x="2571" y="6416"/>
                  </a:cubicBezTo>
                  <a:lnTo>
                    <a:pt x="2588" y="6416"/>
                  </a:lnTo>
                  <a:cubicBezTo>
                    <a:pt x="2833" y="6416"/>
                    <a:pt x="3078" y="6311"/>
                    <a:pt x="3305" y="6136"/>
                  </a:cubicBezTo>
                  <a:cubicBezTo>
                    <a:pt x="4074" y="5524"/>
                    <a:pt x="4808" y="4021"/>
                    <a:pt x="5542" y="2657"/>
                  </a:cubicBezTo>
                  <a:cubicBezTo>
                    <a:pt x="5892" y="1993"/>
                    <a:pt x="6242" y="1364"/>
                    <a:pt x="6591" y="892"/>
                  </a:cubicBezTo>
                  <a:cubicBezTo>
                    <a:pt x="6749" y="664"/>
                    <a:pt x="6923" y="472"/>
                    <a:pt x="7081" y="350"/>
                  </a:cubicBezTo>
                  <a:cubicBezTo>
                    <a:pt x="7256" y="227"/>
                    <a:pt x="7395" y="157"/>
                    <a:pt x="7535" y="157"/>
                  </a:cubicBezTo>
                  <a:cubicBezTo>
                    <a:pt x="7640" y="157"/>
                    <a:pt x="7745" y="192"/>
                    <a:pt x="7850" y="262"/>
                  </a:cubicBezTo>
                  <a:cubicBezTo>
                    <a:pt x="8217" y="524"/>
                    <a:pt x="8514" y="1084"/>
                    <a:pt x="8742" y="1783"/>
                  </a:cubicBezTo>
                  <a:cubicBezTo>
                    <a:pt x="9091" y="2849"/>
                    <a:pt x="9318" y="4196"/>
                    <a:pt x="9633" y="5297"/>
                  </a:cubicBezTo>
                  <a:cubicBezTo>
                    <a:pt x="9790" y="5839"/>
                    <a:pt x="9965" y="6328"/>
                    <a:pt x="10192" y="6678"/>
                  </a:cubicBezTo>
                  <a:cubicBezTo>
                    <a:pt x="10420" y="7027"/>
                    <a:pt x="10699" y="7255"/>
                    <a:pt x="11067" y="7255"/>
                  </a:cubicBezTo>
                  <a:cubicBezTo>
                    <a:pt x="11136" y="7255"/>
                    <a:pt x="11206" y="7255"/>
                    <a:pt x="11276" y="7237"/>
                  </a:cubicBezTo>
                  <a:cubicBezTo>
                    <a:pt x="11801" y="7115"/>
                    <a:pt x="12168" y="6643"/>
                    <a:pt x="12448" y="6031"/>
                  </a:cubicBezTo>
                  <a:cubicBezTo>
                    <a:pt x="12902" y="5105"/>
                    <a:pt x="13199" y="3846"/>
                    <a:pt x="13531" y="2815"/>
                  </a:cubicBezTo>
                  <a:cubicBezTo>
                    <a:pt x="13706" y="2308"/>
                    <a:pt x="13898" y="1836"/>
                    <a:pt x="14108" y="1521"/>
                  </a:cubicBezTo>
                  <a:cubicBezTo>
                    <a:pt x="14336" y="1206"/>
                    <a:pt x="14580" y="1014"/>
                    <a:pt x="14877" y="1014"/>
                  </a:cubicBezTo>
                  <a:cubicBezTo>
                    <a:pt x="14912" y="1014"/>
                    <a:pt x="14965" y="1031"/>
                    <a:pt x="15017" y="1031"/>
                  </a:cubicBezTo>
                  <a:lnTo>
                    <a:pt x="15035" y="892"/>
                  </a:lnTo>
                  <a:cubicBezTo>
                    <a:pt x="14982" y="874"/>
                    <a:pt x="14930" y="874"/>
                    <a:pt x="14877" y="874"/>
                  </a:cubicBezTo>
                  <a:cubicBezTo>
                    <a:pt x="14633" y="874"/>
                    <a:pt x="14423" y="961"/>
                    <a:pt x="14248" y="1136"/>
                  </a:cubicBezTo>
                  <a:cubicBezTo>
                    <a:pt x="13933" y="1433"/>
                    <a:pt x="13689" y="1923"/>
                    <a:pt x="13479" y="2517"/>
                  </a:cubicBezTo>
                  <a:cubicBezTo>
                    <a:pt x="13164" y="3391"/>
                    <a:pt x="12902" y="4475"/>
                    <a:pt x="12570" y="5367"/>
                  </a:cubicBezTo>
                  <a:cubicBezTo>
                    <a:pt x="12413" y="5804"/>
                    <a:pt x="12220" y="6206"/>
                    <a:pt x="11993" y="6521"/>
                  </a:cubicBezTo>
                  <a:cubicBezTo>
                    <a:pt x="11783" y="6818"/>
                    <a:pt x="11539" y="7010"/>
                    <a:pt x="11241" y="7080"/>
                  </a:cubicBezTo>
                  <a:cubicBezTo>
                    <a:pt x="11171" y="7097"/>
                    <a:pt x="11119" y="7115"/>
                    <a:pt x="11067" y="7115"/>
                  </a:cubicBezTo>
                  <a:cubicBezTo>
                    <a:pt x="10857" y="7115"/>
                    <a:pt x="10699" y="7027"/>
                    <a:pt x="10542" y="6870"/>
                  </a:cubicBezTo>
                  <a:cubicBezTo>
                    <a:pt x="10262" y="6608"/>
                    <a:pt x="10035" y="6118"/>
                    <a:pt x="9860" y="5507"/>
                  </a:cubicBezTo>
                  <a:cubicBezTo>
                    <a:pt x="9563" y="4615"/>
                    <a:pt x="9353" y="3461"/>
                    <a:pt x="9091" y="2447"/>
                  </a:cubicBezTo>
                  <a:cubicBezTo>
                    <a:pt x="8811" y="1433"/>
                    <a:pt x="8497" y="542"/>
                    <a:pt x="7937" y="140"/>
                  </a:cubicBezTo>
                  <a:cubicBezTo>
                    <a:pt x="7815" y="52"/>
                    <a:pt x="7675" y="0"/>
                    <a:pt x="7535"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9"/>
            <p:cNvSpPr/>
            <p:nvPr/>
          </p:nvSpPr>
          <p:spPr>
            <a:xfrm rot="444554">
              <a:off x="7196036" y="2086950"/>
              <a:ext cx="47752" cy="73510"/>
            </a:xfrm>
            <a:custGeom>
              <a:avLst/>
              <a:gdLst/>
              <a:ahLst/>
              <a:cxnLst/>
              <a:rect l="l" t="t" r="r" b="b"/>
              <a:pathLst>
                <a:path w="875" h="1347" extrusionOk="0">
                  <a:moveTo>
                    <a:pt x="123" y="0"/>
                  </a:moveTo>
                  <a:cubicBezTo>
                    <a:pt x="71" y="18"/>
                    <a:pt x="36" y="52"/>
                    <a:pt x="18" y="87"/>
                  </a:cubicBezTo>
                  <a:cubicBezTo>
                    <a:pt x="18" y="122"/>
                    <a:pt x="1" y="157"/>
                    <a:pt x="18" y="210"/>
                  </a:cubicBezTo>
                  <a:cubicBezTo>
                    <a:pt x="18" y="245"/>
                    <a:pt x="18" y="280"/>
                    <a:pt x="36" y="332"/>
                  </a:cubicBezTo>
                  <a:cubicBezTo>
                    <a:pt x="53" y="367"/>
                    <a:pt x="88" y="402"/>
                    <a:pt x="105" y="437"/>
                  </a:cubicBezTo>
                  <a:cubicBezTo>
                    <a:pt x="140" y="472"/>
                    <a:pt x="175" y="490"/>
                    <a:pt x="193" y="507"/>
                  </a:cubicBezTo>
                  <a:cubicBezTo>
                    <a:pt x="228" y="524"/>
                    <a:pt x="263" y="542"/>
                    <a:pt x="298" y="542"/>
                  </a:cubicBezTo>
                  <a:cubicBezTo>
                    <a:pt x="317" y="547"/>
                    <a:pt x="337" y="549"/>
                    <a:pt x="357" y="549"/>
                  </a:cubicBezTo>
                  <a:cubicBezTo>
                    <a:pt x="413" y="549"/>
                    <a:pt x="474" y="533"/>
                    <a:pt x="525" y="507"/>
                  </a:cubicBezTo>
                  <a:lnTo>
                    <a:pt x="595" y="472"/>
                  </a:lnTo>
                  <a:lnTo>
                    <a:pt x="595" y="542"/>
                  </a:lnTo>
                  <a:lnTo>
                    <a:pt x="595" y="594"/>
                  </a:lnTo>
                  <a:cubicBezTo>
                    <a:pt x="577" y="647"/>
                    <a:pt x="577" y="699"/>
                    <a:pt x="577" y="752"/>
                  </a:cubicBezTo>
                  <a:cubicBezTo>
                    <a:pt x="560" y="804"/>
                    <a:pt x="560" y="857"/>
                    <a:pt x="543" y="927"/>
                  </a:cubicBezTo>
                  <a:cubicBezTo>
                    <a:pt x="525" y="1014"/>
                    <a:pt x="473" y="1084"/>
                    <a:pt x="385" y="1136"/>
                  </a:cubicBezTo>
                  <a:cubicBezTo>
                    <a:pt x="350" y="1154"/>
                    <a:pt x="315" y="1171"/>
                    <a:pt x="280" y="1189"/>
                  </a:cubicBezTo>
                  <a:cubicBezTo>
                    <a:pt x="245" y="1206"/>
                    <a:pt x="210" y="1224"/>
                    <a:pt x="158" y="1224"/>
                  </a:cubicBezTo>
                  <a:lnTo>
                    <a:pt x="123" y="1241"/>
                  </a:lnTo>
                  <a:lnTo>
                    <a:pt x="105" y="1276"/>
                  </a:lnTo>
                  <a:lnTo>
                    <a:pt x="123" y="1311"/>
                  </a:lnTo>
                  <a:lnTo>
                    <a:pt x="175" y="1329"/>
                  </a:lnTo>
                  <a:cubicBezTo>
                    <a:pt x="193" y="1346"/>
                    <a:pt x="245" y="1346"/>
                    <a:pt x="263" y="1346"/>
                  </a:cubicBezTo>
                  <a:cubicBezTo>
                    <a:pt x="298" y="1346"/>
                    <a:pt x="333" y="1329"/>
                    <a:pt x="368" y="1329"/>
                  </a:cubicBezTo>
                  <a:cubicBezTo>
                    <a:pt x="403" y="1311"/>
                    <a:pt x="438" y="1294"/>
                    <a:pt x="473" y="1294"/>
                  </a:cubicBezTo>
                  <a:cubicBezTo>
                    <a:pt x="508" y="1276"/>
                    <a:pt x="543" y="1259"/>
                    <a:pt x="577" y="1259"/>
                  </a:cubicBezTo>
                  <a:lnTo>
                    <a:pt x="630" y="1224"/>
                  </a:lnTo>
                  <a:lnTo>
                    <a:pt x="682" y="1206"/>
                  </a:lnTo>
                  <a:cubicBezTo>
                    <a:pt x="717" y="1171"/>
                    <a:pt x="752" y="1154"/>
                    <a:pt x="787" y="1119"/>
                  </a:cubicBezTo>
                  <a:cubicBezTo>
                    <a:pt x="805" y="1066"/>
                    <a:pt x="822" y="1031"/>
                    <a:pt x="822" y="996"/>
                  </a:cubicBezTo>
                  <a:lnTo>
                    <a:pt x="840" y="944"/>
                  </a:lnTo>
                  <a:lnTo>
                    <a:pt x="840" y="892"/>
                  </a:lnTo>
                  <a:cubicBezTo>
                    <a:pt x="840" y="822"/>
                    <a:pt x="857" y="769"/>
                    <a:pt x="857" y="717"/>
                  </a:cubicBezTo>
                  <a:cubicBezTo>
                    <a:pt x="857" y="664"/>
                    <a:pt x="875" y="612"/>
                    <a:pt x="875" y="559"/>
                  </a:cubicBezTo>
                  <a:cubicBezTo>
                    <a:pt x="875" y="490"/>
                    <a:pt x="875" y="420"/>
                    <a:pt x="875" y="350"/>
                  </a:cubicBezTo>
                  <a:cubicBezTo>
                    <a:pt x="875" y="280"/>
                    <a:pt x="875" y="210"/>
                    <a:pt x="875" y="140"/>
                  </a:cubicBezTo>
                  <a:cubicBezTo>
                    <a:pt x="875" y="105"/>
                    <a:pt x="857" y="70"/>
                    <a:pt x="857" y="52"/>
                  </a:cubicBezTo>
                  <a:cubicBezTo>
                    <a:pt x="840" y="35"/>
                    <a:pt x="805" y="18"/>
                    <a:pt x="752" y="18"/>
                  </a:cubicBezTo>
                  <a:lnTo>
                    <a:pt x="682" y="18"/>
                  </a:lnTo>
                  <a:cubicBezTo>
                    <a:pt x="630" y="18"/>
                    <a:pt x="595" y="52"/>
                    <a:pt x="577" y="105"/>
                  </a:cubicBezTo>
                  <a:lnTo>
                    <a:pt x="543" y="157"/>
                  </a:lnTo>
                  <a:lnTo>
                    <a:pt x="508" y="227"/>
                  </a:lnTo>
                  <a:lnTo>
                    <a:pt x="455" y="297"/>
                  </a:lnTo>
                  <a:lnTo>
                    <a:pt x="403" y="367"/>
                  </a:lnTo>
                  <a:lnTo>
                    <a:pt x="385" y="385"/>
                  </a:lnTo>
                  <a:lnTo>
                    <a:pt x="350" y="402"/>
                  </a:lnTo>
                  <a:cubicBezTo>
                    <a:pt x="263" y="315"/>
                    <a:pt x="245" y="210"/>
                    <a:pt x="263" y="87"/>
                  </a:cubicBezTo>
                  <a:cubicBezTo>
                    <a:pt x="280" y="52"/>
                    <a:pt x="280" y="35"/>
                    <a:pt x="263" y="35"/>
                  </a:cubicBezTo>
                  <a:lnTo>
                    <a:pt x="228" y="18"/>
                  </a:lnTo>
                  <a:lnTo>
                    <a:pt x="175"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9"/>
            <p:cNvSpPr/>
            <p:nvPr/>
          </p:nvSpPr>
          <p:spPr>
            <a:xfrm rot="444554">
              <a:off x="7307740" y="2101646"/>
              <a:ext cx="43004" cy="56702"/>
            </a:xfrm>
            <a:custGeom>
              <a:avLst/>
              <a:gdLst/>
              <a:ahLst/>
              <a:cxnLst/>
              <a:rect l="l" t="t" r="r" b="b"/>
              <a:pathLst>
                <a:path w="788" h="1039" extrusionOk="0">
                  <a:moveTo>
                    <a:pt x="285" y="0"/>
                  </a:moveTo>
                  <a:cubicBezTo>
                    <a:pt x="260" y="0"/>
                    <a:pt x="235" y="13"/>
                    <a:pt x="211" y="25"/>
                  </a:cubicBezTo>
                  <a:lnTo>
                    <a:pt x="193" y="77"/>
                  </a:lnTo>
                  <a:lnTo>
                    <a:pt x="211" y="112"/>
                  </a:lnTo>
                  <a:lnTo>
                    <a:pt x="228" y="165"/>
                  </a:lnTo>
                  <a:cubicBezTo>
                    <a:pt x="246" y="200"/>
                    <a:pt x="246" y="235"/>
                    <a:pt x="263" y="270"/>
                  </a:cubicBezTo>
                  <a:cubicBezTo>
                    <a:pt x="281" y="305"/>
                    <a:pt x="298" y="340"/>
                    <a:pt x="316" y="375"/>
                  </a:cubicBezTo>
                  <a:lnTo>
                    <a:pt x="316" y="392"/>
                  </a:lnTo>
                  <a:lnTo>
                    <a:pt x="333" y="427"/>
                  </a:lnTo>
                  <a:cubicBezTo>
                    <a:pt x="281" y="480"/>
                    <a:pt x="246" y="532"/>
                    <a:pt x="211" y="584"/>
                  </a:cubicBezTo>
                  <a:cubicBezTo>
                    <a:pt x="158" y="637"/>
                    <a:pt x="123" y="689"/>
                    <a:pt x="88" y="742"/>
                  </a:cubicBezTo>
                  <a:lnTo>
                    <a:pt x="53" y="812"/>
                  </a:lnTo>
                  <a:lnTo>
                    <a:pt x="18" y="864"/>
                  </a:lnTo>
                  <a:lnTo>
                    <a:pt x="1" y="899"/>
                  </a:lnTo>
                  <a:lnTo>
                    <a:pt x="1" y="934"/>
                  </a:lnTo>
                  <a:lnTo>
                    <a:pt x="36" y="952"/>
                  </a:lnTo>
                  <a:lnTo>
                    <a:pt x="88" y="952"/>
                  </a:lnTo>
                  <a:cubicBezTo>
                    <a:pt x="123" y="952"/>
                    <a:pt x="141" y="952"/>
                    <a:pt x="158" y="917"/>
                  </a:cubicBezTo>
                  <a:lnTo>
                    <a:pt x="176" y="864"/>
                  </a:lnTo>
                  <a:lnTo>
                    <a:pt x="211" y="829"/>
                  </a:lnTo>
                  <a:cubicBezTo>
                    <a:pt x="228" y="794"/>
                    <a:pt x="263" y="759"/>
                    <a:pt x="281" y="724"/>
                  </a:cubicBezTo>
                  <a:cubicBezTo>
                    <a:pt x="316" y="689"/>
                    <a:pt x="333" y="654"/>
                    <a:pt x="368" y="619"/>
                  </a:cubicBezTo>
                  <a:lnTo>
                    <a:pt x="386" y="602"/>
                  </a:lnTo>
                  <a:lnTo>
                    <a:pt x="403" y="637"/>
                  </a:lnTo>
                  <a:lnTo>
                    <a:pt x="403" y="654"/>
                  </a:lnTo>
                  <a:cubicBezTo>
                    <a:pt x="438" y="707"/>
                    <a:pt x="455" y="759"/>
                    <a:pt x="473" y="812"/>
                  </a:cubicBezTo>
                  <a:cubicBezTo>
                    <a:pt x="490" y="864"/>
                    <a:pt x="508" y="917"/>
                    <a:pt x="525" y="952"/>
                  </a:cubicBezTo>
                  <a:lnTo>
                    <a:pt x="543" y="986"/>
                  </a:lnTo>
                  <a:lnTo>
                    <a:pt x="578" y="1021"/>
                  </a:lnTo>
                  <a:lnTo>
                    <a:pt x="613" y="1039"/>
                  </a:lnTo>
                  <a:lnTo>
                    <a:pt x="718" y="1039"/>
                  </a:lnTo>
                  <a:lnTo>
                    <a:pt x="753" y="1021"/>
                  </a:lnTo>
                  <a:lnTo>
                    <a:pt x="770" y="986"/>
                  </a:lnTo>
                  <a:lnTo>
                    <a:pt x="770" y="969"/>
                  </a:lnTo>
                  <a:lnTo>
                    <a:pt x="753" y="952"/>
                  </a:lnTo>
                  <a:cubicBezTo>
                    <a:pt x="700" y="777"/>
                    <a:pt x="630" y="584"/>
                    <a:pt x="578" y="410"/>
                  </a:cubicBezTo>
                  <a:lnTo>
                    <a:pt x="560" y="375"/>
                  </a:lnTo>
                  <a:lnTo>
                    <a:pt x="560" y="357"/>
                  </a:lnTo>
                  <a:cubicBezTo>
                    <a:pt x="578" y="322"/>
                    <a:pt x="595" y="305"/>
                    <a:pt x="613" y="270"/>
                  </a:cubicBezTo>
                  <a:cubicBezTo>
                    <a:pt x="630" y="252"/>
                    <a:pt x="648" y="217"/>
                    <a:pt x="683" y="200"/>
                  </a:cubicBezTo>
                  <a:lnTo>
                    <a:pt x="735" y="130"/>
                  </a:lnTo>
                  <a:cubicBezTo>
                    <a:pt x="753" y="95"/>
                    <a:pt x="770" y="77"/>
                    <a:pt x="788" y="42"/>
                  </a:cubicBezTo>
                  <a:lnTo>
                    <a:pt x="770" y="25"/>
                  </a:lnTo>
                  <a:lnTo>
                    <a:pt x="735" y="8"/>
                  </a:lnTo>
                  <a:lnTo>
                    <a:pt x="665" y="8"/>
                  </a:lnTo>
                  <a:lnTo>
                    <a:pt x="648" y="25"/>
                  </a:lnTo>
                  <a:lnTo>
                    <a:pt x="630" y="42"/>
                  </a:lnTo>
                  <a:lnTo>
                    <a:pt x="578" y="95"/>
                  </a:lnTo>
                  <a:lnTo>
                    <a:pt x="543" y="147"/>
                  </a:lnTo>
                  <a:lnTo>
                    <a:pt x="525" y="165"/>
                  </a:lnTo>
                  <a:lnTo>
                    <a:pt x="490" y="200"/>
                  </a:lnTo>
                  <a:lnTo>
                    <a:pt x="473" y="182"/>
                  </a:lnTo>
                  <a:lnTo>
                    <a:pt x="473" y="165"/>
                  </a:lnTo>
                  <a:lnTo>
                    <a:pt x="438" y="112"/>
                  </a:lnTo>
                  <a:lnTo>
                    <a:pt x="403" y="60"/>
                  </a:lnTo>
                  <a:cubicBezTo>
                    <a:pt x="386" y="25"/>
                    <a:pt x="351" y="8"/>
                    <a:pt x="316" y="8"/>
                  </a:cubicBezTo>
                  <a:cubicBezTo>
                    <a:pt x="305" y="2"/>
                    <a:pt x="295" y="0"/>
                    <a:pt x="285"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9"/>
            <p:cNvSpPr/>
            <p:nvPr/>
          </p:nvSpPr>
          <p:spPr>
            <a:xfrm rot="444554">
              <a:off x="7254064" y="2105645"/>
              <a:ext cx="54409" cy="17573"/>
            </a:xfrm>
            <a:custGeom>
              <a:avLst/>
              <a:gdLst/>
              <a:ahLst/>
              <a:cxnLst/>
              <a:rect l="l" t="t" r="r" b="b"/>
              <a:pathLst>
                <a:path w="997" h="322" extrusionOk="0">
                  <a:moveTo>
                    <a:pt x="739" y="1"/>
                  </a:moveTo>
                  <a:cubicBezTo>
                    <a:pt x="664" y="1"/>
                    <a:pt x="592" y="18"/>
                    <a:pt x="507" y="28"/>
                  </a:cubicBezTo>
                  <a:cubicBezTo>
                    <a:pt x="367" y="46"/>
                    <a:pt x="245" y="63"/>
                    <a:pt x="105" y="98"/>
                  </a:cubicBezTo>
                  <a:cubicBezTo>
                    <a:pt x="0" y="133"/>
                    <a:pt x="52" y="308"/>
                    <a:pt x="140" y="308"/>
                  </a:cubicBezTo>
                  <a:cubicBezTo>
                    <a:pt x="210" y="317"/>
                    <a:pt x="280" y="321"/>
                    <a:pt x="352" y="321"/>
                  </a:cubicBezTo>
                  <a:cubicBezTo>
                    <a:pt x="424" y="321"/>
                    <a:pt x="498" y="317"/>
                    <a:pt x="577" y="308"/>
                  </a:cubicBezTo>
                  <a:cubicBezTo>
                    <a:pt x="612" y="308"/>
                    <a:pt x="647" y="309"/>
                    <a:pt x="681" y="309"/>
                  </a:cubicBezTo>
                  <a:cubicBezTo>
                    <a:pt x="768" y="309"/>
                    <a:pt x="852" y="300"/>
                    <a:pt x="927" y="238"/>
                  </a:cubicBezTo>
                  <a:cubicBezTo>
                    <a:pt x="996" y="186"/>
                    <a:pt x="961" y="63"/>
                    <a:pt x="892" y="28"/>
                  </a:cubicBezTo>
                  <a:cubicBezTo>
                    <a:pt x="837" y="8"/>
                    <a:pt x="787" y="1"/>
                    <a:pt x="739"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9"/>
            <p:cNvSpPr/>
            <p:nvPr/>
          </p:nvSpPr>
          <p:spPr>
            <a:xfrm rot="444554">
              <a:off x="7255547" y="2131241"/>
              <a:ext cx="51572" cy="17027"/>
            </a:xfrm>
            <a:custGeom>
              <a:avLst/>
              <a:gdLst/>
              <a:ahLst/>
              <a:cxnLst/>
              <a:rect l="l" t="t" r="r" b="b"/>
              <a:pathLst>
                <a:path w="945" h="312" extrusionOk="0">
                  <a:moveTo>
                    <a:pt x="735" y="0"/>
                  </a:moveTo>
                  <a:cubicBezTo>
                    <a:pt x="542" y="0"/>
                    <a:pt x="333" y="70"/>
                    <a:pt x="140" y="105"/>
                  </a:cubicBezTo>
                  <a:cubicBezTo>
                    <a:pt x="0" y="123"/>
                    <a:pt x="53" y="298"/>
                    <a:pt x="175" y="298"/>
                  </a:cubicBezTo>
                  <a:cubicBezTo>
                    <a:pt x="254" y="305"/>
                    <a:pt x="344" y="312"/>
                    <a:pt x="436" y="312"/>
                  </a:cubicBezTo>
                  <a:cubicBezTo>
                    <a:pt x="570" y="312"/>
                    <a:pt x="708" y="297"/>
                    <a:pt x="822" y="245"/>
                  </a:cubicBezTo>
                  <a:cubicBezTo>
                    <a:pt x="944" y="175"/>
                    <a:pt x="857" y="18"/>
                    <a:pt x="735"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9"/>
            <p:cNvSpPr/>
            <p:nvPr/>
          </p:nvSpPr>
          <p:spPr>
            <a:xfrm rot="444554">
              <a:off x="7360874" y="2068469"/>
              <a:ext cx="45896" cy="45787"/>
            </a:xfrm>
            <a:custGeom>
              <a:avLst/>
              <a:gdLst/>
              <a:ahLst/>
              <a:cxnLst/>
              <a:rect l="l" t="t" r="r" b="b"/>
              <a:pathLst>
                <a:path w="841" h="839" extrusionOk="0">
                  <a:moveTo>
                    <a:pt x="329" y="0"/>
                  </a:moveTo>
                  <a:cubicBezTo>
                    <a:pt x="271" y="0"/>
                    <a:pt x="211" y="10"/>
                    <a:pt x="158" y="22"/>
                  </a:cubicBezTo>
                  <a:cubicBezTo>
                    <a:pt x="71" y="22"/>
                    <a:pt x="53" y="109"/>
                    <a:pt x="106" y="179"/>
                  </a:cubicBezTo>
                  <a:cubicBezTo>
                    <a:pt x="123" y="214"/>
                    <a:pt x="158" y="232"/>
                    <a:pt x="193" y="249"/>
                  </a:cubicBezTo>
                  <a:cubicBezTo>
                    <a:pt x="207" y="262"/>
                    <a:pt x="220" y="268"/>
                    <a:pt x="232" y="268"/>
                  </a:cubicBezTo>
                  <a:cubicBezTo>
                    <a:pt x="252" y="268"/>
                    <a:pt x="270" y="253"/>
                    <a:pt x="281" y="232"/>
                  </a:cubicBezTo>
                  <a:lnTo>
                    <a:pt x="340" y="232"/>
                  </a:lnTo>
                  <a:cubicBezTo>
                    <a:pt x="305" y="246"/>
                    <a:pt x="207" y="356"/>
                    <a:pt x="176" y="371"/>
                  </a:cubicBezTo>
                  <a:cubicBezTo>
                    <a:pt x="106" y="459"/>
                    <a:pt x="1" y="546"/>
                    <a:pt x="36" y="669"/>
                  </a:cubicBezTo>
                  <a:cubicBezTo>
                    <a:pt x="71" y="791"/>
                    <a:pt x="176" y="808"/>
                    <a:pt x="281" y="826"/>
                  </a:cubicBezTo>
                  <a:cubicBezTo>
                    <a:pt x="336" y="832"/>
                    <a:pt x="398" y="838"/>
                    <a:pt x="461" y="838"/>
                  </a:cubicBezTo>
                  <a:cubicBezTo>
                    <a:pt x="575" y="838"/>
                    <a:pt x="691" y="818"/>
                    <a:pt x="770" y="739"/>
                  </a:cubicBezTo>
                  <a:cubicBezTo>
                    <a:pt x="840" y="686"/>
                    <a:pt x="788" y="581"/>
                    <a:pt x="718" y="564"/>
                  </a:cubicBezTo>
                  <a:cubicBezTo>
                    <a:pt x="665" y="546"/>
                    <a:pt x="626" y="542"/>
                    <a:pt x="589" y="542"/>
                  </a:cubicBezTo>
                  <a:cubicBezTo>
                    <a:pt x="552" y="542"/>
                    <a:pt x="517" y="546"/>
                    <a:pt x="473" y="546"/>
                  </a:cubicBezTo>
                  <a:cubicBezTo>
                    <a:pt x="456" y="546"/>
                    <a:pt x="421" y="564"/>
                    <a:pt x="386" y="564"/>
                  </a:cubicBezTo>
                  <a:cubicBezTo>
                    <a:pt x="438" y="511"/>
                    <a:pt x="490" y="459"/>
                    <a:pt x="508" y="441"/>
                  </a:cubicBezTo>
                  <a:cubicBezTo>
                    <a:pt x="560" y="371"/>
                    <a:pt x="595" y="284"/>
                    <a:pt x="578" y="179"/>
                  </a:cubicBezTo>
                  <a:cubicBezTo>
                    <a:pt x="555" y="39"/>
                    <a:pt x="446" y="0"/>
                    <a:pt x="329"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9"/>
            <p:cNvSpPr/>
            <p:nvPr/>
          </p:nvSpPr>
          <p:spPr>
            <a:xfrm rot="444554">
              <a:off x="7143234" y="2500724"/>
              <a:ext cx="844356" cy="168904"/>
            </a:xfrm>
            <a:custGeom>
              <a:avLst/>
              <a:gdLst/>
              <a:ahLst/>
              <a:cxnLst/>
              <a:rect l="l" t="t" r="r" b="b"/>
              <a:pathLst>
                <a:path w="15472" h="3095" extrusionOk="0">
                  <a:moveTo>
                    <a:pt x="3899" y="158"/>
                  </a:moveTo>
                  <a:cubicBezTo>
                    <a:pt x="5053" y="158"/>
                    <a:pt x="6416" y="228"/>
                    <a:pt x="7850" y="367"/>
                  </a:cubicBezTo>
                  <a:cubicBezTo>
                    <a:pt x="9947" y="577"/>
                    <a:pt x="11835" y="892"/>
                    <a:pt x="13181" y="1259"/>
                  </a:cubicBezTo>
                  <a:cubicBezTo>
                    <a:pt x="13863" y="1434"/>
                    <a:pt x="14405" y="1626"/>
                    <a:pt x="14772" y="1818"/>
                  </a:cubicBezTo>
                  <a:cubicBezTo>
                    <a:pt x="14965" y="1906"/>
                    <a:pt x="15104" y="1993"/>
                    <a:pt x="15192" y="2081"/>
                  </a:cubicBezTo>
                  <a:cubicBezTo>
                    <a:pt x="15297" y="2168"/>
                    <a:pt x="15332" y="2238"/>
                    <a:pt x="15332" y="2290"/>
                  </a:cubicBezTo>
                  <a:lnTo>
                    <a:pt x="15332" y="2308"/>
                  </a:lnTo>
                  <a:cubicBezTo>
                    <a:pt x="15314" y="2343"/>
                    <a:pt x="15297" y="2378"/>
                    <a:pt x="15262" y="2413"/>
                  </a:cubicBezTo>
                  <a:cubicBezTo>
                    <a:pt x="15122" y="2570"/>
                    <a:pt x="14685" y="2710"/>
                    <a:pt x="14038" y="2797"/>
                  </a:cubicBezTo>
                  <a:cubicBezTo>
                    <a:pt x="13409" y="2902"/>
                    <a:pt x="12570" y="2937"/>
                    <a:pt x="11591" y="2937"/>
                  </a:cubicBezTo>
                  <a:cubicBezTo>
                    <a:pt x="10419" y="2937"/>
                    <a:pt x="9073" y="2867"/>
                    <a:pt x="7622" y="2727"/>
                  </a:cubicBezTo>
                  <a:cubicBezTo>
                    <a:pt x="5525" y="2518"/>
                    <a:pt x="3654" y="2203"/>
                    <a:pt x="2291" y="1836"/>
                  </a:cubicBezTo>
                  <a:cubicBezTo>
                    <a:pt x="1626" y="1661"/>
                    <a:pt x="1067" y="1469"/>
                    <a:pt x="700" y="1294"/>
                  </a:cubicBezTo>
                  <a:cubicBezTo>
                    <a:pt x="507" y="1189"/>
                    <a:pt x="368" y="1102"/>
                    <a:pt x="280" y="1014"/>
                  </a:cubicBezTo>
                  <a:cubicBezTo>
                    <a:pt x="193" y="944"/>
                    <a:pt x="158" y="857"/>
                    <a:pt x="158" y="805"/>
                  </a:cubicBezTo>
                  <a:cubicBezTo>
                    <a:pt x="158" y="752"/>
                    <a:pt x="175" y="717"/>
                    <a:pt x="210" y="682"/>
                  </a:cubicBezTo>
                  <a:cubicBezTo>
                    <a:pt x="368" y="525"/>
                    <a:pt x="805" y="385"/>
                    <a:pt x="1434" y="298"/>
                  </a:cubicBezTo>
                  <a:cubicBezTo>
                    <a:pt x="2081" y="210"/>
                    <a:pt x="2920" y="158"/>
                    <a:pt x="3899" y="158"/>
                  </a:cubicBezTo>
                  <a:close/>
                  <a:moveTo>
                    <a:pt x="3899" y="0"/>
                  </a:moveTo>
                  <a:cubicBezTo>
                    <a:pt x="2763" y="0"/>
                    <a:pt x="1819" y="70"/>
                    <a:pt x="1154" y="193"/>
                  </a:cubicBezTo>
                  <a:cubicBezTo>
                    <a:pt x="805" y="245"/>
                    <a:pt x="542" y="333"/>
                    <a:pt x="350" y="420"/>
                  </a:cubicBezTo>
                  <a:cubicBezTo>
                    <a:pt x="245" y="455"/>
                    <a:pt x="175" y="507"/>
                    <a:pt x="105" y="577"/>
                  </a:cubicBezTo>
                  <a:cubicBezTo>
                    <a:pt x="53" y="630"/>
                    <a:pt x="18" y="700"/>
                    <a:pt x="1" y="787"/>
                  </a:cubicBezTo>
                  <a:lnTo>
                    <a:pt x="1" y="805"/>
                  </a:lnTo>
                  <a:cubicBezTo>
                    <a:pt x="1" y="927"/>
                    <a:pt x="70" y="1032"/>
                    <a:pt x="175" y="1137"/>
                  </a:cubicBezTo>
                  <a:cubicBezTo>
                    <a:pt x="368" y="1311"/>
                    <a:pt x="700" y="1469"/>
                    <a:pt x="1137" y="1644"/>
                  </a:cubicBezTo>
                  <a:cubicBezTo>
                    <a:pt x="2465" y="2133"/>
                    <a:pt x="4860" y="2605"/>
                    <a:pt x="7605" y="2885"/>
                  </a:cubicBezTo>
                  <a:cubicBezTo>
                    <a:pt x="9056" y="3025"/>
                    <a:pt x="10419" y="3095"/>
                    <a:pt x="11591" y="3095"/>
                  </a:cubicBezTo>
                  <a:cubicBezTo>
                    <a:pt x="12709" y="3095"/>
                    <a:pt x="13653" y="3025"/>
                    <a:pt x="14335" y="2902"/>
                  </a:cubicBezTo>
                  <a:cubicBezTo>
                    <a:pt x="14667" y="2850"/>
                    <a:pt x="14947" y="2780"/>
                    <a:pt x="15139" y="2675"/>
                  </a:cubicBezTo>
                  <a:cubicBezTo>
                    <a:pt x="15227" y="2640"/>
                    <a:pt x="15314" y="2588"/>
                    <a:pt x="15367" y="2518"/>
                  </a:cubicBezTo>
                  <a:cubicBezTo>
                    <a:pt x="15419" y="2465"/>
                    <a:pt x="15472" y="2395"/>
                    <a:pt x="15472" y="2325"/>
                  </a:cubicBezTo>
                  <a:lnTo>
                    <a:pt x="15472" y="2290"/>
                  </a:lnTo>
                  <a:cubicBezTo>
                    <a:pt x="15472" y="2168"/>
                    <a:pt x="15402" y="2063"/>
                    <a:pt x="15297" y="1958"/>
                  </a:cubicBezTo>
                  <a:cubicBezTo>
                    <a:pt x="15104" y="1801"/>
                    <a:pt x="14790" y="1626"/>
                    <a:pt x="14335" y="1469"/>
                  </a:cubicBezTo>
                  <a:cubicBezTo>
                    <a:pt x="13007" y="962"/>
                    <a:pt x="10629" y="490"/>
                    <a:pt x="7867" y="210"/>
                  </a:cubicBezTo>
                  <a:cubicBezTo>
                    <a:pt x="6416" y="70"/>
                    <a:pt x="5053" y="0"/>
                    <a:pt x="3899"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9"/>
            <p:cNvSpPr/>
            <p:nvPr/>
          </p:nvSpPr>
          <p:spPr>
            <a:xfrm rot="444554">
              <a:off x="7560797" y="2608853"/>
              <a:ext cx="419831" cy="87208"/>
            </a:xfrm>
            <a:custGeom>
              <a:avLst/>
              <a:gdLst/>
              <a:ahLst/>
              <a:cxnLst/>
              <a:rect l="l" t="t" r="r" b="b"/>
              <a:pathLst>
                <a:path w="7693" h="1598" extrusionOk="0">
                  <a:moveTo>
                    <a:pt x="88" y="0"/>
                  </a:moveTo>
                  <a:cubicBezTo>
                    <a:pt x="53" y="0"/>
                    <a:pt x="18" y="18"/>
                    <a:pt x="1" y="70"/>
                  </a:cubicBezTo>
                  <a:cubicBezTo>
                    <a:pt x="1" y="105"/>
                    <a:pt x="36" y="140"/>
                    <a:pt x="71" y="158"/>
                  </a:cubicBezTo>
                  <a:lnTo>
                    <a:pt x="648" y="210"/>
                  </a:lnTo>
                  <a:cubicBezTo>
                    <a:pt x="700" y="210"/>
                    <a:pt x="735" y="175"/>
                    <a:pt x="735" y="140"/>
                  </a:cubicBezTo>
                  <a:cubicBezTo>
                    <a:pt x="735" y="105"/>
                    <a:pt x="717" y="70"/>
                    <a:pt x="665" y="53"/>
                  </a:cubicBezTo>
                  <a:lnTo>
                    <a:pt x="88" y="0"/>
                  </a:lnTo>
                  <a:close/>
                  <a:moveTo>
                    <a:pt x="1223" y="118"/>
                  </a:moveTo>
                  <a:cubicBezTo>
                    <a:pt x="1195" y="118"/>
                    <a:pt x="1172" y="147"/>
                    <a:pt x="1172" y="175"/>
                  </a:cubicBezTo>
                  <a:cubicBezTo>
                    <a:pt x="1172" y="228"/>
                    <a:pt x="1189" y="262"/>
                    <a:pt x="1242" y="262"/>
                  </a:cubicBezTo>
                  <a:lnTo>
                    <a:pt x="1819" y="315"/>
                  </a:lnTo>
                  <a:cubicBezTo>
                    <a:pt x="1825" y="318"/>
                    <a:pt x="1832" y="320"/>
                    <a:pt x="1838" y="320"/>
                  </a:cubicBezTo>
                  <a:cubicBezTo>
                    <a:pt x="1866" y="320"/>
                    <a:pt x="1892" y="291"/>
                    <a:pt x="1906" y="262"/>
                  </a:cubicBezTo>
                  <a:cubicBezTo>
                    <a:pt x="1906" y="210"/>
                    <a:pt x="1871" y="175"/>
                    <a:pt x="1836" y="175"/>
                  </a:cubicBezTo>
                  <a:lnTo>
                    <a:pt x="1242" y="123"/>
                  </a:lnTo>
                  <a:cubicBezTo>
                    <a:pt x="1235" y="119"/>
                    <a:pt x="1229" y="118"/>
                    <a:pt x="1223" y="118"/>
                  </a:cubicBezTo>
                  <a:close/>
                  <a:moveTo>
                    <a:pt x="2413" y="228"/>
                  </a:moveTo>
                  <a:cubicBezTo>
                    <a:pt x="2361" y="228"/>
                    <a:pt x="2326" y="262"/>
                    <a:pt x="2326" y="297"/>
                  </a:cubicBezTo>
                  <a:cubicBezTo>
                    <a:pt x="2326" y="332"/>
                    <a:pt x="2361" y="385"/>
                    <a:pt x="2396" y="385"/>
                  </a:cubicBezTo>
                  <a:lnTo>
                    <a:pt x="2973" y="437"/>
                  </a:lnTo>
                  <a:cubicBezTo>
                    <a:pt x="3008" y="437"/>
                    <a:pt x="3060" y="420"/>
                    <a:pt x="3060" y="367"/>
                  </a:cubicBezTo>
                  <a:cubicBezTo>
                    <a:pt x="3060" y="332"/>
                    <a:pt x="3025" y="297"/>
                    <a:pt x="2990" y="280"/>
                  </a:cubicBezTo>
                  <a:lnTo>
                    <a:pt x="2413" y="228"/>
                  </a:lnTo>
                  <a:close/>
                  <a:moveTo>
                    <a:pt x="3567" y="350"/>
                  </a:moveTo>
                  <a:cubicBezTo>
                    <a:pt x="3532" y="350"/>
                    <a:pt x="3497" y="367"/>
                    <a:pt x="3480" y="420"/>
                  </a:cubicBezTo>
                  <a:cubicBezTo>
                    <a:pt x="3480" y="455"/>
                    <a:pt x="3514" y="490"/>
                    <a:pt x="3549" y="490"/>
                  </a:cubicBezTo>
                  <a:lnTo>
                    <a:pt x="4126" y="560"/>
                  </a:lnTo>
                  <a:cubicBezTo>
                    <a:pt x="4179" y="560"/>
                    <a:pt x="4214" y="525"/>
                    <a:pt x="4214" y="490"/>
                  </a:cubicBezTo>
                  <a:cubicBezTo>
                    <a:pt x="4214" y="437"/>
                    <a:pt x="4196" y="402"/>
                    <a:pt x="4144" y="402"/>
                  </a:cubicBezTo>
                  <a:lnTo>
                    <a:pt x="3567" y="350"/>
                  </a:lnTo>
                  <a:close/>
                  <a:moveTo>
                    <a:pt x="372" y="203"/>
                  </a:moveTo>
                  <a:cubicBezTo>
                    <a:pt x="342" y="203"/>
                    <a:pt x="311" y="219"/>
                    <a:pt x="298" y="245"/>
                  </a:cubicBezTo>
                  <a:cubicBezTo>
                    <a:pt x="280" y="280"/>
                    <a:pt x="298" y="332"/>
                    <a:pt x="333" y="350"/>
                  </a:cubicBezTo>
                  <a:lnTo>
                    <a:pt x="840" y="630"/>
                  </a:lnTo>
                  <a:cubicBezTo>
                    <a:pt x="849" y="634"/>
                    <a:pt x="860" y="636"/>
                    <a:pt x="871" y="636"/>
                  </a:cubicBezTo>
                  <a:cubicBezTo>
                    <a:pt x="900" y="636"/>
                    <a:pt x="932" y="620"/>
                    <a:pt x="945" y="595"/>
                  </a:cubicBezTo>
                  <a:cubicBezTo>
                    <a:pt x="962" y="560"/>
                    <a:pt x="945" y="507"/>
                    <a:pt x="910" y="490"/>
                  </a:cubicBezTo>
                  <a:lnTo>
                    <a:pt x="403" y="210"/>
                  </a:lnTo>
                  <a:cubicBezTo>
                    <a:pt x="393" y="205"/>
                    <a:pt x="383" y="203"/>
                    <a:pt x="372" y="203"/>
                  </a:cubicBezTo>
                  <a:close/>
                  <a:moveTo>
                    <a:pt x="4721" y="455"/>
                  </a:moveTo>
                  <a:cubicBezTo>
                    <a:pt x="4686" y="455"/>
                    <a:pt x="4651" y="490"/>
                    <a:pt x="4651" y="525"/>
                  </a:cubicBezTo>
                  <a:cubicBezTo>
                    <a:pt x="4651" y="577"/>
                    <a:pt x="4668" y="612"/>
                    <a:pt x="4721" y="612"/>
                  </a:cubicBezTo>
                  <a:lnTo>
                    <a:pt x="5298" y="665"/>
                  </a:lnTo>
                  <a:cubicBezTo>
                    <a:pt x="5333" y="665"/>
                    <a:pt x="5367" y="647"/>
                    <a:pt x="5385" y="595"/>
                  </a:cubicBezTo>
                  <a:cubicBezTo>
                    <a:pt x="5385" y="560"/>
                    <a:pt x="5350" y="525"/>
                    <a:pt x="5315" y="525"/>
                  </a:cubicBezTo>
                  <a:lnTo>
                    <a:pt x="4721" y="455"/>
                  </a:lnTo>
                  <a:close/>
                  <a:moveTo>
                    <a:pt x="5892" y="577"/>
                  </a:moveTo>
                  <a:cubicBezTo>
                    <a:pt x="5839" y="577"/>
                    <a:pt x="5805" y="595"/>
                    <a:pt x="5805" y="647"/>
                  </a:cubicBezTo>
                  <a:cubicBezTo>
                    <a:pt x="5805" y="682"/>
                    <a:pt x="5839" y="717"/>
                    <a:pt x="5874" y="734"/>
                  </a:cubicBezTo>
                  <a:lnTo>
                    <a:pt x="6451" y="787"/>
                  </a:lnTo>
                  <a:cubicBezTo>
                    <a:pt x="6504" y="787"/>
                    <a:pt x="6539" y="752"/>
                    <a:pt x="6539" y="717"/>
                  </a:cubicBezTo>
                  <a:cubicBezTo>
                    <a:pt x="6539" y="682"/>
                    <a:pt x="6504" y="630"/>
                    <a:pt x="6469" y="630"/>
                  </a:cubicBezTo>
                  <a:lnTo>
                    <a:pt x="5892" y="577"/>
                  </a:lnTo>
                  <a:close/>
                  <a:moveTo>
                    <a:pt x="7027" y="695"/>
                  </a:moveTo>
                  <a:cubicBezTo>
                    <a:pt x="6998" y="695"/>
                    <a:pt x="6973" y="723"/>
                    <a:pt x="6958" y="752"/>
                  </a:cubicBezTo>
                  <a:cubicBezTo>
                    <a:pt x="6958" y="804"/>
                    <a:pt x="6993" y="839"/>
                    <a:pt x="7028" y="839"/>
                  </a:cubicBezTo>
                  <a:lnTo>
                    <a:pt x="7605" y="892"/>
                  </a:lnTo>
                  <a:cubicBezTo>
                    <a:pt x="7615" y="895"/>
                    <a:pt x="7624" y="896"/>
                    <a:pt x="7632" y="896"/>
                  </a:cubicBezTo>
                  <a:cubicBezTo>
                    <a:pt x="7669" y="896"/>
                    <a:pt x="7693" y="868"/>
                    <a:pt x="7693" y="839"/>
                  </a:cubicBezTo>
                  <a:cubicBezTo>
                    <a:pt x="7693" y="787"/>
                    <a:pt x="7675" y="752"/>
                    <a:pt x="7623" y="752"/>
                  </a:cubicBezTo>
                  <a:lnTo>
                    <a:pt x="7046" y="700"/>
                  </a:lnTo>
                  <a:cubicBezTo>
                    <a:pt x="7039" y="696"/>
                    <a:pt x="7033" y="695"/>
                    <a:pt x="7027" y="695"/>
                  </a:cubicBezTo>
                  <a:close/>
                  <a:moveTo>
                    <a:pt x="1396" y="763"/>
                  </a:moveTo>
                  <a:cubicBezTo>
                    <a:pt x="1364" y="763"/>
                    <a:pt x="1342" y="779"/>
                    <a:pt x="1329" y="804"/>
                  </a:cubicBezTo>
                  <a:cubicBezTo>
                    <a:pt x="1312" y="839"/>
                    <a:pt x="1312" y="892"/>
                    <a:pt x="1347" y="909"/>
                  </a:cubicBezTo>
                  <a:lnTo>
                    <a:pt x="1871" y="1189"/>
                  </a:lnTo>
                  <a:cubicBezTo>
                    <a:pt x="1881" y="1194"/>
                    <a:pt x="1890" y="1196"/>
                    <a:pt x="1899" y="1196"/>
                  </a:cubicBezTo>
                  <a:cubicBezTo>
                    <a:pt x="1925" y="1196"/>
                    <a:pt x="1951" y="1180"/>
                    <a:pt x="1976" y="1154"/>
                  </a:cubicBezTo>
                  <a:cubicBezTo>
                    <a:pt x="1994" y="1119"/>
                    <a:pt x="1976" y="1067"/>
                    <a:pt x="1941" y="1049"/>
                  </a:cubicBezTo>
                  <a:lnTo>
                    <a:pt x="1434" y="769"/>
                  </a:lnTo>
                  <a:cubicBezTo>
                    <a:pt x="1420" y="765"/>
                    <a:pt x="1407" y="763"/>
                    <a:pt x="1396" y="763"/>
                  </a:cubicBezTo>
                  <a:close/>
                  <a:moveTo>
                    <a:pt x="2417" y="1322"/>
                  </a:moveTo>
                  <a:cubicBezTo>
                    <a:pt x="2388" y="1322"/>
                    <a:pt x="2356" y="1338"/>
                    <a:pt x="2343" y="1364"/>
                  </a:cubicBezTo>
                  <a:cubicBezTo>
                    <a:pt x="2326" y="1399"/>
                    <a:pt x="2343" y="1434"/>
                    <a:pt x="2378" y="1469"/>
                  </a:cubicBezTo>
                  <a:lnTo>
                    <a:pt x="2605" y="1591"/>
                  </a:lnTo>
                  <a:cubicBezTo>
                    <a:pt x="2615" y="1596"/>
                    <a:pt x="2625" y="1598"/>
                    <a:pt x="2636" y="1598"/>
                  </a:cubicBezTo>
                  <a:cubicBezTo>
                    <a:pt x="2666" y="1598"/>
                    <a:pt x="2698" y="1582"/>
                    <a:pt x="2710" y="1556"/>
                  </a:cubicBezTo>
                  <a:cubicBezTo>
                    <a:pt x="2728" y="1521"/>
                    <a:pt x="2728" y="1469"/>
                    <a:pt x="2693" y="1451"/>
                  </a:cubicBezTo>
                  <a:lnTo>
                    <a:pt x="2448" y="1329"/>
                  </a:lnTo>
                  <a:cubicBezTo>
                    <a:pt x="2439" y="1324"/>
                    <a:pt x="2428" y="1322"/>
                    <a:pt x="2417" y="1322"/>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9"/>
            <p:cNvSpPr/>
            <p:nvPr/>
          </p:nvSpPr>
          <p:spPr>
            <a:xfrm rot="444554">
              <a:off x="7715558" y="2315373"/>
              <a:ext cx="47752" cy="75202"/>
            </a:xfrm>
            <a:custGeom>
              <a:avLst/>
              <a:gdLst/>
              <a:ahLst/>
              <a:cxnLst/>
              <a:rect l="l" t="t" r="r" b="b"/>
              <a:pathLst>
                <a:path w="875" h="1378" extrusionOk="0">
                  <a:moveTo>
                    <a:pt x="368" y="119"/>
                  </a:moveTo>
                  <a:cubicBezTo>
                    <a:pt x="490" y="136"/>
                    <a:pt x="577" y="224"/>
                    <a:pt x="612" y="346"/>
                  </a:cubicBezTo>
                  <a:cubicBezTo>
                    <a:pt x="630" y="433"/>
                    <a:pt x="612" y="521"/>
                    <a:pt x="577" y="591"/>
                  </a:cubicBezTo>
                  <a:cubicBezTo>
                    <a:pt x="560" y="626"/>
                    <a:pt x="542" y="661"/>
                    <a:pt x="507" y="696"/>
                  </a:cubicBezTo>
                  <a:cubicBezTo>
                    <a:pt x="490" y="713"/>
                    <a:pt x="455" y="731"/>
                    <a:pt x="403" y="748"/>
                  </a:cubicBezTo>
                  <a:lnTo>
                    <a:pt x="368" y="766"/>
                  </a:lnTo>
                  <a:lnTo>
                    <a:pt x="333" y="766"/>
                  </a:lnTo>
                  <a:cubicBezTo>
                    <a:pt x="333" y="643"/>
                    <a:pt x="350" y="538"/>
                    <a:pt x="350" y="433"/>
                  </a:cubicBezTo>
                  <a:cubicBezTo>
                    <a:pt x="350" y="329"/>
                    <a:pt x="350" y="224"/>
                    <a:pt x="350" y="119"/>
                  </a:cubicBezTo>
                  <a:close/>
                  <a:moveTo>
                    <a:pt x="298" y="1"/>
                  </a:moveTo>
                  <a:cubicBezTo>
                    <a:pt x="263" y="1"/>
                    <a:pt x="228" y="5"/>
                    <a:pt x="193" y="14"/>
                  </a:cubicBezTo>
                  <a:cubicBezTo>
                    <a:pt x="175" y="31"/>
                    <a:pt x="140" y="31"/>
                    <a:pt x="123" y="31"/>
                  </a:cubicBezTo>
                  <a:lnTo>
                    <a:pt x="35" y="84"/>
                  </a:lnTo>
                  <a:lnTo>
                    <a:pt x="18" y="101"/>
                  </a:lnTo>
                  <a:lnTo>
                    <a:pt x="0" y="136"/>
                  </a:lnTo>
                  <a:lnTo>
                    <a:pt x="0" y="171"/>
                  </a:lnTo>
                  <a:lnTo>
                    <a:pt x="53" y="189"/>
                  </a:lnTo>
                  <a:lnTo>
                    <a:pt x="88" y="189"/>
                  </a:lnTo>
                  <a:lnTo>
                    <a:pt x="105" y="206"/>
                  </a:lnTo>
                  <a:lnTo>
                    <a:pt x="105" y="259"/>
                  </a:lnTo>
                  <a:cubicBezTo>
                    <a:pt x="105" y="311"/>
                    <a:pt x="105" y="381"/>
                    <a:pt x="105" y="433"/>
                  </a:cubicBezTo>
                  <a:cubicBezTo>
                    <a:pt x="105" y="503"/>
                    <a:pt x="105" y="573"/>
                    <a:pt x="105" y="626"/>
                  </a:cubicBezTo>
                  <a:cubicBezTo>
                    <a:pt x="88" y="731"/>
                    <a:pt x="88" y="818"/>
                    <a:pt x="88" y="923"/>
                  </a:cubicBezTo>
                  <a:cubicBezTo>
                    <a:pt x="88" y="1010"/>
                    <a:pt x="105" y="1098"/>
                    <a:pt x="105" y="1203"/>
                  </a:cubicBezTo>
                  <a:lnTo>
                    <a:pt x="105" y="1255"/>
                  </a:lnTo>
                  <a:lnTo>
                    <a:pt x="105" y="1325"/>
                  </a:lnTo>
                  <a:lnTo>
                    <a:pt x="158" y="1360"/>
                  </a:lnTo>
                  <a:lnTo>
                    <a:pt x="193" y="1377"/>
                  </a:lnTo>
                  <a:lnTo>
                    <a:pt x="263" y="1377"/>
                  </a:lnTo>
                  <a:lnTo>
                    <a:pt x="298" y="1360"/>
                  </a:lnTo>
                  <a:lnTo>
                    <a:pt x="333" y="1325"/>
                  </a:lnTo>
                  <a:lnTo>
                    <a:pt x="333" y="1308"/>
                  </a:lnTo>
                  <a:lnTo>
                    <a:pt x="333" y="1168"/>
                  </a:lnTo>
                  <a:cubicBezTo>
                    <a:pt x="333" y="1115"/>
                    <a:pt x="333" y="1080"/>
                    <a:pt x="333" y="1028"/>
                  </a:cubicBezTo>
                  <a:lnTo>
                    <a:pt x="333" y="958"/>
                  </a:lnTo>
                  <a:lnTo>
                    <a:pt x="333" y="905"/>
                  </a:lnTo>
                  <a:lnTo>
                    <a:pt x="368" y="888"/>
                  </a:lnTo>
                  <a:lnTo>
                    <a:pt x="403" y="888"/>
                  </a:lnTo>
                  <a:cubicBezTo>
                    <a:pt x="437" y="888"/>
                    <a:pt x="472" y="870"/>
                    <a:pt x="507" y="870"/>
                  </a:cubicBezTo>
                  <a:cubicBezTo>
                    <a:pt x="542" y="853"/>
                    <a:pt x="595" y="853"/>
                    <a:pt x="630" y="836"/>
                  </a:cubicBezTo>
                  <a:cubicBezTo>
                    <a:pt x="665" y="818"/>
                    <a:pt x="700" y="801"/>
                    <a:pt x="735" y="766"/>
                  </a:cubicBezTo>
                  <a:cubicBezTo>
                    <a:pt x="770" y="731"/>
                    <a:pt x="805" y="696"/>
                    <a:pt x="822" y="661"/>
                  </a:cubicBezTo>
                  <a:cubicBezTo>
                    <a:pt x="857" y="626"/>
                    <a:pt x="857" y="573"/>
                    <a:pt x="875" y="538"/>
                  </a:cubicBezTo>
                  <a:cubicBezTo>
                    <a:pt x="875" y="486"/>
                    <a:pt x="875" y="451"/>
                    <a:pt x="875" y="398"/>
                  </a:cubicBezTo>
                  <a:cubicBezTo>
                    <a:pt x="840" y="224"/>
                    <a:pt x="752" y="119"/>
                    <a:pt x="612" y="66"/>
                  </a:cubicBezTo>
                  <a:cubicBezTo>
                    <a:pt x="542" y="31"/>
                    <a:pt x="472" y="14"/>
                    <a:pt x="403" y="14"/>
                  </a:cubicBezTo>
                  <a:cubicBezTo>
                    <a:pt x="368" y="5"/>
                    <a:pt x="333" y="1"/>
                    <a:pt x="29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9"/>
            <p:cNvSpPr/>
            <p:nvPr/>
          </p:nvSpPr>
          <p:spPr>
            <a:xfrm rot="444554">
              <a:off x="7764137" y="2386934"/>
              <a:ext cx="49662" cy="13698"/>
            </a:xfrm>
            <a:custGeom>
              <a:avLst/>
              <a:gdLst/>
              <a:ahLst/>
              <a:cxnLst/>
              <a:rect l="l" t="t" r="r" b="b"/>
              <a:pathLst>
                <a:path w="910" h="251" extrusionOk="0">
                  <a:moveTo>
                    <a:pt x="678" y="0"/>
                  </a:moveTo>
                  <a:cubicBezTo>
                    <a:pt x="636" y="0"/>
                    <a:pt x="592" y="7"/>
                    <a:pt x="542" y="15"/>
                  </a:cubicBezTo>
                  <a:cubicBezTo>
                    <a:pt x="402" y="15"/>
                    <a:pt x="263" y="15"/>
                    <a:pt x="123" y="32"/>
                  </a:cubicBezTo>
                  <a:cubicBezTo>
                    <a:pt x="0" y="32"/>
                    <a:pt x="53" y="224"/>
                    <a:pt x="175" y="224"/>
                  </a:cubicBezTo>
                  <a:cubicBezTo>
                    <a:pt x="298" y="242"/>
                    <a:pt x="420" y="242"/>
                    <a:pt x="542" y="242"/>
                  </a:cubicBezTo>
                  <a:cubicBezTo>
                    <a:pt x="595" y="242"/>
                    <a:pt x="656" y="251"/>
                    <a:pt x="715" y="251"/>
                  </a:cubicBezTo>
                  <a:cubicBezTo>
                    <a:pt x="774" y="251"/>
                    <a:pt x="831" y="242"/>
                    <a:pt x="874" y="207"/>
                  </a:cubicBezTo>
                  <a:cubicBezTo>
                    <a:pt x="909" y="172"/>
                    <a:pt x="909" y="85"/>
                    <a:pt x="857" y="67"/>
                  </a:cubicBezTo>
                  <a:cubicBezTo>
                    <a:pt x="795" y="15"/>
                    <a:pt x="739" y="0"/>
                    <a:pt x="67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9"/>
            <p:cNvSpPr/>
            <p:nvPr/>
          </p:nvSpPr>
          <p:spPr>
            <a:xfrm rot="444554">
              <a:off x="7781044" y="2361022"/>
              <a:ext cx="59157" cy="13480"/>
            </a:xfrm>
            <a:custGeom>
              <a:avLst/>
              <a:gdLst/>
              <a:ahLst/>
              <a:cxnLst/>
              <a:rect l="l" t="t" r="r" b="b"/>
              <a:pathLst>
                <a:path w="1084" h="247" extrusionOk="0">
                  <a:moveTo>
                    <a:pt x="831" y="1"/>
                  </a:moveTo>
                  <a:cubicBezTo>
                    <a:pt x="754" y="1"/>
                    <a:pt x="674" y="12"/>
                    <a:pt x="595" y="12"/>
                  </a:cubicBezTo>
                  <a:cubicBezTo>
                    <a:pt x="437" y="30"/>
                    <a:pt x="280" y="30"/>
                    <a:pt x="123" y="30"/>
                  </a:cubicBezTo>
                  <a:cubicBezTo>
                    <a:pt x="0" y="30"/>
                    <a:pt x="35" y="222"/>
                    <a:pt x="140" y="222"/>
                  </a:cubicBezTo>
                  <a:cubicBezTo>
                    <a:pt x="280" y="239"/>
                    <a:pt x="437" y="239"/>
                    <a:pt x="577" y="239"/>
                  </a:cubicBezTo>
                  <a:cubicBezTo>
                    <a:pt x="647" y="239"/>
                    <a:pt x="717" y="246"/>
                    <a:pt x="785" y="246"/>
                  </a:cubicBezTo>
                  <a:cubicBezTo>
                    <a:pt x="871" y="246"/>
                    <a:pt x="954" y="236"/>
                    <a:pt x="1032" y="187"/>
                  </a:cubicBezTo>
                  <a:cubicBezTo>
                    <a:pt x="1084" y="152"/>
                    <a:pt x="1049" y="65"/>
                    <a:pt x="997" y="30"/>
                  </a:cubicBezTo>
                  <a:cubicBezTo>
                    <a:pt x="944" y="7"/>
                    <a:pt x="888" y="1"/>
                    <a:pt x="831"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9"/>
            <p:cNvSpPr/>
            <p:nvPr/>
          </p:nvSpPr>
          <p:spPr>
            <a:xfrm rot="444554">
              <a:off x="7843432" y="2356131"/>
              <a:ext cx="55392" cy="54628"/>
            </a:xfrm>
            <a:custGeom>
              <a:avLst/>
              <a:gdLst/>
              <a:ahLst/>
              <a:cxnLst/>
              <a:rect l="l" t="t" r="r" b="b"/>
              <a:pathLst>
                <a:path w="1015" h="1001" extrusionOk="0">
                  <a:moveTo>
                    <a:pt x="442" y="1"/>
                  </a:moveTo>
                  <a:cubicBezTo>
                    <a:pt x="319" y="1"/>
                    <a:pt x="239" y="95"/>
                    <a:pt x="158" y="160"/>
                  </a:cubicBezTo>
                  <a:cubicBezTo>
                    <a:pt x="100" y="218"/>
                    <a:pt x="174" y="312"/>
                    <a:pt x="241" y="312"/>
                  </a:cubicBezTo>
                  <a:cubicBezTo>
                    <a:pt x="255" y="312"/>
                    <a:pt x="268" y="308"/>
                    <a:pt x="280" y="300"/>
                  </a:cubicBezTo>
                  <a:cubicBezTo>
                    <a:pt x="313" y="278"/>
                    <a:pt x="401" y="221"/>
                    <a:pt x="445" y="221"/>
                  </a:cubicBezTo>
                  <a:cubicBezTo>
                    <a:pt x="471" y="221"/>
                    <a:pt x="481" y="241"/>
                    <a:pt x="455" y="300"/>
                  </a:cubicBezTo>
                  <a:cubicBezTo>
                    <a:pt x="420" y="387"/>
                    <a:pt x="315" y="457"/>
                    <a:pt x="263" y="509"/>
                  </a:cubicBezTo>
                  <a:cubicBezTo>
                    <a:pt x="158" y="597"/>
                    <a:pt x="0" y="702"/>
                    <a:pt x="53" y="859"/>
                  </a:cubicBezTo>
                  <a:cubicBezTo>
                    <a:pt x="88" y="964"/>
                    <a:pt x="193" y="999"/>
                    <a:pt x="298" y="999"/>
                  </a:cubicBezTo>
                  <a:cubicBezTo>
                    <a:pt x="362" y="999"/>
                    <a:pt x="430" y="1001"/>
                    <a:pt x="499" y="1001"/>
                  </a:cubicBezTo>
                  <a:cubicBezTo>
                    <a:pt x="637" y="1001"/>
                    <a:pt x="781" y="993"/>
                    <a:pt x="909" y="946"/>
                  </a:cubicBezTo>
                  <a:cubicBezTo>
                    <a:pt x="1014" y="911"/>
                    <a:pt x="944" y="772"/>
                    <a:pt x="857" y="754"/>
                  </a:cubicBezTo>
                  <a:cubicBezTo>
                    <a:pt x="805" y="737"/>
                    <a:pt x="752" y="732"/>
                    <a:pt x="700" y="732"/>
                  </a:cubicBezTo>
                  <a:cubicBezTo>
                    <a:pt x="647" y="732"/>
                    <a:pt x="595" y="737"/>
                    <a:pt x="542" y="737"/>
                  </a:cubicBezTo>
                  <a:cubicBezTo>
                    <a:pt x="507" y="754"/>
                    <a:pt x="402" y="754"/>
                    <a:pt x="333" y="772"/>
                  </a:cubicBezTo>
                  <a:cubicBezTo>
                    <a:pt x="420" y="684"/>
                    <a:pt x="577" y="544"/>
                    <a:pt x="595" y="509"/>
                  </a:cubicBezTo>
                  <a:cubicBezTo>
                    <a:pt x="665" y="422"/>
                    <a:pt x="717" y="317"/>
                    <a:pt x="682" y="195"/>
                  </a:cubicBezTo>
                  <a:cubicBezTo>
                    <a:pt x="647" y="90"/>
                    <a:pt x="577" y="20"/>
                    <a:pt x="472" y="2"/>
                  </a:cubicBezTo>
                  <a:cubicBezTo>
                    <a:pt x="462" y="1"/>
                    <a:pt x="452" y="1"/>
                    <a:pt x="442"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9"/>
            <p:cNvSpPr/>
            <p:nvPr/>
          </p:nvSpPr>
          <p:spPr>
            <a:xfrm rot="444554">
              <a:off x="7896655" y="2357766"/>
              <a:ext cx="126009" cy="74438"/>
            </a:xfrm>
            <a:custGeom>
              <a:avLst/>
              <a:gdLst/>
              <a:ahLst/>
              <a:cxnLst/>
              <a:rect l="l" t="t" r="r" b="b"/>
              <a:pathLst>
                <a:path w="2309" h="1364" extrusionOk="0">
                  <a:moveTo>
                    <a:pt x="2131" y="0"/>
                  </a:moveTo>
                  <a:cubicBezTo>
                    <a:pt x="2110" y="0"/>
                    <a:pt x="2089" y="8"/>
                    <a:pt x="2071" y="26"/>
                  </a:cubicBezTo>
                  <a:cubicBezTo>
                    <a:pt x="1971" y="144"/>
                    <a:pt x="1757" y="173"/>
                    <a:pt x="1538" y="173"/>
                  </a:cubicBezTo>
                  <a:cubicBezTo>
                    <a:pt x="1337" y="173"/>
                    <a:pt x="1130" y="148"/>
                    <a:pt x="1004" y="148"/>
                  </a:cubicBezTo>
                  <a:cubicBezTo>
                    <a:pt x="690" y="148"/>
                    <a:pt x="392" y="166"/>
                    <a:pt x="95" y="271"/>
                  </a:cubicBezTo>
                  <a:cubicBezTo>
                    <a:pt x="1" y="302"/>
                    <a:pt x="62" y="433"/>
                    <a:pt x="139" y="433"/>
                  </a:cubicBezTo>
                  <a:cubicBezTo>
                    <a:pt x="148" y="433"/>
                    <a:pt x="157" y="432"/>
                    <a:pt x="165" y="428"/>
                  </a:cubicBezTo>
                  <a:cubicBezTo>
                    <a:pt x="235" y="411"/>
                    <a:pt x="305" y="411"/>
                    <a:pt x="375" y="393"/>
                  </a:cubicBezTo>
                  <a:lnTo>
                    <a:pt x="375" y="446"/>
                  </a:lnTo>
                  <a:cubicBezTo>
                    <a:pt x="445" y="568"/>
                    <a:pt x="515" y="708"/>
                    <a:pt x="532" y="865"/>
                  </a:cubicBezTo>
                  <a:cubicBezTo>
                    <a:pt x="550" y="1005"/>
                    <a:pt x="532" y="1127"/>
                    <a:pt x="567" y="1267"/>
                  </a:cubicBezTo>
                  <a:cubicBezTo>
                    <a:pt x="585" y="1328"/>
                    <a:pt x="646" y="1363"/>
                    <a:pt x="698" y="1363"/>
                  </a:cubicBezTo>
                  <a:cubicBezTo>
                    <a:pt x="751" y="1363"/>
                    <a:pt x="794" y="1328"/>
                    <a:pt x="777" y="1250"/>
                  </a:cubicBezTo>
                  <a:cubicBezTo>
                    <a:pt x="742" y="1092"/>
                    <a:pt x="760" y="918"/>
                    <a:pt x="707" y="760"/>
                  </a:cubicBezTo>
                  <a:cubicBezTo>
                    <a:pt x="672" y="620"/>
                    <a:pt x="602" y="498"/>
                    <a:pt x="497" y="393"/>
                  </a:cubicBezTo>
                  <a:cubicBezTo>
                    <a:pt x="593" y="384"/>
                    <a:pt x="694" y="380"/>
                    <a:pt x="794" y="380"/>
                  </a:cubicBezTo>
                  <a:cubicBezTo>
                    <a:pt x="895" y="380"/>
                    <a:pt x="996" y="384"/>
                    <a:pt x="1092" y="393"/>
                  </a:cubicBezTo>
                  <a:cubicBezTo>
                    <a:pt x="1144" y="516"/>
                    <a:pt x="1197" y="638"/>
                    <a:pt x="1249" y="760"/>
                  </a:cubicBezTo>
                  <a:cubicBezTo>
                    <a:pt x="1301" y="900"/>
                    <a:pt x="1354" y="1023"/>
                    <a:pt x="1371" y="1145"/>
                  </a:cubicBezTo>
                  <a:lnTo>
                    <a:pt x="1354" y="1197"/>
                  </a:lnTo>
                  <a:lnTo>
                    <a:pt x="1354" y="1215"/>
                  </a:lnTo>
                  <a:cubicBezTo>
                    <a:pt x="1354" y="1267"/>
                    <a:pt x="1389" y="1320"/>
                    <a:pt x="1424" y="1337"/>
                  </a:cubicBezTo>
                  <a:lnTo>
                    <a:pt x="1459" y="1355"/>
                  </a:lnTo>
                  <a:cubicBezTo>
                    <a:pt x="1473" y="1358"/>
                    <a:pt x="1487" y="1359"/>
                    <a:pt x="1501" y="1359"/>
                  </a:cubicBezTo>
                  <a:cubicBezTo>
                    <a:pt x="1568" y="1359"/>
                    <a:pt x="1619" y="1323"/>
                    <a:pt x="1634" y="1250"/>
                  </a:cubicBezTo>
                  <a:cubicBezTo>
                    <a:pt x="1634" y="1092"/>
                    <a:pt x="1564" y="953"/>
                    <a:pt x="1494" y="813"/>
                  </a:cubicBezTo>
                  <a:cubicBezTo>
                    <a:pt x="1424" y="673"/>
                    <a:pt x="1354" y="533"/>
                    <a:pt x="1284" y="393"/>
                  </a:cubicBezTo>
                  <a:lnTo>
                    <a:pt x="1284" y="393"/>
                  </a:lnTo>
                  <a:cubicBezTo>
                    <a:pt x="1406" y="411"/>
                    <a:pt x="1529" y="411"/>
                    <a:pt x="1634" y="411"/>
                  </a:cubicBezTo>
                  <a:cubicBezTo>
                    <a:pt x="1658" y="411"/>
                    <a:pt x="1685" y="411"/>
                    <a:pt x="1714" y="411"/>
                  </a:cubicBezTo>
                  <a:cubicBezTo>
                    <a:pt x="1921" y="411"/>
                    <a:pt x="2235" y="398"/>
                    <a:pt x="2280" y="183"/>
                  </a:cubicBezTo>
                  <a:cubicBezTo>
                    <a:pt x="2308" y="114"/>
                    <a:pt x="2215" y="0"/>
                    <a:pt x="213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9"/>
            <p:cNvSpPr/>
            <p:nvPr/>
          </p:nvSpPr>
          <p:spPr>
            <a:xfrm rot="444554">
              <a:off x="8011693" y="2395162"/>
              <a:ext cx="54628" cy="48898"/>
            </a:xfrm>
            <a:custGeom>
              <a:avLst/>
              <a:gdLst/>
              <a:ahLst/>
              <a:cxnLst/>
              <a:rect l="l" t="t" r="r" b="b"/>
              <a:pathLst>
                <a:path w="1001" h="896" extrusionOk="0">
                  <a:moveTo>
                    <a:pt x="434" y="235"/>
                  </a:moveTo>
                  <a:cubicBezTo>
                    <a:pt x="491" y="235"/>
                    <a:pt x="539" y="244"/>
                    <a:pt x="546" y="266"/>
                  </a:cubicBezTo>
                  <a:lnTo>
                    <a:pt x="406" y="389"/>
                  </a:lnTo>
                  <a:cubicBezTo>
                    <a:pt x="354" y="424"/>
                    <a:pt x="284" y="459"/>
                    <a:pt x="231" y="494"/>
                  </a:cubicBezTo>
                  <a:cubicBezTo>
                    <a:pt x="214" y="441"/>
                    <a:pt x="214" y="389"/>
                    <a:pt x="196" y="336"/>
                  </a:cubicBezTo>
                  <a:lnTo>
                    <a:pt x="214" y="284"/>
                  </a:lnTo>
                  <a:cubicBezTo>
                    <a:pt x="254" y="253"/>
                    <a:pt x="354" y="235"/>
                    <a:pt x="434" y="235"/>
                  </a:cubicBezTo>
                  <a:close/>
                  <a:moveTo>
                    <a:pt x="368" y="1"/>
                  </a:moveTo>
                  <a:cubicBezTo>
                    <a:pt x="183" y="1"/>
                    <a:pt x="1" y="73"/>
                    <a:pt x="22" y="249"/>
                  </a:cubicBezTo>
                  <a:lnTo>
                    <a:pt x="39" y="284"/>
                  </a:lnTo>
                  <a:cubicBezTo>
                    <a:pt x="39" y="389"/>
                    <a:pt x="39" y="511"/>
                    <a:pt x="39" y="616"/>
                  </a:cubicBezTo>
                  <a:cubicBezTo>
                    <a:pt x="39" y="738"/>
                    <a:pt x="39" y="808"/>
                    <a:pt x="126" y="896"/>
                  </a:cubicBezTo>
                  <a:lnTo>
                    <a:pt x="214" y="896"/>
                  </a:lnTo>
                  <a:cubicBezTo>
                    <a:pt x="249" y="861"/>
                    <a:pt x="266" y="808"/>
                    <a:pt x="266" y="773"/>
                  </a:cubicBezTo>
                  <a:cubicBezTo>
                    <a:pt x="389" y="773"/>
                    <a:pt x="494" y="773"/>
                    <a:pt x="598" y="791"/>
                  </a:cubicBezTo>
                  <a:cubicBezTo>
                    <a:pt x="683" y="803"/>
                    <a:pt x="751" y="823"/>
                    <a:pt x="819" y="823"/>
                  </a:cubicBezTo>
                  <a:cubicBezTo>
                    <a:pt x="850" y="823"/>
                    <a:pt x="881" y="819"/>
                    <a:pt x="913" y="808"/>
                  </a:cubicBezTo>
                  <a:cubicBezTo>
                    <a:pt x="1000" y="791"/>
                    <a:pt x="966" y="668"/>
                    <a:pt x="913" y="633"/>
                  </a:cubicBezTo>
                  <a:cubicBezTo>
                    <a:pt x="843" y="564"/>
                    <a:pt x="738" y="546"/>
                    <a:pt x="633" y="529"/>
                  </a:cubicBezTo>
                  <a:cubicBezTo>
                    <a:pt x="773" y="406"/>
                    <a:pt x="861" y="231"/>
                    <a:pt x="686" y="92"/>
                  </a:cubicBezTo>
                  <a:cubicBezTo>
                    <a:pt x="622" y="35"/>
                    <a:pt x="494" y="1"/>
                    <a:pt x="36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9"/>
            <p:cNvSpPr/>
            <p:nvPr/>
          </p:nvSpPr>
          <p:spPr>
            <a:xfrm rot="444554">
              <a:off x="7901643" y="3376432"/>
              <a:ext cx="47752" cy="47697"/>
            </a:xfrm>
            <a:custGeom>
              <a:avLst/>
              <a:gdLst/>
              <a:ahLst/>
              <a:cxnLst/>
              <a:rect l="l" t="t" r="r" b="b"/>
              <a:pathLst>
                <a:path w="875" h="874" extrusionOk="0">
                  <a:moveTo>
                    <a:pt x="303" y="1"/>
                  </a:moveTo>
                  <a:cubicBezTo>
                    <a:pt x="255" y="1"/>
                    <a:pt x="210" y="44"/>
                    <a:pt x="245" y="103"/>
                  </a:cubicBezTo>
                  <a:cubicBezTo>
                    <a:pt x="298" y="243"/>
                    <a:pt x="385" y="365"/>
                    <a:pt x="490" y="453"/>
                  </a:cubicBezTo>
                  <a:cubicBezTo>
                    <a:pt x="438" y="488"/>
                    <a:pt x="368" y="523"/>
                    <a:pt x="315" y="558"/>
                  </a:cubicBezTo>
                  <a:cubicBezTo>
                    <a:pt x="210" y="593"/>
                    <a:pt x="106" y="610"/>
                    <a:pt x="36" y="697"/>
                  </a:cubicBezTo>
                  <a:cubicBezTo>
                    <a:pt x="1" y="750"/>
                    <a:pt x="36" y="837"/>
                    <a:pt x="88" y="855"/>
                  </a:cubicBezTo>
                  <a:cubicBezTo>
                    <a:pt x="124" y="868"/>
                    <a:pt x="160" y="873"/>
                    <a:pt x="198" y="873"/>
                  </a:cubicBezTo>
                  <a:cubicBezTo>
                    <a:pt x="417" y="873"/>
                    <a:pt x="655" y="677"/>
                    <a:pt x="805" y="558"/>
                  </a:cubicBezTo>
                  <a:cubicBezTo>
                    <a:pt x="875" y="488"/>
                    <a:pt x="840" y="365"/>
                    <a:pt x="752" y="330"/>
                  </a:cubicBezTo>
                  <a:cubicBezTo>
                    <a:pt x="595" y="278"/>
                    <a:pt x="455" y="173"/>
                    <a:pt x="368" y="33"/>
                  </a:cubicBezTo>
                  <a:cubicBezTo>
                    <a:pt x="351" y="11"/>
                    <a:pt x="327" y="1"/>
                    <a:pt x="303"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9"/>
            <p:cNvSpPr/>
            <p:nvPr/>
          </p:nvSpPr>
          <p:spPr>
            <a:xfrm rot="444554">
              <a:off x="7316832" y="2809091"/>
              <a:ext cx="62050" cy="57247"/>
            </a:xfrm>
            <a:custGeom>
              <a:avLst/>
              <a:gdLst/>
              <a:ahLst/>
              <a:cxnLst/>
              <a:rect l="l" t="t" r="r" b="b"/>
              <a:pathLst>
                <a:path w="1137" h="1049" extrusionOk="0">
                  <a:moveTo>
                    <a:pt x="738" y="1"/>
                  </a:moveTo>
                  <a:cubicBezTo>
                    <a:pt x="725" y="1"/>
                    <a:pt x="713" y="4"/>
                    <a:pt x="700" y="10"/>
                  </a:cubicBezTo>
                  <a:cubicBezTo>
                    <a:pt x="542" y="115"/>
                    <a:pt x="420" y="290"/>
                    <a:pt x="315" y="430"/>
                  </a:cubicBezTo>
                  <a:cubicBezTo>
                    <a:pt x="210" y="570"/>
                    <a:pt x="35" y="727"/>
                    <a:pt x="0" y="902"/>
                  </a:cubicBezTo>
                  <a:cubicBezTo>
                    <a:pt x="0" y="962"/>
                    <a:pt x="40" y="1049"/>
                    <a:pt x="106" y="1049"/>
                  </a:cubicBezTo>
                  <a:cubicBezTo>
                    <a:pt x="117" y="1049"/>
                    <a:pt x="128" y="1046"/>
                    <a:pt x="140" y="1042"/>
                  </a:cubicBezTo>
                  <a:cubicBezTo>
                    <a:pt x="298" y="954"/>
                    <a:pt x="403" y="762"/>
                    <a:pt x="507" y="622"/>
                  </a:cubicBezTo>
                  <a:cubicBezTo>
                    <a:pt x="560" y="552"/>
                    <a:pt x="612" y="482"/>
                    <a:pt x="665" y="412"/>
                  </a:cubicBezTo>
                  <a:cubicBezTo>
                    <a:pt x="665" y="465"/>
                    <a:pt x="665" y="535"/>
                    <a:pt x="682" y="587"/>
                  </a:cubicBezTo>
                  <a:cubicBezTo>
                    <a:pt x="717" y="710"/>
                    <a:pt x="805" y="902"/>
                    <a:pt x="944" y="954"/>
                  </a:cubicBezTo>
                  <a:cubicBezTo>
                    <a:pt x="959" y="962"/>
                    <a:pt x="979" y="966"/>
                    <a:pt x="1001" y="966"/>
                  </a:cubicBezTo>
                  <a:cubicBezTo>
                    <a:pt x="1031" y="966"/>
                    <a:pt x="1064" y="957"/>
                    <a:pt x="1084" y="937"/>
                  </a:cubicBezTo>
                  <a:cubicBezTo>
                    <a:pt x="1137" y="849"/>
                    <a:pt x="1049" y="762"/>
                    <a:pt x="1014" y="710"/>
                  </a:cubicBezTo>
                  <a:cubicBezTo>
                    <a:pt x="892" y="535"/>
                    <a:pt x="875" y="412"/>
                    <a:pt x="857" y="203"/>
                  </a:cubicBezTo>
                  <a:cubicBezTo>
                    <a:pt x="857" y="168"/>
                    <a:pt x="840" y="150"/>
                    <a:pt x="805" y="133"/>
                  </a:cubicBezTo>
                  <a:lnTo>
                    <a:pt x="822" y="115"/>
                  </a:lnTo>
                  <a:cubicBezTo>
                    <a:pt x="836" y="58"/>
                    <a:pt x="792" y="1"/>
                    <a:pt x="73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9"/>
            <p:cNvSpPr/>
            <p:nvPr/>
          </p:nvSpPr>
          <p:spPr>
            <a:xfrm rot="444554">
              <a:off x="6820474" y="3542094"/>
              <a:ext cx="48734" cy="83770"/>
            </a:xfrm>
            <a:custGeom>
              <a:avLst/>
              <a:gdLst/>
              <a:ahLst/>
              <a:cxnLst/>
              <a:rect l="l" t="t" r="r" b="b"/>
              <a:pathLst>
                <a:path w="893" h="1535" extrusionOk="0">
                  <a:moveTo>
                    <a:pt x="420" y="888"/>
                  </a:moveTo>
                  <a:cubicBezTo>
                    <a:pt x="438" y="905"/>
                    <a:pt x="473" y="923"/>
                    <a:pt x="490" y="940"/>
                  </a:cubicBezTo>
                  <a:lnTo>
                    <a:pt x="543" y="993"/>
                  </a:lnTo>
                  <a:cubicBezTo>
                    <a:pt x="560" y="1028"/>
                    <a:pt x="560" y="1045"/>
                    <a:pt x="578" y="1080"/>
                  </a:cubicBezTo>
                  <a:cubicBezTo>
                    <a:pt x="578" y="1098"/>
                    <a:pt x="595" y="1133"/>
                    <a:pt x="595" y="1168"/>
                  </a:cubicBezTo>
                  <a:cubicBezTo>
                    <a:pt x="595" y="1202"/>
                    <a:pt x="578" y="1237"/>
                    <a:pt x="560" y="1255"/>
                  </a:cubicBezTo>
                  <a:cubicBezTo>
                    <a:pt x="560" y="1290"/>
                    <a:pt x="543" y="1325"/>
                    <a:pt x="508" y="1342"/>
                  </a:cubicBezTo>
                  <a:lnTo>
                    <a:pt x="455" y="1360"/>
                  </a:lnTo>
                  <a:lnTo>
                    <a:pt x="420" y="1342"/>
                  </a:lnTo>
                  <a:lnTo>
                    <a:pt x="368" y="1307"/>
                  </a:lnTo>
                  <a:lnTo>
                    <a:pt x="298" y="1290"/>
                  </a:lnTo>
                  <a:lnTo>
                    <a:pt x="245" y="1290"/>
                  </a:lnTo>
                  <a:cubicBezTo>
                    <a:pt x="245" y="1237"/>
                    <a:pt x="245" y="1168"/>
                    <a:pt x="245" y="1115"/>
                  </a:cubicBezTo>
                  <a:cubicBezTo>
                    <a:pt x="263" y="1063"/>
                    <a:pt x="263" y="993"/>
                    <a:pt x="263" y="940"/>
                  </a:cubicBezTo>
                  <a:lnTo>
                    <a:pt x="298" y="923"/>
                  </a:lnTo>
                  <a:lnTo>
                    <a:pt x="315" y="905"/>
                  </a:lnTo>
                  <a:cubicBezTo>
                    <a:pt x="350" y="888"/>
                    <a:pt x="385" y="888"/>
                    <a:pt x="420" y="888"/>
                  </a:cubicBezTo>
                  <a:close/>
                  <a:moveTo>
                    <a:pt x="208" y="1"/>
                  </a:moveTo>
                  <a:cubicBezTo>
                    <a:pt x="189" y="1"/>
                    <a:pt x="167" y="5"/>
                    <a:pt x="141" y="14"/>
                  </a:cubicBezTo>
                  <a:cubicBezTo>
                    <a:pt x="106" y="14"/>
                    <a:pt x="88" y="31"/>
                    <a:pt x="88" y="66"/>
                  </a:cubicBezTo>
                  <a:lnTo>
                    <a:pt x="71" y="119"/>
                  </a:lnTo>
                  <a:lnTo>
                    <a:pt x="53" y="171"/>
                  </a:lnTo>
                  <a:cubicBezTo>
                    <a:pt x="36" y="258"/>
                    <a:pt x="36" y="346"/>
                    <a:pt x="18" y="416"/>
                  </a:cubicBezTo>
                  <a:cubicBezTo>
                    <a:pt x="18" y="503"/>
                    <a:pt x="18" y="573"/>
                    <a:pt x="18" y="661"/>
                  </a:cubicBezTo>
                  <a:cubicBezTo>
                    <a:pt x="1" y="783"/>
                    <a:pt x="1" y="923"/>
                    <a:pt x="1" y="1045"/>
                  </a:cubicBezTo>
                  <a:cubicBezTo>
                    <a:pt x="1" y="1185"/>
                    <a:pt x="1" y="1307"/>
                    <a:pt x="18" y="1430"/>
                  </a:cubicBezTo>
                  <a:lnTo>
                    <a:pt x="18" y="1465"/>
                  </a:lnTo>
                  <a:cubicBezTo>
                    <a:pt x="18" y="1500"/>
                    <a:pt x="36" y="1517"/>
                    <a:pt x="53" y="1517"/>
                  </a:cubicBezTo>
                  <a:lnTo>
                    <a:pt x="123" y="1535"/>
                  </a:lnTo>
                  <a:cubicBezTo>
                    <a:pt x="158" y="1535"/>
                    <a:pt x="193" y="1517"/>
                    <a:pt x="210" y="1517"/>
                  </a:cubicBezTo>
                  <a:cubicBezTo>
                    <a:pt x="210" y="1500"/>
                    <a:pt x="228" y="1482"/>
                    <a:pt x="245" y="1447"/>
                  </a:cubicBezTo>
                  <a:lnTo>
                    <a:pt x="280" y="1447"/>
                  </a:lnTo>
                  <a:lnTo>
                    <a:pt x="333" y="1465"/>
                  </a:lnTo>
                  <a:cubicBezTo>
                    <a:pt x="391" y="1487"/>
                    <a:pt x="447" y="1496"/>
                    <a:pt x="501" y="1496"/>
                  </a:cubicBezTo>
                  <a:cubicBezTo>
                    <a:pt x="575" y="1496"/>
                    <a:pt x="646" y="1478"/>
                    <a:pt x="717" y="1447"/>
                  </a:cubicBezTo>
                  <a:cubicBezTo>
                    <a:pt x="787" y="1412"/>
                    <a:pt x="822" y="1377"/>
                    <a:pt x="857" y="1325"/>
                  </a:cubicBezTo>
                  <a:cubicBezTo>
                    <a:pt x="875" y="1272"/>
                    <a:pt x="892" y="1220"/>
                    <a:pt x="892" y="1150"/>
                  </a:cubicBezTo>
                  <a:cubicBezTo>
                    <a:pt x="875" y="1080"/>
                    <a:pt x="857" y="1010"/>
                    <a:pt x="822" y="958"/>
                  </a:cubicBezTo>
                  <a:cubicBezTo>
                    <a:pt x="787" y="888"/>
                    <a:pt x="717" y="853"/>
                    <a:pt x="648" y="818"/>
                  </a:cubicBezTo>
                  <a:cubicBezTo>
                    <a:pt x="571" y="792"/>
                    <a:pt x="485" y="776"/>
                    <a:pt x="403" y="776"/>
                  </a:cubicBezTo>
                  <a:cubicBezTo>
                    <a:pt x="373" y="776"/>
                    <a:pt x="343" y="778"/>
                    <a:pt x="315" y="783"/>
                  </a:cubicBezTo>
                  <a:lnTo>
                    <a:pt x="263" y="783"/>
                  </a:lnTo>
                  <a:lnTo>
                    <a:pt x="263" y="748"/>
                  </a:lnTo>
                  <a:lnTo>
                    <a:pt x="263" y="730"/>
                  </a:lnTo>
                  <a:cubicBezTo>
                    <a:pt x="263" y="608"/>
                    <a:pt x="280" y="503"/>
                    <a:pt x="280" y="398"/>
                  </a:cubicBezTo>
                  <a:cubicBezTo>
                    <a:pt x="280" y="293"/>
                    <a:pt x="280" y="171"/>
                    <a:pt x="298" y="66"/>
                  </a:cubicBezTo>
                  <a:cubicBezTo>
                    <a:pt x="298" y="31"/>
                    <a:pt x="280" y="14"/>
                    <a:pt x="263" y="14"/>
                  </a:cubicBezTo>
                  <a:cubicBezTo>
                    <a:pt x="245" y="5"/>
                    <a:pt x="228" y="1"/>
                    <a:pt x="20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9"/>
            <p:cNvSpPr/>
            <p:nvPr/>
          </p:nvSpPr>
          <p:spPr>
            <a:xfrm rot="444554">
              <a:off x="6169443" y="3318728"/>
              <a:ext cx="635450" cy="401658"/>
            </a:xfrm>
            <a:custGeom>
              <a:avLst/>
              <a:gdLst/>
              <a:ahLst/>
              <a:cxnLst/>
              <a:rect l="l" t="t" r="r" b="b"/>
              <a:pathLst>
                <a:path w="11644" h="7360" extrusionOk="0">
                  <a:moveTo>
                    <a:pt x="11486" y="262"/>
                  </a:moveTo>
                  <a:lnTo>
                    <a:pt x="11189" y="7185"/>
                  </a:lnTo>
                  <a:lnTo>
                    <a:pt x="514" y="6331"/>
                  </a:lnTo>
                  <a:lnTo>
                    <a:pt x="514" y="6331"/>
                  </a:lnTo>
                  <a:lnTo>
                    <a:pt x="11486" y="262"/>
                  </a:lnTo>
                  <a:close/>
                  <a:moveTo>
                    <a:pt x="11643" y="0"/>
                  </a:moveTo>
                  <a:lnTo>
                    <a:pt x="1" y="6433"/>
                  </a:lnTo>
                  <a:lnTo>
                    <a:pt x="245" y="6468"/>
                  </a:lnTo>
                  <a:lnTo>
                    <a:pt x="11328" y="7360"/>
                  </a:lnTo>
                  <a:lnTo>
                    <a:pt x="11643"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9"/>
            <p:cNvSpPr/>
            <p:nvPr/>
          </p:nvSpPr>
          <p:spPr>
            <a:xfrm rot="444554">
              <a:off x="6277749" y="3565210"/>
              <a:ext cx="57193" cy="115859"/>
            </a:xfrm>
            <a:custGeom>
              <a:avLst/>
              <a:gdLst/>
              <a:ahLst/>
              <a:cxnLst/>
              <a:rect l="l" t="t" r="r" b="b"/>
              <a:pathLst>
                <a:path w="1048" h="2123" extrusionOk="0">
                  <a:moveTo>
                    <a:pt x="89" y="1"/>
                  </a:moveTo>
                  <a:cubicBezTo>
                    <a:pt x="0" y="1"/>
                    <a:pt x="20" y="160"/>
                    <a:pt x="104" y="177"/>
                  </a:cubicBezTo>
                  <a:cubicBezTo>
                    <a:pt x="978" y="299"/>
                    <a:pt x="645" y="1453"/>
                    <a:pt x="506" y="1977"/>
                  </a:cubicBezTo>
                  <a:cubicBezTo>
                    <a:pt x="492" y="2045"/>
                    <a:pt x="541" y="2123"/>
                    <a:pt x="604" y="2123"/>
                  </a:cubicBezTo>
                  <a:cubicBezTo>
                    <a:pt x="623" y="2123"/>
                    <a:pt x="643" y="2116"/>
                    <a:pt x="663" y="2100"/>
                  </a:cubicBezTo>
                  <a:cubicBezTo>
                    <a:pt x="1048" y="1855"/>
                    <a:pt x="1030" y="1173"/>
                    <a:pt x="925" y="771"/>
                  </a:cubicBezTo>
                  <a:cubicBezTo>
                    <a:pt x="838" y="352"/>
                    <a:pt x="541" y="19"/>
                    <a:pt x="104" y="2"/>
                  </a:cubicBezTo>
                  <a:cubicBezTo>
                    <a:pt x="99" y="1"/>
                    <a:pt x="94" y="1"/>
                    <a:pt x="89"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9"/>
            <p:cNvSpPr/>
            <p:nvPr/>
          </p:nvSpPr>
          <p:spPr>
            <a:xfrm rot="444554">
              <a:off x="6408437" y="3406568"/>
              <a:ext cx="69362" cy="65106"/>
            </a:xfrm>
            <a:custGeom>
              <a:avLst/>
              <a:gdLst/>
              <a:ahLst/>
              <a:cxnLst/>
              <a:rect l="l" t="t" r="r" b="b"/>
              <a:pathLst>
                <a:path w="1271" h="1193" extrusionOk="0">
                  <a:moveTo>
                    <a:pt x="921" y="0"/>
                  </a:moveTo>
                  <a:cubicBezTo>
                    <a:pt x="661" y="0"/>
                    <a:pt x="460" y="164"/>
                    <a:pt x="332" y="372"/>
                  </a:cubicBezTo>
                  <a:cubicBezTo>
                    <a:pt x="210" y="547"/>
                    <a:pt x="0" y="966"/>
                    <a:pt x="210" y="1141"/>
                  </a:cubicBezTo>
                  <a:cubicBezTo>
                    <a:pt x="256" y="1178"/>
                    <a:pt x="309" y="1193"/>
                    <a:pt x="365" y="1193"/>
                  </a:cubicBezTo>
                  <a:cubicBezTo>
                    <a:pt x="522" y="1193"/>
                    <a:pt x="701" y="1074"/>
                    <a:pt x="804" y="984"/>
                  </a:cubicBezTo>
                  <a:cubicBezTo>
                    <a:pt x="874" y="914"/>
                    <a:pt x="944" y="827"/>
                    <a:pt x="996" y="757"/>
                  </a:cubicBezTo>
                  <a:lnTo>
                    <a:pt x="996" y="757"/>
                  </a:lnTo>
                  <a:cubicBezTo>
                    <a:pt x="979" y="809"/>
                    <a:pt x="979" y="879"/>
                    <a:pt x="979" y="931"/>
                  </a:cubicBezTo>
                  <a:cubicBezTo>
                    <a:pt x="969" y="1011"/>
                    <a:pt x="1033" y="1063"/>
                    <a:pt x="1093" y="1063"/>
                  </a:cubicBezTo>
                  <a:cubicBezTo>
                    <a:pt x="1138" y="1063"/>
                    <a:pt x="1181" y="1034"/>
                    <a:pt x="1189" y="966"/>
                  </a:cubicBezTo>
                  <a:cubicBezTo>
                    <a:pt x="1224" y="722"/>
                    <a:pt x="1241" y="459"/>
                    <a:pt x="1259" y="215"/>
                  </a:cubicBezTo>
                  <a:cubicBezTo>
                    <a:pt x="1270" y="147"/>
                    <a:pt x="1215" y="101"/>
                    <a:pt x="1161" y="101"/>
                  </a:cubicBezTo>
                  <a:cubicBezTo>
                    <a:pt x="1131" y="101"/>
                    <a:pt x="1102" y="114"/>
                    <a:pt x="1084" y="145"/>
                  </a:cubicBezTo>
                  <a:cubicBezTo>
                    <a:pt x="979" y="407"/>
                    <a:pt x="769" y="879"/>
                    <a:pt x="437" y="949"/>
                  </a:cubicBezTo>
                  <a:cubicBezTo>
                    <a:pt x="414" y="958"/>
                    <a:pt x="396" y="961"/>
                    <a:pt x="381" y="961"/>
                  </a:cubicBezTo>
                  <a:cubicBezTo>
                    <a:pt x="309" y="961"/>
                    <a:pt x="338" y="862"/>
                    <a:pt x="367" y="774"/>
                  </a:cubicBezTo>
                  <a:cubicBezTo>
                    <a:pt x="385" y="687"/>
                    <a:pt x="437" y="599"/>
                    <a:pt x="490" y="512"/>
                  </a:cubicBezTo>
                  <a:cubicBezTo>
                    <a:pt x="594" y="320"/>
                    <a:pt x="787" y="162"/>
                    <a:pt x="1014" y="162"/>
                  </a:cubicBezTo>
                  <a:cubicBezTo>
                    <a:pt x="1101" y="162"/>
                    <a:pt x="1084" y="5"/>
                    <a:pt x="996" y="5"/>
                  </a:cubicBezTo>
                  <a:cubicBezTo>
                    <a:pt x="971" y="2"/>
                    <a:pt x="946" y="0"/>
                    <a:pt x="92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9"/>
            <p:cNvSpPr/>
            <p:nvPr/>
          </p:nvSpPr>
          <p:spPr>
            <a:xfrm rot="444554">
              <a:off x="6720843" y="3870342"/>
              <a:ext cx="63960" cy="58339"/>
            </a:xfrm>
            <a:custGeom>
              <a:avLst/>
              <a:gdLst/>
              <a:ahLst/>
              <a:cxnLst/>
              <a:rect l="l" t="t" r="r" b="b"/>
              <a:pathLst>
                <a:path w="1172" h="1069" extrusionOk="0">
                  <a:moveTo>
                    <a:pt x="644" y="175"/>
                  </a:moveTo>
                  <a:cubicBezTo>
                    <a:pt x="709" y="175"/>
                    <a:pt x="775" y="187"/>
                    <a:pt x="839" y="210"/>
                  </a:cubicBezTo>
                  <a:cubicBezTo>
                    <a:pt x="787" y="315"/>
                    <a:pt x="700" y="385"/>
                    <a:pt x="577" y="438"/>
                  </a:cubicBezTo>
                  <a:cubicBezTo>
                    <a:pt x="507" y="473"/>
                    <a:pt x="437" y="490"/>
                    <a:pt x="367" y="490"/>
                  </a:cubicBezTo>
                  <a:cubicBezTo>
                    <a:pt x="263" y="473"/>
                    <a:pt x="175" y="403"/>
                    <a:pt x="280" y="315"/>
                  </a:cubicBezTo>
                  <a:cubicBezTo>
                    <a:pt x="385" y="222"/>
                    <a:pt x="513" y="175"/>
                    <a:pt x="644" y="175"/>
                  </a:cubicBezTo>
                  <a:close/>
                  <a:moveTo>
                    <a:pt x="601" y="1"/>
                  </a:moveTo>
                  <a:cubicBezTo>
                    <a:pt x="552" y="1"/>
                    <a:pt x="503" y="6"/>
                    <a:pt x="455" y="18"/>
                  </a:cubicBezTo>
                  <a:cubicBezTo>
                    <a:pt x="280" y="53"/>
                    <a:pt x="0" y="193"/>
                    <a:pt x="18" y="420"/>
                  </a:cubicBezTo>
                  <a:cubicBezTo>
                    <a:pt x="34" y="610"/>
                    <a:pt x="235" y="685"/>
                    <a:pt x="402" y="685"/>
                  </a:cubicBezTo>
                  <a:cubicBezTo>
                    <a:pt x="420" y="685"/>
                    <a:pt x="438" y="684"/>
                    <a:pt x="455" y="682"/>
                  </a:cubicBezTo>
                  <a:cubicBezTo>
                    <a:pt x="630" y="665"/>
                    <a:pt x="770" y="595"/>
                    <a:pt x="892" y="473"/>
                  </a:cubicBezTo>
                  <a:cubicBezTo>
                    <a:pt x="909" y="630"/>
                    <a:pt x="909" y="770"/>
                    <a:pt x="892" y="927"/>
                  </a:cubicBezTo>
                  <a:cubicBezTo>
                    <a:pt x="892" y="1005"/>
                    <a:pt x="977" y="1069"/>
                    <a:pt x="1043" y="1069"/>
                  </a:cubicBezTo>
                  <a:cubicBezTo>
                    <a:pt x="1081" y="1069"/>
                    <a:pt x="1113" y="1048"/>
                    <a:pt x="1119" y="997"/>
                  </a:cubicBezTo>
                  <a:cubicBezTo>
                    <a:pt x="1172" y="752"/>
                    <a:pt x="1119" y="508"/>
                    <a:pt x="1049" y="263"/>
                  </a:cubicBezTo>
                  <a:cubicBezTo>
                    <a:pt x="1084" y="245"/>
                    <a:pt x="1102" y="193"/>
                    <a:pt x="1067" y="158"/>
                  </a:cubicBezTo>
                  <a:cubicBezTo>
                    <a:pt x="932" y="64"/>
                    <a:pt x="766" y="1"/>
                    <a:pt x="601"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9"/>
            <p:cNvSpPr/>
            <p:nvPr/>
          </p:nvSpPr>
          <p:spPr>
            <a:xfrm rot="444554">
              <a:off x="6800242" y="3838250"/>
              <a:ext cx="75420" cy="41366"/>
            </a:xfrm>
            <a:custGeom>
              <a:avLst/>
              <a:gdLst/>
              <a:ahLst/>
              <a:cxnLst/>
              <a:rect l="l" t="t" r="r" b="b"/>
              <a:pathLst>
                <a:path w="1382" h="758" extrusionOk="0">
                  <a:moveTo>
                    <a:pt x="171" y="1"/>
                  </a:moveTo>
                  <a:cubicBezTo>
                    <a:pt x="144" y="1"/>
                    <a:pt x="116" y="5"/>
                    <a:pt x="88" y="14"/>
                  </a:cubicBezTo>
                  <a:cubicBezTo>
                    <a:pt x="0" y="32"/>
                    <a:pt x="70" y="172"/>
                    <a:pt x="140" y="172"/>
                  </a:cubicBezTo>
                  <a:cubicBezTo>
                    <a:pt x="146" y="171"/>
                    <a:pt x="151" y="171"/>
                    <a:pt x="156" y="171"/>
                  </a:cubicBezTo>
                  <a:cubicBezTo>
                    <a:pt x="250" y="171"/>
                    <a:pt x="123" y="331"/>
                    <a:pt x="123" y="364"/>
                  </a:cubicBezTo>
                  <a:cubicBezTo>
                    <a:pt x="105" y="399"/>
                    <a:pt x="105" y="434"/>
                    <a:pt x="123" y="469"/>
                  </a:cubicBezTo>
                  <a:cubicBezTo>
                    <a:pt x="140" y="574"/>
                    <a:pt x="228" y="644"/>
                    <a:pt x="315" y="696"/>
                  </a:cubicBezTo>
                  <a:cubicBezTo>
                    <a:pt x="472" y="749"/>
                    <a:pt x="647" y="731"/>
                    <a:pt x="805" y="749"/>
                  </a:cubicBezTo>
                  <a:cubicBezTo>
                    <a:pt x="883" y="749"/>
                    <a:pt x="966" y="757"/>
                    <a:pt x="1049" y="757"/>
                  </a:cubicBezTo>
                  <a:cubicBezTo>
                    <a:pt x="1132" y="757"/>
                    <a:pt x="1215" y="749"/>
                    <a:pt x="1294" y="714"/>
                  </a:cubicBezTo>
                  <a:cubicBezTo>
                    <a:pt x="1381" y="679"/>
                    <a:pt x="1346" y="556"/>
                    <a:pt x="1277" y="521"/>
                  </a:cubicBezTo>
                  <a:cubicBezTo>
                    <a:pt x="1170" y="473"/>
                    <a:pt x="1047" y="462"/>
                    <a:pt x="925" y="462"/>
                  </a:cubicBezTo>
                  <a:cubicBezTo>
                    <a:pt x="829" y="462"/>
                    <a:pt x="733" y="469"/>
                    <a:pt x="647" y="469"/>
                  </a:cubicBezTo>
                  <a:cubicBezTo>
                    <a:pt x="618" y="469"/>
                    <a:pt x="579" y="473"/>
                    <a:pt x="540" y="473"/>
                  </a:cubicBezTo>
                  <a:cubicBezTo>
                    <a:pt x="461" y="473"/>
                    <a:pt x="379" y="457"/>
                    <a:pt x="368" y="364"/>
                  </a:cubicBezTo>
                  <a:cubicBezTo>
                    <a:pt x="368" y="329"/>
                    <a:pt x="402" y="277"/>
                    <a:pt x="402" y="224"/>
                  </a:cubicBezTo>
                  <a:cubicBezTo>
                    <a:pt x="402" y="95"/>
                    <a:pt x="296" y="1"/>
                    <a:pt x="171"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9"/>
            <p:cNvSpPr/>
            <p:nvPr/>
          </p:nvSpPr>
          <p:spPr>
            <a:xfrm rot="444554">
              <a:off x="6841538" y="3900184"/>
              <a:ext cx="61777" cy="40712"/>
            </a:xfrm>
            <a:custGeom>
              <a:avLst/>
              <a:gdLst/>
              <a:ahLst/>
              <a:cxnLst/>
              <a:rect l="l" t="t" r="r" b="b"/>
              <a:pathLst>
                <a:path w="1132" h="746" extrusionOk="0">
                  <a:moveTo>
                    <a:pt x="354" y="1"/>
                  </a:moveTo>
                  <a:cubicBezTo>
                    <a:pt x="309" y="1"/>
                    <a:pt x="266" y="50"/>
                    <a:pt x="292" y="89"/>
                  </a:cubicBezTo>
                  <a:cubicBezTo>
                    <a:pt x="310" y="142"/>
                    <a:pt x="327" y="194"/>
                    <a:pt x="345" y="229"/>
                  </a:cubicBezTo>
                  <a:cubicBezTo>
                    <a:pt x="275" y="247"/>
                    <a:pt x="205" y="247"/>
                    <a:pt x="135" y="264"/>
                  </a:cubicBezTo>
                  <a:cubicBezTo>
                    <a:pt x="1" y="281"/>
                    <a:pt x="44" y="475"/>
                    <a:pt x="155" y="475"/>
                  </a:cubicBezTo>
                  <a:cubicBezTo>
                    <a:pt x="160" y="475"/>
                    <a:pt x="165" y="475"/>
                    <a:pt x="170" y="474"/>
                  </a:cubicBezTo>
                  <a:cubicBezTo>
                    <a:pt x="257" y="474"/>
                    <a:pt x="327" y="456"/>
                    <a:pt x="397" y="456"/>
                  </a:cubicBezTo>
                  <a:cubicBezTo>
                    <a:pt x="397" y="509"/>
                    <a:pt x="415" y="579"/>
                    <a:pt x="415" y="631"/>
                  </a:cubicBezTo>
                  <a:cubicBezTo>
                    <a:pt x="424" y="705"/>
                    <a:pt x="482" y="745"/>
                    <a:pt x="538" y="745"/>
                  </a:cubicBezTo>
                  <a:cubicBezTo>
                    <a:pt x="587" y="745"/>
                    <a:pt x="634" y="714"/>
                    <a:pt x="642" y="649"/>
                  </a:cubicBezTo>
                  <a:cubicBezTo>
                    <a:pt x="659" y="579"/>
                    <a:pt x="642" y="509"/>
                    <a:pt x="624" y="439"/>
                  </a:cubicBezTo>
                  <a:lnTo>
                    <a:pt x="677" y="439"/>
                  </a:lnTo>
                  <a:cubicBezTo>
                    <a:pt x="817" y="421"/>
                    <a:pt x="956" y="421"/>
                    <a:pt x="1061" y="334"/>
                  </a:cubicBezTo>
                  <a:cubicBezTo>
                    <a:pt x="1131" y="299"/>
                    <a:pt x="1079" y="212"/>
                    <a:pt x="1026" y="194"/>
                  </a:cubicBezTo>
                  <a:cubicBezTo>
                    <a:pt x="971" y="174"/>
                    <a:pt x="919" y="166"/>
                    <a:pt x="868" y="166"/>
                  </a:cubicBezTo>
                  <a:cubicBezTo>
                    <a:pt x="788" y="166"/>
                    <a:pt x="709" y="184"/>
                    <a:pt x="624" y="194"/>
                  </a:cubicBezTo>
                  <a:lnTo>
                    <a:pt x="537" y="212"/>
                  </a:lnTo>
                  <a:cubicBezTo>
                    <a:pt x="502" y="142"/>
                    <a:pt x="449" y="72"/>
                    <a:pt x="397" y="19"/>
                  </a:cubicBezTo>
                  <a:cubicBezTo>
                    <a:pt x="384" y="6"/>
                    <a:pt x="369" y="1"/>
                    <a:pt x="354"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9"/>
            <p:cNvSpPr/>
            <p:nvPr/>
          </p:nvSpPr>
          <p:spPr>
            <a:xfrm rot="444554">
              <a:off x="6918999" y="3872355"/>
              <a:ext cx="76075" cy="84970"/>
            </a:xfrm>
            <a:custGeom>
              <a:avLst/>
              <a:gdLst/>
              <a:ahLst/>
              <a:cxnLst/>
              <a:rect l="l" t="t" r="r" b="b"/>
              <a:pathLst>
                <a:path w="1394" h="1557" extrusionOk="0">
                  <a:moveTo>
                    <a:pt x="735" y="956"/>
                  </a:moveTo>
                  <a:cubicBezTo>
                    <a:pt x="962" y="1043"/>
                    <a:pt x="997" y="1113"/>
                    <a:pt x="840" y="1165"/>
                  </a:cubicBezTo>
                  <a:cubicBezTo>
                    <a:pt x="717" y="1235"/>
                    <a:pt x="577" y="1270"/>
                    <a:pt x="437" y="1270"/>
                  </a:cubicBezTo>
                  <a:cubicBezTo>
                    <a:pt x="490" y="1183"/>
                    <a:pt x="542" y="1095"/>
                    <a:pt x="630" y="1043"/>
                  </a:cubicBezTo>
                  <a:cubicBezTo>
                    <a:pt x="665" y="1008"/>
                    <a:pt x="700" y="991"/>
                    <a:pt x="735" y="956"/>
                  </a:cubicBezTo>
                  <a:close/>
                  <a:moveTo>
                    <a:pt x="125" y="1"/>
                  </a:moveTo>
                  <a:cubicBezTo>
                    <a:pt x="77" y="1"/>
                    <a:pt x="33" y="38"/>
                    <a:pt x="53" y="99"/>
                  </a:cubicBezTo>
                  <a:cubicBezTo>
                    <a:pt x="158" y="466"/>
                    <a:pt x="193" y="851"/>
                    <a:pt x="175" y="1235"/>
                  </a:cubicBezTo>
                  <a:lnTo>
                    <a:pt x="193" y="1305"/>
                  </a:lnTo>
                  <a:lnTo>
                    <a:pt x="140" y="1305"/>
                  </a:lnTo>
                  <a:cubicBezTo>
                    <a:pt x="0" y="1323"/>
                    <a:pt x="35" y="1550"/>
                    <a:pt x="175" y="1550"/>
                  </a:cubicBezTo>
                  <a:cubicBezTo>
                    <a:pt x="210" y="1554"/>
                    <a:pt x="253" y="1556"/>
                    <a:pt x="301" y="1556"/>
                  </a:cubicBezTo>
                  <a:cubicBezTo>
                    <a:pt x="683" y="1556"/>
                    <a:pt x="1393" y="1419"/>
                    <a:pt x="1207" y="938"/>
                  </a:cubicBezTo>
                  <a:cubicBezTo>
                    <a:pt x="1146" y="770"/>
                    <a:pt x="978" y="669"/>
                    <a:pt x="798" y="669"/>
                  </a:cubicBezTo>
                  <a:cubicBezTo>
                    <a:pt x="771" y="669"/>
                    <a:pt x="744" y="671"/>
                    <a:pt x="717" y="676"/>
                  </a:cubicBezTo>
                  <a:cubicBezTo>
                    <a:pt x="577" y="711"/>
                    <a:pt x="472" y="781"/>
                    <a:pt x="385" y="868"/>
                  </a:cubicBezTo>
                  <a:cubicBezTo>
                    <a:pt x="368" y="589"/>
                    <a:pt x="298" y="326"/>
                    <a:pt x="210" y="64"/>
                  </a:cubicBezTo>
                  <a:cubicBezTo>
                    <a:pt x="196" y="20"/>
                    <a:pt x="159" y="1"/>
                    <a:pt x="125"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9"/>
            <p:cNvSpPr/>
            <p:nvPr/>
          </p:nvSpPr>
          <p:spPr>
            <a:xfrm rot="444554">
              <a:off x="6975612" y="3856522"/>
              <a:ext cx="42021" cy="42731"/>
            </a:xfrm>
            <a:custGeom>
              <a:avLst/>
              <a:gdLst/>
              <a:ahLst/>
              <a:cxnLst/>
              <a:rect l="l" t="t" r="r" b="b"/>
              <a:pathLst>
                <a:path w="770" h="783" extrusionOk="0">
                  <a:moveTo>
                    <a:pt x="326" y="1"/>
                  </a:moveTo>
                  <a:cubicBezTo>
                    <a:pt x="236" y="1"/>
                    <a:pt x="139" y="59"/>
                    <a:pt x="70" y="127"/>
                  </a:cubicBezTo>
                  <a:cubicBezTo>
                    <a:pt x="12" y="171"/>
                    <a:pt x="51" y="263"/>
                    <a:pt x="115" y="263"/>
                  </a:cubicBezTo>
                  <a:cubicBezTo>
                    <a:pt x="129" y="263"/>
                    <a:pt x="143" y="259"/>
                    <a:pt x="158" y="250"/>
                  </a:cubicBezTo>
                  <a:cubicBezTo>
                    <a:pt x="172" y="236"/>
                    <a:pt x="254" y="188"/>
                    <a:pt x="294" y="188"/>
                  </a:cubicBezTo>
                  <a:cubicBezTo>
                    <a:pt x="304" y="188"/>
                    <a:pt x="312" y="190"/>
                    <a:pt x="315" y="197"/>
                  </a:cubicBezTo>
                  <a:lnTo>
                    <a:pt x="228" y="320"/>
                  </a:lnTo>
                  <a:cubicBezTo>
                    <a:pt x="158" y="407"/>
                    <a:pt x="105" y="495"/>
                    <a:pt x="53" y="564"/>
                  </a:cubicBezTo>
                  <a:cubicBezTo>
                    <a:pt x="0" y="634"/>
                    <a:pt x="53" y="739"/>
                    <a:pt x="140" y="757"/>
                  </a:cubicBezTo>
                  <a:cubicBezTo>
                    <a:pt x="228" y="765"/>
                    <a:pt x="333" y="783"/>
                    <a:pt x="435" y="783"/>
                  </a:cubicBezTo>
                  <a:cubicBezTo>
                    <a:pt x="538" y="783"/>
                    <a:pt x="639" y="765"/>
                    <a:pt x="717" y="704"/>
                  </a:cubicBezTo>
                  <a:cubicBezTo>
                    <a:pt x="770" y="652"/>
                    <a:pt x="735" y="582"/>
                    <a:pt x="682" y="564"/>
                  </a:cubicBezTo>
                  <a:cubicBezTo>
                    <a:pt x="577" y="529"/>
                    <a:pt x="472" y="529"/>
                    <a:pt x="368" y="529"/>
                  </a:cubicBezTo>
                  <a:cubicBezTo>
                    <a:pt x="403" y="477"/>
                    <a:pt x="437" y="425"/>
                    <a:pt x="472" y="372"/>
                  </a:cubicBezTo>
                  <a:cubicBezTo>
                    <a:pt x="507" y="302"/>
                    <a:pt x="542" y="215"/>
                    <a:pt x="507" y="127"/>
                  </a:cubicBezTo>
                  <a:cubicBezTo>
                    <a:pt x="462" y="36"/>
                    <a:pt x="396" y="1"/>
                    <a:pt x="326"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9"/>
            <p:cNvSpPr/>
            <p:nvPr/>
          </p:nvSpPr>
          <p:spPr>
            <a:xfrm rot="444554">
              <a:off x="7036596" y="3926746"/>
              <a:ext cx="71600" cy="16645"/>
            </a:xfrm>
            <a:custGeom>
              <a:avLst/>
              <a:gdLst/>
              <a:ahLst/>
              <a:cxnLst/>
              <a:rect l="l" t="t" r="r" b="b"/>
              <a:pathLst>
                <a:path w="1312" h="305" extrusionOk="0">
                  <a:moveTo>
                    <a:pt x="994" y="0"/>
                  </a:moveTo>
                  <a:cubicBezTo>
                    <a:pt x="903" y="0"/>
                    <a:pt x="813" y="15"/>
                    <a:pt x="717" y="25"/>
                  </a:cubicBezTo>
                  <a:cubicBezTo>
                    <a:pt x="525" y="42"/>
                    <a:pt x="333" y="60"/>
                    <a:pt x="140" y="77"/>
                  </a:cubicBezTo>
                  <a:cubicBezTo>
                    <a:pt x="1" y="95"/>
                    <a:pt x="53" y="305"/>
                    <a:pt x="193" y="305"/>
                  </a:cubicBezTo>
                  <a:cubicBezTo>
                    <a:pt x="368" y="305"/>
                    <a:pt x="560" y="287"/>
                    <a:pt x="752" y="287"/>
                  </a:cubicBezTo>
                  <a:cubicBezTo>
                    <a:pt x="797" y="287"/>
                    <a:pt x="845" y="288"/>
                    <a:pt x="894" y="288"/>
                  </a:cubicBezTo>
                  <a:cubicBezTo>
                    <a:pt x="1017" y="288"/>
                    <a:pt x="1147" y="280"/>
                    <a:pt x="1259" y="217"/>
                  </a:cubicBezTo>
                  <a:cubicBezTo>
                    <a:pt x="1312" y="165"/>
                    <a:pt x="1277" y="60"/>
                    <a:pt x="1224" y="42"/>
                  </a:cubicBezTo>
                  <a:cubicBezTo>
                    <a:pt x="1145" y="11"/>
                    <a:pt x="1070" y="0"/>
                    <a:pt x="994"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9"/>
            <p:cNvSpPr/>
            <p:nvPr/>
          </p:nvSpPr>
          <p:spPr>
            <a:xfrm rot="444554">
              <a:off x="7041898" y="3946277"/>
              <a:ext cx="75420" cy="14789"/>
            </a:xfrm>
            <a:custGeom>
              <a:avLst/>
              <a:gdLst/>
              <a:ahLst/>
              <a:cxnLst/>
              <a:rect l="l" t="t" r="r" b="b"/>
              <a:pathLst>
                <a:path w="1382" h="271" extrusionOk="0">
                  <a:moveTo>
                    <a:pt x="1084" y="0"/>
                  </a:moveTo>
                  <a:cubicBezTo>
                    <a:pt x="979" y="0"/>
                    <a:pt x="875" y="19"/>
                    <a:pt x="770" y="19"/>
                  </a:cubicBezTo>
                  <a:cubicBezTo>
                    <a:pt x="560" y="36"/>
                    <a:pt x="350" y="36"/>
                    <a:pt x="123" y="36"/>
                  </a:cubicBezTo>
                  <a:cubicBezTo>
                    <a:pt x="0" y="36"/>
                    <a:pt x="35" y="246"/>
                    <a:pt x="140" y="246"/>
                  </a:cubicBezTo>
                  <a:cubicBezTo>
                    <a:pt x="301" y="259"/>
                    <a:pt x="453" y="271"/>
                    <a:pt x="602" y="271"/>
                  </a:cubicBezTo>
                  <a:cubicBezTo>
                    <a:pt x="664" y="271"/>
                    <a:pt x="726" y="269"/>
                    <a:pt x="787" y="264"/>
                  </a:cubicBezTo>
                  <a:cubicBezTo>
                    <a:pt x="857" y="264"/>
                    <a:pt x="933" y="269"/>
                    <a:pt x="1008" y="269"/>
                  </a:cubicBezTo>
                  <a:cubicBezTo>
                    <a:pt x="1121" y="269"/>
                    <a:pt x="1235" y="257"/>
                    <a:pt x="1329" y="194"/>
                  </a:cubicBezTo>
                  <a:cubicBezTo>
                    <a:pt x="1382" y="159"/>
                    <a:pt x="1364" y="54"/>
                    <a:pt x="1294" y="36"/>
                  </a:cubicBezTo>
                  <a:cubicBezTo>
                    <a:pt x="1224" y="8"/>
                    <a:pt x="1154" y="0"/>
                    <a:pt x="1084"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9"/>
            <p:cNvSpPr/>
            <p:nvPr/>
          </p:nvSpPr>
          <p:spPr>
            <a:xfrm rot="444554">
              <a:off x="7136576" y="3934970"/>
              <a:ext cx="63250" cy="56592"/>
            </a:xfrm>
            <a:custGeom>
              <a:avLst/>
              <a:gdLst/>
              <a:ahLst/>
              <a:cxnLst/>
              <a:rect l="l" t="t" r="r" b="b"/>
              <a:pathLst>
                <a:path w="1159" h="1037" extrusionOk="0">
                  <a:moveTo>
                    <a:pt x="759" y="1"/>
                  </a:moveTo>
                  <a:cubicBezTo>
                    <a:pt x="400" y="1"/>
                    <a:pt x="1" y="251"/>
                    <a:pt x="92" y="647"/>
                  </a:cubicBezTo>
                  <a:cubicBezTo>
                    <a:pt x="127" y="857"/>
                    <a:pt x="319" y="996"/>
                    <a:pt x="512" y="1031"/>
                  </a:cubicBezTo>
                  <a:cubicBezTo>
                    <a:pt x="545" y="1035"/>
                    <a:pt x="585" y="1037"/>
                    <a:pt x="628" y="1037"/>
                  </a:cubicBezTo>
                  <a:cubicBezTo>
                    <a:pt x="807" y="1037"/>
                    <a:pt x="1039" y="1001"/>
                    <a:pt x="1123" y="874"/>
                  </a:cubicBezTo>
                  <a:cubicBezTo>
                    <a:pt x="1141" y="839"/>
                    <a:pt x="1158" y="787"/>
                    <a:pt x="1123" y="752"/>
                  </a:cubicBezTo>
                  <a:cubicBezTo>
                    <a:pt x="1086" y="695"/>
                    <a:pt x="1053" y="679"/>
                    <a:pt x="1015" y="679"/>
                  </a:cubicBezTo>
                  <a:cubicBezTo>
                    <a:pt x="982" y="679"/>
                    <a:pt x="945" y="691"/>
                    <a:pt x="896" y="699"/>
                  </a:cubicBezTo>
                  <a:cubicBezTo>
                    <a:pt x="799" y="724"/>
                    <a:pt x="693" y="756"/>
                    <a:pt x="590" y="756"/>
                  </a:cubicBezTo>
                  <a:cubicBezTo>
                    <a:pt x="546" y="756"/>
                    <a:pt x="502" y="750"/>
                    <a:pt x="459" y="734"/>
                  </a:cubicBezTo>
                  <a:cubicBezTo>
                    <a:pt x="249" y="664"/>
                    <a:pt x="354" y="437"/>
                    <a:pt x="477" y="332"/>
                  </a:cubicBezTo>
                  <a:cubicBezTo>
                    <a:pt x="580" y="229"/>
                    <a:pt x="695" y="188"/>
                    <a:pt x="823" y="188"/>
                  </a:cubicBezTo>
                  <a:cubicBezTo>
                    <a:pt x="847" y="188"/>
                    <a:pt x="871" y="189"/>
                    <a:pt x="896" y="192"/>
                  </a:cubicBezTo>
                  <a:cubicBezTo>
                    <a:pt x="903" y="193"/>
                    <a:pt x="909" y="194"/>
                    <a:pt x="914" y="194"/>
                  </a:cubicBezTo>
                  <a:cubicBezTo>
                    <a:pt x="1018" y="194"/>
                    <a:pt x="1013" y="51"/>
                    <a:pt x="914" y="17"/>
                  </a:cubicBezTo>
                  <a:cubicBezTo>
                    <a:pt x="864" y="6"/>
                    <a:pt x="812" y="1"/>
                    <a:pt x="759"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9"/>
            <p:cNvSpPr/>
            <p:nvPr/>
          </p:nvSpPr>
          <p:spPr>
            <a:xfrm rot="444554">
              <a:off x="7208055" y="3895020"/>
              <a:ext cx="71382" cy="50808"/>
            </a:xfrm>
            <a:custGeom>
              <a:avLst/>
              <a:gdLst/>
              <a:ahLst/>
              <a:cxnLst/>
              <a:rect l="l" t="t" r="r" b="b"/>
              <a:pathLst>
                <a:path w="1308" h="931" extrusionOk="0">
                  <a:moveTo>
                    <a:pt x="197" y="1"/>
                  </a:moveTo>
                  <a:cubicBezTo>
                    <a:pt x="159" y="1"/>
                    <a:pt x="120" y="5"/>
                    <a:pt x="84" y="12"/>
                  </a:cubicBezTo>
                  <a:cubicBezTo>
                    <a:pt x="1" y="46"/>
                    <a:pt x="44" y="189"/>
                    <a:pt x="123" y="189"/>
                  </a:cubicBezTo>
                  <a:cubicBezTo>
                    <a:pt x="127" y="189"/>
                    <a:pt x="132" y="188"/>
                    <a:pt x="136" y="187"/>
                  </a:cubicBezTo>
                  <a:cubicBezTo>
                    <a:pt x="150" y="185"/>
                    <a:pt x="165" y="185"/>
                    <a:pt x="180" y="185"/>
                  </a:cubicBezTo>
                  <a:cubicBezTo>
                    <a:pt x="318" y="185"/>
                    <a:pt x="489" y="255"/>
                    <a:pt x="363" y="397"/>
                  </a:cubicBezTo>
                  <a:cubicBezTo>
                    <a:pt x="328" y="449"/>
                    <a:pt x="259" y="467"/>
                    <a:pt x="224" y="537"/>
                  </a:cubicBezTo>
                  <a:cubicBezTo>
                    <a:pt x="171" y="624"/>
                    <a:pt x="206" y="729"/>
                    <a:pt x="276" y="799"/>
                  </a:cubicBezTo>
                  <a:cubicBezTo>
                    <a:pt x="376" y="890"/>
                    <a:pt x="546" y="930"/>
                    <a:pt x="719" y="930"/>
                  </a:cubicBezTo>
                  <a:cubicBezTo>
                    <a:pt x="909" y="930"/>
                    <a:pt x="1102" y="882"/>
                    <a:pt x="1203" y="799"/>
                  </a:cubicBezTo>
                  <a:cubicBezTo>
                    <a:pt x="1307" y="712"/>
                    <a:pt x="1185" y="572"/>
                    <a:pt x="1098" y="572"/>
                  </a:cubicBezTo>
                  <a:cubicBezTo>
                    <a:pt x="1010" y="572"/>
                    <a:pt x="923" y="589"/>
                    <a:pt x="835" y="607"/>
                  </a:cubicBezTo>
                  <a:cubicBezTo>
                    <a:pt x="800" y="613"/>
                    <a:pt x="766" y="615"/>
                    <a:pt x="730" y="615"/>
                  </a:cubicBezTo>
                  <a:cubicBezTo>
                    <a:pt x="659" y="615"/>
                    <a:pt x="585" y="607"/>
                    <a:pt x="503" y="607"/>
                  </a:cubicBezTo>
                  <a:lnTo>
                    <a:pt x="573" y="537"/>
                  </a:lnTo>
                  <a:cubicBezTo>
                    <a:pt x="608" y="484"/>
                    <a:pt x="626" y="432"/>
                    <a:pt x="626" y="380"/>
                  </a:cubicBezTo>
                  <a:cubicBezTo>
                    <a:pt x="641" y="127"/>
                    <a:pt x="415" y="1"/>
                    <a:pt x="197"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9"/>
            <p:cNvSpPr/>
            <p:nvPr/>
          </p:nvSpPr>
          <p:spPr>
            <a:xfrm rot="444554">
              <a:off x="6351325" y="2776647"/>
              <a:ext cx="71655" cy="63741"/>
            </a:xfrm>
            <a:custGeom>
              <a:avLst/>
              <a:gdLst/>
              <a:ahLst/>
              <a:cxnLst/>
              <a:rect l="l" t="t" r="r" b="b"/>
              <a:pathLst>
                <a:path w="1313" h="1168" extrusionOk="0">
                  <a:moveTo>
                    <a:pt x="1227" y="0"/>
                  </a:moveTo>
                  <a:cubicBezTo>
                    <a:pt x="1212" y="0"/>
                    <a:pt x="1196" y="8"/>
                    <a:pt x="1182" y="26"/>
                  </a:cubicBezTo>
                  <a:cubicBezTo>
                    <a:pt x="1042" y="183"/>
                    <a:pt x="885" y="323"/>
                    <a:pt x="727" y="480"/>
                  </a:cubicBezTo>
                  <a:cubicBezTo>
                    <a:pt x="588" y="323"/>
                    <a:pt x="430" y="183"/>
                    <a:pt x="290" y="43"/>
                  </a:cubicBezTo>
                  <a:cubicBezTo>
                    <a:pt x="270" y="18"/>
                    <a:pt x="243" y="7"/>
                    <a:pt x="218" y="7"/>
                  </a:cubicBezTo>
                  <a:cubicBezTo>
                    <a:pt x="158" y="7"/>
                    <a:pt x="106" y="69"/>
                    <a:pt x="168" y="131"/>
                  </a:cubicBezTo>
                  <a:cubicBezTo>
                    <a:pt x="308" y="288"/>
                    <a:pt x="448" y="446"/>
                    <a:pt x="588" y="585"/>
                  </a:cubicBezTo>
                  <a:cubicBezTo>
                    <a:pt x="413" y="725"/>
                    <a:pt x="221" y="830"/>
                    <a:pt x="63" y="987"/>
                  </a:cubicBezTo>
                  <a:cubicBezTo>
                    <a:pt x="1" y="1050"/>
                    <a:pt x="64" y="1168"/>
                    <a:pt x="140" y="1168"/>
                  </a:cubicBezTo>
                  <a:cubicBezTo>
                    <a:pt x="149" y="1168"/>
                    <a:pt x="159" y="1166"/>
                    <a:pt x="168" y="1162"/>
                  </a:cubicBezTo>
                  <a:cubicBezTo>
                    <a:pt x="378" y="1075"/>
                    <a:pt x="570" y="900"/>
                    <a:pt x="745" y="743"/>
                  </a:cubicBezTo>
                  <a:cubicBezTo>
                    <a:pt x="832" y="848"/>
                    <a:pt x="937" y="952"/>
                    <a:pt x="1042" y="1022"/>
                  </a:cubicBezTo>
                  <a:cubicBezTo>
                    <a:pt x="1064" y="1033"/>
                    <a:pt x="1085" y="1038"/>
                    <a:pt x="1105" y="1038"/>
                  </a:cubicBezTo>
                  <a:cubicBezTo>
                    <a:pt x="1182" y="1038"/>
                    <a:pt x="1234" y="966"/>
                    <a:pt x="1165" y="883"/>
                  </a:cubicBezTo>
                  <a:cubicBezTo>
                    <a:pt x="1095" y="778"/>
                    <a:pt x="990" y="690"/>
                    <a:pt x="885" y="603"/>
                  </a:cubicBezTo>
                  <a:cubicBezTo>
                    <a:pt x="1025" y="446"/>
                    <a:pt x="1165" y="288"/>
                    <a:pt x="1287" y="113"/>
                  </a:cubicBezTo>
                  <a:cubicBezTo>
                    <a:pt x="1313" y="62"/>
                    <a:pt x="1272" y="0"/>
                    <a:pt x="1227"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9"/>
            <p:cNvSpPr/>
            <p:nvPr/>
          </p:nvSpPr>
          <p:spPr>
            <a:xfrm rot="444554">
              <a:off x="6454957" y="2800632"/>
              <a:ext cx="70618" cy="13916"/>
            </a:xfrm>
            <a:custGeom>
              <a:avLst/>
              <a:gdLst/>
              <a:ahLst/>
              <a:cxnLst/>
              <a:rect l="l" t="t" r="r" b="b"/>
              <a:pathLst>
                <a:path w="1294" h="255" extrusionOk="0">
                  <a:moveTo>
                    <a:pt x="894" y="0"/>
                  </a:moveTo>
                  <a:cubicBezTo>
                    <a:pt x="809" y="0"/>
                    <a:pt x="726" y="5"/>
                    <a:pt x="647" y="5"/>
                  </a:cubicBezTo>
                  <a:lnTo>
                    <a:pt x="105" y="5"/>
                  </a:lnTo>
                  <a:cubicBezTo>
                    <a:pt x="0" y="5"/>
                    <a:pt x="18" y="180"/>
                    <a:pt x="105" y="180"/>
                  </a:cubicBezTo>
                  <a:cubicBezTo>
                    <a:pt x="297" y="197"/>
                    <a:pt x="472" y="215"/>
                    <a:pt x="665" y="232"/>
                  </a:cubicBezTo>
                  <a:cubicBezTo>
                    <a:pt x="790" y="232"/>
                    <a:pt x="927" y="254"/>
                    <a:pt x="1067" y="254"/>
                  </a:cubicBezTo>
                  <a:cubicBezTo>
                    <a:pt x="1102" y="254"/>
                    <a:pt x="1137" y="253"/>
                    <a:pt x="1172" y="250"/>
                  </a:cubicBezTo>
                  <a:cubicBezTo>
                    <a:pt x="1294" y="215"/>
                    <a:pt x="1241" y="57"/>
                    <a:pt x="1154" y="22"/>
                  </a:cubicBezTo>
                  <a:cubicBezTo>
                    <a:pt x="1067" y="5"/>
                    <a:pt x="979" y="0"/>
                    <a:pt x="894"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9"/>
            <p:cNvSpPr/>
            <p:nvPr/>
          </p:nvSpPr>
          <p:spPr>
            <a:xfrm rot="444554">
              <a:off x="6441426" y="2823234"/>
              <a:ext cx="75366" cy="14626"/>
            </a:xfrm>
            <a:custGeom>
              <a:avLst/>
              <a:gdLst/>
              <a:ahLst/>
              <a:cxnLst/>
              <a:rect l="l" t="t" r="r" b="b"/>
              <a:pathLst>
                <a:path w="1381" h="268" extrusionOk="0">
                  <a:moveTo>
                    <a:pt x="94" y="1"/>
                  </a:moveTo>
                  <a:cubicBezTo>
                    <a:pt x="1" y="1"/>
                    <a:pt x="10" y="165"/>
                    <a:pt x="122" y="197"/>
                  </a:cubicBezTo>
                  <a:cubicBezTo>
                    <a:pt x="332" y="250"/>
                    <a:pt x="559" y="267"/>
                    <a:pt x="769" y="267"/>
                  </a:cubicBezTo>
                  <a:cubicBezTo>
                    <a:pt x="808" y="267"/>
                    <a:pt x="848" y="268"/>
                    <a:pt x="890" y="268"/>
                  </a:cubicBezTo>
                  <a:cubicBezTo>
                    <a:pt x="1055" y="268"/>
                    <a:pt x="1234" y="257"/>
                    <a:pt x="1346" y="145"/>
                  </a:cubicBezTo>
                  <a:cubicBezTo>
                    <a:pt x="1381" y="110"/>
                    <a:pt x="1364" y="22"/>
                    <a:pt x="1294" y="22"/>
                  </a:cubicBezTo>
                  <a:cubicBezTo>
                    <a:pt x="1247" y="8"/>
                    <a:pt x="1201" y="3"/>
                    <a:pt x="1155" y="3"/>
                  </a:cubicBezTo>
                  <a:cubicBezTo>
                    <a:pt x="1026" y="3"/>
                    <a:pt x="898" y="44"/>
                    <a:pt x="769" y="57"/>
                  </a:cubicBezTo>
                  <a:cubicBezTo>
                    <a:pt x="559" y="57"/>
                    <a:pt x="350" y="40"/>
                    <a:pt x="122" y="5"/>
                  </a:cubicBezTo>
                  <a:cubicBezTo>
                    <a:pt x="112" y="2"/>
                    <a:pt x="103" y="1"/>
                    <a:pt x="94"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9"/>
            <p:cNvSpPr/>
            <p:nvPr/>
          </p:nvSpPr>
          <p:spPr>
            <a:xfrm rot="444554">
              <a:off x="6553198" y="2716265"/>
              <a:ext cx="68107" cy="76566"/>
            </a:xfrm>
            <a:custGeom>
              <a:avLst/>
              <a:gdLst/>
              <a:ahLst/>
              <a:cxnLst/>
              <a:rect l="l" t="t" r="r" b="b"/>
              <a:pathLst>
                <a:path w="1248" h="1403" extrusionOk="0">
                  <a:moveTo>
                    <a:pt x="346" y="0"/>
                  </a:moveTo>
                  <a:cubicBezTo>
                    <a:pt x="320" y="0"/>
                    <a:pt x="298" y="17"/>
                    <a:pt x="298" y="59"/>
                  </a:cubicBezTo>
                  <a:cubicBezTo>
                    <a:pt x="281" y="356"/>
                    <a:pt x="281" y="636"/>
                    <a:pt x="263" y="933"/>
                  </a:cubicBezTo>
                  <a:cubicBezTo>
                    <a:pt x="263" y="984"/>
                    <a:pt x="311" y="1046"/>
                    <a:pt x="364" y="1046"/>
                  </a:cubicBezTo>
                  <a:cubicBezTo>
                    <a:pt x="383" y="1046"/>
                    <a:pt x="402" y="1038"/>
                    <a:pt x="421" y="1020"/>
                  </a:cubicBezTo>
                  <a:cubicBezTo>
                    <a:pt x="508" y="968"/>
                    <a:pt x="613" y="880"/>
                    <a:pt x="718" y="845"/>
                  </a:cubicBezTo>
                  <a:cubicBezTo>
                    <a:pt x="754" y="827"/>
                    <a:pt x="788" y="818"/>
                    <a:pt x="819" y="818"/>
                  </a:cubicBezTo>
                  <a:cubicBezTo>
                    <a:pt x="907" y="818"/>
                    <a:pt x="971" y="890"/>
                    <a:pt x="997" y="1020"/>
                  </a:cubicBezTo>
                  <a:cubicBezTo>
                    <a:pt x="945" y="1073"/>
                    <a:pt x="893" y="1108"/>
                    <a:pt x="840" y="1125"/>
                  </a:cubicBezTo>
                  <a:cubicBezTo>
                    <a:pt x="613" y="1195"/>
                    <a:pt x="351" y="1195"/>
                    <a:pt x="123" y="1195"/>
                  </a:cubicBezTo>
                  <a:cubicBezTo>
                    <a:pt x="1" y="1195"/>
                    <a:pt x="36" y="1370"/>
                    <a:pt x="123" y="1387"/>
                  </a:cubicBezTo>
                  <a:cubicBezTo>
                    <a:pt x="190" y="1396"/>
                    <a:pt x="289" y="1403"/>
                    <a:pt x="401" y="1403"/>
                  </a:cubicBezTo>
                  <a:cubicBezTo>
                    <a:pt x="759" y="1403"/>
                    <a:pt x="1247" y="1327"/>
                    <a:pt x="1207" y="968"/>
                  </a:cubicBezTo>
                  <a:cubicBezTo>
                    <a:pt x="1207" y="793"/>
                    <a:pt x="1032" y="653"/>
                    <a:pt x="875" y="636"/>
                  </a:cubicBezTo>
                  <a:cubicBezTo>
                    <a:pt x="847" y="629"/>
                    <a:pt x="819" y="626"/>
                    <a:pt x="792" y="626"/>
                  </a:cubicBezTo>
                  <a:cubicBezTo>
                    <a:pt x="668" y="626"/>
                    <a:pt x="556" y="686"/>
                    <a:pt x="455" y="758"/>
                  </a:cubicBezTo>
                  <a:cubicBezTo>
                    <a:pt x="455" y="531"/>
                    <a:pt x="438" y="321"/>
                    <a:pt x="438" y="94"/>
                  </a:cubicBezTo>
                  <a:cubicBezTo>
                    <a:pt x="438" y="41"/>
                    <a:pt x="387" y="0"/>
                    <a:pt x="346"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9"/>
            <p:cNvSpPr/>
            <p:nvPr/>
          </p:nvSpPr>
          <p:spPr>
            <a:xfrm rot="444554">
              <a:off x="6508534" y="2744509"/>
              <a:ext cx="46496" cy="14953"/>
            </a:xfrm>
            <a:custGeom>
              <a:avLst/>
              <a:gdLst/>
              <a:ahLst/>
              <a:cxnLst/>
              <a:rect l="l" t="t" r="r" b="b"/>
              <a:pathLst>
                <a:path w="852" h="274" extrusionOk="0">
                  <a:moveTo>
                    <a:pt x="442" y="0"/>
                  </a:moveTo>
                  <a:cubicBezTo>
                    <a:pt x="330" y="0"/>
                    <a:pt x="217" y="14"/>
                    <a:pt x="135" y="21"/>
                  </a:cubicBezTo>
                  <a:cubicBezTo>
                    <a:pt x="1" y="38"/>
                    <a:pt x="44" y="232"/>
                    <a:pt x="171" y="232"/>
                  </a:cubicBezTo>
                  <a:cubicBezTo>
                    <a:pt x="177" y="232"/>
                    <a:pt x="182" y="232"/>
                    <a:pt x="188" y="231"/>
                  </a:cubicBezTo>
                  <a:cubicBezTo>
                    <a:pt x="310" y="231"/>
                    <a:pt x="432" y="231"/>
                    <a:pt x="572" y="249"/>
                  </a:cubicBezTo>
                  <a:cubicBezTo>
                    <a:pt x="620" y="258"/>
                    <a:pt x="663" y="273"/>
                    <a:pt x="706" y="273"/>
                  </a:cubicBezTo>
                  <a:cubicBezTo>
                    <a:pt x="741" y="273"/>
                    <a:pt x="777" y="263"/>
                    <a:pt x="817" y="231"/>
                  </a:cubicBezTo>
                  <a:cubicBezTo>
                    <a:pt x="852" y="214"/>
                    <a:pt x="834" y="161"/>
                    <a:pt x="817" y="126"/>
                  </a:cubicBezTo>
                  <a:cubicBezTo>
                    <a:pt x="746" y="26"/>
                    <a:pt x="595" y="0"/>
                    <a:pt x="44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9"/>
            <p:cNvSpPr/>
            <p:nvPr/>
          </p:nvSpPr>
          <p:spPr>
            <a:xfrm rot="444554">
              <a:off x="6626319" y="2755686"/>
              <a:ext cx="56320" cy="56483"/>
            </a:xfrm>
            <a:custGeom>
              <a:avLst/>
              <a:gdLst/>
              <a:ahLst/>
              <a:cxnLst/>
              <a:rect l="l" t="t" r="r" b="b"/>
              <a:pathLst>
                <a:path w="1032" h="1035" extrusionOk="0">
                  <a:moveTo>
                    <a:pt x="639" y="1"/>
                  </a:moveTo>
                  <a:cubicBezTo>
                    <a:pt x="610" y="1"/>
                    <a:pt x="584" y="18"/>
                    <a:pt x="577" y="59"/>
                  </a:cubicBezTo>
                  <a:cubicBezTo>
                    <a:pt x="560" y="234"/>
                    <a:pt x="525" y="391"/>
                    <a:pt x="472" y="549"/>
                  </a:cubicBezTo>
                  <a:cubicBezTo>
                    <a:pt x="350" y="566"/>
                    <a:pt x="228" y="583"/>
                    <a:pt x="123" y="583"/>
                  </a:cubicBezTo>
                  <a:cubicBezTo>
                    <a:pt x="0" y="601"/>
                    <a:pt x="53" y="776"/>
                    <a:pt x="140" y="776"/>
                  </a:cubicBezTo>
                  <a:cubicBezTo>
                    <a:pt x="228" y="758"/>
                    <a:pt x="315" y="741"/>
                    <a:pt x="403" y="741"/>
                  </a:cubicBezTo>
                  <a:cubicBezTo>
                    <a:pt x="368" y="811"/>
                    <a:pt x="350" y="881"/>
                    <a:pt x="368" y="951"/>
                  </a:cubicBezTo>
                  <a:cubicBezTo>
                    <a:pt x="368" y="1002"/>
                    <a:pt x="405" y="1034"/>
                    <a:pt x="446" y="1034"/>
                  </a:cubicBezTo>
                  <a:cubicBezTo>
                    <a:pt x="461" y="1034"/>
                    <a:pt x="476" y="1030"/>
                    <a:pt x="490" y="1020"/>
                  </a:cubicBezTo>
                  <a:cubicBezTo>
                    <a:pt x="577" y="951"/>
                    <a:pt x="630" y="828"/>
                    <a:pt x="647" y="706"/>
                  </a:cubicBezTo>
                  <a:cubicBezTo>
                    <a:pt x="770" y="706"/>
                    <a:pt x="910" y="706"/>
                    <a:pt x="997" y="636"/>
                  </a:cubicBezTo>
                  <a:cubicBezTo>
                    <a:pt x="1032" y="601"/>
                    <a:pt x="1032" y="549"/>
                    <a:pt x="979" y="531"/>
                  </a:cubicBezTo>
                  <a:cubicBezTo>
                    <a:pt x="928" y="511"/>
                    <a:pt x="871" y="502"/>
                    <a:pt x="811" y="502"/>
                  </a:cubicBezTo>
                  <a:cubicBezTo>
                    <a:pt x="769" y="502"/>
                    <a:pt x="726" y="506"/>
                    <a:pt x="682" y="514"/>
                  </a:cubicBezTo>
                  <a:cubicBezTo>
                    <a:pt x="717" y="374"/>
                    <a:pt x="735" y="234"/>
                    <a:pt x="735" y="94"/>
                  </a:cubicBezTo>
                  <a:cubicBezTo>
                    <a:pt x="735" y="41"/>
                    <a:pt x="683" y="1"/>
                    <a:pt x="639"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9"/>
            <p:cNvSpPr/>
            <p:nvPr/>
          </p:nvSpPr>
          <p:spPr>
            <a:xfrm rot="444554">
              <a:off x="6697218" y="2728644"/>
              <a:ext cx="416339" cy="118369"/>
            </a:xfrm>
            <a:custGeom>
              <a:avLst/>
              <a:gdLst/>
              <a:ahLst/>
              <a:cxnLst/>
              <a:rect l="l" t="t" r="r" b="b"/>
              <a:pathLst>
                <a:path w="7629" h="2169" extrusionOk="0">
                  <a:moveTo>
                    <a:pt x="1455" y="1"/>
                  </a:moveTo>
                  <a:cubicBezTo>
                    <a:pt x="1172" y="1"/>
                    <a:pt x="903" y="42"/>
                    <a:pt x="758" y="204"/>
                  </a:cubicBezTo>
                  <a:cubicBezTo>
                    <a:pt x="618" y="361"/>
                    <a:pt x="618" y="659"/>
                    <a:pt x="601" y="833"/>
                  </a:cubicBezTo>
                  <a:cubicBezTo>
                    <a:pt x="566" y="1166"/>
                    <a:pt x="531" y="1498"/>
                    <a:pt x="496" y="1830"/>
                  </a:cubicBezTo>
                  <a:cubicBezTo>
                    <a:pt x="374" y="1638"/>
                    <a:pt x="251" y="1428"/>
                    <a:pt x="129" y="1218"/>
                  </a:cubicBezTo>
                  <a:cubicBezTo>
                    <a:pt x="117" y="1200"/>
                    <a:pt x="98" y="1193"/>
                    <a:pt x="78" y="1193"/>
                  </a:cubicBezTo>
                  <a:cubicBezTo>
                    <a:pt x="40" y="1193"/>
                    <a:pt x="1" y="1224"/>
                    <a:pt x="24" y="1270"/>
                  </a:cubicBezTo>
                  <a:cubicBezTo>
                    <a:pt x="164" y="1550"/>
                    <a:pt x="321" y="1830"/>
                    <a:pt x="479" y="2109"/>
                  </a:cubicBezTo>
                  <a:cubicBezTo>
                    <a:pt x="497" y="2146"/>
                    <a:pt x="540" y="2169"/>
                    <a:pt x="576" y="2169"/>
                  </a:cubicBezTo>
                  <a:cubicBezTo>
                    <a:pt x="609" y="2169"/>
                    <a:pt x="636" y="2151"/>
                    <a:pt x="636" y="2109"/>
                  </a:cubicBezTo>
                  <a:cubicBezTo>
                    <a:pt x="723" y="1463"/>
                    <a:pt x="584" y="501"/>
                    <a:pt x="1318" y="222"/>
                  </a:cubicBezTo>
                  <a:cubicBezTo>
                    <a:pt x="1396" y="190"/>
                    <a:pt x="1503" y="179"/>
                    <a:pt x="1622" y="179"/>
                  </a:cubicBezTo>
                  <a:cubicBezTo>
                    <a:pt x="1899" y="179"/>
                    <a:pt x="2241" y="239"/>
                    <a:pt x="2437" y="239"/>
                  </a:cubicBezTo>
                  <a:cubicBezTo>
                    <a:pt x="2769" y="239"/>
                    <a:pt x="3101" y="239"/>
                    <a:pt x="3433" y="256"/>
                  </a:cubicBezTo>
                  <a:cubicBezTo>
                    <a:pt x="4424" y="269"/>
                    <a:pt x="5424" y="311"/>
                    <a:pt x="6426" y="311"/>
                  </a:cubicBezTo>
                  <a:cubicBezTo>
                    <a:pt x="6786" y="311"/>
                    <a:pt x="7146" y="305"/>
                    <a:pt x="7506" y="291"/>
                  </a:cubicBezTo>
                  <a:cubicBezTo>
                    <a:pt x="7628" y="291"/>
                    <a:pt x="7594" y="82"/>
                    <a:pt x="7489" y="82"/>
                  </a:cubicBezTo>
                  <a:cubicBezTo>
                    <a:pt x="6682" y="33"/>
                    <a:pt x="5868" y="18"/>
                    <a:pt x="5053" y="18"/>
                  </a:cubicBezTo>
                  <a:cubicBezTo>
                    <a:pt x="4120" y="18"/>
                    <a:pt x="3186" y="37"/>
                    <a:pt x="2262" y="47"/>
                  </a:cubicBezTo>
                  <a:cubicBezTo>
                    <a:pt x="2064" y="47"/>
                    <a:pt x="1752" y="1"/>
                    <a:pt x="1455"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9"/>
            <p:cNvSpPr/>
            <p:nvPr/>
          </p:nvSpPr>
          <p:spPr>
            <a:xfrm rot="444554">
              <a:off x="6788514" y="2768093"/>
              <a:ext cx="65215" cy="78585"/>
            </a:xfrm>
            <a:custGeom>
              <a:avLst/>
              <a:gdLst/>
              <a:ahLst/>
              <a:cxnLst/>
              <a:rect l="l" t="t" r="r" b="b"/>
              <a:pathLst>
                <a:path w="1195" h="1440" extrusionOk="0">
                  <a:moveTo>
                    <a:pt x="283" y="1"/>
                  </a:moveTo>
                  <a:cubicBezTo>
                    <a:pt x="256" y="1"/>
                    <a:pt x="233" y="16"/>
                    <a:pt x="233" y="54"/>
                  </a:cubicBezTo>
                  <a:cubicBezTo>
                    <a:pt x="233" y="369"/>
                    <a:pt x="198" y="684"/>
                    <a:pt x="198" y="1016"/>
                  </a:cubicBezTo>
                  <a:cubicBezTo>
                    <a:pt x="198" y="1064"/>
                    <a:pt x="257" y="1130"/>
                    <a:pt x="311" y="1130"/>
                  </a:cubicBezTo>
                  <a:cubicBezTo>
                    <a:pt x="334" y="1130"/>
                    <a:pt x="356" y="1117"/>
                    <a:pt x="372" y="1086"/>
                  </a:cubicBezTo>
                  <a:cubicBezTo>
                    <a:pt x="442" y="981"/>
                    <a:pt x="495" y="876"/>
                    <a:pt x="600" y="806"/>
                  </a:cubicBezTo>
                  <a:cubicBezTo>
                    <a:pt x="651" y="772"/>
                    <a:pt x="699" y="754"/>
                    <a:pt x="742" y="754"/>
                  </a:cubicBezTo>
                  <a:cubicBezTo>
                    <a:pt x="830" y="754"/>
                    <a:pt x="897" y="828"/>
                    <a:pt x="932" y="981"/>
                  </a:cubicBezTo>
                  <a:cubicBezTo>
                    <a:pt x="914" y="1051"/>
                    <a:pt x="862" y="1103"/>
                    <a:pt x="809" y="1138"/>
                  </a:cubicBezTo>
                  <a:cubicBezTo>
                    <a:pt x="727" y="1190"/>
                    <a:pt x="560" y="1235"/>
                    <a:pt x="411" y="1235"/>
                  </a:cubicBezTo>
                  <a:cubicBezTo>
                    <a:pt x="307" y="1235"/>
                    <a:pt x="213" y="1213"/>
                    <a:pt x="163" y="1156"/>
                  </a:cubicBezTo>
                  <a:cubicBezTo>
                    <a:pt x="146" y="1143"/>
                    <a:pt x="127" y="1137"/>
                    <a:pt x="109" y="1137"/>
                  </a:cubicBezTo>
                  <a:cubicBezTo>
                    <a:pt x="52" y="1137"/>
                    <a:pt x="0" y="1194"/>
                    <a:pt x="40" y="1260"/>
                  </a:cubicBezTo>
                  <a:cubicBezTo>
                    <a:pt x="110" y="1400"/>
                    <a:pt x="242" y="1439"/>
                    <a:pt x="390" y="1439"/>
                  </a:cubicBezTo>
                  <a:cubicBezTo>
                    <a:pt x="464" y="1439"/>
                    <a:pt x="541" y="1429"/>
                    <a:pt x="617" y="1418"/>
                  </a:cubicBezTo>
                  <a:cubicBezTo>
                    <a:pt x="862" y="1400"/>
                    <a:pt x="1107" y="1260"/>
                    <a:pt x="1159" y="998"/>
                  </a:cubicBezTo>
                  <a:cubicBezTo>
                    <a:pt x="1194" y="771"/>
                    <a:pt x="1054" y="596"/>
                    <a:pt x="844" y="561"/>
                  </a:cubicBezTo>
                  <a:cubicBezTo>
                    <a:pt x="805" y="551"/>
                    <a:pt x="768" y="546"/>
                    <a:pt x="732" y="546"/>
                  </a:cubicBezTo>
                  <a:cubicBezTo>
                    <a:pt x="590" y="546"/>
                    <a:pt x="473" y="621"/>
                    <a:pt x="390" y="719"/>
                  </a:cubicBezTo>
                  <a:cubicBezTo>
                    <a:pt x="372" y="491"/>
                    <a:pt x="372" y="281"/>
                    <a:pt x="355" y="54"/>
                  </a:cubicBezTo>
                  <a:cubicBezTo>
                    <a:pt x="355" y="25"/>
                    <a:pt x="317" y="1"/>
                    <a:pt x="283"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9"/>
            <p:cNvSpPr/>
            <p:nvPr/>
          </p:nvSpPr>
          <p:spPr>
            <a:xfrm rot="444554">
              <a:off x="6853037" y="2761993"/>
              <a:ext cx="52991" cy="41366"/>
            </a:xfrm>
            <a:custGeom>
              <a:avLst/>
              <a:gdLst/>
              <a:ahLst/>
              <a:cxnLst/>
              <a:rect l="l" t="t" r="r" b="b"/>
              <a:pathLst>
                <a:path w="971" h="758" extrusionOk="0">
                  <a:moveTo>
                    <a:pt x="179" y="0"/>
                  </a:moveTo>
                  <a:cubicBezTo>
                    <a:pt x="123" y="0"/>
                    <a:pt x="68" y="31"/>
                    <a:pt x="27" y="108"/>
                  </a:cubicBezTo>
                  <a:cubicBezTo>
                    <a:pt x="1" y="146"/>
                    <a:pt x="60" y="204"/>
                    <a:pt x="107" y="204"/>
                  </a:cubicBezTo>
                  <a:cubicBezTo>
                    <a:pt x="124" y="204"/>
                    <a:pt x="140" y="196"/>
                    <a:pt x="149" y="178"/>
                  </a:cubicBezTo>
                  <a:cubicBezTo>
                    <a:pt x="160" y="167"/>
                    <a:pt x="169" y="163"/>
                    <a:pt x="177" y="163"/>
                  </a:cubicBezTo>
                  <a:cubicBezTo>
                    <a:pt x="236" y="163"/>
                    <a:pt x="236" y="405"/>
                    <a:pt x="236" y="405"/>
                  </a:cubicBezTo>
                  <a:cubicBezTo>
                    <a:pt x="236" y="458"/>
                    <a:pt x="236" y="493"/>
                    <a:pt x="254" y="545"/>
                  </a:cubicBezTo>
                  <a:cubicBezTo>
                    <a:pt x="289" y="632"/>
                    <a:pt x="341" y="702"/>
                    <a:pt x="429" y="737"/>
                  </a:cubicBezTo>
                  <a:cubicBezTo>
                    <a:pt x="466" y="752"/>
                    <a:pt x="503" y="757"/>
                    <a:pt x="539" y="757"/>
                  </a:cubicBezTo>
                  <a:cubicBezTo>
                    <a:pt x="590" y="757"/>
                    <a:pt x="640" y="747"/>
                    <a:pt x="691" y="737"/>
                  </a:cubicBezTo>
                  <a:cubicBezTo>
                    <a:pt x="778" y="720"/>
                    <a:pt x="901" y="720"/>
                    <a:pt x="971" y="632"/>
                  </a:cubicBezTo>
                  <a:lnTo>
                    <a:pt x="953" y="545"/>
                  </a:lnTo>
                  <a:cubicBezTo>
                    <a:pt x="912" y="493"/>
                    <a:pt x="858" y="478"/>
                    <a:pt x="799" y="478"/>
                  </a:cubicBezTo>
                  <a:cubicBezTo>
                    <a:pt x="759" y="478"/>
                    <a:pt x="716" y="485"/>
                    <a:pt x="673" y="493"/>
                  </a:cubicBezTo>
                  <a:cubicBezTo>
                    <a:pt x="627" y="502"/>
                    <a:pt x="575" y="521"/>
                    <a:pt x="532" y="521"/>
                  </a:cubicBezTo>
                  <a:cubicBezTo>
                    <a:pt x="494" y="521"/>
                    <a:pt x="462" y="506"/>
                    <a:pt x="446" y="458"/>
                  </a:cubicBezTo>
                  <a:cubicBezTo>
                    <a:pt x="429" y="388"/>
                    <a:pt x="446" y="300"/>
                    <a:pt x="429" y="248"/>
                  </a:cubicBezTo>
                  <a:cubicBezTo>
                    <a:pt x="405" y="120"/>
                    <a:pt x="290" y="0"/>
                    <a:pt x="179"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9"/>
            <p:cNvSpPr/>
            <p:nvPr/>
          </p:nvSpPr>
          <p:spPr>
            <a:xfrm rot="444554">
              <a:off x="6909504" y="2834392"/>
              <a:ext cx="80823" cy="18500"/>
            </a:xfrm>
            <a:custGeom>
              <a:avLst/>
              <a:gdLst/>
              <a:ahLst/>
              <a:cxnLst/>
              <a:rect l="l" t="t" r="r" b="b"/>
              <a:pathLst>
                <a:path w="1481" h="339" extrusionOk="0">
                  <a:moveTo>
                    <a:pt x="1056" y="0"/>
                  </a:moveTo>
                  <a:cubicBezTo>
                    <a:pt x="750" y="0"/>
                    <a:pt x="416" y="74"/>
                    <a:pt x="135" y="128"/>
                  </a:cubicBezTo>
                  <a:cubicBezTo>
                    <a:pt x="0" y="145"/>
                    <a:pt x="60" y="339"/>
                    <a:pt x="173" y="339"/>
                  </a:cubicBezTo>
                  <a:cubicBezTo>
                    <a:pt x="177" y="339"/>
                    <a:pt x="182" y="339"/>
                    <a:pt x="187" y="338"/>
                  </a:cubicBezTo>
                  <a:cubicBezTo>
                    <a:pt x="379" y="303"/>
                    <a:pt x="572" y="285"/>
                    <a:pt x="764" y="268"/>
                  </a:cubicBezTo>
                  <a:cubicBezTo>
                    <a:pt x="812" y="264"/>
                    <a:pt x="861" y="263"/>
                    <a:pt x="911" y="263"/>
                  </a:cubicBezTo>
                  <a:cubicBezTo>
                    <a:pt x="961" y="263"/>
                    <a:pt x="1012" y="264"/>
                    <a:pt x="1063" y="264"/>
                  </a:cubicBezTo>
                  <a:cubicBezTo>
                    <a:pt x="1166" y="264"/>
                    <a:pt x="1271" y="259"/>
                    <a:pt x="1376" y="233"/>
                  </a:cubicBezTo>
                  <a:cubicBezTo>
                    <a:pt x="1481" y="198"/>
                    <a:pt x="1411" y="41"/>
                    <a:pt x="1323" y="23"/>
                  </a:cubicBezTo>
                  <a:cubicBezTo>
                    <a:pt x="1238" y="7"/>
                    <a:pt x="1148" y="0"/>
                    <a:pt x="1056"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9"/>
            <p:cNvSpPr/>
            <p:nvPr/>
          </p:nvSpPr>
          <p:spPr>
            <a:xfrm rot="444554">
              <a:off x="6998152" y="2802552"/>
              <a:ext cx="56047" cy="73947"/>
            </a:xfrm>
            <a:custGeom>
              <a:avLst/>
              <a:gdLst/>
              <a:ahLst/>
              <a:cxnLst/>
              <a:rect l="l" t="t" r="r" b="b"/>
              <a:pathLst>
                <a:path w="1027" h="1355" extrusionOk="0">
                  <a:moveTo>
                    <a:pt x="89" y="0"/>
                  </a:moveTo>
                  <a:cubicBezTo>
                    <a:pt x="65" y="0"/>
                    <a:pt x="42" y="15"/>
                    <a:pt x="35" y="52"/>
                  </a:cubicBezTo>
                  <a:cubicBezTo>
                    <a:pt x="0" y="262"/>
                    <a:pt x="105" y="507"/>
                    <a:pt x="315" y="611"/>
                  </a:cubicBezTo>
                  <a:cubicBezTo>
                    <a:pt x="373" y="640"/>
                    <a:pt x="451" y="653"/>
                    <a:pt x="534" y="653"/>
                  </a:cubicBezTo>
                  <a:cubicBezTo>
                    <a:pt x="602" y="653"/>
                    <a:pt x="671" y="645"/>
                    <a:pt x="734" y="629"/>
                  </a:cubicBezTo>
                  <a:lnTo>
                    <a:pt x="734" y="629"/>
                  </a:lnTo>
                  <a:cubicBezTo>
                    <a:pt x="717" y="664"/>
                    <a:pt x="699" y="699"/>
                    <a:pt x="699" y="734"/>
                  </a:cubicBezTo>
                  <a:cubicBezTo>
                    <a:pt x="647" y="909"/>
                    <a:pt x="560" y="1083"/>
                    <a:pt x="577" y="1258"/>
                  </a:cubicBezTo>
                  <a:cubicBezTo>
                    <a:pt x="577" y="1297"/>
                    <a:pt x="624" y="1354"/>
                    <a:pt x="670" y="1354"/>
                  </a:cubicBezTo>
                  <a:cubicBezTo>
                    <a:pt x="687" y="1354"/>
                    <a:pt x="703" y="1347"/>
                    <a:pt x="717" y="1328"/>
                  </a:cubicBezTo>
                  <a:cubicBezTo>
                    <a:pt x="804" y="1171"/>
                    <a:pt x="822" y="996"/>
                    <a:pt x="874" y="821"/>
                  </a:cubicBezTo>
                  <a:cubicBezTo>
                    <a:pt x="909" y="629"/>
                    <a:pt x="962" y="437"/>
                    <a:pt x="1014" y="244"/>
                  </a:cubicBezTo>
                  <a:cubicBezTo>
                    <a:pt x="1026" y="183"/>
                    <a:pt x="960" y="121"/>
                    <a:pt x="908" y="121"/>
                  </a:cubicBezTo>
                  <a:cubicBezTo>
                    <a:pt x="886" y="121"/>
                    <a:pt x="867" y="131"/>
                    <a:pt x="857" y="157"/>
                  </a:cubicBezTo>
                  <a:cubicBezTo>
                    <a:pt x="839" y="227"/>
                    <a:pt x="839" y="279"/>
                    <a:pt x="822" y="332"/>
                  </a:cubicBezTo>
                  <a:lnTo>
                    <a:pt x="804" y="332"/>
                  </a:lnTo>
                  <a:cubicBezTo>
                    <a:pt x="691" y="348"/>
                    <a:pt x="608" y="439"/>
                    <a:pt x="486" y="439"/>
                  </a:cubicBezTo>
                  <a:cubicBezTo>
                    <a:pt x="476" y="439"/>
                    <a:pt x="465" y="438"/>
                    <a:pt x="455" y="437"/>
                  </a:cubicBezTo>
                  <a:cubicBezTo>
                    <a:pt x="262" y="402"/>
                    <a:pt x="157" y="244"/>
                    <a:pt x="157" y="70"/>
                  </a:cubicBezTo>
                  <a:cubicBezTo>
                    <a:pt x="157" y="29"/>
                    <a:pt x="122" y="0"/>
                    <a:pt x="89"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9"/>
            <p:cNvSpPr/>
            <p:nvPr/>
          </p:nvSpPr>
          <p:spPr>
            <a:xfrm rot="444554">
              <a:off x="7065925" y="2836073"/>
              <a:ext cx="55392" cy="44532"/>
            </a:xfrm>
            <a:custGeom>
              <a:avLst/>
              <a:gdLst/>
              <a:ahLst/>
              <a:cxnLst/>
              <a:rect l="l" t="t" r="r" b="b"/>
              <a:pathLst>
                <a:path w="1015" h="816" extrusionOk="0">
                  <a:moveTo>
                    <a:pt x="720" y="1"/>
                  </a:moveTo>
                  <a:cubicBezTo>
                    <a:pt x="441" y="1"/>
                    <a:pt x="184" y="139"/>
                    <a:pt x="35" y="387"/>
                  </a:cubicBezTo>
                  <a:cubicBezTo>
                    <a:pt x="0" y="422"/>
                    <a:pt x="18" y="474"/>
                    <a:pt x="35" y="509"/>
                  </a:cubicBezTo>
                  <a:cubicBezTo>
                    <a:pt x="96" y="595"/>
                    <a:pt x="192" y="638"/>
                    <a:pt x="292" y="638"/>
                  </a:cubicBezTo>
                  <a:cubicBezTo>
                    <a:pt x="334" y="638"/>
                    <a:pt x="378" y="630"/>
                    <a:pt x="420" y="614"/>
                  </a:cubicBezTo>
                  <a:cubicBezTo>
                    <a:pt x="560" y="579"/>
                    <a:pt x="647" y="492"/>
                    <a:pt x="752" y="404"/>
                  </a:cubicBezTo>
                  <a:cubicBezTo>
                    <a:pt x="752" y="527"/>
                    <a:pt x="752" y="666"/>
                    <a:pt x="804" y="754"/>
                  </a:cubicBezTo>
                  <a:cubicBezTo>
                    <a:pt x="824" y="793"/>
                    <a:pt x="860" y="816"/>
                    <a:pt x="894" y="816"/>
                  </a:cubicBezTo>
                  <a:cubicBezTo>
                    <a:pt x="921" y="816"/>
                    <a:pt x="946" y="802"/>
                    <a:pt x="962" y="771"/>
                  </a:cubicBezTo>
                  <a:cubicBezTo>
                    <a:pt x="1014" y="614"/>
                    <a:pt x="962" y="404"/>
                    <a:pt x="962" y="247"/>
                  </a:cubicBezTo>
                  <a:cubicBezTo>
                    <a:pt x="946" y="184"/>
                    <a:pt x="903" y="122"/>
                    <a:pt x="831" y="122"/>
                  </a:cubicBezTo>
                  <a:cubicBezTo>
                    <a:pt x="822" y="122"/>
                    <a:pt x="814" y="123"/>
                    <a:pt x="804" y="125"/>
                  </a:cubicBezTo>
                  <a:cubicBezTo>
                    <a:pt x="700" y="159"/>
                    <a:pt x="612" y="247"/>
                    <a:pt x="507" y="317"/>
                  </a:cubicBezTo>
                  <a:cubicBezTo>
                    <a:pt x="459" y="365"/>
                    <a:pt x="354" y="441"/>
                    <a:pt x="269" y="441"/>
                  </a:cubicBezTo>
                  <a:cubicBezTo>
                    <a:pt x="261" y="441"/>
                    <a:pt x="253" y="441"/>
                    <a:pt x="245" y="439"/>
                  </a:cubicBezTo>
                  <a:cubicBezTo>
                    <a:pt x="367" y="247"/>
                    <a:pt x="560" y="142"/>
                    <a:pt x="787" y="125"/>
                  </a:cubicBezTo>
                  <a:cubicBezTo>
                    <a:pt x="857" y="107"/>
                    <a:pt x="822" y="2"/>
                    <a:pt x="769" y="2"/>
                  </a:cubicBezTo>
                  <a:cubicBezTo>
                    <a:pt x="753" y="1"/>
                    <a:pt x="736" y="1"/>
                    <a:pt x="72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9"/>
            <p:cNvSpPr/>
            <p:nvPr/>
          </p:nvSpPr>
          <p:spPr>
            <a:xfrm rot="444554">
              <a:off x="7135827" y="2841704"/>
              <a:ext cx="59212" cy="52827"/>
            </a:xfrm>
            <a:custGeom>
              <a:avLst/>
              <a:gdLst/>
              <a:ahLst/>
              <a:cxnLst/>
              <a:rect l="l" t="t" r="r" b="b"/>
              <a:pathLst>
                <a:path w="1085" h="968" extrusionOk="0">
                  <a:moveTo>
                    <a:pt x="718" y="0"/>
                  </a:moveTo>
                  <a:cubicBezTo>
                    <a:pt x="385" y="0"/>
                    <a:pt x="1" y="280"/>
                    <a:pt x="71" y="664"/>
                  </a:cubicBezTo>
                  <a:cubicBezTo>
                    <a:pt x="106" y="857"/>
                    <a:pt x="246" y="944"/>
                    <a:pt x="420" y="962"/>
                  </a:cubicBezTo>
                  <a:cubicBezTo>
                    <a:pt x="458" y="965"/>
                    <a:pt x="499" y="967"/>
                    <a:pt x="542" y="967"/>
                  </a:cubicBezTo>
                  <a:cubicBezTo>
                    <a:pt x="721" y="967"/>
                    <a:pt x="934" y="931"/>
                    <a:pt x="1032" y="804"/>
                  </a:cubicBezTo>
                  <a:cubicBezTo>
                    <a:pt x="1085" y="752"/>
                    <a:pt x="1032" y="664"/>
                    <a:pt x="980" y="664"/>
                  </a:cubicBezTo>
                  <a:cubicBezTo>
                    <a:pt x="974" y="664"/>
                    <a:pt x="968" y="663"/>
                    <a:pt x="961" y="663"/>
                  </a:cubicBezTo>
                  <a:cubicBezTo>
                    <a:pt x="860" y="663"/>
                    <a:pt x="629" y="732"/>
                    <a:pt x="464" y="732"/>
                  </a:cubicBezTo>
                  <a:cubicBezTo>
                    <a:pt x="359" y="732"/>
                    <a:pt x="281" y="704"/>
                    <a:pt x="281" y="612"/>
                  </a:cubicBezTo>
                  <a:cubicBezTo>
                    <a:pt x="281" y="385"/>
                    <a:pt x="543" y="193"/>
                    <a:pt x="753" y="158"/>
                  </a:cubicBezTo>
                  <a:cubicBezTo>
                    <a:pt x="840" y="140"/>
                    <a:pt x="805" y="0"/>
                    <a:pt x="71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9"/>
            <p:cNvSpPr/>
            <p:nvPr/>
          </p:nvSpPr>
          <p:spPr>
            <a:xfrm rot="444554">
              <a:off x="6555695" y="2867851"/>
              <a:ext cx="542894" cy="32362"/>
            </a:xfrm>
            <a:custGeom>
              <a:avLst/>
              <a:gdLst/>
              <a:ahLst/>
              <a:cxnLst/>
              <a:rect l="l" t="t" r="r" b="b"/>
              <a:pathLst>
                <a:path w="9948" h="593" extrusionOk="0">
                  <a:moveTo>
                    <a:pt x="88" y="0"/>
                  </a:moveTo>
                  <a:cubicBezTo>
                    <a:pt x="1" y="0"/>
                    <a:pt x="18" y="140"/>
                    <a:pt x="88" y="140"/>
                  </a:cubicBezTo>
                  <a:cubicBezTo>
                    <a:pt x="1749" y="332"/>
                    <a:pt x="3427" y="420"/>
                    <a:pt x="5105" y="490"/>
                  </a:cubicBezTo>
                  <a:cubicBezTo>
                    <a:pt x="6099" y="523"/>
                    <a:pt x="7129" y="593"/>
                    <a:pt x="8144" y="593"/>
                  </a:cubicBezTo>
                  <a:cubicBezTo>
                    <a:pt x="8718" y="593"/>
                    <a:pt x="9287" y="570"/>
                    <a:pt x="9843" y="507"/>
                  </a:cubicBezTo>
                  <a:cubicBezTo>
                    <a:pt x="9948" y="490"/>
                    <a:pt x="9930" y="350"/>
                    <a:pt x="9843" y="332"/>
                  </a:cubicBezTo>
                  <a:cubicBezTo>
                    <a:pt x="9106" y="268"/>
                    <a:pt x="8358" y="256"/>
                    <a:pt x="7610" y="256"/>
                  </a:cubicBezTo>
                  <a:cubicBezTo>
                    <a:pt x="7117" y="256"/>
                    <a:pt x="6625" y="261"/>
                    <a:pt x="6134" y="261"/>
                  </a:cubicBezTo>
                  <a:cubicBezTo>
                    <a:pt x="5743" y="261"/>
                    <a:pt x="5352" y="258"/>
                    <a:pt x="4965" y="245"/>
                  </a:cubicBezTo>
                  <a:cubicBezTo>
                    <a:pt x="3340" y="175"/>
                    <a:pt x="1714" y="70"/>
                    <a:pt x="8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9"/>
            <p:cNvSpPr/>
            <p:nvPr/>
          </p:nvSpPr>
          <p:spPr>
            <a:xfrm rot="444554">
              <a:off x="6711363" y="2907238"/>
              <a:ext cx="114331" cy="61559"/>
            </a:xfrm>
            <a:custGeom>
              <a:avLst/>
              <a:gdLst/>
              <a:ahLst/>
              <a:cxnLst/>
              <a:rect l="l" t="t" r="r" b="b"/>
              <a:pathLst>
                <a:path w="2095" h="1128" extrusionOk="0">
                  <a:moveTo>
                    <a:pt x="801" y="0"/>
                  </a:moveTo>
                  <a:cubicBezTo>
                    <a:pt x="658" y="0"/>
                    <a:pt x="494" y="73"/>
                    <a:pt x="386" y="145"/>
                  </a:cubicBezTo>
                  <a:cubicBezTo>
                    <a:pt x="310" y="190"/>
                    <a:pt x="365" y="313"/>
                    <a:pt x="437" y="313"/>
                  </a:cubicBezTo>
                  <a:cubicBezTo>
                    <a:pt x="449" y="313"/>
                    <a:pt x="461" y="309"/>
                    <a:pt x="473" y="302"/>
                  </a:cubicBezTo>
                  <a:cubicBezTo>
                    <a:pt x="521" y="268"/>
                    <a:pt x="566" y="250"/>
                    <a:pt x="609" y="250"/>
                  </a:cubicBezTo>
                  <a:cubicBezTo>
                    <a:pt x="675" y="250"/>
                    <a:pt x="734" y="294"/>
                    <a:pt x="788" y="390"/>
                  </a:cubicBezTo>
                  <a:cubicBezTo>
                    <a:pt x="718" y="442"/>
                    <a:pt x="630" y="494"/>
                    <a:pt x="543" y="547"/>
                  </a:cubicBezTo>
                  <a:cubicBezTo>
                    <a:pt x="403" y="617"/>
                    <a:pt x="263" y="669"/>
                    <a:pt x="123" y="704"/>
                  </a:cubicBezTo>
                  <a:cubicBezTo>
                    <a:pt x="1" y="739"/>
                    <a:pt x="88" y="896"/>
                    <a:pt x="158" y="914"/>
                  </a:cubicBezTo>
                  <a:cubicBezTo>
                    <a:pt x="525" y="1001"/>
                    <a:pt x="910" y="1071"/>
                    <a:pt x="1277" y="1106"/>
                  </a:cubicBezTo>
                  <a:cubicBezTo>
                    <a:pt x="1388" y="1114"/>
                    <a:pt x="1496" y="1127"/>
                    <a:pt x="1600" y="1127"/>
                  </a:cubicBezTo>
                  <a:cubicBezTo>
                    <a:pt x="1741" y="1127"/>
                    <a:pt x="1873" y="1102"/>
                    <a:pt x="1994" y="1001"/>
                  </a:cubicBezTo>
                  <a:cubicBezTo>
                    <a:pt x="2094" y="930"/>
                    <a:pt x="1994" y="787"/>
                    <a:pt x="1897" y="787"/>
                  </a:cubicBezTo>
                  <a:cubicBezTo>
                    <a:pt x="1876" y="787"/>
                    <a:pt x="1855" y="794"/>
                    <a:pt x="1836" y="809"/>
                  </a:cubicBezTo>
                  <a:cubicBezTo>
                    <a:pt x="1732" y="884"/>
                    <a:pt x="1600" y="907"/>
                    <a:pt x="1460" y="907"/>
                  </a:cubicBezTo>
                  <a:cubicBezTo>
                    <a:pt x="1272" y="907"/>
                    <a:pt x="1071" y="864"/>
                    <a:pt x="910" y="844"/>
                  </a:cubicBezTo>
                  <a:cubicBezTo>
                    <a:pt x="805" y="827"/>
                    <a:pt x="700" y="809"/>
                    <a:pt x="595" y="792"/>
                  </a:cubicBezTo>
                  <a:cubicBezTo>
                    <a:pt x="858" y="687"/>
                    <a:pt x="1155" y="494"/>
                    <a:pt x="1085" y="250"/>
                  </a:cubicBezTo>
                  <a:cubicBezTo>
                    <a:pt x="1051" y="64"/>
                    <a:pt x="935" y="0"/>
                    <a:pt x="80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9"/>
            <p:cNvSpPr/>
            <p:nvPr/>
          </p:nvSpPr>
          <p:spPr>
            <a:xfrm rot="444554">
              <a:off x="6835585" y="2933123"/>
              <a:ext cx="67562" cy="49716"/>
            </a:xfrm>
            <a:custGeom>
              <a:avLst/>
              <a:gdLst/>
              <a:ahLst/>
              <a:cxnLst/>
              <a:rect l="l" t="t" r="r" b="b"/>
              <a:pathLst>
                <a:path w="1238" h="911" extrusionOk="0">
                  <a:moveTo>
                    <a:pt x="682" y="1"/>
                  </a:moveTo>
                  <a:cubicBezTo>
                    <a:pt x="573" y="1"/>
                    <a:pt x="463" y="46"/>
                    <a:pt x="368" y="122"/>
                  </a:cubicBezTo>
                  <a:cubicBezTo>
                    <a:pt x="210" y="244"/>
                    <a:pt x="0" y="454"/>
                    <a:pt x="140" y="646"/>
                  </a:cubicBezTo>
                  <a:cubicBezTo>
                    <a:pt x="201" y="746"/>
                    <a:pt x="307" y="783"/>
                    <a:pt x="420" y="783"/>
                  </a:cubicBezTo>
                  <a:cubicBezTo>
                    <a:pt x="503" y="783"/>
                    <a:pt x="590" y="763"/>
                    <a:pt x="665" y="733"/>
                  </a:cubicBezTo>
                  <a:cubicBezTo>
                    <a:pt x="752" y="716"/>
                    <a:pt x="840" y="663"/>
                    <a:pt x="910" y="594"/>
                  </a:cubicBezTo>
                  <a:cubicBezTo>
                    <a:pt x="910" y="733"/>
                    <a:pt x="962" y="838"/>
                    <a:pt x="1102" y="908"/>
                  </a:cubicBezTo>
                  <a:cubicBezTo>
                    <a:pt x="1109" y="910"/>
                    <a:pt x="1117" y="911"/>
                    <a:pt x="1124" y="911"/>
                  </a:cubicBezTo>
                  <a:cubicBezTo>
                    <a:pt x="1185" y="911"/>
                    <a:pt x="1238" y="848"/>
                    <a:pt x="1207" y="786"/>
                  </a:cubicBezTo>
                  <a:cubicBezTo>
                    <a:pt x="1119" y="611"/>
                    <a:pt x="1102" y="471"/>
                    <a:pt x="1154" y="261"/>
                  </a:cubicBezTo>
                  <a:cubicBezTo>
                    <a:pt x="1166" y="190"/>
                    <a:pt x="1097" y="127"/>
                    <a:pt x="1041" y="127"/>
                  </a:cubicBezTo>
                  <a:cubicBezTo>
                    <a:pt x="1014" y="127"/>
                    <a:pt x="991" y="141"/>
                    <a:pt x="979" y="174"/>
                  </a:cubicBezTo>
                  <a:cubicBezTo>
                    <a:pt x="910" y="401"/>
                    <a:pt x="665" y="576"/>
                    <a:pt x="420" y="576"/>
                  </a:cubicBezTo>
                  <a:cubicBezTo>
                    <a:pt x="350" y="576"/>
                    <a:pt x="280" y="576"/>
                    <a:pt x="333" y="471"/>
                  </a:cubicBezTo>
                  <a:cubicBezTo>
                    <a:pt x="350" y="419"/>
                    <a:pt x="420" y="366"/>
                    <a:pt x="455" y="331"/>
                  </a:cubicBezTo>
                  <a:cubicBezTo>
                    <a:pt x="530" y="244"/>
                    <a:pt x="631" y="166"/>
                    <a:pt x="746" y="166"/>
                  </a:cubicBezTo>
                  <a:cubicBezTo>
                    <a:pt x="793" y="166"/>
                    <a:pt x="842" y="179"/>
                    <a:pt x="892" y="209"/>
                  </a:cubicBezTo>
                  <a:cubicBezTo>
                    <a:pt x="904" y="218"/>
                    <a:pt x="915" y="222"/>
                    <a:pt x="925" y="222"/>
                  </a:cubicBezTo>
                  <a:cubicBezTo>
                    <a:pt x="971" y="222"/>
                    <a:pt x="988" y="133"/>
                    <a:pt x="944" y="104"/>
                  </a:cubicBezTo>
                  <a:cubicBezTo>
                    <a:pt x="865" y="32"/>
                    <a:pt x="774" y="1"/>
                    <a:pt x="682"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0" name="Google Shape;1220;p39"/>
            <p:cNvGrpSpPr/>
            <p:nvPr/>
          </p:nvGrpSpPr>
          <p:grpSpPr>
            <a:xfrm>
              <a:off x="6161321" y="230503"/>
              <a:ext cx="1940055" cy="1320181"/>
              <a:chOff x="6633062" y="382908"/>
              <a:chExt cx="1468293" cy="999153"/>
            </a:xfrm>
          </p:grpSpPr>
          <p:sp>
            <p:nvSpPr>
              <p:cNvPr id="1221" name="Google Shape;1221;p39"/>
              <p:cNvSpPr/>
              <p:nvPr/>
            </p:nvSpPr>
            <p:spPr>
              <a:xfrm rot="-8704295">
                <a:off x="6751549" y="533709"/>
                <a:ext cx="638305" cy="541425"/>
              </a:xfrm>
              <a:custGeom>
                <a:avLst/>
                <a:gdLst/>
                <a:ahLst/>
                <a:cxnLst/>
                <a:rect l="l" t="t" r="r" b="b"/>
                <a:pathLst>
                  <a:path w="16241" h="13776" extrusionOk="0">
                    <a:moveTo>
                      <a:pt x="15874" y="1"/>
                    </a:moveTo>
                    <a:lnTo>
                      <a:pt x="15874" y="1"/>
                    </a:lnTo>
                    <a:cubicBezTo>
                      <a:pt x="15926" y="176"/>
                      <a:pt x="15943" y="333"/>
                      <a:pt x="15943" y="490"/>
                    </a:cubicBezTo>
                    <a:cubicBezTo>
                      <a:pt x="15943" y="892"/>
                      <a:pt x="15804" y="1277"/>
                      <a:pt x="15489" y="1522"/>
                    </a:cubicBezTo>
                    <a:lnTo>
                      <a:pt x="15227" y="1731"/>
                    </a:lnTo>
                    <a:cubicBezTo>
                      <a:pt x="15227" y="1749"/>
                      <a:pt x="15227" y="1766"/>
                      <a:pt x="15209" y="1784"/>
                    </a:cubicBezTo>
                    <a:lnTo>
                      <a:pt x="13986" y="6469"/>
                    </a:lnTo>
                    <a:cubicBezTo>
                      <a:pt x="13968" y="6521"/>
                      <a:pt x="13933" y="6556"/>
                      <a:pt x="13881" y="6574"/>
                    </a:cubicBezTo>
                    <a:lnTo>
                      <a:pt x="13846" y="6574"/>
                    </a:lnTo>
                    <a:cubicBezTo>
                      <a:pt x="13811" y="6574"/>
                      <a:pt x="13758" y="6556"/>
                      <a:pt x="13741" y="6521"/>
                    </a:cubicBezTo>
                    <a:lnTo>
                      <a:pt x="9038" y="508"/>
                    </a:lnTo>
                    <a:lnTo>
                      <a:pt x="158" y="7413"/>
                    </a:lnTo>
                    <a:cubicBezTo>
                      <a:pt x="53" y="7483"/>
                      <a:pt x="0" y="7623"/>
                      <a:pt x="0" y="7745"/>
                    </a:cubicBezTo>
                    <a:cubicBezTo>
                      <a:pt x="0" y="7797"/>
                      <a:pt x="18" y="7867"/>
                      <a:pt x="35" y="7920"/>
                    </a:cubicBezTo>
                    <a:lnTo>
                      <a:pt x="175" y="8217"/>
                    </a:lnTo>
                    <a:cubicBezTo>
                      <a:pt x="1119" y="10385"/>
                      <a:pt x="2623" y="12273"/>
                      <a:pt x="4511" y="13689"/>
                    </a:cubicBezTo>
                    <a:cubicBezTo>
                      <a:pt x="4598" y="13758"/>
                      <a:pt x="4685" y="13776"/>
                      <a:pt x="4773" y="13776"/>
                    </a:cubicBezTo>
                    <a:cubicBezTo>
                      <a:pt x="4860" y="13776"/>
                      <a:pt x="4965" y="13758"/>
                      <a:pt x="5035" y="13689"/>
                    </a:cubicBezTo>
                    <a:lnTo>
                      <a:pt x="13986" y="6731"/>
                    </a:lnTo>
                    <a:lnTo>
                      <a:pt x="15436" y="2116"/>
                    </a:lnTo>
                    <a:cubicBezTo>
                      <a:pt x="15419" y="2064"/>
                      <a:pt x="15436" y="2011"/>
                      <a:pt x="15489" y="1976"/>
                    </a:cubicBezTo>
                    <a:lnTo>
                      <a:pt x="15786" y="1731"/>
                    </a:lnTo>
                    <a:cubicBezTo>
                      <a:pt x="16083" y="1504"/>
                      <a:pt x="16241" y="1172"/>
                      <a:pt x="16241" y="840"/>
                    </a:cubicBezTo>
                    <a:cubicBezTo>
                      <a:pt x="16241" y="595"/>
                      <a:pt x="16153" y="350"/>
                      <a:pt x="15996" y="141"/>
                    </a:cubicBezTo>
                    <a:cubicBezTo>
                      <a:pt x="15961" y="88"/>
                      <a:pt x="15908" y="36"/>
                      <a:pt x="15874" y="1"/>
                    </a:cubicBez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9"/>
              <p:cNvSpPr/>
              <p:nvPr/>
            </p:nvSpPr>
            <p:spPr>
              <a:xfrm rot="-8704295">
                <a:off x="6737652" y="520852"/>
                <a:ext cx="662358" cy="573731"/>
              </a:xfrm>
              <a:custGeom>
                <a:avLst/>
                <a:gdLst/>
                <a:ahLst/>
                <a:cxnLst/>
                <a:rect l="l" t="t" r="r" b="b"/>
                <a:pathLst>
                  <a:path w="16853" h="14598" extrusionOk="0">
                    <a:moveTo>
                      <a:pt x="15944" y="1"/>
                    </a:moveTo>
                    <a:lnTo>
                      <a:pt x="15944" y="1"/>
                    </a:lnTo>
                    <a:cubicBezTo>
                      <a:pt x="16049" y="158"/>
                      <a:pt x="16136" y="333"/>
                      <a:pt x="16189" y="508"/>
                    </a:cubicBezTo>
                    <a:cubicBezTo>
                      <a:pt x="16223" y="543"/>
                      <a:pt x="16276" y="595"/>
                      <a:pt x="16311" y="648"/>
                    </a:cubicBezTo>
                    <a:cubicBezTo>
                      <a:pt x="16468" y="857"/>
                      <a:pt x="16556" y="1102"/>
                      <a:pt x="16556" y="1347"/>
                    </a:cubicBezTo>
                    <a:cubicBezTo>
                      <a:pt x="16556" y="1679"/>
                      <a:pt x="16398" y="2011"/>
                      <a:pt x="16101" y="2238"/>
                    </a:cubicBezTo>
                    <a:lnTo>
                      <a:pt x="15804" y="2483"/>
                    </a:lnTo>
                    <a:cubicBezTo>
                      <a:pt x="15751" y="2518"/>
                      <a:pt x="15734" y="2571"/>
                      <a:pt x="15751" y="2623"/>
                    </a:cubicBezTo>
                    <a:lnTo>
                      <a:pt x="14301" y="7238"/>
                    </a:lnTo>
                    <a:lnTo>
                      <a:pt x="5350" y="14196"/>
                    </a:lnTo>
                    <a:cubicBezTo>
                      <a:pt x="5280" y="14265"/>
                      <a:pt x="5175" y="14283"/>
                      <a:pt x="5088" y="14283"/>
                    </a:cubicBezTo>
                    <a:cubicBezTo>
                      <a:pt x="5000" y="14283"/>
                      <a:pt x="4913" y="14265"/>
                      <a:pt x="4826" y="14196"/>
                    </a:cubicBezTo>
                    <a:cubicBezTo>
                      <a:pt x="2938" y="12780"/>
                      <a:pt x="1434" y="10892"/>
                      <a:pt x="490" y="8724"/>
                    </a:cubicBezTo>
                    <a:lnTo>
                      <a:pt x="350" y="8427"/>
                    </a:lnTo>
                    <a:cubicBezTo>
                      <a:pt x="333" y="8374"/>
                      <a:pt x="315" y="8304"/>
                      <a:pt x="315" y="8252"/>
                    </a:cubicBezTo>
                    <a:cubicBezTo>
                      <a:pt x="315" y="8130"/>
                      <a:pt x="368" y="7990"/>
                      <a:pt x="473" y="7920"/>
                    </a:cubicBezTo>
                    <a:lnTo>
                      <a:pt x="9353" y="1015"/>
                    </a:lnTo>
                    <a:lnTo>
                      <a:pt x="9161" y="770"/>
                    </a:lnTo>
                    <a:lnTo>
                      <a:pt x="298" y="7675"/>
                    </a:lnTo>
                    <a:cubicBezTo>
                      <a:pt x="106" y="7815"/>
                      <a:pt x="1" y="8025"/>
                      <a:pt x="1" y="8252"/>
                    </a:cubicBezTo>
                    <a:cubicBezTo>
                      <a:pt x="1" y="8357"/>
                      <a:pt x="36" y="8444"/>
                      <a:pt x="71" y="8549"/>
                    </a:cubicBezTo>
                    <a:lnTo>
                      <a:pt x="193" y="8846"/>
                    </a:lnTo>
                    <a:cubicBezTo>
                      <a:pt x="1172" y="11066"/>
                      <a:pt x="2710" y="12989"/>
                      <a:pt x="4651" y="14440"/>
                    </a:cubicBezTo>
                    <a:cubicBezTo>
                      <a:pt x="4773" y="14545"/>
                      <a:pt x="4931" y="14598"/>
                      <a:pt x="5088" y="14598"/>
                    </a:cubicBezTo>
                    <a:cubicBezTo>
                      <a:pt x="5245" y="14598"/>
                      <a:pt x="5403" y="14545"/>
                      <a:pt x="5542" y="14440"/>
                    </a:cubicBezTo>
                    <a:lnTo>
                      <a:pt x="14440" y="7535"/>
                    </a:lnTo>
                    <a:cubicBezTo>
                      <a:pt x="14510" y="7518"/>
                      <a:pt x="14545" y="7483"/>
                      <a:pt x="14563" y="7430"/>
                    </a:cubicBezTo>
                    <a:lnTo>
                      <a:pt x="16066" y="2658"/>
                    </a:lnTo>
                    <a:lnTo>
                      <a:pt x="16293" y="2483"/>
                    </a:lnTo>
                    <a:cubicBezTo>
                      <a:pt x="16660" y="2203"/>
                      <a:pt x="16853" y="1766"/>
                      <a:pt x="16853" y="1347"/>
                    </a:cubicBezTo>
                    <a:cubicBezTo>
                      <a:pt x="16853" y="1032"/>
                      <a:pt x="16748" y="717"/>
                      <a:pt x="16556" y="455"/>
                    </a:cubicBezTo>
                    <a:cubicBezTo>
                      <a:pt x="16381" y="246"/>
                      <a:pt x="16171" y="88"/>
                      <a:pt x="15944" y="1"/>
                    </a:cubicBez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9"/>
              <p:cNvSpPr/>
              <p:nvPr/>
            </p:nvSpPr>
            <p:spPr>
              <a:xfrm rot="-8704295">
                <a:off x="6828896" y="579503"/>
                <a:ext cx="548303" cy="528809"/>
              </a:xfrm>
              <a:custGeom>
                <a:avLst/>
                <a:gdLst/>
                <a:ahLst/>
                <a:cxnLst/>
                <a:rect l="l" t="t" r="r" b="b"/>
                <a:pathLst>
                  <a:path w="13951" h="13455" extrusionOk="0">
                    <a:moveTo>
                      <a:pt x="8654" y="0"/>
                    </a:moveTo>
                    <a:lnTo>
                      <a:pt x="263" y="6713"/>
                    </a:lnTo>
                    <a:cubicBezTo>
                      <a:pt x="53" y="6871"/>
                      <a:pt x="1" y="7150"/>
                      <a:pt x="123" y="7395"/>
                    </a:cubicBezTo>
                    <a:lnTo>
                      <a:pt x="263" y="7692"/>
                    </a:lnTo>
                    <a:cubicBezTo>
                      <a:pt x="1312" y="9912"/>
                      <a:pt x="2902" y="11835"/>
                      <a:pt x="4843" y="13321"/>
                    </a:cubicBezTo>
                    <a:cubicBezTo>
                      <a:pt x="4951" y="13411"/>
                      <a:pt x="5077" y="13455"/>
                      <a:pt x="5200" y="13455"/>
                    </a:cubicBezTo>
                    <a:cubicBezTo>
                      <a:pt x="5317" y="13455"/>
                      <a:pt x="5431" y="13415"/>
                      <a:pt x="5525" y="13339"/>
                    </a:cubicBezTo>
                    <a:lnTo>
                      <a:pt x="13951" y="6626"/>
                    </a:lnTo>
                    <a:lnTo>
                      <a:pt x="8654" y="0"/>
                    </a:ln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9"/>
              <p:cNvSpPr/>
              <p:nvPr/>
            </p:nvSpPr>
            <p:spPr>
              <a:xfrm rot="-8704295">
                <a:off x="6823682" y="573201"/>
                <a:ext cx="557225" cy="539932"/>
              </a:xfrm>
              <a:custGeom>
                <a:avLst/>
                <a:gdLst/>
                <a:ahLst/>
                <a:cxnLst/>
                <a:rect l="l" t="t" r="r" b="b"/>
                <a:pathLst>
                  <a:path w="14178" h="13738" extrusionOk="0">
                    <a:moveTo>
                      <a:pt x="8723" y="347"/>
                    </a:moveTo>
                    <a:lnTo>
                      <a:pt x="13828" y="6745"/>
                    </a:lnTo>
                    <a:lnTo>
                      <a:pt x="5524" y="13353"/>
                    </a:lnTo>
                    <a:cubicBezTo>
                      <a:pt x="5454" y="13406"/>
                      <a:pt x="5384" y="13441"/>
                      <a:pt x="5297" y="13441"/>
                    </a:cubicBezTo>
                    <a:cubicBezTo>
                      <a:pt x="5192" y="13441"/>
                      <a:pt x="5105" y="13406"/>
                      <a:pt x="5017" y="13353"/>
                    </a:cubicBezTo>
                    <a:cubicBezTo>
                      <a:pt x="3094" y="11885"/>
                      <a:pt x="1521" y="9962"/>
                      <a:pt x="490" y="7777"/>
                    </a:cubicBezTo>
                    <a:lnTo>
                      <a:pt x="332" y="7462"/>
                    </a:lnTo>
                    <a:cubicBezTo>
                      <a:pt x="315" y="7410"/>
                      <a:pt x="297" y="7340"/>
                      <a:pt x="297" y="7270"/>
                    </a:cubicBezTo>
                    <a:cubicBezTo>
                      <a:pt x="297" y="7147"/>
                      <a:pt x="350" y="7043"/>
                      <a:pt x="437" y="6973"/>
                    </a:cubicBezTo>
                    <a:lnTo>
                      <a:pt x="8723" y="347"/>
                    </a:lnTo>
                    <a:close/>
                    <a:moveTo>
                      <a:pt x="8747" y="1"/>
                    </a:moveTo>
                    <a:cubicBezTo>
                      <a:pt x="8715" y="1"/>
                      <a:pt x="8683" y="11"/>
                      <a:pt x="8653" y="33"/>
                    </a:cubicBezTo>
                    <a:lnTo>
                      <a:pt x="245" y="6728"/>
                    </a:lnTo>
                    <a:cubicBezTo>
                      <a:pt x="88" y="6868"/>
                      <a:pt x="0" y="7060"/>
                      <a:pt x="0" y="7270"/>
                    </a:cubicBezTo>
                    <a:cubicBezTo>
                      <a:pt x="0" y="7375"/>
                      <a:pt x="18" y="7497"/>
                      <a:pt x="70" y="7602"/>
                    </a:cubicBezTo>
                    <a:lnTo>
                      <a:pt x="210" y="7899"/>
                    </a:lnTo>
                    <a:cubicBezTo>
                      <a:pt x="1276" y="10119"/>
                      <a:pt x="2867" y="12077"/>
                      <a:pt x="4842" y="13581"/>
                    </a:cubicBezTo>
                    <a:cubicBezTo>
                      <a:pt x="4982" y="13685"/>
                      <a:pt x="5140" y="13738"/>
                      <a:pt x="5297" y="13738"/>
                    </a:cubicBezTo>
                    <a:cubicBezTo>
                      <a:pt x="5437" y="13738"/>
                      <a:pt x="5594" y="13685"/>
                      <a:pt x="5717" y="13598"/>
                    </a:cubicBezTo>
                    <a:lnTo>
                      <a:pt x="14125" y="6885"/>
                    </a:lnTo>
                    <a:cubicBezTo>
                      <a:pt x="14143" y="6850"/>
                      <a:pt x="14178" y="6815"/>
                      <a:pt x="14178" y="6780"/>
                    </a:cubicBezTo>
                    <a:cubicBezTo>
                      <a:pt x="14178" y="6745"/>
                      <a:pt x="14160" y="6710"/>
                      <a:pt x="14143" y="6675"/>
                    </a:cubicBezTo>
                    <a:lnTo>
                      <a:pt x="8863" y="50"/>
                    </a:lnTo>
                    <a:cubicBezTo>
                      <a:pt x="8833" y="20"/>
                      <a:pt x="8790" y="1"/>
                      <a:pt x="8747"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9"/>
              <p:cNvSpPr/>
              <p:nvPr/>
            </p:nvSpPr>
            <p:spPr>
              <a:xfrm rot="-8704295">
                <a:off x="6834499" y="608739"/>
                <a:ext cx="532504" cy="509315"/>
              </a:xfrm>
              <a:custGeom>
                <a:avLst/>
                <a:gdLst/>
                <a:ahLst/>
                <a:cxnLst/>
                <a:rect l="l" t="t" r="r" b="b"/>
                <a:pathLst>
                  <a:path w="13549" h="12959" extrusionOk="0">
                    <a:moveTo>
                      <a:pt x="8671" y="0"/>
                    </a:moveTo>
                    <a:lnTo>
                      <a:pt x="263" y="6713"/>
                    </a:lnTo>
                    <a:cubicBezTo>
                      <a:pt x="71" y="6870"/>
                      <a:pt x="1" y="7132"/>
                      <a:pt x="105" y="7360"/>
                    </a:cubicBezTo>
                    <a:lnTo>
                      <a:pt x="228" y="7657"/>
                    </a:lnTo>
                    <a:cubicBezTo>
                      <a:pt x="1172" y="9720"/>
                      <a:pt x="2640" y="11503"/>
                      <a:pt x="4476" y="12849"/>
                    </a:cubicBezTo>
                    <a:cubicBezTo>
                      <a:pt x="4567" y="12923"/>
                      <a:pt x="4677" y="12958"/>
                      <a:pt x="4788" y="12958"/>
                    </a:cubicBezTo>
                    <a:cubicBezTo>
                      <a:pt x="4913" y="12958"/>
                      <a:pt x="5039" y="12914"/>
                      <a:pt x="5140" y="12831"/>
                    </a:cubicBezTo>
                    <a:lnTo>
                      <a:pt x="13549" y="6136"/>
                    </a:lnTo>
                    <a:lnTo>
                      <a:pt x="86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9"/>
              <p:cNvSpPr/>
              <p:nvPr/>
            </p:nvSpPr>
            <p:spPr>
              <a:xfrm rot="-8704295">
                <a:off x="6828756" y="601995"/>
                <a:ext cx="542093" cy="520713"/>
              </a:xfrm>
              <a:custGeom>
                <a:avLst/>
                <a:gdLst/>
                <a:ahLst/>
                <a:cxnLst/>
                <a:rect l="l" t="t" r="r" b="b"/>
                <a:pathLst>
                  <a:path w="13793" h="13249" extrusionOk="0">
                    <a:moveTo>
                      <a:pt x="8741" y="347"/>
                    </a:moveTo>
                    <a:lnTo>
                      <a:pt x="13443" y="6238"/>
                    </a:lnTo>
                    <a:lnTo>
                      <a:pt x="5140" y="12864"/>
                    </a:lnTo>
                    <a:cubicBezTo>
                      <a:pt x="5070" y="12916"/>
                      <a:pt x="4965" y="12951"/>
                      <a:pt x="4877" y="12951"/>
                    </a:cubicBezTo>
                    <a:cubicBezTo>
                      <a:pt x="4808" y="12951"/>
                      <a:pt x="4720" y="12916"/>
                      <a:pt x="4650" y="12864"/>
                    </a:cubicBezTo>
                    <a:cubicBezTo>
                      <a:pt x="2832" y="11535"/>
                      <a:pt x="1381" y="9769"/>
                      <a:pt x="455" y="7724"/>
                    </a:cubicBezTo>
                    <a:lnTo>
                      <a:pt x="332" y="7444"/>
                    </a:lnTo>
                    <a:cubicBezTo>
                      <a:pt x="297" y="7392"/>
                      <a:pt x="297" y="7339"/>
                      <a:pt x="297" y="7269"/>
                    </a:cubicBezTo>
                    <a:cubicBezTo>
                      <a:pt x="297" y="7165"/>
                      <a:pt x="350" y="7042"/>
                      <a:pt x="437" y="6955"/>
                    </a:cubicBezTo>
                    <a:lnTo>
                      <a:pt x="8741" y="347"/>
                    </a:lnTo>
                    <a:close/>
                    <a:moveTo>
                      <a:pt x="8755" y="1"/>
                    </a:moveTo>
                    <a:cubicBezTo>
                      <a:pt x="8724" y="1"/>
                      <a:pt x="8693" y="10"/>
                      <a:pt x="8671" y="32"/>
                    </a:cubicBezTo>
                    <a:lnTo>
                      <a:pt x="262" y="6728"/>
                    </a:lnTo>
                    <a:cubicBezTo>
                      <a:pt x="88" y="6867"/>
                      <a:pt x="0" y="7077"/>
                      <a:pt x="0" y="7269"/>
                    </a:cubicBezTo>
                    <a:cubicBezTo>
                      <a:pt x="0" y="7374"/>
                      <a:pt x="18" y="7479"/>
                      <a:pt x="53" y="7567"/>
                    </a:cubicBezTo>
                    <a:lnTo>
                      <a:pt x="192" y="7846"/>
                    </a:lnTo>
                    <a:cubicBezTo>
                      <a:pt x="1136" y="9944"/>
                      <a:pt x="2622" y="11745"/>
                      <a:pt x="4475" y="13108"/>
                    </a:cubicBezTo>
                    <a:cubicBezTo>
                      <a:pt x="4598" y="13196"/>
                      <a:pt x="4738" y="13248"/>
                      <a:pt x="4877" y="13248"/>
                    </a:cubicBezTo>
                    <a:cubicBezTo>
                      <a:pt x="5035" y="13248"/>
                      <a:pt x="5192" y="13196"/>
                      <a:pt x="5315" y="13091"/>
                    </a:cubicBezTo>
                    <a:lnTo>
                      <a:pt x="13723" y="6378"/>
                    </a:lnTo>
                    <a:cubicBezTo>
                      <a:pt x="13758" y="6360"/>
                      <a:pt x="13775" y="6326"/>
                      <a:pt x="13775" y="6273"/>
                    </a:cubicBezTo>
                    <a:cubicBezTo>
                      <a:pt x="13793" y="6238"/>
                      <a:pt x="13775" y="6203"/>
                      <a:pt x="13758" y="6168"/>
                    </a:cubicBezTo>
                    <a:lnTo>
                      <a:pt x="8863" y="50"/>
                    </a:lnTo>
                    <a:cubicBezTo>
                      <a:pt x="8843" y="19"/>
                      <a:pt x="8799" y="1"/>
                      <a:pt x="8755"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9"/>
              <p:cNvSpPr/>
              <p:nvPr/>
            </p:nvSpPr>
            <p:spPr>
              <a:xfrm rot="-8704295">
                <a:off x="6733085" y="711185"/>
                <a:ext cx="257704" cy="280342"/>
              </a:xfrm>
              <a:custGeom>
                <a:avLst/>
                <a:gdLst/>
                <a:ahLst/>
                <a:cxnLst/>
                <a:rect l="l" t="t" r="r" b="b"/>
                <a:pathLst>
                  <a:path w="6557" h="7133" extrusionOk="0">
                    <a:moveTo>
                      <a:pt x="4721" y="0"/>
                    </a:moveTo>
                    <a:lnTo>
                      <a:pt x="1" y="315"/>
                    </a:lnTo>
                    <a:lnTo>
                      <a:pt x="5333" y="7133"/>
                    </a:lnTo>
                    <a:lnTo>
                      <a:pt x="6556" y="2448"/>
                    </a:lnTo>
                    <a:lnTo>
                      <a:pt x="4721" y="0"/>
                    </a:lnTo>
                    <a:close/>
                  </a:path>
                </a:pathLst>
              </a:custGeom>
              <a:solidFill>
                <a:srgbClr val="C5E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9"/>
              <p:cNvSpPr/>
              <p:nvPr/>
            </p:nvSpPr>
            <p:spPr>
              <a:xfrm rot="-8704295">
                <a:off x="6726865" y="705170"/>
                <a:ext cx="269337" cy="292289"/>
              </a:xfrm>
              <a:custGeom>
                <a:avLst/>
                <a:gdLst/>
                <a:ahLst/>
                <a:cxnLst/>
                <a:rect l="l" t="t" r="r" b="b"/>
                <a:pathLst>
                  <a:path w="6853" h="7437" extrusionOk="0">
                    <a:moveTo>
                      <a:pt x="4790" y="297"/>
                    </a:moveTo>
                    <a:lnTo>
                      <a:pt x="6538" y="2640"/>
                    </a:lnTo>
                    <a:lnTo>
                      <a:pt x="5408" y="6964"/>
                    </a:lnTo>
                    <a:lnTo>
                      <a:pt x="437" y="595"/>
                    </a:lnTo>
                    <a:lnTo>
                      <a:pt x="4790" y="297"/>
                    </a:lnTo>
                    <a:close/>
                    <a:moveTo>
                      <a:pt x="4860" y="0"/>
                    </a:moveTo>
                    <a:lnTo>
                      <a:pt x="140" y="332"/>
                    </a:lnTo>
                    <a:cubicBezTo>
                      <a:pt x="87" y="332"/>
                      <a:pt x="35" y="367"/>
                      <a:pt x="17" y="402"/>
                    </a:cubicBezTo>
                    <a:cubicBezTo>
                      <a:pt x="0" y="455"/>
                      <a:pt x="0" y="525"/>
                      <a:pt x="35" y="560"/>
                    </a:cubicBezTo>
                    <a:lnTo>
                      <a:pt x="5367" y="7377"/>
                    </a:lnTo>
                    <a:cubicBezTo>
                      <a:pt x="5393" y="7417"/>
                      <a:pt x="5429" y="7436"/>
                      <a:pt x="5468" y="7436"/>
                    </a:cubicBezTo>
                    <a:cubicBezTo>
                      <a:pt x="5480" y="7436"/>
                      <a:pt x="5494" y="7434"/>
                      <a:pt x="5507" y="7430"/>
                    </a:cubicBezTo>
                    <a:cubicBezTo>
                      <a:pt x="5559" y="7412"/>
                      <a:pt x="5594" y="7377"/>
                      <a:pt x="5612" y="7325"/>
                    </a:cubicBezTo>
                    <a:lnTo>
                      <a:pt x="6835" y="2640"/>
                    </a:lnTo>
                    <a:cubicBezTo>
                      <a:pt x="6853" y="2605"/>
                      <a:pt x="6853" y="2552"/>
                      <a:pt x="6818" y="2517"/>
                    </a:cubicBezTo>
                    <a:lnTo>
                      <a:pt x="4982" y="70"/>
                    </a:lnTo>
                    <a:cubicBezTo>
                      <a:pt x="4947" y="35"/>
                      <a:pt x="4912" y="0"/>
                      <a:pt x="486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9"/>
              <p:cNvSpPr/>
              <p:nvPr/>
            </p:nvSpPr>
            <p:spPr>
              <a:xfrm rot="-8704295">
                <a:off x="6774699" y="678225"/>
                <a:ext cx="68071" cy="188964"/>
              </a:xfrm>
              <a:custGeom>
                <a:avLst/>
                <a:gdLst/>
                <a:ahLst/>
                <a:cxnLst/>
                <a:rect l="l" t="t" r="r" b="b"/>
                <a:pathLst>
                  <a:path w="1732" h="4808" extrusionOk="0">
                    <a:moveTo>
                      <a:pt x="1399" y="0"/>
                    </a:moveTo>
                    <a:lnTo>
                      <a:pt x="0" y="4021"/>
                    </a:lnTo>
                    <a:lnTo>
                      <a:pt x="612" y="4808"/>
                    </a:lnTo>
                    <a:lnTo>
                      <a:pt x="1731" y="455"/>
                    </a:lnTo>
                    <a:lnTo>
                      <a:pt x="1399" y="0"/>
                    </a:lnTo>
                    <a:close/>
                  </a:path>
                </a:pathLst>
              </a:custGeom>
              <a:solidFill>
                <a:srgbClr val="3DBD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9"/>
              <p:cNvSpPr/>
              <p:nvPr/>
            </p:nvSpPr>
            <p:spPr>
              <a:xfrm rot="-8704295">
                <a:off x="6659849" y="819136"/>
                <a:ext cx="107216" cy="109299"/>
              </a:xfrm>
              <a:custGeom>
                <a:avLst/>
                <a:gdLst/>
                <a:ahLst/>
                <a:cxnLst/>
                <a:rect l="l" t="t" r="r" b="b"/>
                <a:pathLst>
                  <a:path w="2728" h="2781" extrusionOk="0">
                    <a:moveTo>
                      <a:pt x="1006" y="0"/>
                    </a:moveTo>
                    <a:cubicBezTo>
                      <a:pt x="760" y="0"/>
                      <a:pt x="525" y="74"/>
                      <a:pt x="333" y="228"/>
                    </a:cubicBezTo>
                    <a:lnTo>
                      <a:pt x="36" y="455"/>
                    </a:lnTo>
                    <a:cubicBezTo>
                      <a:pt x="1" y="490"/>
                      <a:pt x="1906" y="2780"/>
                      <a:pt x="1906" y="2780"/>
                    </a:cubicBezTo>
                    <a:lnTo>
                      <a:pt x="2186" y="2553"/>
                    </a:lnTo>
                    <a:cubicBezTo>
                      <a:pt x="2710" y="2134"/>
                      <a:pt x="2728" y="1260"/>
                      <a:pt x="2221" y="630"/>
                    </a:cubicBezTo>
                    <a:cubicBezTo>
                      <a:pt x="1889" y="221"/>
                      <a:pt x="1431" y="0"/>
                      <a:pt x="1006" y="0"/>
                    </a:cubicBezTo>
                    <a:close/>
                  </a:path>
                </a:pathLst>
              </a:custGeom>
              <a:solidFill>
                <a:srgbClr val="E2E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9"/>
              <p:cNvSpPr/>
              <p:nvPr/>
            </p:nvSpPr>
            <p:spPr>
              <a:xfrm rot="-8704295">
                <a:off x="6658785" y="814021"/>
                <a:ext cx="112718" cy="121836"/>
              </a:xfrm>
              <a:custGeom>
                <a:avLst/>
                <a:gdLst/>
                <a:ahLst/>
                <a:cxnLst/>
                <a:rect l="l" t="t" r="r" b="b"/>
                <a:pathLst>
                  <a:path w="2868" h="3100" extrusionOk="0">
                    <a:moveTo>
                      <a:pt x="1119" y="317"/>
                    </a:moveTo>
                    <a:cubicBezTo>
                      <a:pt x="1504" y="317"/>
                      <a:pt x="1906" y="510"/>
                      <a:pt x="2203" y="877"/>
                    </a:cubicBezTo>
                    <a:cubicBezTo>
                      <a:pt x="2448" y="1174"/>
                      <a:pt x="2553" y="1506"/>
                      <a:pt x="2553" y="1803"/>
                    </a:cubicBezTo>
                    <a:cubicBezTo>
                      <a:pt x="2553" y="2135"/>
                      <a:pt x="2430" y="2415"/>
                      <a:pt x="2203" y="2590"/>
                    </a:cubicBezTo>
                    <a:lnTo>
                      <a:pt x="2048" y="2716"/>
                    </a:lnTo>
                    <a:lnTo>
                      <a:pt x="2048" y="2716"/>
                    </a:lnTo>
                    <a:cubicBezTo>
                      <a:pt x="1998" y="2656"/>
                      <a:pt x="1931" y="2577"/>
                      <a:pt x="1854" y="2485"/>
                    </a:cubicBezTo>
                    <a:cubicBezTo>
                      <a:pt x="1591" y="2170"/>
                      <a:pt x="1207" y="1698"/>
                      <a:pt x="875" y="1296"/>
                    </a:cubicBezTo>
                    <a:cubicBezTo>
                      <a:pt x="717" y="1086"/>
                      <a:pt x="560" y="894"/>
                      <a:pt x="455" y="772"/>
                    </a:cubicBezTo>
                    <a:cubicBezTo>
                      <a:pt x="422" y="728"/>
                      <a:pt x="396" y="683"/>
                      <a:pt x="372" y="648"/>
                    </a:cubicBezTo>
                    <a:lnTo>
                      <a:pt x="372" y="648"/>
                    </a:lnTo>
                    <a:lnTo>
                      <a:pt x="542" y="510"/>
                    </a:lnTo>
                    <a:cubicBezTo>
                      <a:pt x="717" y="387"/>
                      <a:pt x="910" y="317"/>
                      <a:pt x="1119" y="317"/>
                    </a:cubicBezTo>
                    <a:close/>
                    <a:moveTo>
                      <a:pt x="1050" y="0"/>
                    </a:moveTo>
                    <a:cubicBezTo>
                      <a:pt x="796" y="0"/>
                      <a:pt x="558" y="89"/>
                      <a:pt x="350" y="265"/>
                    </a:cubicBezTo>
                    <a:lnTo>
                      <a:pt x="70" y="492"/>
                    </a:lnTo>
                    <a:cubicBezTo>
                      <a:pt x="35" y="510"/>
                      <a:pt x="18" y="527"/>
                      <a:pt x="18" y="562"/>
                    </a:cubicBezTo>
                    <a:lnTo>
                      <a:pt x="0" y="614"/>
                    </a:lnTo>
                    <a:cubicBezTo>
                      <a:pt x="0" y="649"/>
                      <a:pt x="0" y="667"/>
                      <a:pt x="18" y="667"/>
                    </a:cubicBezTo>
                    <a:cubicBezTo>
                      <a:pt x="35" y="719"/>
                      <a:pt x="35" y="737"/>
                      <a:pt x="53" y="754"/>
                    </a:cubicBezTo>
                    <a:cubicBezTo>
                      <a:pt x="123" y="859"/>
                      <a:pt x="280" y="1052"/>
                      <a:pt x="455" y="1279"/>
                    </a:cubicBezTo>
                    <a:cubicBezTo>
                      <a:pt x="1014" y="1978"/>
                      <a:pt x="1906" y="3044"/>
                      <a:pt x="1906" y="3044"/>
                    </a:cubicBezTo>
                    <a:cubicBezTo>
                      <a:pt x="1934" y="3082"/>
                      <a:pt x="1972" y="3099"/>
                      <a:pt x="2012" y="3099"/>
                    </a:cubicBezTo>
                    <a:cubicBezTo>
                      <a:pt x="2047" y="3099"/>
                      <a:pt x="2083" y="3086"/>
                      <a:pt x="2116" y="3062"/>
                    </a:cubicBezTo>
                    <a:lnTo>
                      <a:pt x="2413" y="2835"/>
                    </a:lnTo>
                    <a:cubicBezTo>
                      <a:pt x="2728" y="2590"/>
                      <a:pt x="2867" y="2205"/>
                      <a:pt x="2867" y="1803"/>
                    </a:cubicBezTo>
                    <a:cubicBezTo>
                      <a:pt x="2867" y="1436"/>
                      <a:pt x="2728" y="1034"/>
                      <a:pt x="2465" y="684"/>
                    </a:cubicBezTo>
                    <a:cubicBezTo>
                      <a:pt x="2116" y="247"/>
                      <a:pt x="1609" y="3"/>
                      <a:pt x="1119" y="3"/>
                    </a:cubicBezTo>
                    <a:cubicBezTo>
                      <a:pt x="1096" y="1"/>
                      <a:pt x="1073" y="0"/>
                      <a:pt x="105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9"/>
              <p:cNvSpPr/>
              <p:nvPr/>
            </p:nvSpPr>
            <p:spPr>
              <a:xfrm rot="-8704295">
                <a:off x="6684728" y="817718"/>
                <a:ext cx="37809" cy="59818"/>
              </a:xfrm>
              <a:custGeom>
                <a:avLst/>
                <a:gdLst/>
                <a:ahLst/>
                <a:cxnLst/>
                <a:rect l="l" t="t" r="r" b="b"/>
                <a:pathLst>
                  <a:path w="962" h="1522" extrusionOk="0">
                    <a:moveTo>
                      <a:pt x="822" y="0"/>
                    </a:moveTo>
                    <a:lnTo>
                      <a:pt x="0" y="962"/>
                    </a:lnTo>
                    <a:cubicBezTo>
                      <a:pt x="88" y="1084"/>
                      <a:pt x="193" y="1207"/>
                      <a:pt x="263" y="1294"/>
                    </a:cubicBezTo>
                    <a:cubicBezTo>
                      <a:pt x="332" y="1381"/>
                      <a:pt x="402" y="1469"/>
                      <a:pt x="455" y="1521"/>
                    </a:cubicBezTo>
                    <a:lnTo>
                      <a:pt x="612" y="1399"/>
                    </a:lnTo>
                    <a:cubicBezTo>
                      <a:pt x="839" y="1224"/>
                      <a:pt x="962" y="944"/>
                      <a:pt x="962" y="612"/>
                    </a:cubicBezTo>
                    <a:cubicBezTo>
                      <a:pt x="962" y="525"/>
                      <a:pt x="944" y="420"/>
                      <a:pt x="927" y="332"/>
                    </a:cubicBezTo>
                    <a:cubicBezTo>
                      <a:pt x="909" y="228"/>
                      <a:pt x="874" y="123"/>
                      <a:pt x="822" y="0"/>
                    </a:cubicBezTo>
                    <a:close/>
                  </a:path>
                </a:pathLst>
              </a:custGeom>
              <a:solidFill>
                <a:srgbClr val="80A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9"/>
              <p:cNvSpPr/>
              <p:nvPr/>
            </p:nvSpPr>
            <p:spPr>
              <a:xfrm rot="-8704295">
                <a:off x="6681562" y="816722"/>
                <a:ext cx="45394" cy="46769"/>
              </a:xfrm>
              <a:custGeom>
                <a:avLst/>
                <a:gdLst/>
                <a:ahLst/>
                <a:cxnLst/>
                <a:rect l="l" t="t" r="r" b="b"/>
                <a:pathLst>
                  <a:path w="1155" h="1190" extrusionOk="0">
                    <a:moveTo>
                      <a:pt x="0" y="630"/>
                    </a:moveTo>
                    <a:lnTo>
                      <a:pt x="0" y="630"/>
                    </a:lnTo>
                    <a:cubicBezTo>
                      <a:pt x="88" y="752"/>
                      <a:pt x="193" y="875"/>
                      <a:pt x="263" y="962"/>
                    </a:cubicBezTo>
                    <a:cubicBezTo>
                      <a:pt x="332" y="1049"/>
                      <a:pt x="402" y="1137"/>
                      <a:pt x="455" y="1189"/>
                    </a:cubicBezTo>
                    <a:lnTo>
                      <a:pt x="0" y="630"/>
                    </a:lnTo>
                    <a:close/>
                    <a:moveTo>
                      <a:pt x="927" y="0"/>
                    </a:moveTo>
                    <a:lnTo>
                      <a:pt x="927" y="0"/>
                    </a:lnTo>
                    <a:cubicBezTo>
                      <a:pt x="944" y="88"/>
                      <a:pt x="962" y="193"/>
                      <a:pt x="962" y="280"/>
                    </a:cubicBezTo>
                    <a:cubicBezTo>
                      <a:pt x="962" y="612"/>
                      <a:pt x="839" y="892"/>
                      <a:pt x="612" y="1067"/>
                    </a:cubicBezTo>
                    <a:lnTo>
                      <a:pt x="455" y="1189"/>
                    </a:lnTo>
                    <a:cubicBezTo>
                      <a:pt x="455" y="1189"/>
                      <a:pt x="1154" y="875"/>
                      <a:pt x="927" y="0"/>
                    </a:cubicBez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9"/>
              <p:cNvSpPr/>
              <p:nvPr/>
            </p:nvSpPr>
            <p:spPr>
              <a:xfrm rot="-8704295">
                <a:off x="6965896" y="867209"/>
                <a:ext cx="264896" cy="209519"/>
              </a:xfrm>
              <a:custGeom>
                <a:avLst/>
                <a:gdLst/>
                <a:ahLst/>
                <a:cxnLst/>
                <a:rect l="l" t="t" r="r" b="b"/>
                <a:pathLst>
                  <a:path w="6740" h="5331" extrusionOk="0">
                    <a:moveTo>
                      <a:pt x="6268" y="1"/>
                    </a:moveTo>
                    <a:cubicBezTo>
                      <a:pt x="6216" y="1"/>
                      <a:pt x="6164" y="18"/>
                      <a:pt x="6117" y="59"/>
                    </a:cubicBezTo>
                    <a:cubicBezTo>
                      <a:pt x="4246" y="1685"/>
                      <a:pt x="2043" y="2961"/>
                      <a:pt x="260" y="4675"/>
                    </a:cubicBezTo>
                    <a:cubicBezTo>
                      <a:pt x="1" y="4919"/>
                      <a:pt x="217" y="5331"/>
                      <a:pt x="506" y="5331"/>
                    </a:cubicBezTo>
                    <a:cubicBezTo>
                      <a:pt x="568" y="5331"/>
                      <a:pt x="633" y="5312"/>
                      <a:pt x="697" y="5269"/>
                    </a:cubicBezTo>
                    <a:cubicBezTo>
                      <a:pt x="2743" y="3975"/>
                      <a:pt x="4858" y="2297"/>
                      <a:pt x="6554" y="566"/>
                    </a:cubicBezTo>
                    <a:cubicBezTo>
                      <a:pt x="6740" y="366"/>
                      <a:pt x="6503" y="1"/>
                      <a:pt x="62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9"/>
              <p:cNvSpPr/>
              <p:nvPr/>
            </p:nvSpPr>
            <p:spPr>
              <a:xfrm rot="-8704295">
                <a:off x="6740868" y="916618"/>
                <a:ext cx="138383" cy="40009"/>
              </a:xfrm>
              <a:custGeom>
                <a:avLst/>
                <a:gdLst/>
                <a:ahLst/>
                <a:cxnLst/>
                <a:rect l="l" t="t" r="r" b="b"/>
                <a:pathLst>
                  <a:path w="3521" h="1018" extrusionOk="0">
                    <a:moveTo>
                      <a:pt x="2780" y="1"/>
                    </a:moveTo>
                    <a:cubicBezTo>
                      <a:pt x="2025" y="1"/>
                      <a:pt x="1228" y="164"/>
                      <a:pt x="478" y="264"/>
                    </a:cubicBezTo>
                    <a:cubicBezTo>
                      <a:pt x="0" y="315"/>
                      <a:pt x="173" y="1017"/>
                      <a:pt x="588" y="1017"/>
                    </a:cubicBezTo>
                    <a:cubicBezTo>
                      <a:pt x="598" y="1017"/>
                      <a:pt x="608" y="1017"/>
                      <a:pt x="618" y="1016"/>
                    </a:cubicBezTo>
                    <a:cubicBezTo>
                      <a:pt x="1440" y="928"/>
                      <a:pt x="2314" y="928"/>
                      <a:pt x="3101" y="701"/>
                    </a:cubicBezTo>
                    <a:cubicBezTo>
                      <a:pt x="3520" y="596"/>
                      <a:pt x="3223" y="19"/>
                      <a:pt x="2891" y="2"/>
                    </a:cubicBezTo>
                    <a:cubicBezTo>
                      <a:pt x="2854" y="1"/>
                      <a:pt x="2817" y="1"/>
                      <a:pt x="27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9"/>
              <p:cNvSpPr/>
              <p:nvPr/>
            </p:nvSpPr>
            <p:spPr>
              <a:xfrm rot="-8704295">
                <a:off x="7965393" y="1068255"/>
                <a:ext cx="66696" cy="179375"/>
              </a:xfrm>
              <a:custGeom>
                <a:avLst/>
                <a:gdLst/>
                <a:ahLst/>
                <a:cxnLst/>
                <a:rect l="l" t="t" r="r" b="b"/>
                <a:pathLst>
                  <a:path w="1697" h="4564" extrusionOk="0">
                    <a:moveTo>
                      <a:pt x="525" y="1"/>
                    </a:moveTo>
                    <a:lnTo>
                      <a:pt x="88" y="1714"/>
                    </a:lnTo>
                    <a:cubicBezTo>
                      <a:pt x="36" y="1924"/>
                      <a:pt x="1" y="2116"/>
                      <a:pt x="1" y="2308"/>
                    </a:cubicBezTo>
                    <a:cubicBezTo>
                      <a:pt x="1" y="3340"/>
                      <a:pt x="683" y="4266"/>
                      <a:pt x="1697" y="4563"/>
                    </a:cubicBezTo>
                    <a:lnTo>
                      <a:pt x="525" y="1"/>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9"/>
              <p:cNvSpPr/>
              <p:nvPr/>
            </p:nvSpPr>
            <p:spPr>
              <a:xfrm rot="-8704295">
                <a:off x="7927725" y="1039718"/>
                <a:ext cx="70115" cy="239821"/>
              </a:xfrm>
              <a:custGeom>
                <a:avLst/>
                <a:gdLst/>
                <a:ahLst/>
                <a:cxnLst/>
                <a:rect l="l" t="t" r="r" b="b"/>
                <a:pathLst>
                  <a:path w="1784" h="6102" extrusionOk="0">
                    <a:moveTo>
                      <a:pt x="228" y="0"/>
                    </a:moveTo>
                    <a:cubicBezTo>
                      <a:pt x="175" y="105"/>
                      <a:pt x="140" y="210"/>
                      <a:pt x="106" y="332"/>
                    </a:cubicBezTo>
                    <a:lnTo>
                      <a:pt x="1" y="752"/>
                    </a:lnTo>
                    <a:lnTo>
                      <a:pt x="1329" y="5979"/>
                    </a:lnTo>
                    <a:lnTo>
                      <a:pt x="1784" y="6101"/>
                    </a:lnTo>
                    <a:lnTo>
                      <a:pt x="228" y="0"/>
                    </a:lnTo>
                    <a:close/>
                  </a:path>
                </a:pathLst>
              </a:custGeom>
              <a:solidFill>
                <a:srgbClr val="3A5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9"/>
              <p:cNvSpPr/>
              <p:nvPr/>
            </p:nvSpPr>
            <p:spPr>
              <a:xfrm rot="-8704295">
                <a:off x="7950472" y="1053650"/>
                <a:ext cx="58442" cy="205471"/>
              </a:xfrm>
              <a:custGeom>
                <a:avLst/>
                <a:gdLst/>
                <a:ahLst/>
                <a:cxnLst/>
                <a:rect l="l" t="t" r="r" b="b"/>
                <a:pathLst>
                  <a:path w="1487" h="5228" extrusionOk="0">
                    <a:moveTo>
                      <a:pt x="158" y="1"/>
                    </a:moveTo>
                    <a:lnTo>
                      <a:pt x="0" y="578"/>
                    </a:lnTo>
                    <a:lnTo>
                      <a:pt x="1172" y="5140"/>
                    </a:lnTo>
                    <a:cubicBezTo>
                      <a:pt x="1189" y="5158"/>
                      <a:pt x="1224" y="5158"/>
                      <a:pt x="1241" y="5158"/>
                    </a:cubicBezTo>
                    <a:lnTo>
                      <a:pt x="1486" y="5228"/>
                    </a:lnTo>
                    <a:lnTo>
                      <a:pt x="158" y="1"/>
                    </a:lnTo>
                    <a:close/>
                  </a:path>
                </a:pathLst>
              </a:custGeom>
              <a:solidFill>
                <a:srgbClr val="3A5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9"/>
              <p:cNvSpPr/>
              <p:nvPr/>
            </p:nvSpPr>
            <p:spPr>
              <a:xfrm rot="-8704295">
                <a:off x="7575962" y="889508"/>
                <a:ext cx="419117" cy="380680"/>
              </a:xfrm>
              <a:custGeom>
                <a:avLst/>
                <a:gdLst/>
                <a:ahLst/>
                <a:cxnLst/>
                <a:rect l="l" t="t" r="r" b="b"/>
                <a:pathLst>
                  <a:path w="10664" h="9686" extrusionOk="0">
                    <a:moveTo>
                      <a:pt x="4860" y="1"/>
                    </a:moveTo>
                    <a:cubicBezTo>
                      <a:pt x="4423" y="1"/>
                      <a:pt x="4038" y="280"/>
                      <a:pt x="3916" y="717"/>
                    </a:cubicBezTo>
                    <a:lnTo>
                      <a:pt x="3829" y="1102"/>
                    </a:lnTo>
                    <a:cubicBezTo>
                      <a:pt x="3829" y="1102"/>
                      <a:pt x="3829" y="1119"/>
                      <a:pt x="3829" y="1119"/>
                    </a:cubicBezTo>
                    <a:lnTo>
                      <a:pt x="3724" y="1521"/>
                    </a:lnTo>
                    <a:cubicBezTo>
                      <a:pt x="3706" y="1556"/>
                      <a:pt x="3689" y="1574"/>
                      <a:pt x="3654" y="1609"/>
                    </a:cubicBezTo>
                    <a:cubicBezTo>
                      <a:pt x="3636" y="1609"/>
                      <a:pt x="3601" y="1626"/>
                      <a:pt x="3584" y="1626"/>
                    </a:cubicBezTo>
                    <a:cubicBezTo>
                      <a:pt x="3566" y="1626"/>
                      <a:pt x="3549" y="1626"/>
                      <a:pt x="3549" y="1609"/>
                    </a:cubicBezTo>
                    <a:lnTo>
                      <a:pt x="2552" y="1364"/>
                    </a:lnTo>
                    <a:cubicBezTo>
                      <a:pt x="2360" y="1312"/>
                      <a:pt x="2150" y="1277"/>
                      <a:pt x="1958" y="1277"/>
                    </a:cubicBezTo>
                    <a:cubicBezTo>
                      <a:pt x="1171" y="1277"/>
                      <a:pt x="437" y="1679"/>
                      <a:pt x="0" y="2326"/>
                    </a:cubicBezTo>
                    <a:lnTo>
                      <a:pt x="1678" y="8881"/>
                    </a:lnTo>
                    <a:lnTo>
                      <a:pt x="4668" y="9668"/>
                    </a:lnTo>
                    <a:cubicBezTo>
                      <a:pt x="4720" y="9685"/>
                      <a:pt x="4773" y="9685"/>
                      <a:pt x="4825" y="9685"/>
                    </a:cubicBezTo>
                    <a:cubicBezTo>
                      <a:pt x="5122" y="9685"/>
                      <a:pt x="5384" y="9493"/>
                      <a:pt x="5472" y="9196"/>
                    </a:cubicBezTo>
                    <a:lnTo>
                      <a:pt x="6975" y="3374"/>
                    </a:lnTo>
                    <a:cubicBezTo>
                      <a:pt x="6993" y="3304"/>
                      <a:pt x="7010" y="3235"/>
                      <a:pt x="7010" y="3165"/>
                    </a:cubicBezTo>
                    <a:cubicBezTo>
                      <a:pt x="7010" y="2798"/>
                      <a:pt x="6765" y="2448"/>
                      <a:pt x="6381" y="2361"/>
                    </a:cubicBezTo>
                    <a:lnTo>
                      <a:pt x="4580" y="1889"/>
                    </a:lnTo>
                    <a:cubicBezTo>
                      <a:pt x="4545" y="1871"/>
                      <a:pt x="4510" y="1854"/>
                      <a:pt x="4493" y="1819"/>
                    </a:cubicBezTo>
                    <a:cubicBezTo>
                      <a:pt x="4475" y="1784"/>
                      <a:pt x="4458" y="1749"/>
                      <a:pt x="4475" y="1714"/>
                    </a:cubicBezTo>
                    <a:lnTo>
                      <a:pt x="4580" y="1329"/>
                    </a:lnTo>
                    <a:cubicBezTo>
                      <a:pt x="4598" y="1259"/>
                      <a:pt x="4650" y="1207"/>
                      <a:pt x="4720" y="1207"/>
                    </a:cubicBezTo>
                    <a:cubicBezTo>
                      <a:pt x="4720" y="1207"/>
                      <a:pt x="4738" y="1224"/>
                      <a:pt x="4755" y="1224"/>
                    </a:cubicBezTo>
                    <a:lnTo>
                      <a:pt x="9877" y="2553"/>
                    </a:lnTo>
                    <a:cubicBezTo>
                      <a:pt x="9930" y="2570"/>
                      <a:pt x="9982" y="2570"/>
                      <a:pt x="10034" y="2570"/>
                    </a:cubicBezTo>
                    <a:cubicBezTo>
                      <a:pt x="10314" y="2570"/>
                      <a:pt x="10559" y="2395"/>
                      <a:pt x="10646" y="2116"/>
                    </a:cubicBezTo>
                    <a:cubicBezTo>
                      <a:pt x="10646" y="2063"/>
                      <a:pt x="10664" y="2011"/>
                      <a:pt x="10664" y="1958"/>
                    </a:cubicBezTo>
                    <a:cubicBezTo>
                      <a:pt x="10664" y="1679"/>
                      <a:pt x="10471" y="1417"/>
                      <a:pt x="10192" y="1347"/>
                    </a:cubicBezTo>
                    <a:lnTo>
                      <a:pt x="5105" y="35"/>
                    </a:lnTo>
                    <a:cubicBezTo>
                      <a:pt x="5017" y="1"/>
                      <a:pt x="4947" y="1"/>
                      <a:pt x="4860" y="1"/>
                    </a:cubicBez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9"/>
              <p:cNvSpPr/>
              <p:nvPr/>
            </p:nvSpPr>
            <p:spPr>
              <a:xfrm rot="-8704295">
                <a:off x="7913719" y="1029754"/>
                <a:ext cx="73573" cy="257704"/>
              </a:xfrm>
              <a:custGeom>
                <a:avLst/>
                <a:gdLst/>
                <a:ahLst/>
                <a:cxnLst/>
                <a:rect l="l" t="t" r="r" b="b"/>
                <a:pathLst>
                  <a:path w="1872" h="6557" extrusionOk="0">
                    <a:moveTo>
                      <a:pt x="193" y="1"/>
                    </a:moveTo>
                    <a:cubicBezTo>
                      <a:pt x="123" y="123"/>
                      <a:pt x="53" y="245"/>
                      <a:pt x="1" y="385"/>
                    </a:cubicBezTo>
                    <a:lnTo>
                      <a:pt x="1557" y="6486"/>
                    </a:lnTo>
                    <a:lnTo>
                      <a:pt x="1871" y="6556"/>
                    </a:lnTo>
                    <a:lnTo>
                      <a:pt x="193" y="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9"/>
              <p:cNvSpPr/>
              <p:nvPr/>
            </p:nvSpPr>
            <p:spPr>
              <a:xfrm rot="-8704295">
                <a:off x="7958334" y="1057144"/>
                <a:ext cx="81080" cy="214393"/>
              </a:xfrm>
              <a:custGeom>
                <a:avLst/>
                <a:gdLst/>
                <a:ahLst/>
                <a:cxnLst/>
                <a:rect l="l" t="t" r="r" b="b"/>
                <a:pathLst>
                  <a:path w="2063" h="5455" extrusionOk="0">
                    <a:moveTo>
                      <a:pt x="664" y="1"/>
                    </a:moveTo>
                    <a:lnTo>
                      <a:pt x="88" y="2221"/>
                    </a:lnTo>
                    <a:cubicBezTo>
                      <a:pt x="35" y="2448"/>
                      <a:pt x="0" y="2675"/>
                      <a:pt x="0" y="2885"/>
                    </a:cubicBezTo>
                    <a:cubicBezTo>
                      <a:pt x="0" y="4056"/>
                      <a:pt x="787" y="5123"/>
                      <a:pt x="1976" y="5438"/>
                    </a:cubicBezTo>
                    <a:lnTo>
                      <a:pt x="2063" y="5455"/>
                    </a:lnTo>
                    <a:lnTo>
                      <a:pt x="1976" y="5140"/>
                    </a:lnTo>
                    <a:cubicBezTo>
                      <a:pt x="962" y="4843"/>
                      <a:pt x="280" y="3917"/>
                      <a:pt x="280" y="2885"/>
                    </a:cubicBezTo>
                    <a:cubicBezTo>
                      <a:pt x="280" y="2693"/>
                      <a:pt x="315" y="2501"/>
                      <a:pt x="367" y="2291"/>
                    </a:cubicBezTo>
                    <a:lnTo>
                      <a:pt x="804" y="578"/>
                    </a:lnTo>
                    <a:lnTo>
                      <a:pt x="664" y="1"/>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9"/>
              <p:cNvSpPr/>
              <p:nvPr/>
            </p:nvSpPr>
            <p:spPr>
              <a:xfrm rot="-8704295">
                <a:off x="7923533" y="1027790"/>
                <a:ext cx="78368" cy="268669"/>
              </a:xfrm>
              <a:custGeom>
                <a:avLst/>
                <a:gdLst/>
                <a:ahLst/>
                <a:cxnLst/>
                <a:rect l="l" t="t" r="r" b="b"/>
                <a:pathLst>
                  <a:path w="1994" h="6836" extrusionOk="0">
                    <a:moveTo>
                      <a:pt x="263" y="1"/>
                    </a:moveTo>
                    <a:cubicBezTo>
                      <a:pt x="141" y="175"/>
                      <a:pt x="53" y="385"/>
                      <a:pt x="1" y="595"/>
                    </a:cubicBezTo>
                    <a:lnTo>
                      <a:pt x="141" y="1172"/>
                    </a:lnTo>
                    <a:lnTo>
                      <a:pt x="246" y="752"/>
                    </a:lnTo>
                    <a:cubicBezTo>
                      <a:pt x="280" y="630"/>
                      <a:pt x="315" y="525"/>
                      <a:pt x="368" y="420"/>
                    </a:cubicBezTo>
                    <a:lnTo>
                      <a:pt x="263" y="1"/>
                    </a:lnTo>
                    <a:close/>
                    <a:moveTo>
                      <a:pt x="1469" y="6399"/>
                    </a:moveTo>
                    <a:lnTo>
                      <a:pt x="1557" y="6713"/>
                    </a:lnTo>
                    <a:lnTo>
                      <a:pt x="1994" y="6836"/>
                    </a:lnTo>
                    <a:lnTo>
                      <a:pt x="1924" y="6521"/>
                    </a:lnTo>
                    <a:lnTo>
                      <a:pt x="1469" y="6399"/>
                    </a:lnTo>
                    <a:close/>
                  </a:path>
                </a:pathLst>
              </a:custGeom>
              <a:solidFill>
                <a:srgbClr val="3A5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9"/>
              <p:cNvSpPr/>
              <p:nvPr/>
            </p:nvSpPr>
            <p:spPr>
              <a:xfrm rot="-8704295">
                <a:off x="7943917" y="1040939"/>
                <a:ext cx="67364" cy="240529"/>
              </a:xfrm>
              <a:custGeom>
                <a:avLst/>
                <a:gdLst/>
                <a:ahLst/>
                <a:cxnLst/>
                <a:rect l="l" t="t" r="r" b="b"/>
                <a:pathLst>
                  <a:path w="1714" h="6120" extrusionOk="0">
                    <a:moveTo>
                      <a:pt x="158" y="1"/>
                    </a:moveTo>
                    <a:cubicBezTo>
                      <a:pt x="140" y="36"/>
                      <a:pt x="140" y="53"/>
                      <a:pt x="123" y="88"/>
                    </a:cubicBezTo>
                    <a:lnTo>
                      <a:pt x="0" y="578"/>
                    </a:lnTo>
                    <a:lnTo>
                      <a:pt x="140" y="1155"/>
                    </a:lnTo>
                    <a:lnTo>
                      <a:pt x="298" y="578"/>
                    </a:lnTo>
                    <a:lnTo>
                      <a:pt x="158" y="1"/>
                    </a:lnTo>
                    <a:close/>
                    <a:moveTo>
                      <a:pt x="1312" y="5717"/>
                    </a:moveTo>
                    <a:lnTo>
                      <a:pt x="1399" y="6032"/>
                    </a:lnTo>
                    <a:lnTo>
                      <a:pt x="1714" y="6119"/>
                    </a:lnTo>
                    <a:lnTo>
                      <a:pt x="1626" y="5805"/>
                    </a:lnTo>
                    <a:lnTo>
                      <a:pt x="1381" y="5735"/>
                    </a:lnTo>
                    <a:cubicBezTo>
                      <a:pt x="1364" y="5735"/>
                      <a:pt x="1329" y="5735"/>
                      <a:pt x="1312" y="5717"/>
                    </a:cubicBezTo>
                    <a:close/>
                  </a:path>
                </a:pathLst>
              </a:custGeom>
              <a:solidFill>
                <a:srgbClr val="3A5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9"/>
              <p:cNvSpPr/>
              <p:nvPr/>
            </p:nvSpPr>
            <p:spPr>
              <a:xfrm rot="-8704295">
                <a:off x="7565434" y="876319"/>
                <a:ext cx="433580" cy="403318"/>
              </a:xfrm>
              <a:custGeom>
                <a:avLst/>
                <a:gdLst/>
                <a:ahLst/>
                <a:cxnLst/>
                <a:rect l="l" t="t" r="r" b="b"/>
                <a:pathLst>
                  <a:path w="11032" h="10262" extrusionOk="0">
                    <a:moveTo>
                      <a:pt x="4948" y="0"/>
                    </a:moveTo>
                    <a:cubicBezTo>
                      <a:pt x="4389" y="0"/>
                      <a:pt x="3882" y="385"/>
                      <a:pt x="3724" y="944"/>
                    </a:cubicBezTo>
                    <a:lnTo>
                      <a:pt x="3637" y="1346"/>
                    </a:lnTo>
                    <a:cubicBezTo>
                      <a:pt x="3619" y="1364"/>
                      <a:pt x="3619" y="1364"/>
                      <a:pt x="3619" y="1381"/>
                    </a:cubicBezTo>
                    <a:lnTo>
                      <a:pt x="3567" y="1591"/>
                    </a:lnTo>
                    <a:lnTo>
                      <a:pt x="2710" y="1381"/>
                    </a:lnTo>
                    <a:cubicBezTo>
                      <a:pt x="2501" y="1311"/>
                      <a:pt x="2273" y="1294"/>
                      <a:pt x="2046" y="1294"/>
                    </a:cubicBezTo>
                    <a:cubicBezTo>
                      <a:pt x="1242" y="1294"/>
                      <a:pt x="508" y="1661"/>
                      <a:pt x="1" y="2273"/>
                    </a:cubicBezTo>
                    <a:lnTo>
                      <a:pt x="88" y="2623"/>
                    </a:lnTo>
                    <a:cubicBezTo>
                      <a:pt x="525" y="1976"/>
                      <a:pt x="1259" y="1574"/>
                      <a:pt x="2046" y="1574"/>
                    </a:cubicBezTo>
                    <a:cubicBezTo>
                      <a:pt x="2238" y="1574"/>
                      <a:pt x="2448" y="1609"/>
                      <a:pt x="2640" y="1661"/>
                    </a:cubicBezTo>
                    <a:lnTo>
                      <a:pt x="3637" y="1906"/>
                    </a:lnTo>
                    <a:cubicBezTo>
                      <a:pt x="3637" y="1923"/>
                      <a:pt x="3654" y="1923"/>
                      <a:pt x="3672" y="1923"/>
                    </a:cubicBezTo>
                    <a:cubicBezTo>
                      <a:pt x="3689" y="1923"/>
                      <a:pt x="3724" y="1906"/>
                      <a:pt x="3742" y="1906"/>
                    </a:cubicBezTo>
                    <a:cubicBezTo>
                      <a:pt x="3777" y="1871"/>
                      <a:pt x="3794" y="1853"/>
                      <a:pt x="3812" y="1818"/>
                    </a:cubicBezTo>
                    <a:lnTo>
                      <a:pt x="3917" y="1416"/>
                    </a:lnTo>
                    <a:cubicBezTo>
                      <a:pt x="3917" y="1416"/>
                      <a:pt x="3917" y="1399"/>
                      <a:pt x="3917" y="1399"/>
                    </a:cubicBezTo>
                    <a:lnTo>
                      <a:pt x="4004" y="1014"/>
                    </a:lnTo>
                    <a:cubicBezTo>
                      <a:pt x="4126" y="577"/>
                      <a:pt x="4511" y="298"/>
                      <a:pt x="4948" y="298"/>
                    </a:cubicBezTo>
                    <a:cubicBezTo>
                      <a:pt x="5035" y="298"/>
                      <a:pt x="5105" y="298"/>
                      <a:pt x="5193" y="332"/>
                    </a:cubicBezTo>
                    <a:lnTo>
                      <a:pt x="10280" y="1644"/>
                    </a:lnTo>
                    <a:cubicBezTo>
                      <a:pt x="10559" y="1714"/>
                      <a:pt x="10752" y="1976"/>
                      <a:pt x="10752" y="2255"/>
                    </a:cubicBezTo>
                    <a:cubicBezTo>
                      <a:pt x="10752" y="2308"/>
                      <a:pt x="10734" y="2360"/>
                      <a:pt x="10734" y="2413"/>
                    </a:cubicBezTo>
                    <a:cubicBezTo>
                      <a:pt x="10647" y="2692"/>
                      <a:pt x="10402" y="2867"/>
                      <a:pt x="10122" y="2867"/>
                    </a:cubicBezTo>
                    <a:cubicBezTo>
                      <a:pt x="10070" y="2867"/>
                      <a:pt x="10018" y="2867"/>
                      <a:pt x="9965" y="2850"/>
                    </a:cubicBezTo>
                    <a:lnTo>
                      <a:pt x="4843" y="1521"/>
                    </a:lnTo>
                    <a:cubicBezTo>
                      <a:pt x="4826" y="1521"/>
                      <a:pt x="4808" y="1504"/>
                      <a:pt x="4808" y="1504"/>
                    </a:cubicBezTo>
                    <a:cubicBezTo>
                      <a:pt x="4738" y="1504"/>
                      <a:pt x="4686" y="1556"/>
                      <a:pt x="4668" y="1626"/>
                    </a:cubicBezTo>
                    <a:lnTo>
                      <a:pt x="4563" y="2011"/>
                    </a:lnTo>
                    <a:cubicBezTo>
                      <a:pt x="4546" y="2046"/>
                      <a:pt x="4563" y="2081"/>
                      <a:pt x="4581" y="2116"/>
                    </a:cubicBezTo>
                    <a:cubicBezTo>
                      <a:pt x="4598" y="2151"/>
                      <a:pt x="4633" y="2168"/>
                      <a:pt x="4668" y="2186"/>
                    </a:cubicBezTo>
                    <a:lnTo>
                      <a:pt x="6469" y="2658"/>
                    </a:lnTo>
                    <a:cubicBezTo>
                      <a:pt x="6853" y="2745"/>
                      <a:pt x="7098" y="3095"/>
                      <a:pt x="7098" y="3462"/>
                    </a:cubicBezTo>
                    <a:cubicBezTo>
                      <a:pt x="7098" y="3532"/>
                      <a:pt x="7081" y="3601"/>
                      <a:pt x="7063" y="3671"/>
                    </a:cubicBezTo>
                    <a:lnTo>
                      <a:pt x="5560" y="9493"/>
                    </a:lnTo>
                    <a:cubicBezTo>
                      <a:pt x="5472" y="9790"/>
                      <a:pt x="5210" y="9982"/>
                      <a:pt x="4913" y="9982"/>
                    </a:cubicBezTo>
                    <a:cubicBezTo>
                      <a:pt x="4861" y="9982"/>
                      <a:pt x="4808" y="9982"/>
                      <a:pt x="4756" y="9965"/>
                    </a:cubicBezTo>
                    <a:lnTo>
                      <a:pt x="1766" y="9178"/>
                    </a:lnTo>
                    <a:lnTo>
                      <a:pt x="1854" y="9493"/>
                    </a:lnTo>
                    <a:lnTo>
                      <a:pt x="4686" y="10244"/>
                    </a:lnTo>
                    <a:cubicBezTo>
                      <a:pt x="4756" y="10262"/>
                      <a:pt x="4843" y="10262"/>
                      <a:pt x="4913" y="10262"/>
                    </a:cubicBezTo>
                    <a:cubicBezTo>
                      <a:pt x="5333" y="10262"/>
                      <a:pt x="5717" y="9982"/>
                      <a:pt x="5840" y="9563"/>
                    </a:cubicBezTo>
                    <a:lnTo>
                      <a:pt x="7343" y="3741"/>
                    </a:lnTo>
                    <a:cubicBezTo>
                      <a:pt x="7378" y="3654"/>
                      <a:pt x="7378" y="3549"/>
                      <a:pt x="7378" y="3462"/>
                    </a:cubicBezTo>
                    <a:cubicBezTo>
                      <a:pt x="7378" y="2955"/>
                      <a:pt x="7046" y="2500"/>
                      <a:pt x="6539" y="2378"/>
                    </a:cubicBezTo>
                    <a:lnTo>
                      <a:pt x="4878" y="1941"/>
                    </a:lnTo>
                    <a:lnTo>
                      <a:pt x="4896" y="1836"/>
                    </a:lnTo>
                    <a:lnTo>
                      <a:pt x="9895" y="3130"/>
                    </a:lnTo>
                    <a:cubicBezTo>
                      <a:pt x="9983" y="3147"/>
                      <a:pt x="10053" y="3164"/>
                      <a:pt x="10122" y="3164"/>
                    </a:cubicBezTo>
                    <a:cubicBezTo>
                      <a:pt x="10525" y="3164"/>
                      <a:pt x="10892" y="2885"/>
                      <a:pt x="10997" y="2483"/>
                    </a:cubicBezTo>
                    <a:cubicBezTo>
                      <a:pt x="11031" y="2395"/>
                      <a:pt x="11031" y="2325"/>
                      <a:pt x="11031" y="2255"/>
                    </a:cubicBezTo>
                    <a:cubicBezTo>
                      <a:pt x="11031" y="1853"/>
                      <a:pt x="10769" y="1486"/>
                      <a:pt x="10350" y="1364"/>
                    </a:cubicBezTo>
                    <a:lnTo>
                      <a:pt x="5263" y="53"/>
                    </a:lnTo>
                    <a:cubicBezTo>
                      <a:pt x="5158" y="18"/>
                      <a:pt x="5053" y="0"/>
                      <a:pt x="4948" y="0"/>
                    </a:cubicBez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9"/>
              <p:cNvSpPr/>
              <p:nvPr/>
            </p:nvSpPr>
            <p:spPr>
              <a:xfrm rot="-8704295">
                <a:off x="7909830" y="1017488"/>
                <a:ext cx="81119" cy="283800"/>
              </a:xfrm>
              <a:custGeom>
                <a:avLst/>
                <a:gdLst/>
                <a:ahLst/>
                <a:cxnLst/>
                <a:rect l="l" t="t" r="r" b="b"/>
                <a:pathLst>
                  <a:path w="2064" h="7221" extrusionOk="0">
                    <a:moveTo>
                      <a:pt x="211" y="1"/>
                    </a:moveTo>
                    <a:cubicBezTo>
                      <a:pt x="141" y="88"/>
                      <a:pt x="53" y="193"/>
                      <a:pt x="1" y="316"/>
                    </a:cubicBezTo>
                    <a:lnTo>
                      <a:pt x="106" y="735"/>
                    </a:lnTo>
                    <a:cubicBezTo>
                      <a:pt x="158" y="595"/>
                      <a:pt x="228" y="473"/>
                      <a:pt x="298" y="351"/>
                    </a:cubicBezTo>
                    <a:lnTo>
                      <a:pt x="211" y="1"/>
                    </a:lnTo>
                    <a:close/>
                    <a:moveTo>
                      <a:pt x="1662" y="6836"/>
                    </a:moveTo>
                    <a:lnTo>
                      <a:pt x="1732" y="7151"/>
                    </a:lnTo>
                    <a:lnTo>
                      <a:pt x="2064" y="7221"/>
                    </a:lnTo>
                    <a:lnTo>
                      <a:pt x="1976" y="6906"/>
                    </a:lnTo>
                    <a:lnTo>
                      <a:pt x="1662" y="6836"/>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9"/>
              <p:cNvSpPr/>
              <p:nvPr/>
            </p:nvSpPr>
            <p:spPr>
              <a:xfrm rot="-8704295">
                <a:off x="7484898" y="1119954"/>
                <a:ext cx="291346" cy="123487"/>
              </a:xfrm>
              <a:custGeom>
                <a:avLst/>
                <a:gdLst/>
                <a:ahLst/>
                <a:cxnLst/>
                <a:rect l="l" t="t" r="r" b="b"/>
                <a:pathLst>
                  <a:path w="7413" h="3142" extrusionOk="0">
                    <a:moveTo>
                      <a:pt x="1454" y="1"/>
                    </a:moveTo>
                    <a:cubicBezTo>
                      <a:pt x="933" y="1"/>
                      <a:pt x="433" y="412"/>
                      <a:pt x="280" y="1023"/>
                    </a:cubicBezTo>
                    <a:lnTo>
                      <a:pt x="157" y="1513"/>
                    </a:lnTo>
                    <a:lnTo>
                      <a:pt x="0" y="2124"/>
                    </a:lnTo>
                    <a:lnTo>
                      <a:pt x="1031" y="2387"/>
                    </a:lnTo>
                    <a:lnTo>
                      <a:pt x="1189" y="1775"/>
                    </a:lnTo>
                    <a:lnTo>
                      <a:pt x="6311" y="3121"/>
                    </a:lnTo>
                    <a:cubicBezTo>
                      <a:pt x="6365" y="3135"/>
                      <a:pt x="6420" y="3141"/>
                      <a:pt x="6475" y="3141"/>
                    </a:cubicBezTo>
                    <a:cubicBezTo>
                      <a:pt x="6839" y="3141"/>
                      <a:pt x="7183" y="2848"/>
                      <a:pt x="7290" y="2422"/>
                    </a:cubicBezTo>
                    <a:cubicBezTo>
                      <a:pt x="7412" y="1950"/>
                      <a:pt x="7185" y="1460"/>
                      <a:pt x="6783" y="1355"/>
                    </a:cubicBezTo>
                    <a:lnTo>
                      <a:pt x="1678" y="27"/>
                    </a:lnTo>
                    <a:cubicBezTo>
                      <a:pt x="1604" y="9"/>
                      <a:pt x="1529" y="1"/>
                      <a:pt x="1454"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9"/>
              <p:cNvSpPr/>
              <p:nvPr/>
            </p:nvSpPr>
            <p:spPr>
              <a:xfrm rot="-8704295">
                <a:off x="7481640" y="1115041"/>
                <a:ext cx="300975" cy="136064"/>
              </a:xfrm>
              <a:custGeom>
                <a:avLst/>
                <a:gdLst/>
                <a:ahLst/>
                <a:cxnLst/>
                <a:rect l="l" t="t" r="r" b="b"/>
                <a:pathLst>
                  <a:path w="7658" h="3462" extrusionOk="0">
                    <a:moveTo>
                      <a:pt x="1626" y="333"/>
                    </a:moveTo>
                    <a:cubicBezTo>
                      <a:pt x="1696" y="333"/>
                      <a:pt x="1748" y="333"/>
                      <a:pt x="1818" y="350"/>
                    </a:cubicBezTo>
                    <a:lnTo>
                      <a:pt x="6905" y="1679"/>
                    </a:lnTo>
                    <a:cubicBezTo>
                      <a:pt x="7028" y="1714"/>
                      <a:pt x="7133" y="1783"/>
                      <a:pt x="7220" y="1906"/>
                    </a:cubicBezTo>
                    <a:cubicBezTo>
                      <a:pt x="7290" y="2011"/>
                      <a:pt x="7342" y="2168"/>
                      <a:pt x="7342" y="2325"/>
                    </a:cubicBezTo>
                    <a:cubicBezTo>
                      <a:pt x="7342" y="2395"/>
                      <a:pt x="7325" y="2483"/>
                      <a:pt x="7307" y="2553"/>
                    </a:cubicBezTo>
                    <a:cubicBezTo>
                      <a:pt x="7220" y="2920"/>
                      <a:pt x="6923" y="3147"/>
                      <a:pt x="6661" y="3147"/>
                    </a:cubicBezTo>
                    <a:cubicBezTo>
                      <a:pt x="6608" y="3147"/>
                      <a:pt x="6573" y="3130"/>
                      <a:pt x="6538" y="3130"/>
                    </a:cubicBezTo>
                    <a:lnTo>
                      <a:pt x="1399" y="1783"/>
                    </a:lnTo>
                    <a:cubicBezTo>
                      <a:pt x="1387" y="1781"/>
                      <a:pt x="1376" y="1780"/>
                      <a:pt x="1365" y="1780"/>
                    </a:cubicBezTo>
                    <a:cubicBezTo>
                      <a:pt x="1290" y="1780"/>
                      <a:pt x="1222" y="1830"/>
                      <a:pt x="1206" y="1906"/>
                    </a:cubicBezTo>
                    <a:lnTo>
                      <a:pt x="1084" y="2360"/>
                    </a:lnTo>
                    <a:lnTo>
                      <a:pt x="367" y="2168"/>
                    </a:lnTo>
                    <a:lnTo>
                      <a:pt x="490" y="1714"/>
                    </a:lnTo>
                    <a:lnTo>
                      <a:pt x="612" y="1242"/>
                    </a:lnTo>
                    <a:cubicBezTo>
                      <a:pt x="752" y="682"/>
                      <a:pt x="1189" y="333"/>
                      <a:pt x="1626" y="333"/>
                    </a:cubicBezTo>
                    <a:close/>
                    <a:moveTo>
                      <a:pt x="1626" y="0"/>
                    </a:moveTo>
                    <a:cubicBezTo>
                      <a:pt x="1014" y="18"/>
                      <a:pt x="472" y="490"/>
                      <a:pt x="297" y="1154"/>
                    </a:cubicBezTo>
                    <a:lnTo>
                      <a:pt x="175" y="1626"/>
                    </a:lnTo>
                    <a:lnTo>
                      <a:pt x="18" y="2238"/>
                    </a:lnTo>
                    <a:cubicBezTo>
                      <a:pt x="0" y="2325"/>
                      <a:pt x="53" y="2413"/>
                      <a:pt x="123" y="2448"/>
                    </a:cubicBezTo>
                    <a:lnTo>
                      <a:pt x="1154" y="2710"/>
                    </a:lnTo>
                    <a:cubicBezTo>
                      <a:pt x="1206" y="2710"/>
                      <a:pt x="1241" y="2710"/>
                      <a:pt x="1276" y="2693"/>
                    </a:cubicBezTo>
                    <a:cubicBezTo>
                      <a:pt x="1311" y="2675"/>
                      <a:pt x="1346" y="2640"/>
                      <a:pt x="1364" y="2588"/>
                    </a:cubicBezTo>
                    <a:lnTo>
                      <a:pt x="1469" y="2133"/>
                    </a:lnTo>
                    <a:lnTo>
                      <a:pt x="6451" y="3427"/>
                    </a:lnTo>
                    <a:cubicBezTo>
                      <a:pt x="6521" y="3444"/>
                      <a:pt x="6591" y="3462"/>
                      <a:pt x="6661" y="3462"/>
                    </a:cubicBezTo>
                    <a:cubicBezTo>
                      <a:pt x="7098" y="3462"/>
                      <a:pt x="7500" y="3112"/>
                      <a:pt x="7622" y="2640"/>
                    </a:cubicBezTo>
                    <a:cubicBezTo>
                      <a:pt x="7640" y="2535"/>
                      <a:pt x="7657" y="2430"/>
                      <a:pt x="7657" y="2325"/>
                    </a:cubicBezTo>
                    <a:cubicBezTo>
                      <a:pt x="7657" y="2098"/>
                      <a:pt x="7587" y="1888"/>
                      <a:pt x="7482" y="1731"/>
                    </a:cubicBezTo>
                    <a:cubicBezTo>
                      <a:pt x="7360" y="1556"/>
                      <a:pt x="7203" y="1416"/>
                      <a:pt x="6993" y="1364"/>
                    </a:cubicBezTo>
                    <a:lnTo>
                      <a:pt x="1906" y="35"/>
                    </a:lnTo>
                    <a:cubicBezTo>
                      <a:pt x="1801" y="18"/>
                      <a:pt x="1713" y="0"/>
                      <a:pt x="1626"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p:nvPr/>
            </p:nvSpPr>
            <p:spPr>
              <a:xfrm rot="-8704295">
                <a:off x="7688826" y="953804"/>
                <a:ext cx="342164" cy="353443"/>
              </a:xfrm>
              <a:custGeom>
                <a:avLst/>
                <a:gdLst/>
                <a:ahLst/>
                <a:cxnLst/>
                <a:rect l="l" t="t" r="r" b="b"/>
                <a:pathLst>
                  <a:path w="8706" h="8993" extrusionOk="0">
                    <a:moveTo>
                      <a:pt x="3548" y="0"/>
                    </a:moveTo>
                    <a:cubicBezTo>
                      <a:pt x="2443" y="0"/>
                      <a:pt x="1431" y="747"/>
                      <a:pt x="1136" y="1865"/>
                    </a:cubicBezTo>
                    <a:lnTo>
                      <a:pt x="350" y="4924"/>
                    </a:lnTo>
                    <a:cubicBezTo>
                      <a:pt x="0" y="6253"/>
                      <a:pt x="804" y="7616"/>
                      <a:pt x="2133" y="7966"/>
                    </a:cubicBezTo>
                    <a:lnTo>
                      <a:pt x="5996" y="8963"/>
                    </a:lnTo>
                    <a:cubicBezTo>
                      <a:pt x="6066" y="8983"/>
                      <a:pt x="6137" y="8993"/>
                      <a:pt x="6206" y="8993"/>
                    </a:cubicBezTo>
                    <a:cubicBezTo>
                      <a:pt x="6553" y="8993"/>
                      <a:pt x="6873" y="8750"/>
                      <a:pt x="6975" y="8386"/>
                    </a:cubicBezTo>
                    <a:lnTo>
                      <a:pt x="8566" y="2250"/>
                    </a:lnTo>
                    <a:cubicBezTo>
                      <a:pt x="8706" y="1725"/>
                      <a:pt x="8391" y="1183"/>
                      <a:pt x="7867" y="1044"/>
                    </a:cubicBezTo>
                    <a:lnTo>
                      <a:pt x="4178" y="82"/>
                    </a:lnTo>
                    <a:cubicBezTo>
                      <a:pt x="3968" y="27"/>
                      <a:pt x="3756" y="0"/>
                      <a:pt x="354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9"/>
              <p:cNvSpPr/>
              <p:nvPr/>
            </p:nvSpPr>
            <p:spPr>
              <a:xfrm rot="-8704295">
                <a:off x="7687351" y="946133"/>
                <a:ext cx="339452" cy="364880"/>
              </a:xfrm>
              <a:custGeom>
                <a:avLst/>
                <a:gdLst/>
                <a:ahLst/>
                <a:cxnLst/>
                <a:rect l="l" t="t" r="r" b="b"/>
                <a:pathLst>
                  <a:path w="8637" h="9284" extrusionOk="0">
                    <a:moveTo>
                      <a:pt x="3427" y="298"/>
                    </a:moveTo>
                    <a:cubicBezTo>
                      <a:pt x="3637" y="298"/>
                      <a:pt x="3829" y="315"/>
                      <a:pt x="4021" y="368"/>
                    </a:cubicBezTo>
                    <a:lnTo>
                      <a:pt x="7710" y="1329"/>
                    </a:lnTo>
                    <a:cubicBezTo>
                      <a:pt x="8077" y="1434"/>
                      <a:pt x="8339" y="1766"/>
                      <a:pt x="8339" y="2134"/>
                    </a:cubicBezTo>
                    <a:cubicBezTo>
                      <a:pt x="8339" y="2203"/>
                      <a:pt x="8322" y="2273"/>
                      <a:pt x="8304" y="2361"/>
                    </a:cubicBezTo>
                    <a:lnTo>
                      <a:pt x="6713" y="8497"/>
                    </a:lnTo>
                    <a:cubicBezTo>
                      <a:pt x="6626" y="8794"/>
                      <a:pt x="6364" y="8986"/>
                      <a:pt x="6066" y="8986"/>
                    </a:cubicBezTo>
                    <a:cubicBezTo>
                      <a:pt x="6014" y="8986"/>
                      <a:pt x="5962" y="8986"/>
                      <a:pt x="5909" y="8969"/>
                    </a:cubicBezTo>
                    <a:lnTo>
                      <a:pt x="2046" y="7972"/>
                    </a:lnTo>
                    <a:cubicBezTo>
                      <a:pt x="997" y="7693"/>
                      <a:pt x="298" y="6731"/>
                      <a:pt x="298" y="5700"/>
                    </a:cubicBezTo>
                    <a:cubicBezTo>
                      <a:pt x="298" y="5507"/>
                      <a:pt x="315" y="5298"/>
                      <a:pt x="368" y="5105"/>
                    </a:cubicBezTo>
                    <a:lnTo>
                      <a:pt x="1172" y="2064"/>
                    </a:lnTo>
                    <a:cubicBezTo>
                      <a:pt x="1434" y="997"/>
                      <a:pt x="2395" y="298"/>
                      <a:pt x="3427" y="298"/>
                    </a:cubicBezTo>
                    <a:close/>
                    <a:moveTo>
                      <a:pt x="3427" y="1"/>
                    </a:moveTo>
                    <a:cubicBezTo>
                      <a:pt x="2256" y="1"/>
                      <a:pt x="1189" y="787"/>
                      <a:pt x="875" y="1976"/>
                    </a:cubicBezTo>
                    <a:lnTo>
                      <a:pt x="88" y="5035"/>
                    </a:lnTo>
                    <a:cubicBezTo>
                      <a:pt x="35" y="5245"/>
                      <a:pt x="0" y="5472"/>
                      <a:pt x="0" y="5700"/>
                    </a:cubicBezTo>
                    <a:cubicBezTo>
                      <a:pt x="0" y="6871"/>
                      <a:pt x="787" y="7937"/>
                      <a:pt x="1976" y="8252"/>
                    </a:cubicBezTo>
                    <a:lnTo>
                      <a:pt x="5839" y="9248"/>
                    </a:lnTo>
                    <a:cubicBezTo>
                      <a:pt x="5909" y="9283"/>
                      <a:pt x="5997" y="9283"/>
                      <a:pt x="6066" y="9283"/>
                    </a:cubicBezTo>
                    <a:cubicBezTo>
                      <a:pt x="6503" y="9283"/>
                      <a:pt x="6888" y="9004"/>
                      <a:pt x="6993" y="8567"/>
                    </a:cubicBezTo>
                    <a:lnTo>
                      <a:pt x="8584" y="2431"/>
                    </a:lnTo>
                    <a:cubicBezTo>
                      <a:pt x="8619" y="2326"/>
                      <a:pt x="8636" y="2238"/>
                      <a:pt x="8636" y="2134"/>
                    </a:cubicBezTo>
                    <a:cubicBezTo>
                      <a:pt x="8636" y="1644"/>
                      <a:pt x="8287" y="1172"/>
                      <a:pt x="7780" y="1050"/>
                    </a:cubicBezTo>
                    <a:lnTo>
                      <a:pt x="4109" y="88"/>
                    </a:lnTo>
                    <a:cubicBezTo>
                      <a:pt x="3881" y="36"/>
                      <a:pt x="3654" y="1"/>
                      <a:pt x="3427"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9"/>
              <p:cNvSpPr/>
              <p:nvPr/>
            </p:nvSpPr>
            <p:spPr>
              <a:xfrm rot="-8704295">
                <a:off x="7472144" y="1122958"/>
                <a:ext cx="288595" cy="112365"/>
              </a:xfrm>
              <a:custGeom>
                <a:avLst/>
                <a:gdLst/>
                <a:ahLst/>
                <a:cxnLst/>
                <a:rect l="l" t="t" r="r" b="b"/>
                <a:pathLst>
                  <a:path w="7343" h="2859" extrusionOk="0">
                    <a:moveTo>
                      <a:pt x="1303" y="0"/>
                    </a:moveTo>
                    <a:cubicBezTo>
                      <a:pt x="811" y="0"/>
                      <a:pt x="362" y="326"/>
                      <a:pt x="245" y="824"/>
                    </a:cubicBezTo>
                    <a:lnTo>
                      <a:pt x="140" y="1226"/>
                    </a:lnTo>
                    <a:lnTo>
                      <a:pt x="0" y="1751"/>
                    </a:lnTo>
                    <a:lnTo>
                      <a:pt x="1032" y="2013"/>
                    </a:lnTo>
                    <a:lnTo>
                      <a:pt x="1171" y="1506"/>
                    </a:lnTo>
                    <a:lnTo>
                      <a:pt x="6293" y="2835"/>
                    </a:lnTo>
                    <a:cubicBezTo>
                      <a:pt x="6359" y="2851"/>
                      <a:pt x="6425" y="2859"/>
                      <a:pt x="6490" y="2859"/>
                    </a:cubicBezTo>
                    <a:cubicBezTo>
                      <a:pt x="6837" y="2859"/>
                      <a:pt x="7149" y="2632"/>
                      <a:pt x="7237" y="2293"/>
                    </a:cubicBezTo>
                    <a:cubicBezTo>
                      <a:pt x="7342" y="1873"/>
                      <a:pt x="7098" y="1471"/>
                      <a:pt x="6678" y="1349"/>
                    </a:cubicBezTo>
                    <a:lnTo>
                      <a:pt x="1591" y="38"/>
                    </a:lnTo>
                    <a:cubicBezTo>
                      <a:pt x="1495" y="12"/>
                      <a:pt x="1398" y="0"/>
                      <a:pt x="1303" y="0"/>
                    </a:cubicBezTo>
                    <a:close/>
                  </a:path>
                </a:pathLst>
              </a:custGeom>
              <a:solidFill>
                <a:srgbClr val="E2E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9"/>
              <p:cNvSpPr/>
              <p:nvPr/>
            </p:nvSpPr>
            <p:spPr>
              <a:xfrm rot="-8704295">
                <a:off x="7469743" y="1118000"/>
                <a:ext cx="296141" cy="124391"/>
              </a:xfrm>
              <a:custGeom>
                <a:avLst/>
                <a:gdLst/>
                <a:ahLst/>
                <a:cxnLst/>
                <a:rect l="l" t="t" r="r" b="b"/>
                <a:pathLst>
                  <a:path w="7535" h="3165" extrusionOk="0">
                    <a:moveTo>
                      <a:pt x="1451" y="298"/>
                    </a:moveTo>
                    <a:cubicBezTo>
                      <a:pt x="1539" y="298"/>
                      <a:pt x="1626" y="315"/>
                      <a:pt x="1696" y="333"/>
                    </a:cubicBezTo>
                    <a:lnTo>
                      <a:pt x="6783" y="1644"/>
                    </a:lnTo>
                    <a:cubicBezTo>
                      <a:pt x="7063" y="1731"/>
                      <a:pt x="7255" y="1976"/>
                      <a:pt x="7255" y="2255"/>
                    </a:cubicBezTo>
                    <a:cubicBezTo>
                      <a:pt x="7255" y="2308"/>
                      <a:pt x="7238" y="2360"/>
                      <a:pt x="7238" y="2413"/>
                    </a:cubicBezTo>
                    <a:cubicBezTo>
                      <a:pt x="7168" y="2693"/>
                      <a:pt x="6905" y="2867"/>
                      <a:pt x="6626" y="2867"/>
                    </a:cubicBezTo>
                    <a:cubicBezTo>
                      <a:pt x="6573" y="2867"/>
                      <a:pt x="6521" y="2867"/>
                      <a:pt x="6468" y="2850"/>
                    </a:cubicBezTo>
                    <a:lnTo>
                      <a:pt x="1346" y="1521"/>
                    </a:lnTo>
                    <a:cubicBezTo>
                      <a:pt x="1332" y="1518"/>
                      <a:pt x="1318" y="1517"/>
                      <a:pt x="1304" y="1517"/>
                    </a:cubicBezTo>
                    <a:cubicBezTo>
                      <a:pt x="1237" y="1517"/>
                      <a:pt x="1186" y="1553"/>
                      <a:pt x="1172" y="1626"/>
                    </a:cubicBezTo>
                    <a:lnTo>
                      <a:pt x="1067" y="1993"/>
                    </a:lnTo>
                    <a:lnTo>
                      <a:pt x="315" y="1801"/>
                    </a:lnTo>
                    <a:lnTo>
                      <a:pt x="420" y="1416"/>
                    </a:lnTo>
                    <a:lnTo>
                      <a:pt x="525" y="1014"/>
                    </a:lnTo>
                    <a:cubicBezTo>
                      <a:pt x="630" y="577"/>
                      <a:pt x="1032" y="298"/>
                      <a:pt x="1451" y="298"/>
                    </a:cubicBezTo>
                    <a:close/>
                    <a:moveTo>
                      <a:pt x="1451" y="0"/>
                    </a:moveTo>
                    <a:cubicBezTo>
                      <a:pt x="892" y="0"/>
                      <a:pt x="385" y="385"/>
                      <a:pt x="245" y="944"/>
                    </a:cubicBezTo>
                    <a:lnTo>
                      <a:pt x="140" y="1346"/>
                    </a:lnTo>
                    <a:lnTo>
                      <a:pt x="140" y="1346"/>
                    </a:lnTo>
                    <a:lnTo>
                      <a:pt x="140" y="1346"/>
                    </a:lnTo>
                    <a:cubicBezTo>
                      <a:pt x="133" y="1360"/>
                      <a:pt x="129" y="1376"/>
                      <a:pt x="128" y="1393"/>
                    </a:cubicBezTo>
                    <a:lnTo>
                      <a:pt x="128" y="1393"/>
                    </a:lnTo>
                    <a:lnTo>
                      <a:pt x="0" y="1871"/>
                    </a:lnTo>
                    <a:cubicBezTo>
                      <a:pt x="0" y="1906"/>
                      <a:pt x="0" y="1941"/>
                      <a:pt x="18" y="1976"/>
                    </a:cubicBezTo>
                    <a:cubicBezTo>
                      <a:pt x="35" y="2011"/>
                      <a:pt x="70" y="2028"/>
                      <a:pt x="105" y="2046"/>
                    </a:cubicBezTo>
                    <a:lnTo>
                      <a:pt x="1137" y="2308"/>
                    </a:lnTo>
                    <a:cubicBezTo>
                      <a:pt x="1148" y="2311"/>
                      <a:pt x="1160" y="2312"/>
                      <a:pt x="1173" y="2312"/>
                    </a:cubicBezTo>
                    <a:cubicBezTo>
                      <a:pt x="1234" y="2312"/>
                      <a:pt x="1297" y="2276"/>
                      <a:pt x="1311" y="2203"/>
                    </a:cubicBezTo>
                    <a:lnTo>
                      <a:pt x="1416" y="1836"/>
                    </a:lnTo>
                    <a:lnTo>
                      <a:pt x="6398" y="3130"/>
                    </a:lnTo>
                    <a:cubicBezTo>
                      <a:pt x="6486" y="3147"/>
                      <a:pt x="6556" y="3165"/>
                      <a:pt x="6626" y="3165"/>
                    </a:cubicBezTo>
                    <a:cubicBezTo>
                      <a:pt x="7045" y="3165"/>
                      <a:pt x="7412" y="2885"/>
                      <a:pt x="7517" y="2483"/>
                    </a:cubicBezTo>
                    <a:cubicBezTo>
                      <a:pt x="7535" y="2395"/>
                      <a:pt x="7535" y="2325"/>
                      <a:pt x="7535" y="2255"/>
                    </a:cubicBezTo>
                    <a:cubicBezTo>
                      <a:pt x="7535" y="1853"/>
                      <a:pt x="7273" y="1469"/>
                      <a:pt x="6870" y="1364"/>
                    </a:cubicBezTo>
                    <a:lnTo>
                      <a:pt x="1766" y="53"/>
                    </a:lnTo>
                    <a:cubicBezTo>
                      <a:pt x="1661" y="18"/>
                      <a:pt x="1556" y="0"/>
                      <a:pt x="145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9"/>
              <p:cNvSpPr/>
              <p:nvPr/>
            </p:nvSpPr>
            <p:spPr>
              <a:xfrm rot="-8704295">
                <a:off x="7678784" y="970846"/>
                <a:ext cx="344247" cy="341496"/>
              </a:xfrm>
              <a:custGeom>
                <a:avLst/>
                <a:gdLst/>
                <a:ahLst/>
                <a:cxnLst/>
                <a:rect l="l" t="t" r="r" b="b"/>
                <a:pathLst>
                  <a:path w="8759" h="8689" extrusionOk="0">
                    <a:moveTo>
                      <a:pt x="3461" y="0"/>
                    </a:moveTo>
                    <a:cubicBezTo>
                      <a:pt x="2356" y="0"/>
                      <a:pt x="1343" y="747"/>
                      <a:pt x="1049" y="1865"/>
                    </a:cubicBezTo>
                    <a:lnTo>
                      <a:pt x="350" y="4575"/>
                    </a:lnTo>
                    <a:cubicBezTo>
                      <a:pt x="0" y="5904"/>
                      <a:pt x="804" y="7267"/>
                      <a:pt x="2133" y="7617"/>
                    </a:cubicBezTo>
                    <a:lnTo>
                      <a:pt x="6136" y="8666"/>
                    </a:lnTo>
                    <a:cubicBezTo>
                      <a:pt x="6201" y="8681"/>
                      <a:pt x="6266" y="8689"/>
                      <a:pt x="6331" y="8689"/>
                    </a:cubicBezTo>
                    <a:cubicBezTo>
                      <a:pt x="6696" y="8689"/>
                      <a:pt x="7026" y="8446"/>
                      <a:pt x="7115" y="8089"/>
                    </a:cubicBezTo>
                    <a:lnTo>
                      <a:pt x="8618" y="2267"/>
                    </a:lnTo>
                    <a:cubicBezTo>
                      <a:pt x="8758" y="1743"/>
                      <a:pt x="8444" y="1219"/>
                      <a:pt x="7919" y="1079"/>
                    </a:cubicBezTo>
                    <a:lnTo>
                      <a:pt x="4091" y="82"/>
                    </a:lnTo>
                    <a:cubicBezTo>
                      <a:pt x="3880" y="27"/>
                      <a:pt x="3669" y="0"/>
                      <a:pt x="34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9"/>
              <p:cNvSpPr/>
              <p:nvPr/>
            </p:nvSpPr>
            <p:spPr>
              <a:xfrm rot="-8704295">
                <a:off x="7677435" y="962939"/>
                <a:ext cx="341496" cy="353168"/>
              </a:xfrm>
              <a:custGeom>
                <a:avLst/>
                <a:gdLst/>
                <a:ahLst/>
                <a:cxnLst/>
                <a:rect l="l" t="t" r="r" b="b"/>
                <a:pathLst>
                  <a:path w="8689" h="8986" extrusionOk="0">
                    <a:moveTo>
                      <a:pt x="3339" y="280"/>
                    </a:moveTo>
                    <a:cubicBezTo>
                      <a:pt x="3549" y="280"/>
                      <a:pt x="3741" y="315"/>
                      <a:pt x="3934" y="367"/>
                    </a:cubicBezTo>
                    <a:lnTo>
                      <a:pt x="7762" y="1364"/>
                    </a:lnTo>
                    <a:cubicBezTo>
                      <a:pt x="8147" y="1451"/>
                      <a:pt x="8391" y="1801"/>
                      <a:pt x="8391" y="2168"/>
                    </a:cubicBezTo>
                    <a:cubicBezTo>
                      <a:pt x="8391" y="2238"/>
                      <a:pt x="8374" y="2308"/>
                      <a:pt x="8357" y="2377"/>
                    </a:cubicBezTo>
                    <a:lnTo>
                      <a:pt x="6853" y="8199"/>
                    </a:lnTo>
                    <a:cubicBezTo>
                      <a:pt x="6766" y="8496"/>
                      <a:pt x="6503" y="8688"/>
                      <a:pt x="6224" y="8688"/>
                    </a:cubicBezTo>
                    <a:cubicBezTo>
                      <a:pt x="6154" y="8688"/>
                      <a:pt x="6101" y="8688"/>
                      <a:pt x="6049" y="8671"/>
                    </a:cubicBezTo>
                    <a:lnTo>
                      <a:pt x="2046" y="7622"/>
                    </a:lnTo>
                    <a:cubicBezTo>
                      <a:pt x="997" y="7342"/>
                      <a:pt x="298" y="6398"/>
                      <a:pt x="298" y="5349"/>
                    </a:cubicBezTo>
                    <a:cubicBezTo>
                      <a:pt x="298" y="5157"/>
                      <a:pt x="315" y="4965"/>
                      <a:pt x="368" y="4755"/>
                    </a:cubicBezTo>
                    <a:lnTo>
                      <a:pt x="1067" y="2045"/>
                    </a:lnTo>
                    <a:cubicBezTo>
                      <a:pt x="1346" y="996"/>
                      <a:pt x="2308" y="280"/>
                      <a:pt x="3339" y="280"/>
                    </a:cubicBezTo>
                    <a:close/>
                    <a:moveTo>
                      <a:pt x="3339" y="0"/>
                    </a:moveTo>
                    <a:cubicBezTo>
                      <a:pt x="2168" y="0"/>
                      <a:pt x="1102" y="787"/>
                      <a:pt x="787" y="1975"/>
                    </a:cubicBezTo>
                    <a:lnTo>
                      <a:pt x="88" y="4685"/>
                    </a:lnTo>
                    <a:cubicBezTo>
                      <a:pt x="35" y="4912"/>
                      <a:pt x="0" y="5140"/>
                      <a:pt x="0" y="5349"/>
                    </a:cubicBezTo>
                    <a:cubicBezTo>
                      <a:pt x="0" y="6521"/>
                      <a:pt x="787" y="7604"/>
                      <a:pt x="1976" y="7902"/>
                    </a:cubicBezTo>
                    <a:lnTo>
                      <a:pt x="5979" y="8950"/>
                    </a:lnTo>
                    <a:cubicBezTo>
                      <a:pt x="6049" y="8968"/>
                      <a:pt x="6136" y="8985"/>
                      <a:pt x="6224" y="8985"/>
                    </a:cubicBezTo>
                    <a:cubicBezTo>
                      <a:pt x="6643" y="8985"/>
                      <a:pt x="7028" y="8688"/>
                      <a:pt x="7133" y="8269"/>
                    </a:cubicBezTo>
                    <a:lnTo>
                      <a:pt x="8654" y="2447"/>
                    </a:lnTo>
                    <a:cubicBezTo>
                      <a:pt x="8671" y="2360"/>
                      <a:pt x="8689" y="2255"/>
                      <a:pt x="8689" y="2168"/>
                    </a:cubicBezTo>
                    <a:cubicBezTo>
                      <a:pt x="8689" y="1661"/>
                      <a:pt x="8339" y="1206"/>
                      <a:pt x="7832" y="1084"/>
                    </a:cubicBezTo>
                    <a:lnTo>
                      <a:pt x="4021" y="87"/>
                    </a:lnTo>
                    <a:cubicBezTo>
                      <a:pt x="3794" y="17"/>
                      <a:pt x="3567" y="0"/>
                      <a:pt x="3339"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54" name="Google Shape;1254;p39"/>
          <p:cNvGrpSpPr/>
          <p:nvPr/>
        </p:nvGrpSpPr>
        <p:grpSpPr>
          <a:xfrm rot="1615306">
            <a:off x="5744950" y="914721"/>
            <a:ext cx="347713" cy="316500"/>
            <a:chOff x="4779800" y="3121700"/>
            <a:chExt cx="150800" cy="137250"/>
          </a:xfrm>
        </p:grpSpPr>
        <p:sp>
          <p:nvSpPr>
            <p:cNvPr id="1255" name="Google Shape;1255;p39"/>
            <p:cNvSpPr/>
            <p:nvPr/>
          </p:nvSpPr>
          <p:spPr>
            <a:xfrm>
              <a:off x="4806475" y="3207375"/>
              <a:ext cx="51150" cy="51575"/>
            </a:xfrm>
            <a:custGeom>
              <a:avLst/>
              <a:gdLst/>
              <a:ahLst/>
              <a:cxnLst/>
              <a:rect l="l" t="t" r="r" b="b"/>
              <a:pathLst>
                <a:path w="2046" h="2063" extrusionOk="0">
                  <a:moveTo>
                    <a:pt x="1014" y="297"/>
                  </a:moveTo>
                  <a:cubicBezTo>
                    <a:pt x="1171" y="297"/>
                    <a:pt x="1329" y="350"/>
                    <a:pt x="1468" y="437"/>
                  </a:cubicBezTo>
                  <a:cubicBezTo>
                    <a:pt x="1661" y="594"/>
                    <a:pt x="1766" y="804"/>
                    <a:pt x="1766" y="1031"/>
                  </a:cubicBezTo>
                  <a:cubicBezTo>
                    <a:pt x="1766" y="1189"/>
                    <a:pt x="1713" y="1346"/>
                    <a:pt x="1608" y="1468"/>
                  </a:cubicBezTo>
                  <a:cubicBezTo>
                    <a:pt x="1468" y="1661"/>
                    <a:pt x="1241" y="1766"/>
                    <a:pt x="1014" y="1766"/>
                  </a:cubicBezTo>
                  <a:cubicBezTo>
                    <a:pt x="857" y="1766"/>
                    <a:pt x="717" y="1713"/>
                    <a:pt x="577" y="1608"/>
                  </a:cubicBezTo>
                  <a:cubicBezTo>
                    <a:pt x="385" y="1468"/>
                    <a:pt x="280" y="1259"/>
                    <a:pt x="280" y="1031"/>
                  </a:cubicBezTo>
                  <a:cubicBezTo>
                    <a:pt x="280" y="874"/>
                    <a:pt x="332" y="717"/>
                    <a:pt x="437" y="577"/>
                  </a:cubicBezTo>
                  <a:cubicBezTo>
                    <a:pt x="577" y="385"/>
                    <a:pt x="804" y="297"/>
                    <a:pt x="1014" y="297"/>
                  </a:cubicBezTo>
                  <a:close/>
                  <a:moveTo>
                    <a:pt x="1014" y="0"/>
                  </a:moveTo>
                  <a:cubicBezTo>
                    <a:pt x="717" y="0"/>
                    <a:pt x="402" y="140"/>
                    <a:pt x="210" y="402"/>
                  </a:cubicBezTo>
                  <a:cubicBezTo>
                    <a:pt x="70" y="594"/>
                    <a:pt x="0" y="804"/>
                    <a:pt x="0" y="1031"/>
                  </a:cubicBezTo>
                  <a:cubicBezTo>
                    <a:pt x="0" y="1346"/>
                    <a:pt x="140" y="1643"/>
                    <a:pt x="402" y="1853"/>
                  </a:cubicBezTo>
                  <a:cubicBezTo>
                    <a:pt x="577" y="1993"/>
                    <a:pt x="804" y="2063"/>
                    <a:pt x="1014" y="2063"/>
                  </a:cubicBezTo>
                  <a:cubicBezTo>
                    <a:pt x="1329" y="2063"/>
                    <a:pt x="1643" y="1923"/>
                    <a:pt x="1836" y="1661"/>
                  </a:cubicBezTo>
                  <a:cubicBezTo>
                    <a:pt x="1975" y="1468"/>
                    <a:pt x="2045" y="1241"/>
                    <a:pt x="2045" y="1031"/>
                  </a:cubicBezTo>
                  <a:cubicBezTo>
                    <a:pt x="2045" y="717"/>
                    <a:pt x="1905" y="420"/>
                    <a:pt x="1643" y="210"/>
                  </a:cubicBezTo>
                  <a:cubicBezTo>
                    <a:pt x="1451" y="70"/>
                    <a:pt x="1241" y="0"/>
                    <a:pt x="1014"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9"/>
            <p:cNvSpPr/>
            <p:nvPr/>
          </p:nvSpPr>
          <p:spPr>
            <a:xfrm>
              <a:off x="4779800" y="3121700"/>
              <a:ext cx="54650" cy="54225"/>
            </a:xfrm>
            <a:custGeom>
              <a:avLst/>
              <a:gdLst/>
              <a:ahLst/>
              <a:cxnLst/>
              <a:rect l="l" t="t" r="r" b="b"/>
              <a:pathLst>
                <a:path w="2186" h="2169" extrusionOk="0">
                  <a:moveTo>
                    <a:pt x="1084" y="280"/>
                  </a:moveTo>
                  <a:cubicBezTo>
                    <a:pt x="1259" y="280"/>
                    <a:pt x="1434" y="333"/>
                    <a:pt x="1574" y="455"/>
                  </a:cubicBezTo>
                  <a:cubicBezTo>
                    <a:pt x="1784" y="613"/>
                    <a:pt x="1889" y="840"/>
                    <a:pt x="1889" y="1085"/>
                  </a:cubicBezTo>
                  <a:cubicBezTo>
                    <a:pt x="1889" y="1259"/>
                    <a:pt x="1836" y="1417"/>
                    <a:pt x="1731" y="1574"/>
                  </a:cubicBezTo>
                  <a:cubicBezTo>
                    <a:pt x="1574" y="1784"/>
                    <a:pt x="1329" y="1889"/>
                    <a:pt x="1084" y="1889"/>
                  </a:cubicBezTo>
                  <a:cubicBezTo>
                    <a:pt x="927" y="1889"/>
                    <a:pt x="752" y="1836"/>
                    <a:pt x="612" y="1714"/>
                  </a:cubicBezTo>
                  <a:cubicBezTo>
                    <a:pt x="403" y="1557"/>
                    <a:pt x="298" y="1329"/>
                    <a:pt x="298" y="1085"/>
                  </a:cubicBezTo>
                  <a:cubicBezTo>
                    <a:pt x="298" y="910"/>
                    <a:pt x="350" y="752"/>
                    <a:pt x="455" y="595"/>
                  </a:cubicBezTo>
                  <a:cubicBezTo>
                    <a:pt x="612" y="385"/>
                    <a:pt x="857" y="280"/>
                    <a:pt x="1084" y="280"/>
                  </a:cubicBezTo>
                  <a:close/>
                  <a:moveTo>
                    <a:pt x="1084" y="1"/>
                  </a:moveTo>
                  <a:cubicBezTo>
                    <a:pt x="770" y="1"/>
                    <a:pt x="438" y="141"/>
                    <a:pt x="228" y="420"/>
                  </a:cubicBezTo>
                  <a:cubicBezTo>
                    <a:pt x="71" y="613"/>
                    <a:pt x="1" y="857"/>
                    <a:pt x="1" y="1085"/>
                  </a:cubicBezTo>
                  <a:cubicBezTo>
                    <a:pt x="1" y="1417"/>
                    <a:pt x="140" y="1731"/>
                    <a:pt x="438" y="1959"/>
                  </a:cubicBezTo>
                  <a:cubicBezTo>
                    <a:pt x="630" y="2098"/>
                    <a:pt x="857" y="2168"/>
                    <a:pt x="1084" y="2168"/>
                  </a:cubicBezTo>
                  <a:cubicBezTo>
                    <a:pt x="1417" y="2168"/>
                    <a:pt x="1749" y="2029"/>
                    <a:pt x="1959" y="1749"/>
                  </a:cubicBezTo>
                  <a:cubicBezTo>
                    <a:pt x="2116" y="1557"/>
                    <a:pt x="2186" y="1312"/>
                    <a:pt x="2186" y="1085"/>
                  </a:cubicBezTo>
                  <a:cubicBezTo>
                    <a:pt x="2186" y="752"/>
                    <a:pt x="2028" y="438"/>
                    <a:pt x="1749" y="211"/>
                  </a:cubicBezTo>
                  <a:cubicBezTo>
                    <a:pt x="1556" y="71"/>
                    <a:pt x="1329" y="1"/>
                    <a:pt x="1084"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9"/>
            <p:cNvSpPr/>
            <p:nvPr/>
          </p:nvSpPr>
          <p:spPr>
            <a:xfrm>
              <a:off x="4879000" y="3147925"/>
              <a:ext cx="51600" cy="51600"/>
            </a:xfrm>
            <a:custGeom>
              <a:avLst/>
              <a:gdLst/>
              <a:ahLst/>
              <a:cxnLst/>
              <a:rect l="l" t="t" r="r" b="b"/>
              <a:pathLst>
                <a:path w="2064" h="2064" extrusionOk="0">
                  <a:moveTo>
                    <a:pt x="1032" y="298"/>
                  </a:moveTo>
                  <a:cubicBezTo>
                    <a:pt x="1190" y="298"/>
                    <a:pt x="1347" y="350"/>
                    <a:pt x="1487" y="438"/>
                  </a:cubicBezTo>
                  <a:cubicBezTo>
                    <a:pt x="1679" y="595"/>
                    <a:pt x="1767" y="805"/>
                    <a:pt x="1767" y="1032"/>
                  </a:cubicBezTo>
                  <a:cubicBezTo>
                    <a:pt x="1767" y="1189"/>
                    <a:pt x="1732" y="1347"/>
                    <a:pt x="1627" y="1487"/>
                  </a:cubicBezTo>
                  <a:cubicBezTo>
                    <a:pt x="1469" y="1661"/>
                    <a:pt x="1260" y="1766"/>
                    <a:pt x="1032" y="1766"/>
                  </a:cubicBezTo>
                  <a:cubicBezTo>
                    <a:pt x="875" y="1766"/>
                    <a:pt x="718" y="1714"/>
                    <a:pt x="595" y="1626"/>
                  </a:cubicBezTo>
                  <a:cubicBezTo>
                    <a:pt x="403" y="1469"/>
                    <a:pt x="298" y="1259"/>
                    <a:pt x="298" y="1032"/>
                  </a:cubicBezTo>
                  <a:cubicBezTo>
                    <a:pt x="298" y="875"/>
                    <a:pt x="351" y="717"/>
                    <a:pt x="455" y="595"/>
                  </a:cubicBezTo>
                  <a:cubicBezTo>
                    <a:pt x="595" y="403"/>
                    <a:pt x="805" y="298"/>
                    <a:pt x="1032" y="298"/>
                  </a:cubicBezTo>
                  <a:close/>
                  <a:moveTo>
                    <a:pt x="1032" y="1"/>
                  </a:moveTo>
                  <a:cubicBezTo>
                    <a:pt x="735" y="1"/>
                    <a:pt x="420" y="140"/>
                    <a:pt x="211" y="403"/>
                  </a:cubicBezTo>
                  <a:cubicBezTo>
                    <a:pt x="71" y="595"/>
                    <a:pt x="1" y="822"/>
                    <a:pt x="1" y="1032"/>
                  </a:cubicBezTo>
                  <a:cubicBezTo>
                    <a:pt x="1" y="1347"/>
                    <a:pt x="141" y="1644"/>
                    <a:pt x="420" y="1854"/>
                  </a:cubicBezTo>
                  <a:cubicBezTo>
                    <a:pt x="595" y="1993"/>
                    <a:pt x="823" y="2063"/>
                    <a:pt x="1032" y="2063"/>
                  </a:cubicBezTo>
                  <a:cubicBezTo>
                    <a:pt x="1347" y="2063"/>
                    <a:pt x="1644" y="1924"/>
                    <a:pt x="1854" y="1661"/>
                  </a:cubicBezTo>
                  <a:cubicBezTo>
                    <a:pt x="1994" y="1469"/>
                    <a:pt x="2064" y="1242"/>
                    <a:pt x="2064" y="1032"/>
                  </a:cubicBezTo>
                  <a:cubicBezTo>
                    <a:pt x="2064" y="717"/>
                    <a:pt x="1924" y="420"/>
                    <a:pt x="1662" y="210"/>
                  </a:cubicBezTo>
                  <a:cubicBezTo>
                    <a:pt x="1469" y="71"/>
                    <a:pt x="1260" y="1"/>
                    <a:pt x="1032"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9"/>
            <p:cNvSpPr/>
            <p:nvPr/>
          </p:nvSpPr>
          <p:spPr>
            <a:xfrm>
              <a:off x="4813900" y="3147850"/>
              <a:ext cx="73450" cy="24225"/>
            </a:xfrm>
            <a:custGeom>
              <a:avLst/>
              <a:gdLst/>
              <a:ahLst/>
              <a:cxnLst/>
              <a:rect l="l" t="t" r="r" b="b"/>
              <a:pathLst>
                <a:path w="2938" h="969" extrusionOk="0">
                  <a:moveTo>
                    <a:pt x="164" y="0"/>
                  </a:moveTo>
                  <a:cubicBezTo>
                    <a:pt x="101" y="0"/>
                    <a:pt x="33" y="48"/>
                    <a:pt x="18" y="109"/>
                  </a:cubicBezTo>
                  <a:cubicBezTo>
                    <a:pt x="0" y="196"/>
                    <a:pt x="53" y="266"/>
                    <a:pt x="123" y="283"/>
                  </a:cubicBezTo>
                  <a:lnTo>
                    <a:pt x="2745" y="965"/>
                  </a:lnTo>
                  <a:cubicBezTo>
                    <a:pt x="2756" y="967"/>
                    <a:pt x="2767" y="968"/>
                    <a:pt x="2778" y="968"/>
                  </a:cubicBezTo>
                  <a:cubicBezTo>
                    <a:pt x="2850" y="968"/>
                    <a:pt x="2904" y="921"/>
                    <a:pt x="2920" y="860"/>
                  </a:cubicBezTo>
                  <a:cubicBezTo>
                    <a:pt x="2937" y="773"/>
                    <a:pt x="2902" y="703"/>
                    <a:pt x="2815" y="668"/>
                  </a:cubicBezTo>
                  <a:lnTo>
                    <a:pt x="192" y="4"/>
                  </a:lnTo>
                  <a:cubicBezTo>
                    <a:pt x="183" y="1"/>
                    <a:pt x="174" y="0"/>
                    <a:pt x="164"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9"/>
            <p:cNvSpPr/>
            <p:nvPr/>
          </p:nvSpPr>
          <p:spPr>
            <a:xfrm>
              <a:off x="4844925" y="3175575"/>
              <a:ext cx="57275" cy="47250"/>
            </a:xfrm>
            <a:custGeom>
              <a:avLst/>
              <a:gdLst/>
              <a:ahLst/>
              <a:cxnLst/>
              <a:rect l="l" t="t" r="r" b="b"/>
              <a:pathLst>
                <a:path w="2291" h="1890" extrusionOk="0">
                  <a:moveTo>
                    <a:pt x="2116" y="0"/>
                  </a:moveTo>
                  <a:cubicBezTo>
                    <a:pt x="2086" y="0"/>
                    <a:pt x="2056" y="10"/>
                    <a:pt x="2028" y="31"/>
                  </a:cubicBezTo>
                  <a:lnTo>
                    <a:pt x="70" y="1639"/>
                  </a:lnTo>
                  <a:cubicBezTo>
                    <a:pt x="18" y="1674"/>
                    <a:pt x="0" y="1779"/>
                    <a:pt x="53" y="1831"/>
                  </a:cubicBezTo>
                  <a:cubicBezTo>
                    <a:pt x="84" y="1872"/>
                    <a:pt x="126" y="1889"/>
                    <a:pt x="170" y="1889"/>
                  </a:cubicBezTo>
                  <a:cubicBezTo>
                    <a:pt x="202" y="1889"/>
                    <a:pt x="234" y="1881"/>
                    <a:pt x="263" y="1866"/>
                  </a:cubicBezTo>
                  <a:lnTo>
                    <a:pt x="2220" y="258"/>
                  </a:lnTo>
                  <a:cubicBezTo>
                    <a:pt x="2273" y="206"/>
                    <a:pt x="2290" y="118"/>
                    <a:pt x="2238" y="66"/>
                  </a:cubicBezTo>
                  <a:cubicBezTo>
                    <a:pt x="2206" y="24"/>
                    <a:pt x="2162" y="0"/>
                    <a:pt x="2116"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0" name="Google Shape;1260;p39"/>
          <p:cNvGrpSpPr/>
          <p:nvPr/>
        </p:nvGrpSpPr>
        <p:grpSpPr>
          <a:xfrm rot="-1960985">
            <a:off x="7699126" y="678928"/>
            <a:ext cx="263128" cy="356124"/>
            <a:chOff x="5408700" y="2855000"/>
            <a:chExt cx="121525" cy="164475"/>
          </a:xfrm>
        </p:grpSpPr>
        <p:sp>
          <p:nvSpPr>
            <p:cNvPr id="1261" name="Google Shape;1261;p39"/>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9"/>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263;p39"/>
          <p:cNvGrpSpPr/>
          <p:nvPr/>
        </p:nvGrpSpPr>
        <p:grpSpPr>
          <a:xfrm rot="1238918">
            <a:off x="5788249" y="4176774"/>
            <a:ext cx="413787" cy="318091"/>
            <a:chOff x="8442517" y="963179"/>
            <a:chExt cx="281420" cy="216322"/>
          </a:xfrm>
        </p:grpSpPr>
        <p:sp>
          <p:nvSpPr>
            <p:cNvPr id="1264" name="Google Shape;1264;p39"/>
            <p:cNvSpPr/>
            <p:nvPr/>
          </p:nvSpPr>
          <p:spPr>
            <a:xfrm>
              <a:off x="8446705" y="981700"/>
              <a:ext cx="77386" cy="77240"/>
            </a:xfrm>
            <a:custGeom>
              <a:avLst/>
              <a:gdLst/>
              <a:ahLst/>
              <a:cxnLst/>
              <a:rect l="l" t="t" r="r" b="b"/>
              <a:pathLst>
                <a:path w="2402" h="2398" extrusionOk="0">
                  <a:moveTo>
                    <a:pt x="1480" y="329"/>
                  </a:moveTo>
                  <a:cubicBezTo>
                    <a:pt x="1648" y="329"/>
                    <a:pt x="1812" y="423"/>
                    <a:pt x="1890" y="591"/>
                  </a:cubicBezTo>
                  <a:cubicBezTo>
                    <a:pt x="1902" y="639"/>
                    <a:pt x="1938" y="674"/>
                    <a:pt x="1997" y="698"/>
                  </a:cubicBezTo>
                  <a:cubicBezTo>
                    <a:pt x="1973" y="829"/>
                    <a:pt x="1938" y="971"/>
                    <a:pt x="1878" y="1090"/>
                  </a:cubicBezTo>
                  <a:cubicBezTo>
                    <a:pt x="1783" y="1364"/>
                    <a:pt x="1569" y="1589"/>
                    <a:pt x="1308" y="1696"/>
                  </a:cubicBezTo>
                  <a:cubicBezTo>
                    <a:pt x="1226" y="1730"/>
                    <a:pt x="1142" y="1746"/>
                    <a:pt x="1059" y="1746"/>
                  </a:cubicBezTo>
                  <a:cubicBezTo>
                    <a:pt x="878" y="1746"/>
                    <a:pt x="705" y="1669"/>
                    <a:pt x="583" y="1530"/>
                  </a:cubicBezTo>
                  <a:cubicBezTo>
                    <a:pt x="405" y="1280"/>
                    <a:pt x="547" y="924"/>
                    <a:pt x="773" y="686"/>
                  </a:cubicBezTo>
                  <a:cubicBezTo>
                    <a:pt x="928" y="496"/>
                    <a:pt x="1142" y="377"/>
                    <a:pt x="1391" y="330"/>
                  </a:cubicBezTo>
                  <a:lnTo>
                    <a:pt x="1450" y="330"/>
                  </a:lnTo>
                  <a:cubicBezTo>
                    <a:pt x="1460" y="329"/>
                    <a:pt x="1470" y="329"/>
                    <a:pt x="1480" y="329"/>
                  </a:cubicBezTo>
                  <a:close/>
                  <a:moveTo>
                    <a:pt x="1459" y="1"/>
                  </a:moveTo>
                  <a:cubicBezTo>
                    <a:pt x="1421" y="1"/>
                    <a:pt x="1382" y="3"/>
                    <a:pt x="1344" y="9"/>
                  </a:cubicBezTo>
                  <a:cubicBezTo>
                    <a:pt x="1011" y="56"/>
                    <a:pt x="714" y="223"/>
                    <a:pt x="500" y="472"/>
                  </a:cubicBezTo>
                  <a:cubicBezTo>
                    <a:pt x="227" y="781"/>
                    <a:pt x="1" y="1280"/>
                    <a:pt x="274" y="1696"/>
                  </a:cubicBezTo>
                  <a:cubicBezTo>
                    <a:pt x="427" y="1925"/>
                    <a:pt x="730" y="2063"/>
                    <a:pt x="1047" y="2063"/>
                  </a:cubicBezTo>
                  <a:cubicBezTo>
                    <a:pt x="1175" y="2063"/>
                    <a:pt x="1304" y="2041"/>
                    <a:pt x="1427" y="1993"/>
                  </a:cubicBezTo>
                  <a:cubicBezTo>
                    <a:pt x="1664" y="1910"/>
                    <a:pt x="1866" y="1744"/>
                    <a:pt x="2021" y="1542"/>
                  </a:cubicBezTo>
                  <a:cubicBezTo>
                    <a:pt x="2021" y="1779"/>
                    <a:pt x="2033" y="2017"/>
                    <a:pt x="2045" y="2243"/>
                  </a:cubicBezTo>
                  <a:cubicBezTo>
                    <a:pt x="2057" y="2326"/>
                    <a:pt x="2128" y="2397"/>
                    <a:pt x="2223" y="2397"/>
                  </a:cubicBezTo>
                  <a:lnTo>
                    <a:pt x="2235" y="2397"/>
                  </a:lnTo>
                  <a:cubicBezTo>
                    <a:pt x="2318" y="2397"/>
                    <a:pt x="2401" y="2314"/>
                    <a:pt x="2401" y="2219"/>
                  </a:cubicBezTo>
                  <a:cubicBezTo>
                    <a:pt x="2354" y="1554"/>
                    <a:pt x="2354" y="876"/>
                    <a:pt x="2401" y="199"/>
                  </a:cubicBezTo>
                  <a:cubicBezTo>
                    <a:pt x="2401" y="116"/>
                    <a:pt x="2330" y="33"/>
                    <a:pt x="2235" y="33"/>
                  </a:cubicBezTo>
                  <a:cubicBezTo>
                    <a:pt x="2140" y="33"/>
                    <a:pt x="2057" y="92"/>
                    <a:pt x="2045" y="187"/>
                  </a:cubicBezTo>
                  <a:lnTo>
                    <a:pt x="2045" y="211"/>
                  </a:lnTo>
                  <a:cubicBezTo>
                    <a:pt x="1874" y="80"/>
                    <a:pt x="1669" y="1"/>
                    <a:pt x="1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9"/>
            <p:cNvSpPr/>
            <p:nvPr/>
          </p:nvSpPr>
          <p:spPr>
            <a:xfrm>
              <a:off x="8553892" y="997515"/>
              <a:ext cx="42914" cy="49539"/>
            </a:xfrm>
            <a:custGeom>
              <a:avLst/>
              <a:gdLst/>
              <a:ahLst/>
              <a:cxnLst/>
              <a:rect l="l" t="t" r="r" b="b"/>
              <a:pathLst>
                <a:path w="1332" h="1538" extrusionOk="0">
                  <a:moveTo>
                    <a:pt x="199" y="1"/>
                  </a:moveTo>
                  <a:cubicBezTo>
                    <a:pt x="172" y="1"/>
                    <a:pt x="145" y="6"/>
                    <a:pt x="120" y="17"/>
                  </a:cubicBezTo>
                  <a:cubicBezTo>
                    <a:pt x="37" y="53"/>
                    <a:pt x="1" y="148"/>
                    <a:pt x="37" y="231"/>
                  </a:cubicBezTo>
                  <a:cubicBezTo>
                    <a:pt x="155" y="445"/>
                    <a:pt x="298" y="647"/>
                    <a:pt x="464" y="837"/>
                  </a:cubicBezTo>
                  <a:lnTo>
                    <a:pt x="108" y="1277"/>
                  </a:lnTo>
                  <a:cubicBezTo>
                    <a:pt x="37" y="1348"/>
                    <a:pt x="60" y="1455"/>
                    <a:pt x="144" y="1502"/>
                  </a:cubicBezTo>
                  <a:cubicBezTo>
                    <a:pt x="167" y="1526"/>
                    <a:pt x="203" y="1538"/>
                    <a:pt x="251" y="1538"/>
                  </a:cubicBezTo>
                  <a:cubicBezTo>
                    <a:pt x="298" y="1538"/>
                    <a:pt x="357" y="1514"/>
                    <a:pt x="393" y="1467"/>
                  </a:cubicBezTo>
                  <a:lnTo>
                    <a:pt x="702" y="1086"/>
                  </a:lnTo>
                  <a:cubicBezTo>
                    <a:pt x="809" y="1181"/>
                    <a:pt x="904" y="1265"/>
                    <a:pt x="1011" y="1348"/>
                  </a:cubicBezTo>
                  <a:cubicBezTo>
                    <a:pt x="1047" y="1372"/>
                    <a:pt x="1082" y="1383"/>
                    <a:pt x="1118" y="1383"/>
                  </a:cubicBezTo>
                  <a:cubicBezTo>
                    <a:pt x="1177" y="1383"/>
                    <a:pt x="1225" y="1360"/>
                    <a:pt x="1261" y="1324"/>
                  </a:cubicBezTo>
                  <a:cubicBezTo>
                    <a:pt x="1332" y="1253"/>
                    <a:pt x="1320" y="1146"/>
                    <a:pt x="1237" y="1098"/>
                  </a:cubicBezTo>
                  <a:cubicBezTo>
                    <a:pt x="1130" y="1003"/>
                    <a:pt x="1023" y="920"/>
                    <a:pt x="928" y="825"/>
                  </a:cubicBezTo>
                  <a:lnTo>
                    <a:pt x="1261" y="409"/>
                  </a:lnTo>
                  <a:cubicBezTo>
                    <a:pt x="1320" y="338"/>
                    <a:pt x="1296" y="231"/>
                    <a:pt x="1225" y="183"/>
                  </a:cubicBezTo>
                  <a:cubicBezTo>
                    <a:pt x="1192" y="164"/>
                    <a:pt x="1155" y="155"/>
                    <a:pt x="1118" y="155"/>
                  </a:cubicBezTo>
                  <a:cubicBezTo>
                    <a:pt x="1064" y="155"/>
                    <a:pt x="1011" y="176"/>
                    <a:pt x="975" y="219"/>
                  </a:cubicBezTo>
                  <a:lnTo>
                    <a:pt x="690" y="564"/>
                  </a:lnTo>
                  <a:cubicBezTo>
                    <a:pt x="559" y="421"/>
                    <a:pt x="453" y="255"/>
                    <a:pt x="357" y="88"/>
                  </a:cubicBezTo>
                  <a:cubicBezTo>
                    <a:pt x="324" y="30"/>
                    <a:pt x="262"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9"/>
            <p:cNvSpPr/>
            <p:nvPr/>
          </p:nvSpPr>
          <p:spPr>
            <a:xfrm>
              <a:off x="8635467" y="963179"/>
              <a:ext cx="63179" cy="88481"/>
            </a:xfrm>
            <a:custGeom>
              <a:avLst/>
              <a:gdLst/>
              <a:ahLst/>
              <a:cxnLst/>
              <a:rect l="l" t="t" r="r" b="b"/>
              <a:pathLst>
                <a:path w="1961" h="2747" extrusionOk="0">
                  <a:moveTo>
                    <a:pt x="1160" y="1380"/>
                  </a:moveTo>
                  <a:cubicBezTo>
                    <a:pt x="1193" y="1380"/>
                    <a:pt x="1227" y="1384"/>
                    <a:pt x="1260" y="1392"/>
                  </a:cubicBezTo>
                  <a:cubicBezTo>
                    <a:pt x="1378" y="1428"/>
                    <a:pt x="1485" y="1511"/>
                    <a:pt x="1521" y="1630"/>
                  </a:cubicBezTo>
                  <a:cubicBezTo>
                    <a:pt x="1592" y="1784"/>
                    <a:pt x="1581" y="1974"/>
                    <a:pt x="1485" y="2105"/>
                  </a:cubicBezTo>
                  <a:cubicBezTo>
                    <a:pt x="1317" y="2329"/>
                    <a:pt x="1009" y="2421"/>
                    <a:pt x="729" y="2421"/>
                  </a:cubicBezTo>
                  <a:cubicBezTo>
                    <a:pt x="653" y="2421"/>
                    <a:pt x="579" y="2415"/>
                    <a:pt x="511" y="2402"/>
                  </a:cubicBezTo>
                  <a:lnTo>
                    <a:pt x="475" y="2402"/>
                  </a:lnTo>
                  <a:cubicBezTo>
                    <a:pt x="475" y="2176"/>
                    <a:pt x="523" y="1939"/>
                    <a:pt x="618" y="1725"/>
                  </a:cubicBezTo>
                  <a:cubicBezTo>
                    <a:pt x="721" y="1539"/>
                    <a:pt x="940" y="1380"/>
                    <a:pt x="1160" y="1380"/>
                  </a:cubicBezTo>
                  <a:close/>
                  <a:moveTo>
                    <a:pt x="187" y="0"/>
                  </a:moveTo>
                  <a:cubicBezTo>
                    <a:pt x="180" y="0"/>
                    <a:pt x="173" y="1"/>
                    <a:pt x="166" y="2"/>
                  </a:cubicBezTo>
                  <a:cubicBezTo>
                    <a:pt x="71" y="2"/>
                    <a:pt x="0" y="73"/>
                    <a:pt x="0" y="168"/>
                  </a:cubicBezTo>
                  <a:lnTo>
                    <a:pt x="119" y="2580"/>
                  </a:lnTo>
                  <a:cubicBezTo>
                    <a:pt x="119" y="2675"/>
                    <a:pt x="202" y="2747"/>
                    <a:pt x="297" y="2747"/>
                  </a:cubicBezTo>
                  <a:cubicBezTo>
                    <a:pt x="345" y="2747"/>
                    <a:pt x="380" y="2735"/>
                    <a:pt x="404" y="2711"/>
                  </a:cubicBezTo>
                  <a:lnTo>
                    <a:pt x="440" y="2711"/>
                  </a:lnTo>
                  <a:cubicBezTo>
                    <a:pt x="534" y="2729"/>
                    <a:pt x="636" y="2738"/>
                    <a:pt x="740" y="2738"/>
                  </a:cubicBezTo>
                  <a:cubicBezTo>
                    <a:pt x="1121" y="2738"/>
                    <a:pt x="1537" y="2610"/>
                    <a:pt x="1771" y="2283"/>
                  </a:cubicBezTo>
                  <a:cubicBezTo>
                    <a:pt x="1925" y="2057"/>
                    <a:pt x="1961" y="1760"/>
                    <a:pt x="1854" y="1511"/>
                  </a:cubicBezTo>
                  <a:cubicBezTo>
                    <a:pt x="1771" y="1285"/>
                    <a:pt x="1569" y="1119"/>
                    <a:pt x="1343" y="1059"/>
                  </a:cubicBezTo>
                  <a:cubicBezTo>
                    <a:pt x="1288" y="1050"/>
                    <a:pt x="1233" y="1045"/>
                    <a:pt x="1178" y="1045"/>
                  </a:cubicBezTo>
                  <a:cubicBezTo>
                    <a:pt x="888" y="1045"/>
                    <a:pt x="606" y="1174"/>
                    <a:pt x="416" y="1404"/>
                  </a:cubicBezTo>
                  <a:lnTo>
                    <a:pt x="357" y="144"/>
                  </a:lnTo>
                  <a:cubicBezTo>
                    <a:pt x="346" y="67"/>
                    <a:pt x="273"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9"/>
            <p:cNvSpPr/>
            <p:nvPr/>
          </p:nvSpPr>
          <p:spPr>
            <a:xfrm>
              <a:off x="8442517" y="1078652"/>
              <a:ext cx="281420" cy="15525"/>
            </a:xfrm>
            <a:custGeom>
              <a:avLst/>
              <a:gdLst/>
              <a:ahLst/>
              <a:cxnLst/>
              <a:rect l="l" t="t" r="r" b="b"/>
              <a:pathLst>
                <a:path w="8735" h="482" extrusionOk="0">
                  <a:moveTo>
                    <a:pt x="5815" y="0"/>
                  </a:moveTo>
                  <a:cubicBezTo>
                    <a:pt x="3932" y="0"/>
                    <a:pt x="2047" y="56"/>
                    <a:pt x="178" y="160"/>
                  </a:cubicBezTo>
                  <a:cubicBezTo>
                    <a:pt x="83" y="160"/>
                    <a:pt x="0" y="243"/>
                    <a:pt x="12" y="338"/>
                  </a:cubicBezTo>
                  <a:cubicBezTo>
                    <a:pt x="23" y="415"/>
                    <a:pt x="85" y="482"/>
                    <a:pt x="160" y="482"/>
                  </a:cubicBezTo>
                  <a:cubicBezTo>
                    <a:pt x="166" y="482"/>
                    <a:pt x="172" y="481"/>
                    <a:pt x="178" y="481"/>
                  </a:cubicBezTo>
                  <a:lnTo>
                    <a:pt x="190" y="481"/>
                  </a:lnTo>
                  <a:cubicBezTo>
                    <a:pt x="2059" y="377"/>
                    <a:pt x="3938" y="321"/>
                    <a:pt x="5814" y="321"/>
                  </a:cubicBezTo>
                  <a:cubicBezTo>
                    <a:pt x="6729" y="321"/>
                    <a:pt x="7644" y="334"/>
                    <a:pt x="8556" y="362"/>
                  </a:cubicBezTo>
                  <a:cubicBezTo>
                    <a:pt x="8639" y="362"/>
                    <a:pt x="8722" y="290"/>
                    <a:pt x="8734" y="207"/>
                  </a:cubicBezTo>
                  <a:cubicBezTo>
                    <a:pt x="8734" y="112"/>
                    <a:pt x="8651" y="41"/>
                    <a:pt x="8568" y="41"/>
                  </a:cubicBezTo>
                  <a:cubicBezTo>
                    <a:pt x="7652" y="14"/>
                    <a:pt x="6733" y="0"/>
                    <a:pt x="58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9"/>
            <p:cNvSpPr/>
            <p:nvPr/>
          </p:nvSpPr>
          <p:spPr>
            <a:xfrm>
              <a:off x="8537816" y="1108028"/>
              <a:ext cx="65885" cy="71474"/>
            </a:xfrm>
            <a:custGeom>
              <a:avLst/>
              <a:gdLst/>
              <a:ahLst/>
              <a:cxnLst/>
              <a:rect l="l" t="t" r="r" b="b"/>
              <a:pathLst>
                <a:path w="2045" h="2219" extrusionOk="0">
                  <a:moveTo>
                    <a:pt x="1734" y="1"/>
                  </a:moveTo>
                  <a:cubicBezTo>
                    <a:pt x="1690" y="1"/>
                    <a:pt x="1645" y="16"/>
                    <a:pt x="1605" y="44"/>
                  </a:cubicBezTo>
                  <a:cubicBezTo>
                    <a:pt x="1391" y="234"/>
                    <a:pt x="1177" y="448"/>
                    <a:pt x="975" y="662"/>
                  </a:cubicBezTo>
                  <a:lnTo>
                    <a:pt x="310" y="163"/>
                  </a:lnTo>
                  <a:cubicBezTo>
                    <a:pt x="279" y="137"/>
                    <a:pt x="242" y="125"/>
                    <a:pt x="203" y="125"/>
                  </a:cubicBezTo>
                  <a:cubicBezTo>
                    <a:pt x="153" y="125"/>
                    <a:pt x="101" y="146"/>
                    <a:pt x="60" y="186"/>
                  </a:cubicBezTo>
                  <a:cubicBezTo>
                    <a:pt x="1" y="258"/>
                    <a:pt x="13" y="365"/>
                    <a:pt x="84" y="412"/>
                  </a:cubicBezTo>
                  <a:lnTo>
                    <a:pt x="761" y="923"/>
                  </a:lnTo>
                  <a:cubicBezTo>
                    <a:pt x="488" y="1256"/>
                    <a:pt x="262" y="1612"/>
                    <a:pt x="60" y="1993"/>
                  </a:cubicBezTo>
                  <a:cubicBezTo>
                    <a:pt x="13" y="2076"/>
                    <a:pt x="48" y="2171"/>
                    <a:pt x="144" y="2207"/>
                  </a:cubicBezTo>
                  <a:cubicBezTo>
                    <a:pt x="167" y="2218"/>
                    <a:pt x="191" y="2218"/>
                    <a:pt x="215" y="2218"/>
                  </a:cubicBezTo>
                  <a:cubicBezTo>
                    <a:pt x="286" y="2218"/>
                    <a:pt x="346" y="2183"/>
                    <a:pt x="381" y="2123"/>
                  </a:cubicBezTo>
                  <a:cubicBezTo>
                    <a:pt x="559" y="1779"/>
                    <a:pt x="785" y="1434"/>
                    <a:pt x="1035" y="1125"/>
                  </a:cubicBezTo>
                  <a:lnTo>
                    <a:pt x="1736" y="1660"/>
                  </a:lnTo>
                  <a:cubicBezTo>
                    <a:pt x="1767" y="1686"/>
                    <a:pt x="1804" y="1698"/>
                    <a:pt x="1842" y="1698"/>
                  </a:cubicBezTo>
                  <a:cubicBezTo>
                    <a:pt x="1893" y="1698"/>
                    <a:pt x="1945" y="1677"/>
                    <a:pt x="1985" y="1636"/>
                  </a:cubicBezTo>
                  <a:cubicBezTo>
                    <a:pt x="2045" y="1565"/>
                    <a:pt x="2033" y="1470"/>
                    <a:pt x="1962" y="1422"/>
                  </a:cubicBezTo>
                  <a:lnTo>
                    <a:pt x="1249" y="876"/>
                  </a:lnTo>
                  <a:cubicBezTo>
                    <a:pt x="1439" y="662"/>
                    <a:pt x="1641" y="460"/>
                    <a:pt x="1855" y="282"/>
                  </a:cubicBezTo>
                  <a:cubicBezTo>
                    <a:pt x="1926" y="222"/>
                    <a:pt x="1926" y="115"/>
                    <a:pt x="1867" y="56"/>
                  </a:cubicBezTo>
                  <a:cubicBezTo>
                    <a:pt x="1829" y="18"/>
                    <a:pt x="1782" y="1"/>
                    <a:pt x="17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Shape 1333"/>
        <p:cNvGrpSpPr/>
        <p:nvPr/>
      </p:nvGrpSpPr>
      <p:grpSpPr>
        <a:xfrm>
          <a:off x="0" y="0"/>
          <a:ext cx="0" cy="0"/>
          <a:chOff x="0" y="0"/>
          <a:chExt cx="0" cy="0"/>
        </a:xfrm>
      </p:grpSpPr>
      <p:sp>
        <p:nvSpPr>
          <p:cNvPr id="1334" name="Google Shape;1334;p43"/>
          <p:cNvSpPr txBox="1">
            <a:spLocks noGrp="1"/>
          </p:cNvSpPr>
          <p:nvPr>
            <p:ph type="title"/>
          </p:nvPr>
        </p:nvSpPr>
        <p:spPr>
          <a:xfrm>
            <a:off x="3200400" y="1976000"/>
            <a:ext cx="5687700" cy="151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highlight>
                  <a:schemeClr val="accent1"/>
                </a:highlight>
              </a:rPr>
              <a:t>HISTORY</a:t>
            </a:r>
            <a:endParaRPr dirty="0">
              <a:highlight>
                <a:schemeClr val="accent1"/>
              </a:highlight>
            </a:endParaRPr>
          </a:p>
        </p:txBody>
      </p:sp>
      <p:sp>
        <p:nvSpPr>
          <p:cNvPr id="1337" name="Google Shape;1337;p43"/>
          <p:cNvSpPr/>
          <p:nvPr/>
        </p:nvSpPr>
        <p:spPr>
          <a:xfrm>
            <a:off x="1024800" y="539500"/>
            <a:ext cx="1772820" cy="3971460"/>
          </a:xfrm>
          <a:custGeom>
            <a:avLst/>
            <a:gdLst/>
            <a:ahLst/>
            <a:cxnLst/>
            <a:rect l="l" t="t" r="r" b="b"/>
            <a:pathLst>
              <a:path w="14913" h="33408" extrusionOk="0">
                <a:moveTo>
                  <a:pt x="9067" y="1"/>
                </a:moveTo>
                <a:cubicBezTo>
                  <a:pt x="8346" y="1"/>
                  <a:pt x="7621" y="18"/>
                  <a:pt x="6836" y="18"/>
                </a:cubicBezTo>
                <a:cubicBezTo>
                  <a:pt x="3567" y="2955"/>
                  <a:pt x="2518" y="4616"/>
                  <a:pt x="1" y="7518"/>
                </a:cubicBezTo>
                <a:lnTo>
                  <a:pt x="6381" y="7693"/>
                </a:lnTo>
                <a:cubicBezTo>
                  <a:pt x="6032" y="15976"/>
                  <a:pt x="5613" y="25149"/>
                  <a:pt x="6276" y="33398"/>
                </a:cubicBezTo>
                <a:lnTo>
                  <a:pt x="6276" y="33398"/>
                </a:lnTo>
                <a:cubicBezTo>
                  <a:pt x="6373" y="33151"/>
                  <a:pt x="14912" y="32708"/>
                  <a:pt x="14912" y="32708"/>
                </a:cubicBezTo>
                <a:cubicBezTo>
                  <a:pt x="14755" y="22237"/>
                  <a:pt x="14737" y="11172"/>
                  <a:pt x="14580" y="700"/>
                </a:cubicBezTo>
                <a:cubicBezTo>
                  <a:pt x="12322" y="93"/>
                  <a:pt x="10705" y="1"/>
                  <a:pt x="9067" y="1"/>
                </a:cubicBezTo>
                <a:close/>
                <a:moveTo>
                  <a:pt x="6276" y="33398"/>
                </a:moveTo>
                <a:cubicBezTo>
                  <a:pt x="6274" y="33401"/>
                  <a:pt x="6275" y="33404"/>
                  <a:pt x="6276" y="33408"/>
                </a:cubicBezTo>
                <a:cubicBezTo>
                  <a:pt x="6276" y="33404"/>
                  <a:pt x="6276" y="33401"/>
                  <a:pt x="6276" y="33398"/>
                </a:cubicBezTo>
                <a:close/>
              </a:path>
            </a:pathLst>
          </a:custGeom>
          <a:solidFill>
            <a:schemeClr val="lt1"/>
          </a:solidFill>
          <a:ln w="19050" cap="flat" cmpd="sng">
            <a:solidFill>
              <a:schemeClr val="dk1"/>
            </a:solidFill>
            <a:prstDash val="solid"/>
            <a:round/>
            <a:headEnd type="none" w="sm" len="sm"/>
            <a:tailEnd type="none" w="sm" len="sm"/>
          </a:ln>
          <a:effectLst>
            <a:outerShdw dist="76200" dir="20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n-US"/>
          </a:p>
        </p:txBody>
      </p:sp>
      <p:sp>
        <p:nvSpPr>
          <p:cNvPr id="1338" name="Google Shape;1338;p43"/>
          <p:cNvSpPr/>
          <p:nvPr/>
        </p:nvSpPr>
        <p:spPr>
          <a:xfrm>
            <a:off x="1683725" y="3170625"/>
            <a:ext cx="1126476" cy="1399991"/>
          </a:xfrm>
          <a:custGeom>
            <a:avLst/>
            <a:gdLst/>
            <a:ahLst/>
            <a:cxnLst/>
            <a:rect l="l" t="t" r="r" b="b"/>
            <a:pathLst>
              <a:path w="9092" h="11777" extrusionOk="0">
                <a:moveTo>
                  <a:pt x="8054" y="1"/>
                </a:moveTo>
                <a:cubicBezTo>
                  <a:pt x="5361" y="1"/>
                  <a:pt x="2660" y="253"/>
                  <a:pt x="1" y="782"/>
                </a:cubicBezTo>
                <a:cubicBezTo>
                  <a:pt x="88" y="4260"/>
                  <a:pt x="420" y="7931"/>
                  <a:pt x="752" y="11760"/>
                </a:cubicBezTo>
                <a:cubicBezTo>
                  <a:pt x="1174" y="11770"/>
                  <a:pt x="1595" y="11776"/>
                  <a:pt x="2017" y="11776"/>
                </a:cubicBezTo>
                <a:cubicBezTo>
                  <a:pt x="4395" y="11776"/>
                  <a:pt x="6775" y="11593"/>
                  <a:pt x="9091" y="11043"/>
                </a:cubicBezTo>
                <a:cubicBezTo>
                  <a:pt x="9074" y="7372"/>
                  <a:pt x="9074" y="3684"/>
                  <a:pt x="9056" y="12"/>
                </a:cubicBezTo>
                <a:cubicBezTo>
                  <a:pt x="8722" y="5"/>
                  <a:pt x="8388" y="1"/>
                  <a:pt x="8054" y="1"/>
                </a:cubicBezTo>
                <a:close/>
              </a:path>
            </a:pathLst>
          </a:custGeom>
          <a:solidFill>
            <a:srgbClr val="F89A9D"/>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3"/>
          <p:cNvSpPr/>
          <p:nvPr/>
        </p:nvSpPr>
        <p:spPr>
          <a:xfrm>
            <a:off x="1612879" y="3224470"/>
            <a:ext cx="70851" cy="68711"/>
          </a:xfrm>
          <a:custGeom>
            <a:avLst/>
            <a:gdLst/>
            <a:ahLst/>
            <a:cxnLst/>
            <a:rect l="l" t="t" r="r" b="b"/>
            <a:pathLst>
              <a:path w="596" h="578" extrusionOk="0">
                <a:moveTo>
                  <a:pt x="298" y="1"/>
                </a:moveTo>
                <a:cubicBezTo>
                  <a:pt x="141" y="1"/>
                  <a:pt x="1" y="123"/>
                  <a:pt x="1" y="281"/>
                </a:cubicBezTo>
                <a:cubicBezTo>
                  <a:pt x="1" y="455"/>
                  <a:pt x="141" y="578"/>
                  <a:pt x="298" y="578"/>
                </a:cubicBezTo>
                <a:cubicBezTo>
                  <a:pt x="455" y="578"/>
                  <a:pt x="595" y="455"/>
                  <a:pt x="595" y="281"/>
                </a:cubicBezTo>
                <a:cubicBezTo>
                  <a:pt x="595" y="123"/>
                  <a:pt x="455" y="1"/>
                  <a:pt x="29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3"/>
          <p:cNvSpPr/>
          <p:nvPr/>
        </p:nvSpPr>
        <p:spPr>
          <a:xfrm>
            <a:off x="1775025" y="3224470"/>
            <a:ext cx="68711" cy="68711"/>
          </a:xfrm>
          <a:custGeom>
            <a:avLst/>
            <a:gdLst/>
            <a:ahLst/>
            <a:cxnLst/>
            <a:rect l="l" t="t" r="r" b="b"/>
            <a:pathLst>
              <a:path w="578" h="578" extrusionOk="0">
                <a:moveTo>
                  <a:pt x="280" y="1"/>
                </a:moveTo>
                <a:cubicBezTo>
                  <a:pt x="123" y="1"/>
                  <a:pt x="0" y="123"/>
                  <a:pt x="0" y="281"/>
                </a:cubicBezTo>
                <a:cubicBezTo>
                  <a:pt x="0" y="455"/>
                  <a:pt x="123" y="578"/>
                  <a:pt x="280" y="578"/>
                </a:cubicBezTo>
                <a:cubicBezTo>
                  <a:pt x="437" y="578"/>
                  <a:pt x="577" y="455"/>
                  <a:pt x="577" y="281"/>
                </a:cubicBezTo>
                <a:cubicBezTo>
                  <a:pt x="577" y="123"/>
                  <a:pt x="437" y="1"/>
                  <a:pt x="28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3"/>
          <p:cNvSpPr/>
          <p:nvPr/>
        </p:nvSpPr>
        <p:spPr>
          <a:xfrm>
            <a:off x="1935032" y="3224470"/>
            <a:ext cx="68711" cy="68711"/>
          </a:xfrm>
          <a:custGeom>
            <a:avLst/>
            <a:gdLst/>
            <a:ahLst/>
            <a:cxnLst/>
            <a:rect l="l" t="t" r="r" b="b"/>
            <a:pathLst>
              <a:path w="578" h="578" extrusionOk="0">
                <a:moveTo>
                  <a:pt x="298" y="1"/>
                </a:moveTo>
                <a:cubicBezTo>
                  <a:pt x="123" y="1"/>
                  <a:pt x="1" y="123"/>
                  <a:pt x="1" y="281"/>
                </a:cubicBezTo>
                <a:cubicBezTo>
                  <a:pt x="1" y="455"/>
                  <a:pt x="123" y="578"/>
                  <a:pt x="298" y="578"/>
                </a:cubicBezTo>
                <a:cubicBezTo>
                  <a:pt x="455" y="578"/>
                  <a:pt x="577" y="455"/>
                  <a:pt x="577" y="281"/>
                </a:cubicBezTo>
                <a:cubicBezTo>
                  <a:pt x="577" y="123"/>
                  <a:pt x="455" y="1"/>
                  <a:pt x="29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3"/>
          <p:cNvSpPr/>
          <p:nvPr/>
        </p:nvSpPr>
        <p:spPr>
          <a:xfrm>
            <a:off x="2095039" y="3224470"/>
            <a:ext cx="70732" cy="68711"/>
          </a:xfrm>
          <a:custGeom>
            <a:avLst/>
            <a:gdLst/>
            <a:ahLst/>
            <a:cxnLst/>
            <a:rect l="l" t="t" r="r" b="b"/>
            <a:pathLst>
              <a:path w="595" h="578" extrusionOk="0">
                <a:moveTo>
                  <a:pt x="298" y="1"/>
                </a:moveTo>
                <a:cubicBezTo>
                  <a:pt x="140" y="1"/>
                  <a:pt x="1" y="123"/>
                  <a:pt x="1" y="281"/>
                </a:cubicBezTo>
                <a:cubicBezTo>
                  <a:pt x="1" y="455"/>
                  <a:pt x="140" y="578"/>
                  <a:pt x="298" y="578"/>
                </a:cubicBezTo>
                <a:cubicBezTo>
                  <a:pt x="455" y="578"/>
                  <a:pt x="595" y="455"/>
                  <a:pt x="595" y="281"/>
                </a:cubicBezTo>
                <a:cubicBezTo>
                  <a:pt x="595" y="123"/>
                  <a:pt x="455" y="1"/>
                  <a:pt x="29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3"/>
          <p:cNvSpPr/>
          <p:nvPr/>
        </p:nvSpPr>
        <p:spPr>
          <a:xfrm>
            <a:off x="2257185" y="3224470"/>
            <a:ext cx="68592" cy="68711"/>
          </a:xfrm>
          <a:custGeom>
            <a:avLst/>
            <a:gdLst/>
            <a:ahLst/>
            <a:cxnLst/>
            <a:rect l="l" t="t" r="r" b="b"/>
            <a:pathLst>
              <a:path w="577" h="578" extrusionOk="0">
                <a:moveTo>
                  <a:pt x="280" y="1"/>
                </a:moveTo>
                <a:cubicBezTo>
                  <a:pt x="122" y="1"/>
                  <a:pt x="0" y="123"/>
                  <a:pt x="0" y="281"/>
                </a:cubicBezTo>
                <a:cubicBezTo>
                  <a:pt x="0" y="455"/>
                  <a:pt x="122" y="578"/>
                  <a:pt x="280" y="578"/>
                </a:cubicBezTo>
                <a:cubicBezTo>
                  <a:pt x="455" y="578"/>
                  <a:pt x="577" y="455"/>
                  <a:pt x="577" y="281"/>
                </a:cubicBezTo>
                <a:cubicBezTo>
                  <a:pt x="577" y="123"/>
                  <a:pt x="455" y="1"/>
                  <a:pt x="28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3"/>
          <p:cNvSpPr/>
          <p:nvPr/>
        </p:nvSpPr>
        <p:spPr>
          <a:xfrm>
            <a:off x="1693952" y="3384479"/>
            <a:ext cx="68711" cy="70851"/>
          </a:xfrm>
          <a:custGeom>
            <a:avLst/>
            <a:gdLst/>
            <a:ahLst/>
            <a:cxnLst/>
            <a:rect l="l" t="t" r="r" b="b"/>
            <a:pathLst>
              <a:path w="578" h="596" extrusionOk="0">
                <a:moveTo>
                  <a:pt x="298" y="1"/>
                </a:moveTo>
                <a:cubicBezTo>
                  <a:pt x="123" y="1"/>
                  <a:pt x="1" y="141"/>
                  <a:pt x="1" y="298"/>
                </a:cubicBezTo>
                <a:cubicBezTo>
                  <a:pt x="1" y="455"/>
                  <a:pt x="123" y="595"/>
                  <a:pt x="298" y="595"/>
                </a:cubicBezTo>
                <a:cubicBezTo>
                  <a:pt x="455" y="595"/>
                  <a:pt x="578" y="455"/>
                  <a:pt x="578" y="298"/>
                </a:cubicBezTo>
                <a:cubicBezTo>
                  <a:pt x="578" y="141"/>
                  <a:pt x="455" y="1"/>
                  <a:pt x="29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3"/>
          <p:cNvSpPr/>
          <p:nvPr/>
        </p:nvSpPr>
        <p:spPr>
          <a:xfrm>
            <a:off x="1853959" y="3384479"/>
            <a:ext cx="70851" cy="70851"/>
          </a:xfrm>
          <a:custGeom>
            <a:avLst/>
            <a:gdLst/>
            <a:ahLst/>
            <a:cxnLst/>
            <a:rect l="l" t="t" r="r" b="b"/>
            <a:pathLst>
              <a:path w="596" h="596" extrusionOk="0">
                <a:moveTo>
                  <a:pt x="298" y="1"/>
                </a:moveTo>
                <a:cubicBezTo>
                  <a:pt x="141" y="1"/>
                  <a:pt x="1" y="141"/>
                  <a:pt x="1" y="298"/>
                </a:cubicBezTo>
                <a:cubicBezTo>
                  <a:pt x="1" y="455"/>
                  <a:pt x="141" y="595"/>
                  <a:pt x="298" y="595"/>
                </a:cubicBezTo>
                <a:cubicBezTo>
                  <a:pt x="455" y="595"/>
                  <a:pt x="595" y="455"/>
                  <a:pt x="595" y="298"/>
                </a:cubicBezTo>
                <a:cubicBezTo>
                  <a:pt x="595" y="141"/>
                  <a:pt x="455" y="1"/>
                  <a:pt x="29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3"/>
          <p:cNvSpPr/>
          <p:nvPr/>
        </p:nvSpPr>
        <p:spPr>
          <a:xfrm>
            <a:off x="1612879" y="3546628"/>
            <a:ext cx="70851" cy="68711"/>
          </a:xfrm>
          <a:custGeom>
            <a:avLst/>
            <a:gdLst/>
            <a:ahLst/>
            <a:cxnLst/>
            <a:rect l="l" t="t" r="r" b="b"/>
            <a:pathLst>
              <a:path w="596" h="578" extrusionOk="0">
                <a:moveTo>
                  <a:pt x="298" y="0"/>
                </a:moveTo>
                <a:cubicBezTo>
                  <a:pt x="141" y="0"/>
                  <a:pt x="1" y="123"/>
                  <a:pt x="1" y="280"/>
                </a:cubicBezTo>
                <a:cubicBezTo>
                  <a:pt x="1" y="437"/>
                  <a:pt x="141" y="577"/>
                  <a:pt x="298" y="577"/>
                </a:cubicBezTo>
                <a:cubicBezTo>
                  <a:pt x="455" y="577"/>
                  <a:pt x="595" y="437"/>
                  <a:pt x="595" y="280"/>
                </a:cubicBezTo>
                <a:cubicBezTo>
                  <a:pt x="595" y="123"/>
                  <a:pt x="455" y="0"/>
                  <a:pt x="29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3"/>
          <p:cNvSpPr/>
          <p:nvPr/>
        </p:nvSpPr>
        <p:spPr>
          <a:xfrm>
            <a:off x="1775025" y="3546628"/>
            <a:ext cx="68711" cy="68711"/>
          </a:xfrm>
          <a:custGeom>
            <a:avLst/>
            <a:gdLst/>
            <a:ahLst/>
            <a:cxnLst/>
            <a:rect l="l" t="t" r="r" b="b"/>
            <a:pathLst>
              <a:path w="578" h="578" extrusionOk="0">
                <a:moveTo>
                  <a:pt x="280" y="0"/>
                </a:moveTo>
                <a:cubicBezTo>
                  <a:pt x="123" y="0"/>
                  <a:pt x="0" y="123"/>
                  <a:pt x="0" y="280"/>
                </a:cubicBezTo>
                <a:cubicBezTo>
                  <a:pt x="0" y="437"/>
                  <a:pt x="123" y="577"/>
                  <a:pt x="280" y="577"/>
                </a:cubicBezTo>
                <a:cubicBezTo>
                  <a:pt x="437" y="577"/>
                  <a:pt x="577" y="437"/>
                  <a:pt x="577" y="280"/>
                </a:cubicBezTo>
                <a:cubicBezTo>
                  <a:pt x="577" y="123"/>
                  <a:pt x="437" y="0"/>
                  <a:pt x="28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3"/>
          <p:cNvSpPr/>
          <p:nvPr/>
        </p:nvSpPr>
        <p:spPr>
          <a:xfrm>
            <a:off x="1935032" y="3546628"/>
            <a:ext cx="68711" cy="68711"/>
          </a:xfrm>
          <a:custGeom>
            <a:avLst/>
            <a:gdLst/>
            <a:ahLst/>
            <a:cxnLst/>
            <a:rect l="l" t="t" r="r" b="b"/>
            <a:pathLst>
              <a:path w="578" h="578" extrusionOk="0">
                <a:moveTo>
                  <a:pt x="298" y="0"/>
                </a:moveTo>
                <a:cubicBezTo>
                  <a:pt x="123" y="0"/>
                  <a:pt x="1" y="123"/>
                  <a:pt x="1" y="280"/>
                </a:cubicBezTo>
                <a:cubicBezTo>
                  <a:pt x="1" y="437"/>
                  <a:pt x="123" y="577"/>
                  <a:pt x="298" y="577"/>
                </a:cubicBezTo>
                <a:cubicBezTo>
                  <a:pt x="455" y="577"/>
                  <a:pt x="577" y="437"/>
                  <a:pt x="577" y="280"/>
                </a:cubicBezTo>
                <a:cubicBezTo>
                  <a:pt x="577" y="123"/>
                  <a:pt x="455" y="0"/>
                  <a:pt x="29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3"/>
          <p:cNvSpPr/>
          <p:nvPr/>
        </p:nvSpPr>
        <p:spPr>
          <a:xfrm>
            <a:off x="2095039" y="3546628"/>
            <a:ext cx="70732" cy="68711"/>
          </a:xfrm>
          <a:custGeom>
            <a:avLst/>
            <a:gdLst/>
            <a:ahLst/>
            <a:cxnLst/>
            <a:rect l="l" t="t" r="r" b="b"/>
            <a:pathLst>
              <a:path w="595" h="578" extrusionOk="0">
                <a:moveTo>
                  <a:pt x="298" y="0"/>
                </a:moveTo>
                <a:cubicBezTo>
                  <a:pt x="140" y="0"/>
                  <a:pt x="1" y="123"/>
                  <a:pt x="1" y="280"/>
                </a:cubicBezTo>
                <a:cubicBezTo>
                  <a:pt x="1" y="437"/>
                  <a:pt x="140" y="577"/>
                  <a:pt x="298" y="577"/>
                </a:cubicBezTo>
                <a:cubicBezTo>
                  <a:pt x="455" y="577"/>
                  <a:pt x="595" y="437"/>
                  <a:pt x="595" y="280"/>
                </a:cubicBezTo>
                <a:cubicBezTo>
                  <a:pt x="595" y="123"/>
                  <a:pt x="455" y="0"/>
                  <a:pt x="29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3"/>
          <p:cNvSpPr/>
          <p:nvPr/>
        </p:nvSpPr>
        <p:spPr>
          <a:xfrm>
            <a:off x="2257185" y="3546628"/>
            <a:ext cx="68592" cy="68711"/>
          </a:xfrm>
          <a:custGeom>
            <a:avLst/>
            <a:gdLst/>
            <a:ahLst/>
            <a:cxnLst/>
            <a:rect l="l" t="t" r="r" b="b"/>
            <a:pathLst>
              <a:path w="577" h="578" extrusionOk="0">
                <a:moveTo>
                  <a:pt x="280" y="0"/>
                </a:moveTo>
                <a:cubicBezTo>
                  <a:pt x="122" y="0"/>
                  <a:pt x="0" y="123"/>
                  <a:pt x="0" y="280"/>
                </a:cubicBezTo>
                <a:cubicBezTo>
                  <a:pt x="0" y="437"/>
                  <a:pt x="122" y="577"/>
                  <a:pt x="280" y="577"/>
                </a:cubicBezTo>
                <a:cubicBezTo>
                  <a:pt x="455" y="577"/>
                  <a:pt x="577" y="437"/>
                  <a:pt x="577" y="280"/>
                </a:cubicBezTo>
                <a:cubicBezTo>
                  <a:pt x="577" y="123"/>
                  <a:pt x="455" y="0"/>
                  <a:pt x="28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3"/>
          <p:cNvSpPr/>
          <p:nvPr/>
        </p:nvSpPr>
        <p:spPr>
          <a:xfrm>
            <a:off x="2016105" y="3384479"/>
            <a:ext cx="68711" cy="70851"/>
          </a:xfrm>
          <a:custGeom>
            <a:avLst/>
            <a:gdLst/>
            <a:ahLst/>
            <a:cxnLst/>
            <a:rect l="l" t="t" r="r" b="b"/>
            <a:pathLst>
              <a:path w="578" h="596" extrusionOk="0">
                <a:moveTo>
                  <a:pt x="280" y="1"/>
                </a:moveTo>
                <a:cubicBezTo>
                  <a:pt x="123" y="1"/>
                  <a:pt x="0" y="141"/>
                  <a:pt x="0" y="298"/>
                </a:cubicBezTo>
                <a:cubicBezTo>
                  <a:pt x="0" y="455"/>
                  <a:pt x="123" y="595"/>
                  <a:pt x="280" y="595"/>
                </a:cubicBezTo>
                <a:cubicBezTo>
                  <a:pt x="455" y="595"/>
                  <a:pt x="577" y="455"/>
                  <a:pt x="577" y="298"/>
                </a:cubicBezTo>
                <a:cubicBezTo>
                  <a:pt x="577" y="141"/>
                  <a:pt x="455" y="1"/>
                  <a:pt x="28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3"/>
          <p:cNvSpPr/>
          <p:nvPr/>
        </p:nvSpPr>
        <p:spPr>
          <a:xfrm>
            <a:off x="2176112" y="3384479"/>
            <a:ext cx="68711" cy="70851"/>
          </a:xfrm>
          <a:custGeom>
            <a:avLst/>
            <a:gdLst/>
            <a:ahLst/>
            <a:cxnLst/>
            <a:rect l="l" t="t" r="r" b="b"/>
            <a:pathLst>
              <a:path w="578" h="596" extrusionOk="0">
                <a:moveTo>
                  <a:pt x="298" y="1"/>
                </a:moveTo>
                <a:cubicBezTo>
                  <a:pt x="140" y="1"/>
                  <a:pt x="0" y="141"/>
                  <a:pt x="0" y="298"/>
                </a:cubicBezTo>
                <a:cubicBezTo>
                  <a:pt x="0" y="455"/>
                  <a:pt x="140" y="595"/>
                  <a:pt x="298" y="595"/>
                </a:cubicBezTo>
                <a:cubicBezTo>
                  <a:pt x="455" y="595"/>
                  <a:pt x="577" y="455"/>
                  <a:pt x="577" y="298"/>
                </a:cubicBezTo>
                <a:cubicBezTo>
                  <a:pt x="577" y="141"/>
                  <a:pt x="455" y="1"/>
                  <a:pt x="29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3"/>
          <p:cNvSpPr/>
          <p:nvPr/>
        </p:nvSpPr>
        <p:spPr>
          <a:xfrm>
            <a:off x="2338140" y="3384479"/>
            <a:ext cx="68711" cy="70851"/>
          </a:xfrm>
          <a:custGeom>
            <a:avLst/>
            <a:gdLst/>
            <a:ahLst/>
            <a:cxnLst/>
            <a:rect l="l" t="t" r="r" b="b"/>
            <a:pathLst>
              <a:path w="578" h="596" extrusionOk="0">
                <a:moveTo>
                  <a:pt x="281" y="1"/>
                </a:moveTo>
                <a:cubicBezTo>
                  <a:pt x="123" y="1"/>
                  <a:pt x="1" y="141"/>
                  <a:pt x="1" y="298"/>
                </a:cubicBezTo>
                <a:cubicBezTo>
                  <a:pt x="1" y="455"/>
                  <a:pt x="123" y="595"/>
                  <a:pt x="281" y="595"/>
                </a:cubicBezTo>
                <a:cubicBezTo>
                  <a:pt x="438" y="595"/>
                  <a:pt x="578" y="455"/>
                  <a:pt x="578" y="298"/>
                </a:cubicBezTo>
                <a:cubicBezTo>
                  <a:pt x="578" y="141"/>
                  <a:pt x="438" y="1"/>
                  <a:pt x="281"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3"/>
          <p:cNvSpPr/>
          <p:nvPr/>
        </p:nvSpPr>
        <p:spPr>
          <a:xfrm>
            <a:off x="1693952" y="3706638"/>
            <a:ext cx="68711" cy="68711"/>
          </a:xfrm>
          <a:custGeom>
            <a:avLst/>
            <a:gdLst/>
            <a:ahLst/>
            <a:cxnLst/>
            <a:rect l="l" t="t" r="r" b="b"/>
            <a:pathLst>
              <a:path w="578" h="578" extrusionOk="0">
                <a:moveTo>
                  <a:pt x="298" y="0"/>
                </a:moveTo>
                <a:cubicBezTo>
                  <a:pt x="123" y="0"/>
                  <a:pt x="1" y="123"/>
                  <a:pt x="1" y="298"/>
                </a:cubicBezTo>
                <a:cubicBezTo>
                  <a:pt x="1" y="455"/>
                  <a:pt x="123" y="577"/>
                  <a:pt x="298" y="577"/>
                </a:cubicBezTo>
                <a:cubicBezTo>
                  <a:pt x="455" y="577"/>
                  <a:pt x="578" y="455"/>
                  <a:pt x="578" y="298"/>
                </a:cubicBezTo>
                <a:cubicBezTo>
                  <a:pt x="578" y="123"/>
                  <a:pt x="455" y="0"/>
                  <a:pt x="29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3"/>
          <p:cNvSpPr/>
          <p:nvPr/>
        </p:nvSpPr>
        <p:spPr>
          <a:xfrm>
            <a:off x="1853959" y="3706638"/>
            <a:ext cx="70851" cy="68711"/>
          </a:xfrm>
          <a:custGeom>
            <a:avLst/>
            <a:gdLst/>
            <a:ahLst/>
            <a:cxnLst/>
            <a:rect l="l" t="t" r="r" b="b"/>
            <a:pathLst>
              <a:path w="596" h="578" extrusionOk="0">
                <a:moveTo>
                  <a:pt x="298" y="0"/>
                </a:moveTo>
                <a:cubicBezTo>
                  <a:pt x="141" y="0"/>
                  <a:pt x="1" y="123"/>
                  <a:pt x="1" y="298"/>
                </a:cubicBezTo>
                <a:cubicBezTo>
                  <a:pt x="1" y="455"/>
                  <a:pt x="141" y="577"/>
                  <a:pt x="298" y="577"/>
                </a:cubicBezTo>
                <a:cubicBezTo>
                  <a:pt x="455" y="577"/>
                  <a:pt x="595" y="455"/>
                  <a:pt x="595" y="298"/>
                </a:cubicBezTo>
                <a:cubicBezTo>
                  <a:pt x="595" y="123"/>
                  <a:pt x="455" y="0"/>
                  <a:pt x="29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3"/>
          <p:cNvSpPr/>
          <p:nvPr/>
        </p:nvSpPr>
        <p:spPr>
          <a:xfrm>
            <a:off x="1612879" y="3866647"/>
            <a:ext cx="70851" cy="70732"/>
          </a:xfrm>
          <a:custGeom>
            <a:avLst/>
            <a:gdLst/>
            <a:ahLst/>
            <a:cxnLst/>
            <a:rect l="l" t="t" r="r" b="b"/>
            <a:pathLst>
              <a:path w="596" h="595" extrusionOk="0">
                <a:moveTo>
                  <a:pt x="298" y="1"/>
                </a:moveTo>
                <a:cubicBezTo>
                  <a:pt x="141" y="1"/>
                  <a:pt x="1" y="140"/>
                  <a:pt x="1" y="298"/>
                </a:cubicBezTo>
                <a:cubicBezTo>
                  <a:pt x="1" y="455"/>
                  <a:pt x="141" y="595"/>
                  <a:pt x="298" y="595"/>
                </a:cubicBezTo>
                <a:cubicBezTo>
                  <a:pt x="455" y="595"/>
                  <a:pt x="595" y="455"/>
                  <a:pt x="595" y="298"/>
                </a:cubicBezTo>
                <a:cubicBezTo>
                  <a:pt x="595" y="140"/>
                  <a:pt x="455" y="1"/>
                  <a:pt x="29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3"/>
          <p:cNvSpPr/>
          <p:nvPr/>
        </p:nvSpPr>
        <p:spPr>
          <a:xfrm>
            <a:off x="1775025" y="3866647"/>
            <a:ext cx="68711" cy="70732"/>
          </a:xfrm>
          <a:custGeom>
            <a:avLst/>
            <a:gdLst/>
            <a:ahLst/>
            <a:cxnLst/>
            <a:rect l="l" t="t" r="r" b="b"/>
            <a:pathLst>
              <a:path w="578" h="595" extrusionOk="0">
                <a:moveTo>
                  <a:pt x="280" y="1"/>
                </a:moveTo>
                <a:cubicBezTo>
                  <a:pt x="123" y="1"/>
                  <a:pt x="0" y="140"/>
                  <a:pt x="0" y="298"/>
                </a:cubicBezTo>
                <a:cubicBezTo>
                  <a:pt x="0" y="455"/>
                  <a:pt x="123" y="595"/>
                  <a:pt x="280" y="595"/>
                </a:cubicBezTo>
                <a:cubicBezTo>
                  <a:pt x="437" y="595"/>
                  <a:pt x="577" y="455"/>
                  <a:pt x="577" y="298"/>
                </a:cubicBezTo>
                <a:cubicBezTo>
                  <a:pt x="577" y="140"/>
                  <a:pt x="437" y="1"/>
                  <a:pt x="28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3"/>
          <p:cNvSpPr/>
          <p:nvPr/>
        </p:nvSpPr>
        <p:spPr>
          <a:xfrm>
            <a:off x="1935032" y="3866647"/>
            <a:ext cx="68711" cy="70732"/>
          </a:xfrm>
          <a:custGeom>
            <a:avLst/>
            <a:gdLst/>
            <a:ahLst/>
            <a:cxnLst/>
            <a:rect l="l" t="t" r="r" b="b"/>
            <a:pathLst>
              <a:path w="578" h="595" extrusionOk="0">
                <a:moveTo>
                  <a:pt x="298" y="1"/>
                </a:moveTo>
                <a:cubicBezTo>
                  <a:pt x="123" y="1"/>
                  <a:pt x="1" y="140"/>
                  <a:pt x="1" y="298"/>
                </a:cubicBezTo>
                <a:cubicBezTo>
                  <a:pt x="1" y="455"/>
                  <a:pt x="123" y="595"/>
                  <a:pt x="298" y="595"/>
                </a:cubicBezTo>
                <a:cubicBezTo>
                  <a:pt x="455" y="595"/>
                  <a:pt x="577" y="455"/>
                  <a:pt x="577" y="298"/>
                </a:cubicBezTo>
                <a:cubicBezTo>
                  <a:pt x="577" y="140"/>
                  <a:pt x="455" y="1"/>
                  <a:pt x="29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3"/>
          <p:cNvSpPr/>
          <p:nvPr/>
        </p:nvSpPr>
        <p:spPr>
          <a:xfrm>
            <a:off x="2095039" y="3866647"/>
            <a:ext cx="70732" cy="70732"/>
          </a:xfrm>
          <a:custGeom>
            <a:avLst/>
            <a:gdLst/>
            <a:ahLst/>
            <a:cxnLst/>
            <a:rect l="l" t="t" r="r" b="b"/>
            <a:pathLst>
              <a:path w="595" h="595" extrusionOk="0">
                <a:moveTo>
                  <a:pt x="298" y="1"/>
                </a:moveTo>
                <a:cubicBezTo>
                  <a:pt x="140" y="1"/>
                  <a:pt x="1" y="140"/>
                  <a:pt x="1" y="298"/>
                </a:cubicBezTo>
                <a:cubicBezTo>
                  <a:pt x="1" y="455"/>
                  <a:pt x="140" y="595"/>
                  <a:pt x="298" y="595"/>
                </a:cubicBezTo>
                <a:cubicBezTo>
                  <a:pt x="455" y="595"/>
                  <a:pt x="595" y="455"/>
                  <a:pt x="595" y="298"/>
                </a:cubicBezTo>
                <a:cubicBezTo>
                  <a:pt x="595" y="140"/>
                  <a:pt x="455" y="1"/>
                  <a:pt x="29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3"/>
          <p:cNvSpPr/>
          <p:nvPr/>
        </p:nvSpPr>
        <p:spPr>
          <a:xfrm>
            <a:off x="2257185" y="3866647"/>
            <a:ext cx="68592" cy="70732"/>
          </a:xfrm>
          <a:custGeom>
            <a:avLst/>
            <a:gdLst/>
            <a:ahLst/>
            <a:cxnLst/>
            <a:rect l="l" t="t" r="r" b="b"/>
            <a:pathLst>
              <a:path w="577" h="595" extrusionOk="0">
                <a:moveTo>
                  <a:pt x="280" y="1"/>
                </a:moveTo>
                <a:cubicBezTo>
                  <a:pt x="122" y="1"/>
                  <a:pt x="0" y="140"/>
                  <a:pt x="0" y="298"/>
                </a:cubicBezTo>
                <a:cubicBezTo>
                  <a:pt x="0" y="455"/>
                  <a:pt x="122" y="595"/>
                  <a:pt x="280" y="595"/>
                </a:cubicBezTo>
                <a:cubicBezTo>
                  <a:pt x="455" y="595"/>
                  <a:pt x="577" y="455"/>
                  <a:pt x="577" y="298"/>
                </a:cubicBezTo>
                <a:cubicBezTo>
                  <a:pt x="577" y="140"/>
                  <a:pt x="455" y="1"/>
                  <a:pt x="28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3"/>
          <p:cNvSpPr/>
          <p:nvPr/>
        </p:nvSpPr>
        <p:spPr>
          <a:xfrm>
            <a:off x="2016105" y="3706638"/>
            <a:ext cx="68711" cy="68711"/>
          </a:xfrm>
          <a:custGeom>
            <a:avLst/>
            <a:gdLst/>
            <a:ahLst/>
            <a:cxnLst/>
            <a:rect l="l" t="t" r="r" b="b"/>
            <a:pathLst>
              <a:path w="578" h="578" extrusionOk="0">
                <a:moveTo>
                  <a:pt x="280" y="0"/>
                </a:moveTo>
                <a:cubicBezTo>
                  <a:pt x="123" y="0"/>
                  <a:pt x="0" y="123"/>
                  <a:pt x="0" y="298"/>
                </a:cubicBezTo>
                <a:cubicBezTo>
                  <a:pt x="0" y="455"/>
                  <a:pt x="123" y="577"/>
                  <a:pt x="280" y="577"/>
                </a:cubicBezTo>
                <a:cubicBezTo>
                  <a:pt x="455" y="577"/>
                  <a:pt x="577" y="455"/>
                  <a:pt x="577" y="298"/>
                </a:cubicBezTo>
                <a:cubicBezTo>
                  <a:pt x="577" y="123"/>
                  <a:pt x="455" y="0"/>
                  <a:pt x="28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3"/>
          <p:cNvSpPr/>
          <p:nvPr/>
        </p:nvSpPr>
        <p:spPr>
          <a:xfrm>
            <a:off x="2176112" y="3706638"/>
            <a:ext cx="68711" cy="68711"/>
          </a:xfrm>
          <a:custGeom>
            <a:avLst/>
            <a:gdLst/>
            <a:ahLst/>
            <a:cxnLst/>
            <a:rect l="l" t="t" r="r" b="b"/>
            <a:pathLst>
              <a:path w="578" h="578" extrusionOk="0">
                <a:moveTo>
                  <a:pt x="298" y="0"/>
                </a:moveTo>
                <a:cubicBezTo>
                  <a:pt x="140" y="0"/>
                  <a:pt x="0" y="123"/>
                  <a:pt x="0" y="298"/>
                </a:cubicBezTo>
                <a:cubicBezTo>
                  <a:pt x="0" y="455"/>
                  <a:pt x="140" y="577"/>
                  <a:pt x="298" y="577"/>
                </a:cubicBezTo>
                <a:cubicBezTo>
                  <a:pt x="455" y="577"/>
                  <a:pt x="577" y="455"/>
                  <a:pt x="577" y="298"/>
                </a:cubicBezTo>
                <a:cubicBezTo>
                  <a:pt x="577" y="123"/>
                  <a:pt x="455" y="0"/>
                  <a:pt x="29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3"/>
          <p:cNvSpPr/>
          <p:nvPr/>
        </p:nvSpPr>
        <p:spPr>
          <a:xfrm>
            <a:off x="2338140" y="3706638"/>
            <a:ext cx="68711" cy="68711"/>
          </a:xfrm>
          <a:custGeom>
            <a:avLst/>
            <a:gdLst/>
            <a:ahLst/>
            <a:cxnLst/>
            <a:rect l="l" t="t" r="r" b="b"/>
            <a:pathLst>
              <a:path w="578" h="578" extrusionOk="0">
                <a:moveTo>
                  <a:pt x="281" y="0"/>
                </a:moveTo>
                <a:cubicBezTo>
                  <a:pt x="123" y="0"/>
                  <a:pt x="1" y="123"/>
                  <a:pt x="1" y="298"/>
                </a:cubicBezTo>
                <a:cubicBezTo>
                  <a:pt x="1" y="455"/>
                  <a:pt x="123" y="577"/>
                  <a:pt x="281" y="577"/>
                </a:cubicBezTo>
                <a:cubicBezTo>
                  <a:pt x="438" y="577"/>
                  <a:pt x="578" y="455"/>
                  <a:pt x="578" y="298"/>
                </a:cubicBezTo>
                <a:cubicBezTo>
                  <a:pt x="578" y="123"/>
                  <a:pt x="438" y="0"/>
                  <a:pt x="28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3"/>
          <p:cNvSpPr/>
          <p:nvPr/>
        </p:nvSpPr>
        <p:spPr>
          <a:xfrm>
            <a:off x="1693952" y="4028796"/>
            <a:ext cx="68711" cy="68592"/>
          </a:xfrm>
          <a:custGeom>
            <a:avLst/>
            <a:gdLst/>
            <a:ahLst/>
            <a:cxnLst/>
            <a:rect l="l" t="t" r="r" b="b"/>
            <a:pathLst>
              <a:path w="578" h="577" extrusionOk="0">
                <a:moveTo>
                  <a:pt x="298" y="0"/>
                </a:moveTo>
                <a:cubicBezTo>
                  <a:pt x="123" y="0"/>
                  <a:pt x="1" y="122"/>
                  <a:pt x="1" y="297"/>
                </a:cubicBezTo>
                <a:cubicBezTo>
                  <a:pt x="1" y="455"/>
                  <a:pt x="123" y="577"/>
                  <a:pt x="298" y="577"/>
                </a:cubicBezTo>
                <a:cubicBezTo>
                  <a:pt x="455" y="577"/>
                  <a:pt x="578" y="455"/>
                  <a:pt x="578" y="297"/>
                </a:cubicBezTo>
                <a:cubicBezTo>
                  <a:pt x="578" y="122"/>
                  <a:pt x="455" y="0"/>
                  <a:pt x="29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3"/>
          <p:cNvSpPr/>
          <p:nvPr/>
        </p:nvSpPr>
        <p:spPr>
          <a:xfrm>
            <a:off x="1853959" y="4028796"/>
            <a:ext cx="70851" cy="68592"/>
          </a:xfrm>
          <a:custGeom>
            <a:avLst/>
            <a:gdLst/>
            <a:ahLst/>
            <a:cxnLst/>
            <a:rect l="l" t="t" r="r" b="b"/>
            <a:pathLst>
              <a:path w="596" h="577" extrusionOk="0">
                <a:moveTo>
                  <a:pt x="298" y="0"/>
                </a:moveTo>
                <a:cubicBezTo>
                  <a:pt x="141" y="0"/>
                  <a:pt x="1" y="122"/>
                  <a:pt x="1" y="297"/>
                </a:cubicBezTo>
                <a:cubicBezTo>
                  <a:pt x="1" y="455"/>
                  <a:pt x="141" y="577"/>
                  <a:pt x="298" y="577"/>
                </a:cubicBezTo>
                <a:cubicBezTo>
                  <a:pt x="455" y="577"/>
                  <a:pt x="595" y="455"/>
                  <a:pt x="595" y="297"/>
                </a:cubicBezTo>
                <a:cubicBezTo>
                  <a:pt x="595" y="122"/>
                  <a:pt x="455" y="0"/>
                  <a:pt x="29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3"/>
          <p:cNvSpPr/>
          <p:nvPr/>
        </p:nvSpPr>
        <p:spPr>
          <a:xfrm>
            <a:off x="1612879" y="4188805"/>
            <a:ext cx="70851" cy="70732"/>
          </a:xfrm>
          <a:custGeom>
            <a:avLst/>
            <a:gdLst/>
            <a:ahLst/>
            <a:cxnLst/>
            <a:rect l="l" t="t" r="r" b="b"/>
            <a:pathLst>
              <a:path w="596" h="595" extrusionOk="0">
                <a:moveTo>
                  <a:pt x="298" y="0"/>
                </a:moveTo>
                <a:cubicBezTo>
                  <a:pt x="141" y="0"/>
                  <a:pt x="1" y="140"/>
                  <a:pt x="1" y="297"/>
                </a:cubicBezTo>
                <a:cubicBezTo>
                  <a:pt x="1" y="455"/>
                  <a:pt x="141" y="594"/>
                  <a:pt x="298" y="594"/>
                </a:cubicBezTo>
                <a:cubicBezTo>
                  <a:pt x="455" y="594"/>
                  <a:pt x="595" y="455"/>
                  <a:pt x="595" y="297"/>
                </a:cubicBezTo>
                <a:cubicBezTo>
                  <a:pt x="595" y="140"/>
                  <a:pt x="455" y="0"/>
                  <a:pt x="29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3"/>
          <p:cNvSpPr/>
          <p:nvPr/>
        </p:nvSpPr>
        <p:spPr>
          <a:xfrm>
            <a:off x="1775025" y="4188805"/>
            <a:ext cx="68711" cy="70732"/>
          </a:xfrm>
          <a:custGeom>
            <a:avLst/>
            <a:gdLst/>
            <a:ahLst/>
            <a:cxnLst/>
            <a:rect l="l" t="t" r="r" b="b"/>
            <a:pathLst>
              <a:path w="578" h="595" extrusionOk="0">
                <a:moveTo>
                  <a:pt x="280" y="0"/>
                </a:moveTo>
                <a:cubicBezTo>
                  <a:pt x="123" y="0"/>
                  <a:pt x="0" y="140"/>
                  <a:pt x="0" y="297"/>
                </a:cubicBezTo>
                <a:cubicBezTo>
                  <a:pt x="0" y="455"/>
                  <a:pt x="123" y="594"/>
                  <a:pt x="280" y="594"/>
                </a:cubicBezTo>
                <a:cubicBezTo>
                  <a:pt x="437" y="594"/>
                  <a:pt x="577" y="455"/>
                  <a:pt x="577" y="297"/>
                </a:cubicBezTo>
                <a:cubicBezTo>
                  <a:pt x="577" y="140"/>
                  <a:pt x="437" y="0"/>
                  <a:pt x="28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3"/>
          <p:cNvSpPr/>
          <p:nvPr/>
        </p:nvSpPr>
        <p:spPr>
          <a:xfrm>
            <a:off x="1935032" y="4188805"/>
            <a:ext cx="68711" cy="70732"/>
          </a:xfrm>
          <a:custGeom>
            <a:avLst/>
            <a:gdLst/>
            <a:ahLst/>
            <a:cxnLst/>
            <a:rect l="l" t="t" r="r" b="b"/>
            <a:pathLst>
              <a:path w="578" h="595" extrusionOk="0">
                <a:moveTo>
                  <a:pt x="298" y="0"/>
                </a:moveTo>
                <a:cubicBezTo>
                  <a:pt x="123" y="0"/>
                  <a:pt x="1" y="140"/>
                  <a:pt x="1" y="297"/>
                </a:cubicBezTo>
                <a:cubicBezTo>
                  <a:pt x="1" y="455"/>
                  <a:pt x="123" y="594"/>
                  <a:pt x="298" y="594"/>
                </a:cubicBezTo>
                <a:cubicBezTo>
                  <a:pt x="455" y="594"/>
                  <a:pt x="577" y="455"/>
                  <a:pt x="577" y="297"/>
                </a:cubicBezTo>
                <a:cubicBezTo>
                  <a:pt x="577" y="140"/>
                  <a:pt x="455" y="0"/>
                  <a:pt x="29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3"/>
          <p:cNvSpPr/>
          <p:nvPr/>
        </p:nvSpPr>
        <p:spPr>
          <a:xfrm>
            <a:off x="2095039" y="4188805"/>
            <a:ext cx="70732" cy="70732"/>
          </a:xfrm>
          <a:custGeom>
            <a:avLst/>
            <a:gdLst/>
            <a:ahLst/>
            <a:cxnLst/>
            <a:rect l="l" t="t" r="r" b="b"/>
            <a:pathLst>
              <a:path w="595" h="595" extrusionOk="0">
                <a:moveTo>
                  <a:pt x="298" y="0"/>
                </a:moveTo>
                <a:cubicBezTo>
                  <a:pt x="140" y="0"/>
                  <a:pt x="1" y="140"/>
                  <a:pt x="1" y="297"/>
                </a:cubicBezTo>
                <a:cubicBezTo>
                  <a:pt x="1" y="455"/>
                  <a:pt x="140" y="594"/>
                  <a:pt x="298" y="594"/>
                </a:cubicBezTo>
                <a:cubicBezTo>
                  <a:pt x="455" y="594"/>
                  <a:pt x="595" y="455"/>
                  <a:pt x="595" y="297"/>
                </a:cubicBezTo>
                <a:cubicBezTo>
                  <a:pt x="595" y="140"/>
                  <a:pt x="455" y="0"/>
                  <a:pt x="29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3"/>
          <p:cNvSpPr/>
          <p:nvPr/>
        </p:nvSpPr>
        <p:spPr>
          <a:xfrm>
            <a:off x="2257185" y="4188805"/>
            <a:ext cx="68592" cy="70732"/>
          </a:xfrm>
          <a:custGeom>
            <a:avLst/>
            <a:gdLst/>
            <a:ahLst/>
            <a:cxnLst/>
            <a:rect l="l" t="t" r="r" b="b"/>
            <a:pathLst>
              <a:path w="577" h="595" extrusionOk="0">
                <a:moveTo>
                  <a:pt x="280" y="0"/>
                </a:moveTo>
                <a:cubicBezTo>
                  <a:pt x="122" y="0"/>
                  <a:pt x="0" y="140"/>
                  <a:pt x="0" y="297"/>
                </a:cubicBezTo>
                <a:cubicBezTo>
                  <a:pt x="0" y="455"/>
                  <a:pt x="122" y="594"/>
                  <a:pt x="280" y="594"/>
                </a:cubicBezTo>
                <a:cubicBezTo>
                  <a:pt x="455" y="594"/>
                  <a:pt x="577" y="455"/>
                  <a:pt x="577" y="297"/>
                </a:cubicBezTo>
                <a:cubicBezTo>
                  <a:pt x="577" y="140"/>
                  <a:pt x="455" y="0"/>
                  <a:pt x="28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3"/>
          <p:cNvSpPr/>
          <p:nvPr/>
        </p:nvSpPr>
        <p:spPr>
          <a:xfrm>
            <a:off x="2016105" y="4028796"/>
            <a:ext cx="68711" cy="68592"/>
          </a:xfrm>
          <a:custGeom>
            <a:avLst/>
            <a:gdLst/>
            <a:ahLst/>
            <a:cxnLst/>
            <a:rect l="l" t="t" r="r" b="b"/>
            <a:pathLst>
              <a:path w="578" h="577" extrusionOk="0">
                <a:moveTo>
                  <a:pt x="280" y="0"/>
                </a:moveTo>
                <a:cubicBezTo>
                  <a:pt x="123" y="0"/>
                  <a:pt x="0" y="122"/>
                  <a:pt x="0" y="297"/>
                </a:cubicBezTo>
                <a:cubicBezTo>
                  <a:pt x="0" y="455"/>
                  <a:pt x="123" y="577"/>
                  <a:pt x="280" y="577"/>
                </a:cubicBezTo>
                <a:cubicBezTo>
                  <a:pt x="455" y="577"/>
                  <a:pt x="577" y="455"/>
                  <a:pt x="577" y="297"/>
                </a:cubicBezTo>
                <a:cubicBezTo>
                  <a:pt x="577" y="122"/>
                  <a:pt x="455" y="0"/>
                  <a:pt x="28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3"/>
          <p:cNvSpPr/>
          <p:nvPr/>
        </p:nvSpPr>
        <p:spPr>
          <a:xfrm>
            <a:off x="2176112" y="4028796"/>
            <a:ext cx="68711" cy="68592"/>
          </a:xfrm>
          <a:custGeom>
            <a:avLst/>
            <a:gdLst/>
            <a:ahLst/>
            <a:cxnLst/>
            <a:rect l="l" t="t" r="r" b="b"/>
            <a:pathLst>
              <a:path w="578" h="577" extrusionOk="0">
                <a:moveTo>
                  <a:pt x="298" y="0"/>
                </a:moveTo>
                <a:cubicBezTo>
                  <a:pt x="140" y="0"/>
                  <a:pt x="0" y="122"/>
                  <a:pt x="0" y="297"/>
                </a:cubicBezTo>
                <a:cubicBezTo>
                  <a:pt x="0" y="455"/>
                  <a:pt x="140" y="577"/>
                  <a:pt x="298" y="577"/>
                </a:cubicBezTo>
                <a:cubicBezTo>
                  <a:pt x="455" y="577"/>
                  <a:pt x="577" y="455"/>
                  <a:pt x="577" y="297"/>
                </a:cubicBezTo>
                <a:cubicBezTo>
                  <a:pt x="577" y="122"/>
                  <a:pt x="455" y="0"/>
                  <a:pt x="29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3"/>
          <p:cNvSpPr/>
          <p:nvPr/>
        </p:nvSpPr>
        <p:spPr>
          <a:xfrm>
            <a:off x="2338140" y="4028796"/>
            <a:ext cx="68711" cy="68592"/>
          </a:xfrm>
          <a:custGeom>
            <a:avLst/>
            <a:gdLst/>
            <a:ahLst/>
            <a:cxnLst/>
            <a:rect l="l" t="t" r="r" b="b"/>
            <a:pathLst>
              <a:path w="578" h="577" extrusionOk="0">
                <a:moveTo>
                  <a:pt x="281" y="0"/>
                </a:moveTo>
                <a:cubicBezTo>
                  <a:pt x="123" y="0"/>
                  <a:pt x="1" y="122"/>
                  <a:pt x="1" y="297"/>
                </a:cubicBezTo>
                <a:cubicBezTo>
                  <a:pt x="1" y="455"/>
                  <a:pt x="123" y="577"/>
                  <a:pt x="281" y="577"/>
                </a:cubicBezTo>
                <a:cubicBezTo>
                  <a:pt x="438" y="577"/>
                  <a:pt x="578" y="455"/>
                  <a:pt x="578" y="297"/>
                </a:cubicBezTo>
                <a:cubicBezTo>
                  <a:pt x="578" y="122"/>
                  <a:pt x="438" y="0"/>
                  <a:pt x="28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3"/>
          <p:cNvSpPr/>
          <p:nvPr/>
        </p:nvSpPr>
        <p:spPr>
          <a:xfrm>
            <a:off x="1693952" y="4350835"/>
            <a:ext cx="68711" cy="68711"/>
          </a:xfrm>
          <a:custGeom>
            <a:avLst/>
            <a:gdLst/>
            <a:ahLst/>
            <a:cxnLst/>
            <a:rect l="l" t="t" r="r" b="b"/>
            <a:pathLst>
              <a:path w="578" h="578" extrusionOk="0">
                <a:moveTo>
                  <a:pt x="298" y="1"/>
                </a:moveTo>
                <a:cubicBezTo>
                  <a:pt x="123" y="1"/>
                  <a:pt x="1" y="123"/>
                  <a:pt x="1" y="280"/>
                </a:cubicBezTo>
                <a:cubicBezTo>
                  <a:pt x="1" y="455"/>
                  <a:pt x="123" y="578"/>
                  <a:pt x="298" y="578"/>
                </a:cubicBezTo>
                <a:cubicBezTo>
                  <a:pt x="455" y="578"/>
                  <a:pt x="578" y="455"/>
                  <a:pt x="578" y="280"/>
                </a:cubicBezTo>
                <a:cubicBezTo>
                  <a:pt x="578" y="123"/>
                  <a:pt x="455" y="1"/>
                  <a:pt x="29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3"/>
          <p:cNvSpPr/>
          <p:nvPr/>
        </p:nvSpPr>
        <p:spPr>
          <a:xfrm>
            <a:off x="1853959" y="4350835"/>
            <a:ext cx="70851" cy="68711"/>
          </a:xfrm>
          <a:custGeom>
            <a:avLst/>
            <a:gdLst/>
            <a:ahLst/>
            <a:cxnLst/>
            <a:rect l="l" t="t" r="r" b="b"/>
            <a:pathLst>
              <a:path w="596" h="578" extrusionOk="0">
                <a:moveTo>
                  <a:pt x="298" y="1"/>
                </a:moveTo>
                <a:cubicBezTo>
                  <a:pt x="141" y="1"/>
                  <a:pt x="1" y="123"/>
                  <a:pt x="1" y="280"/>
                </a:cubicBezTo>
                <a:cubicBezTo>
                  <a:pt x="1" y="455"/>
                  <a:pt x="141" y="578"/>
                  <a:pt x="298" y="578"/>
                </a:cubicBezTo>
                <a:cubicBezTo>
                  <a:pt x="455" y="578"/>
                  <a:pt x="595" y="455"/>
                  <a:pt x="595" y="280"/>
                </a:cubicBezTo>
                <a:cubicBezTo>
                  <a:pt x="595" y="123"/>
                  <a:pt x="455" y="1"/>
                  <a:pt x="29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3"/>
          <p:cNvSpPr/>
          <p:nvPr/>
        </p:nvSpPr>
        <p:spPr>
          <a:xfrm>
            <a:off x="1612879" y="4510845"/>
            <a:ext cx="70851" cy="68711"/>
          </a:xfrm>
          <a:custGeom>
            <a:avLst/>
            <a:gdLst/>
            <a:ahLst/>
            <a:cxnLst/>
            <a:rect l="l" t="t" r="r" b="b"/>
            <a:pathLst>
              <a:path w="596" h="578" extrusionOk="0">
                <a:moveTo>
                  <a:pt x="298" y="1"/>
                </a:moveTo>
                <a:cubicBezTo>
                  <a:pt x="141" y="1"/>
                  <a:pt x="1" y="141"/>
                  <a:pt x="1" y="298"/>
                </a:cubicBezTo>
                <a:cubicBezTo>
                  <a:pt x="1" y="455"/>
                  <a:pt x="141" y="578"/>
                  <a:pt x="298" y="578"/>
                </a:cubicBezTo>
                <a:cubicBezTo>
                  <a:pt x="455" y="578"/>
                  <a:pt x="595" y="455"/>
                  <a:pt x="595" y="298"/>
                </a:cubicBezTo>
                <a:cubicBezTo>
                  <a:pt x="595" y="141"/>
                  <a:pt x="455" y="1"/>
                  <a:pt x="29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3"/>
          <p:cNvSpPr/>
          <p:nvPr/>
        </p:nvSpPr>
        <p:spPr>
          <a:xfrm>
            <a:off x="1775025" y="4510845"/>
            <a:ext cx="68711" cy="68711"/>
          </a:xfrm>
          <a:custGeom>
            <a:avLst/>
            <a:gdLst/>
            <a:ahLst/>
            <a:cxnLst/>
            <a:rect l="l" t="t" r="r" b="b"/>
            <a:pathLst>
              <a:path w="578" h="578" extrusionOk="0">
                <a:moveTo>
                  <a:pt x="280" y="1"/>
                </a:moveTo>
                <a:cubicBezTo>
                  <a:pt x="123" y="1"/>
                  <a:pt x="0" y="141"/>
                  <a:pt x="0" y="298"/>
                </a:cubicBezTo>
                <a:cubicBezTo>
                  <a:pt x="0" y="455"/>
                  <a:pt x="123" y="578"/>
                  <a:pt x="280" y="578"/>
                </a:cubicBezTo>
                <a:cubicBezTo>
                  <a:pt x="437" y="578"/>
                  <a:pt x="577" y="455"/>
                  <a:pt x="577" y="298"/>
                </a:cubicBezTo>
                <a:cubicBezTo>
                  <a:pt x="577" y="141"/>
                  <a:pt x="437" y="1"/>
                  <a:pt x="28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3"/>
          <p:cNvSpPr/>
          <p:nvPr/>
        </p:nvSpPr>
        <p:spPr>
          <a:xfrm>
            <a:off x="1935032" y="4510845"/>
            <a:ext cx="68711" cy="68711"/>
          </a:xfrm>
          <a:custGeom>
            <a:avLst/>
            <a:gdLst/>
            <a:ahLst/>
            <a:cxnLst/>
            <a:rect l="l" t="t" r="r" b="b"/>
            <a:pathLst>
              <a:path w="578" h="578" extrusionOk="0">
                <a:moveTo>
                  <a:pt x="298" y="1"/>
                </a:moveTo>
                <a:cubicBezTo>
                  <a:pt x="123" y="1"/>
                  <a:pt x="1" y="141"/>
                  <a:pt x="1" y="298"/>
                </a:cubicBezTo>
                <a:cubicBezTo>
                  <a:pt x="1" y="455"/>
                  <a:pt x="123" y="578"/>
                  <a:pt x="298" y="578"/>
                </a:cubicBezTo>
                <a:cubicBezTo>
                  <a:pt x="455" y="578"/>
                  <a:pt x="577" y="455"/>
                  <a:pt x="577" y="298"/>
                </a:cubicBezTo>
                <a:cubicBezTo>
                  <a:pt x="577" y="141"/>
                  <a:pt x="455" y="1"/>
                  <a:pt x="29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3"/>
          <p:cNvSpPr/>
          <p:nvPr/>
        </p:nvSpPr>
        <p:spPr>
          <a:xfrm>
            <a:off x="2095039" y="4510845"/>
            <a:ext cx="70732" cy="68711"/>
          </a:xfrm>
          <a:custGeom>
            <a:avLst/>
            <a:gdLst/>
            <a:ahLst/>
            <a:cxnLst/>
            <a:rect l="l" t="t" r="r" b="b"/>
            <a:pathLst>
              <a:path w="595" h="578" extrusionOk="0">
                <a:moveTo>
                  <a:pt x="298" y="1"/>
                </a:moveTo>
                <a:cubicBezTo>
                  <a:pt x="140" y="1"/>
                  <a:pt x="1" y="141"/>
                  <a:pt x="1" y="298"/>
                </a:cubicBezTo>
                <a:cubicBezTo>
                  <a:pt x="1" y="455"/>
                  <a:pt x="140" y="578"/>
                  <a:pt x="298" y="578"/>
                </a:cubicBezTo>
                <a:cubicBezTo>
                  <a:pt x="455" y="578"/>
                  <a:pt x="595" y="455"/>
                  <a:pt x="595" y="298"/>
                </a:cubicBezTo>
                <a:cubicBezTo>
                  <a:pt x="595" y="141"/>
                  <a:pt x="455" y="1"/>
                  <a:pt x="29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3"/>
          <p:cNvSpPr/>
          <p:nvPr/>
        </p:nvSpPr>
        <p:spPr>
          <a:xfrm>
            <a:off x="2257185" y="4510845"/>
            <a:ext cx="68592" cy="68711"/>
          </a:xfrm>
          <a:custGeom>
            <a:avLst/>
            <a:gdLst/>
            <a:ahLst/>
            <a:cxnLst/>
            <a:rect l="l" t="t" r="r" b="b"/>
            <a:pathLst>
              <a:path w="577" h="578" extrusionOk="0">
                <a:moveTo>
                  <a:pt x="280" y="1"/>
                </a:moveTo>
                <a:cubicBezTo>
                  <a:pt x="122" y="1"/>
                  <a:pt x="0" y="141"/>
                  <a:pt x="0" y="298"/>
                </a:cubicBezTo>
                <a:cubicBezTo>
                  <a:pt x="0" y="455"/>
                  <a:pt x="122" y="578"/>
                  <a:pt x="280" y="578"/>
                </a:cubicBezTo>
                <a:cubicBezTo>
                  <a:pt x="455" y="578"/>
                  <a:pt x="577" y="455"/>
                  <a:pt x="577" y="298"/>
                </a:cubicBezTo>
                <a:cubicBezTo>
                  <a:pt x="577" y="141"/>
                  <a:pt x="455" y="1"/>
                  <a:pt x="28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3"/>
          <p:cNvSpPr/>
          <p:nvPr/>
        </p:nvSpPr>
        <p:spPr>
          <a:xfrm>
            <a:off x="2016105" y="4350835"/>
            <a:ext cx="68711" cy="68711"/>
          </a:xfrm>
          <a:custGeom>
            <a:avLst/>
            <a:gdLst/>
            <a:ahLst/>
            <a:cxnLst/>
            <a:rect l="l" t="t" r="r" b="b"/>
            <a:pathLst>
              <a:path w="578" h="578" extrusionOk="0">
                <a:moveTo>
                  <a:pt x="280" y="1"/>
                </a:moveTo>
                <a:cubicBezTo>
                  <a:pt x="123" y="1"/>
                  <a:pt x="0" y="123"/>
                  <a:pt x="0" y="280"/>
                </a:cubicBezTo>
                <a:cubicBezTo>
                  <a:pt x="0" y="455"/>
                  <a:pt x="123" y="578"/>
                  <a:pt x="280" y="578"/>
                </a:cubicBezTo>
                <a:cubicBezTo>
                  <a:pt x="455" y="578"/>
                  <a:pt x="577" y="455"/>
                  <a:pt x="577" y="280"/>
                </a:cubicBezTo>
                <a:cubicBezTo>
                  <a:pt x="577" y="123"/>
                  <a:pt x="455" y="1"/>
                  <a:pt x="28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3"/>
          <p:cNvSpPr/>
          <p:nvPr/>
        </p:nvSpPr>
        <p:spPr>
          <a:xfrm>
            <a:off x="2176112" y="4350835"/>
            <a:ext cx="68711" cy="68711"/>
          </a:xfrm>
          <a:custGeom>
            <a:avLst/>
            <a:gdLst/>
            <a:ahLst/>
            <a:cxnLst/>
            <a:rect l="l" t="t" r="r" b="b"/>
            <a:pathLst>
              <a:path w="578" h="578" extrusionOk="0">
                <a:moveTo>
                  <a:pt x="298" y="1"/>
                </a:moveTo>
                <a:cubicBezTo>
                  <a:pt x="140" y="1"/>
                  <a:pt x="0" y="123"/>
                  <a:pt x="0" y="280"/>
                </a:cubicBezTo>
                <a:cubicBezTo>
                  <a:pt x="0" y="455"/>
                  <a:pt x="140" y="578"/>
                  <a:pt x="298" y="578"/>
                </a:cubicBezTo>
                <a:cubicBezTo>
                  <a:pt x="455" y="578"/>
                  <a:pt x="577" y="455"/>
                  <a:pt x="577" y="280"/>
                </a:cubicBezTo>
                <a:cubicBezTo>
                  <a:pt x="577" y="123"/>
                  <a:pt x="455" y="1"/>
                  <a:pt x="29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3"/>
          <p:cNvSpPr/>
          <p:nvPr/>
        </p:nvSpPr>
        <p:spPr>
          <a:xfrm>
            <a:off x="2338140" y="4350835"/>
            <a:ext cx="68711" cy="68711"/>
          </a:xfrm>
          <a:custGeom>
            <a:avLst/>
            <a:gdLst/>
            <a:ahLst/>
            <a:cxnLst/>
            <a:rect l="l" t="t" r="r" b="b"/>
            <a:pathLst>
              <a:path w="578" h="578" extrusionOk="0">
                <a:moveTo>
                  <a:pt x="281" y="1"/>
                </a:moveTo>
                <a:cubicBezTo>
                  <a:pt x="123" y="1"/>
                  <a:pt x="1" y="123"/>
                  <a:pt x="1" y="280"/>
                </a:cubicBezTo>
                <a:cubicBezTo>
                  <a:pt x="1" y="455"/>
                  <a:pt x="123" y="578"/>
                  <a:pt x="281" y="578"/>
                </a:cubicBezTo>
                <a:cubicBezTo>
                  <a:pt x="438" y="578"/>
                  <a:pt x="578" y="455"/>
                  <a:pt x="578" y="280"/>
                </a:cubicBezTo>
                <a:cubicBezTo>
                  <a:pt x="578" y="123"/>
                  <a:pt x="438" y="1"/>
                  <a:pt x="281"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3"/>
          <p:cNvSpPr/>
          <p:nvPr/>
        </p:nvSpPr>
        <p:spPr>
          <a:xfrm>
            <a:off x="2417192" y="3224470"/>
            <a:ext cx="70732" cy="68711"/>
          </a:xfrm>
          <a:custGeom>
            <a:avLst/>
            <a:gdLst/>
            <a:ahLst/>
            <a:cxnLst/>
            <a:rect l="l" t="t" r="r" b="b"/>
            <a:pathLst>
              <a:path w="595" h="578" extrusionOk="0">
                <a:moveTo>
                  <a:pt x="297" y="1"/>
                </a:moveTo>
                <a:cubicBezTo>
                  <a:pt x="140" y="1"/>
                  <a:pt x="0" y="123"/>
                  <a:pt x="0" y="281"/>
                </a:cubicBezTo>
                <a:cubicBezTo>
                  <a:pt x="0" y="455"/>
                  <a:pt x="140" y="578"/>
                  <a:pt x="297" y="578"/>
                </a:cubicBezTo>
                <a:cubicBezTo>
                  <a:pt x="455" y="578"/>
                  <a:pt x="595" y="455"/>
                  <a:pt x="595" y="281"/>
                </a:cubicBezTo>
                <a:cubicBezTo>
                  <a:pt x="595" y="123"/>
                  <a:pt x="455" y="1"/>
                  <a:pt x="297"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3"/>
          <p:cNvSpPr/>
          <p:nvPr/>
        </p:nvSpPr>
        <p:spPr>
          <a:xfrm>
            <a:off x="2417192" y="3546628"/>
            <a:ext cx="70732" cy="68711"/>
          </a:xfrm>
          <a:custGeom>
            <a:avLst/>
            <a:gdLst/>
            <a:ahLst/>
            <a:cxnLst/>
            <a:rect l="l" t="t" r="r" b="b"/>
            <a:pathLst>
              <a:path w="595" h="578" extrusionOk="0">
                <a:moveTo>
                  <a:pt x="297" y="0"/>
                </a:moveTo>
                <a:cubicBezTo>
                  <a:pt x="140" y="0"/>
                  <a:pt x="0" y="123"/>
                  <a:pt x="0" y="280"/>
                </a:cubicBezTo>
                <a:cubicBezTo>
                  <a:pt x="0" y="437"/>
                  <a:pt x="140" y="577"/>
                  <a:pt x="297" y="577"/>
                </a:cubicBezTo>
                <a:cubicBezTo>
                  <a:pt x="455" y="577"/>
                  <a:pt x="595" y="437"/>
                  <a:pt x="595" y="280"/>
                </a:cubicBezTo>
                <a:cubicBezTo>
                  <a:pt x="595" y="123"/>
                  <a:pt x="455" y="0"/>
                  <a:pt x="297"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3"/>
          <p:cNvSpPr/>
          <p:nvPr/>
        </p:nvSpPr>
        <p:spPr>
          <a:xfrm>
            <a:off x="2338140" y="3384479"/>
            <a:ext cx="68711" cy="70851"/>
          </a:xfrm>
          <a:custGeom>
            <a:avLst/>
            <a:gdLst/>
            <a:ahLst/>
            <a:cxnLst/>
            <a:rect l="l" t="t" r="r" b="b"/>
            <a:pathLst>
              <a:path w="578" h="596" extrusionOk="0">
                <a:moveTo>
                  <a:pt x="281" y="1"/>
                </a:moveTo>
                <a:cubicBezTo>
                  <a:pt x="123" y="1"/>
                  <a:pt x="1" y="141"/>
                  <a:pt x="1" y="298"/>
                </a:cubicBezTo>
                <a:cubicBezTo>
                  <a:pt x="1" y="455"/>
                  <a:pt x="123" y="595"/>
                  <a:pt x="281" y="595"/>
                </a:cubicBezTo>
                <a:cubicBezTo>
                  <a:pt x="438" y="595"/>
                  <a:pt x="578" y="455"/>
                  <a:pt x="578" y="298"/>
                </a:cubicBezTo>
                <a:cubicBezTo>
                  <a:pt x="578" y="141"/>
                  <a:pt x="438" y="1"/>
                  <a:pt x="281"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3"/>
          <p:cNvSpPr/>
          <p:nvPr/>
        </p:nvSpPr>
        <p:spPr>
          <a:xfrm>
            <a:off x="2498147" y="3384479"/>
            <a:ext cx="68711" cy="70851"/>
          </a:xfrm>
          <a:custGeom>
            <a:avLst/>
            <a:gdLst/>
            <a:ahLst/>
            <a:cxnLst/>
            <a:rect l="l" t="t" r="r" b="b"/>
            <a:pathLst>
              <a:path w="578" h="596" extrusionOk="0">
                <a:moveTo>
                  <a:pt x="298" y="1"/>
                </a:moveTo>
                <a:cubicBezTo>
                  <a:pt x="123" y="1"/>
                  <a:pt x="1" y="141"/>
                  <a:pt x="1" y="298"/>
                </a:cubicBezTo>
                <a:cubicBezTo>
                  <a:pt x="1" y="455"/>
                  <a:pt x="123" y="595"/>
                  <a:pt x="298" y="595"/>
                </a:cubicBezTo>
                <a:cubicBezTo>
                  <a:pt x="455" y="595"/>
                  <a:pt x="578" y="455"/>
                  <a:pt x="578" y="298"/>
                </a:cubicBezTo>
                <a:cubicBezTo>
                  <a:pt x="578" y="141"/>
                  <a:pt x="455" y="1"/>
                  <a:pt x="29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3"/>
          <p:cNvSpPr/>
          <p:nvPr/>
        </p:nvSpPr>
        <p:spPr>
          <a:xfrm>
            <a:off x="2417192" y="3866647"/>
            <a:ext cx="70732" cy="70732"/>
          </a:xfrm>
          <a:custGeom>
            <a:avLst/>
            <a:gdLst/>
            <a:ahLst/>
            <a:cxnLst/>
            <a:rect l="l" t="t" r="r" b="b"/>
            <a:pathLst>
              <a:path w="595" h="595" extrusionOk="0">
                <a:moveTo>
                  <a:pt x="297" y="1"/>
                </a:moveTo>
                <a:cubicBezTo>
                  <a:pt x="140" y="1"/>
                  <a:pt x="0" y="140"/>
                  <a:pt x="0" y="298"/>
                </a:cubicBezTo>
                <a:cubicBezTo>
                  <a:pt x="0" y="455"/>
                  <a:pt x="140" y="595"/>
                  <a:pt x="297" y="595"/>
                </a:cubicBezTo>
                <a:cubicBezTo>
                  <a:pt x="455" y="595"/>
                  <a:pt x="595" y="455"/>
                  <a:pt x="595" y="298"/>
                </a:cubicBezTo>
                <a:cubicBezTo>
                  <a:pt x="595" y="140"/>
                  <a:pt x="455" y="1"/>
                  <a:pt x="297"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3"/>
          <p:cNvSpPr/>
          <p:nvPr/>
        </p:nvSpPr>
        <p:spPr>
          <a:xfrm>
            <a:off x="2338140" y="3706638"/>
            <a:ext cx="68711" cy="68711"/>
          </a:xfrm>
          <a:custGeom>
            <a:avLst/>
            <a:gdLst/>
            <a:ahLst/>
            <a:cxnLst/>
            <a:rect l="l" t="t" r="r" b="b"/>
            <a:pathLst>
              <a:path w="578" h="578" extrusionOk="0">
                <a:moveTo>
                  <a:pt x="281" y="0"/>
                </a:moveTo>
                <a:cubicBezTo>
                  <a:pt x="123" y="0"/>
                  <a:pt x="1" y="123"/>
                  <a:pt x="1" y="298"/>
                </a:cubicBezTo>
                <a:cubicBezTo>
                  <a:pt x="1" y="455"/>
                  <a:pt x="123" y="577"/>
                  <a:pt x="281" y="577"/>
                </a:cubicBezTo>
                <a:cubicBezTo>
                  <a:pt x="438" y="577"/>
                  <a:pt x="578" y="455"/>
                  <a:pt x="578" y="298"/>
                </a:cubicBezTo>
                <a:cubicBezTo>
                  <a:pt x="578" y="123"/>
                  <a:pt x="438" y="0"/>
                  <a:pt x="28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3"/>
          <p:cNvSpPr/>
          <p:nvPr/>
        </p:nvSpPr>
        <p:spPr>
          <a:xfrm>
            <a:off x="2498147" y="3706638"/>
            <a:ext cx="68711" cy="68711"/>
          </a:xfrm>
          <a:custGeom>
            <a:avLst/>
            <a:gdLst/>
            <a:ahLst/>
            <a:cxnLst/>
            <a:rect l="l" t="t" r="r" b="b"/>
            <a:pathLst>
              <a:path w="578" h="578" extrusionOk="0">
                <a:moveTo>
                  <a:pt x="298" y="0"/>
                </a:moveTo>
                <a:cubicBezTo>
                  <a:pt x="123" y="0"/>
                  <a:pt x="1" y="123"/>
                  <a:pt x="1" y="298"/>
                </a:cubicBezTo>
                <a:cubicBezTo>
                  <a:pt x="1" y="455"/>
                  <a:pt x="123" y="577"/>
                  <a:pt x="298" y="577"/>
                </a:cubicBezTo>
                <a:cubicBezTo>
                  <a:pt x="455" y="577"/>
                  <a:pt x="578" y="455"/>
                  <a:pt x="578" y="298"/>
                </a:cubicBezTo>
                <a:cubicBezTo>
                  <a:pt x="578" y="123"/>
                  <a:pt x="455" y="0"/>
                  <a:pt x="29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3"/>
          <p:cNvSpPr/>
          <p:nvPr/>
        </p:nvSpPr>
        <p:spPr>
          <a:xfrm>
            <a:off x="2417192" y="4188805"/>
            <a:ext cx="70732" cy="70732"/>
          </a:xfrm>
          <a:custGeom>
            <a:avLst/>
            <a:gdLst/>
            <a:ahLst/>
            <a:cxnLst/>
            <a:rect l="l" t="t" r="r" b="b"/>
            <a:pathLst>
              <a:path w="595" h="595" extrusionOk="0">
                <a:moveTo>
                  <a:pt x="297" y="0"/>
                </a:moveTo>
                <a:cubicBezTo>
                  <a:pt x="140" y="0"/>
                  <a:pt x="0" y="140"/>
                  <a:pt x="0" y="297"/>
                </a:cubicBezTo>
                <a:cubicBezTo>
                  <a:pt x="0" y="455"/>
                  <a:pt x="140" y="594"/>
                  <a:pt x="297" y="594"/>
                </a:cubicBezTo>
                <a:cubicBezTo>
                  <a:pt x="455" y="594"/>
                  <a:pt x="595" y="455"/>
                  <a:pt x="595" y="297"/>
                </a:cubicBezTo>
                <a:cubicBezTo>
                  <a:pt x="595" y="140"/>
                  <a:pt x="455" y="0"/>
                  <a:pt x="297"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3"/>
          <p:cNvSpPr/>
          <p:nvPr/>
        </p:nvSpPr>
        <p:spPr>
          <a:xfrm>
            <a:off x="2338140" y="4028796"/>
            <a:ext cx="68711" cy="68592"/>
          </a:xfrm>
          <a:custGeom>
            <a:avLst/>
            <a:gdLst/>
            <a:ahLst/>
            <a:cxnLst/>
            <a:rect l="l" t="t" r="r" b="b"/>
            <a:pathLst>
              <a:path w="578" h="577" extrusionOk="0">
                <a:moveTo>
                  <a:pt x="281" y="0"/>
                </a:moveTo>
                <a:cubicBezTo>
                  <a:pt x="123" y="0"/>
                  <a:pt x="1" y="122"/>
                  <a:pt x="1" y="297"/>
                </a:cubicBezTo>
                <a:cubicBezTo>
                  <a:pt x="1" y="455"/>
                  <a:pt x="123" y="577"/>
                  <a:pt x="281" y="577"/>
                </a:cubicBezTo>
                <a:cubicBezTo>
                  <a:pt x="438" y="577"/>
                  <a:pt x="578" y="455"/>
                  <a:pt x="578" y="297"/>
                </a:cubicBezTo>
                <a:cubicBezTo>
                  <a:pt x="578" y="122"/>
                  <a:pt x="438" y="0"/>
                  <a:pt x="28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3"/>
          <p:cNvSpPr/>
          <p:nvPr/>
        </p:nvSpPr>
        <p:spPr>
          <a:xfrm>
            <a:off x="2498147" y="4028796"/>
            <a:ext cx="68711" cy="68592"/>
          </a:xfrm>
          <a:custGeom>
            <a:avLst/>
            <a:gdLst/>
            <a:ahLst/>
            <a:cxnLst/>
            <a:rect l="l" t="t" r="r" b="b"/>
            <a:pathLst>
              <a:path w="578" h="577" extrusionOk="0">
                <a:moveTo>
                  <a:pt x="298" y="0"/>
                </a:moveTo>
                <a:cubicBezTo>
                  <a:pt x="123" y="0"/>
                  <a:pt x="1" y="122"/>
                  <a:pt x="1" y="297"/>
                </a:cubicBezTo>
                <a:cubicBezTo>
                  <a:pt x="1" y="455"/>
                  <a:pt x="123" y="577"/>
                  <a:pt x="298" y="577"/>
                </a:cubicBezTo>
                <a:cubicBezTo>
                  <a:pt x="455" y="577"/>
                  <a:pt x="578" y="455"/>
                  <a:pt x="578" y="297"/>
                </a:cubicBezTo>
                <a:cubicBezTo>
                  <a:pt x="578" y="122"/>
                  <a:pt x="455" y="0"/>
                  <a:pt x="29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3"/>
          <p:cNvSpPr/>
          <p:nvPr/>
        </p:nvSpPr>
        <p:spPr>
          <a:xfrm>
            <a:off x="2417192" y="4510845"/>
            <a:ext cx="70732" cy="68711"/>
          </a:xfrm>
          <a:custGeom>
            <a:avLst/>
            <a:gdLst/>
            <a:ahLst/>
            <a:cxnLst/>
            <a:rect l="l" t="t" r="r" b="b"/>
            <a:pathLst>
              <a:path w="595" h="578" extrusionOk="0">
                <a:moveTo>
                  <a:pt x="297" y="1"/>
                </a:moveTo>
                <a:cubicBezTo>
                  <a:pt x="140" y="1"/>
                  <a:pt x="0" y="141"/>
                  <a:pt x="0" y="298"/>
                </a:cubicBezTo>
                <a:cubicBezTo>
                  <a:pt x="0" y="455"/>
                  <a:pt x="140" y="578"/>
                  <a:pt x="297" y="578"/>
                </a:cubicBezTo>
                <a:cubicBezTo>
                  <a:pt x="455" y="578"/>
                  <a:pt x="595" y="455"/>
                  <a:pt x="595" y="298"/>
                </a:cubicBezTo>
                <a:cubicBezTo>
                  <a:pt x="595" y="141"/>
                  <a:pt x="455" y="1"/>
                  <a:pt x="297"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3"/>
          <p:cNvSpPr/>
          <p:nvPr/>
        </p:nvSpPr>
        <p:spPr>
          <a:xfrm>
            <a:off x="2338140" y="4350835"/>
            <a:ext cx="68711" cy="68711"/>
          </a:xfrm>
          <a:custGeom>
            <a:avLst/>
            <a:gdLst/>
            <a:ahLst/>
            <a:cxnLst/>
            <a:rect l="l" t="t" r="r" b="b"/>
            <a:pathLst>
              <a:path w="578" h="578" extrusionOk="0">
                <a:moveTo>
                  <a:pt x="281" y="1"/>
                </a:moveTo>
                <a:cubicBezTo>
                  <a:pt x="123" y="1"/>
                  <a:pt x="1" y="123"/>
                  <a:pt x="1" y="280"/>
                </a:cubicBezTo>
                <a:cubicBezTo>
                  <a:pt x="1" y="455"/>
                  <a:pt x="123" y="578"/>
                  <a:pt x="281" y="578"/>
                </a:cubicBezTo>
                <a:cubicBezTo>
                  <a:pt x="438" y="578"/>
                  <a:pt x="578" y="455"/>
                  <a:pt x="578" y="280"/>
                </a:cubicBezTo>
                <a:cubicBezTo>
                  <a:pt x="578" y="123"/>
                  <a:pt x="438" y="1"/>
                  <a:pt x="281"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3"/>
          <p:cNvSpPr/>
          <p:nvPr/>
        </p:nvSpPr>
        <p:spPr>
          <a:xfrm>
            <a:off x="2498147" y="4350835"/>
            <a:ext cx="68711" cy="68711"/>
          </a:xfrm>
          <a:custGeom>
            <a:avLst/>
            <a:gdLst/>
            <a:ahLst/>
            <a:cxnLst/>
            <a:rect l="l" t="t" r="r" b="b"/>
            <a:pathLst>
              <a:path w="578" h="578" extrusionOk="0">
                <a:moveTo>
                  <a:pt x="298" y="1"/>
                </a:moveTo>
                <a:cubicBezTo>
                  <a:pt x="123" y="1"/>
                  <a:pt x="1" y="123"/>
                  <a:pt x="1" y="280"/>
                </a:cubicBezTo>
                <a:cubicBezTo>
                  <a:pt x="1" y="455"/>
                  <a:pt x="123" y="578"/>
                  <a:pt x="298" y="578"/>
                </a:cubicBezTo>
                <a:cubicBezTo>
                  <a:pt x="455" y="578"/>
                  <a:pt x="578" y="455"/>
                  <a:pt x="578" y="280"/>
                </a:cubicBezTo>
                <a:cubicBezTo>
                  <a:pt x="578" y="123"/>
                  <a:pt x="455" y="1"/>
                  <a:pt x="298"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3"/>
          <p:cNvSpPr/>
          <p:nvPr/>
        </p:nvSpPr>
        <p:spPr>
          <a:xfrm>
            <a:off x="2579220" y="3224470"/>
            <a:ext cx="68711" cy="68711"/>
          </a:xfrm>
          <a:custGeom>
            <a:avLst/>
            <a:gdLst/>
            <a:ahLst/>
            <a:cxnLst/>
            <a:rect l="l" t="t" r="r" b="b"/>
            <a:pathLst>
              <a:path w="578" h="578" extrusionOk="0">
                <a:moveTo>
                  <a:pt x="280" y="1"/>
                </a:moveTo>
                <a:cubicBezTo>
                  <a:pt x="123" y="1"/>
                  <a:pt x="1" y="123"/>
                  <a:pt x="1" y="281"/>
                </a:cubicBezTo>
                <a:cubicBezTo>
                  <a:pt x="1" y="455"/>
                  <a:pt x="123" y="578"/>
                  <a:pt x="280" y="578"/>
                </a:cubicBezTo>
                <a:cubicBezTo>
                  <a:pt x="455" y="578"/>
                  <a:pt x="578" y="455"/>
                  <a:pt x="578" y="281"/>
                </a:cubicBezTo>
                <a:cubicBezTo>
                  <a:pt x="578" y="123"/>
                  <a:pt x="455" y="1"/>
                  <a:pt x="28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3"/>
          <p:cNvSpPr/>
          <p:nvPr/>
        </p:nvSpPr>
        <p:spPr>
          <a:xfrm>
            <a:off x="2579220" y="3546628"/>
            <a:ext cx="68711" cy="68711"/>
          </a:xfrm>
          <a:custGeom>
            <a:avLst/>
            <a:gdLst/>
            <a:ahLst/>
            <a:cxnLst/>
            <a:rect l="l" t="t" r="r" b="b"/>
            <a:pathLst>
              <a:path w="578" h="578" extrusionOk="0">
                <a:moveTo>
                  <a:pt x="280" y="0"/>
                </a:moveTo>
                <a:cubicBezTo>
                  <a:pt x="123" y="0"/>
                  <a:pt x="1" y="123"/>
                  <a:pt x="1" y="280"/>
                </a:cubicBezTo>
                <a:cubicBezTo>
                  <a:pt x="1" y="437"/>
                  <a:pt x="123" y="577"/>
                  <a:pt x="280" y="577"/>
                </a:cubicBezTo>
                <a:cubicBezTo>
                  <a:pt x="455" y="577"/>
                  <a:pt x="578" y="437"/>
                  <a:pt x="578" y="280"/>
                </a:cubicBezTo>
                <a:cubicBezTo>
                  <a:pt x="578" y="123"/>
                  <a:pt x="455" y="0"/>
                  <a:pt x="28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3"/>
          <p:cNvSpPr/>
          <p:nvPr/>
        </p:nvSpPr>
        <p:spPr>
          <a:xfrm>
            <a:off x="2658272" y="3384479"/>
            <a:ext cx="70732" cy="70851"/>
          </a:xfrm>
          <a:custGeom>
            <a:avLst/>
            <a:gdLst/>
            <a:ahLst/>
            <a:cxnLst/>
            <a:rect l="l" t="t" r="r" b="b"/>
            <a:pathLst>
              <a:path w="595" h="596" extrusionOk="0">
                <a:moveTo>
                  <a:pt x="297" y="1"/>
                </a:moveTo>
                <a:cubicBezTo>
                  <a:pt x="140" y="1"/>
                  <a:pt x="0" y="141"/>
                  <a:pt x="0" y="298"/>
                </a:cubicBezTo>
                <a:cubicBezTo>
                  <a:pt x="0" y="455"/>
                  <a:pt x="140" y="595"/>
                  <a:pt x="297" y="595"/>
                </a:cubicBezTo>
                <a:cubicBezTo>
                  <a:pt x="455" y="595"/>
                  <a:pt x="594" y="455"/>
                  <a:pt x="594" y="298"/>
                </a:cubicBezTo>
                <a:cubicBezTo>
                  <a:pt x="594" y="141"/>
                  <a:pt x="455" y="1"/>
                  <a:pt x="297"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3"/>
          <p:cNvSpPr/>
          <p:nvPr/>
        </p:nvSpPr>
        <p:spPr>
          <a:xfrm>
            <a:off x="2579220" y="3866647"/>
            <a:ext cx="68711" cy="70732"/>
          </a:xfrm>
          <a:custGeom>
            <a:avLst/>
            <a:gdLst/>
            <a:ahLst/>
            <a:cxnLst/>
            <a:rect l="l" t="t" r="r" b="b"/>
            <a:pathLst>
              <a:path w="578" h="595" extrusionOk="0">
                <a:moveTo>
                  <a:pt x="280" y="1"/>
                </a:moveTo>
                <a:cubicBezTo>
                  <a:pt x="123" y="1"/>
                  <a:pt x="1" y="140"/>
                  <a:pt x="1" y="298"/>
                </a:cubicBezTo>
                <a:cubicBezTo>
                  <a:pt x="1" y="455"/>
                  <a:pt x="123" y="595"/>
                  <a:pt x="280" y="595"/>
                </a:cubicBezTo>
                <a:cubicBezTo>
                  <a:pt x="455" y="595"/>
                  <a:pt x="578" y="455"/>
                  <a:pt x="578" y="298"/>
                </a:cubicBezTo>
                <a:cubicBezTo>
                  <a:pt x="578" y="140"/>
                  <a:pt x="455" y="1"/>
                  <a:pt x="28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3"/>
          <p:cNvSpPr/>
          <p:nvPr/>
        </p:nvSpPr>
        <p:spPr>
          <a:xfrm>
            <a:off x="2658272" y="3706638"/>
            <a:ext cx="70732" cy="68711"/>
          </a:xfrm>
          <a:custGeom>
            <a:avLst/>
            <a:gdLst/>
            <a:ahLst/>
            <a:cxnLst/>
            <a:rect l="l" t="t" r="r" b="b"/>
            <a:pathLst>
              <a:path w="595" h="578" extrusionOk="0">
                <a:moveTo>
                  <a:pt x="297" y="0"/>
                </a:moveTo>
                <a:cubicBezTo>
                  <a:pt x="140" y="0"/>
                  <a:pt x="0" y="123"/>
                  <a:pt x="0" y="298"/>
                </a:cubicBezTo>
                <a:cubicBezTo>
                  <a:pt x="0" y="455"/>
                  <a:pt x="140" y="577"/>
                  <a:pt x="297" y="577"/>
                </a:cubicBezTo>
                <a:cubicBezTo>
                  <a:pt x="455" y="577"/>
                  <a:pt x="594" y="455"/>
                  <a:pt x="594" y="298"/>
                </a:cubicBezTo>
                <a:cubicBezTo>
                  <a:pt x="594" y="123"/>
                  <a:pt x="455" y="0"/>
                  <a:pt x="297"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3"/>
          <p:cNvSpPr/>
          <p:nvPr/>
        </p:nvSpPr>
        <p:spPr>
          <a:xfrm>
            <a:off x="2579220" y="4188805"/>
            <a:ext cx="68711" cy="70732"/>
          </a:xfrm>
          <a:custGeom>
            <a:avLst/>
            <a:gdLst/>
            <a:ahLst/>
            <a:cxnLst/>
            <a:rect l="l" t="t" r="r" b="b"/>
            <a:pathLst>
              <a:path w="578" h="595" extrusionOk="0">
                <a:moveTo>
                  <a:pt x="280" y="0"/>
                </a:moveTo>
                <a:cubicBezTo>
                  <a:pt x="123" y="0"/>
                  <a:pt x="1" y="140"/>
                  <a:pt x="1" y="297"/>
                </a:cubicBezTo>
                <a:cubicBezTo>
                  <a:pt x="1" y="455"/>
                  <a:pt x="123" y="594"/>
                  <a:pt x="280" y="594"/>
                </a:cubicBezTo>
                <a:cubicBezTo>
                  <a:pt x="455" y="594"/>
                  <a:pt x="578" y="455"/>
                  <a:pt x="578" y="297"/>
                </a:cubicBezTo>
                <a:cubicBezTo>
                  <a:pt x="578" y="140"/>
                  <a:pt x="455" y="0"/>
                  <a:pt x="28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3"/>
          <p:cNvSpPr/>
          <p:nvPr/>
        </p:nvSpPr>
        <p:spPr>
          <a:xfrm>
            <a:off x="2658272" y="4028796"/>
            <a:ext cx="70732" cy="68592"/>
          </a:xfrm>
          <a:custGeom>
            <a:avLst/>
            <a:gdLst/>
            <a:ahLst/>
            <a:cxnLst/>
            <a:rect l="l" t="t" r="r" b="b"/>
            <a:pathLst>
              <a:path w="595" h="577" extrusionOk="0">
                <a:moveTo>
                  <a:pt x="297" y="0"/>
                </a:moveTo>
                <a:cubicBezTo>
                  <a:pt x="140" y="0"/>
                  <a:pt x="0" y="122"/>
                  <a:pt x="0" y="297"/>
                </a:cubicBezTo>
                <a:cubicBezTo>
                  <a:pt x="0" y="455"/>
                  <a:pt x="140" y="577"/>
                  <a:pt x="297" y="577"/>
                </a:cubicBezTo>
                <a:cubicBezTo>
                  <a:pt x="455" y="577"/>
                  <a:pt x="594" y="455"/>
                  <a:pt x="594" y="297"/>
                </a:cubicBezTo>
                <a:cubicBezTo>
                  <a:pt x="594" y="122"/>
                  <a:pt x="455" y="0"/>
                  <a:pt x="297"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3"/>
          <p:cNvSpPr/>
          <p:nvPr/>
        </p:nvSpPr>
        <p:spPr>
          <a:xfrm>
            <a:off x="2579220" y="4510845"/>
            <a:ext cx="68711" cy="68711"/>
          </a:xfrm>
          <a:custGeom>
            <a:avLst/>
            <a:gdLst/>
            <a:ahLst/>
            <a:cxnLst/>
            <a:rect l="l" t="t" r="r" b="b"/>
            <a:pathLst>
              <a:path w="578" h="578" extrusionOk="0">
                <a:moveTo>
                  <a:pt x="280" y="1"/>
                </a:moveTo>
                <a:cubicBezTo>
                  <a:pt x="123" y="1"/>
                  <a:pt x="1" y="141"/>
                  <a:pt x="1" y="298"/>
                </a:cubicBezTo>
                <a:cubicBezTo>
                  <a:pt x="1" y="455"/>
                  <a:pt x="123" y="578"/>
                  <a:pt x="280" y="578"/>
                </a:cubicBezTo>
                <a:cubicBezTo>
                  <a:pt x="455" y="578"/>
                  <a:pt x="578" y="455"/>
                  <a:pt x="578" y="298"/>
                </a:cubicBezTo>
                <a:cubicBezTo>
                  <a:pt x="578" y="141"/>
                  <a:pt x="455" y="1"/>
                  <a:pt x="28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3"/>
          <p:cNvSpPr/>
          <p:nvPr/>
        </p:nvSpPr>
        <p:spPr>
          <a:xfrm>
            <a:off x="2658272" y="4350835"/>
            <a:ext cx="70732" cy="68711"/>
          </a:xfrm>
          <a:custGeom>
            <a:avLst/>
            <a:gdLst/>
            <a:ahLst/>
            <a:cxnLst/>
            <a:rect l="l" t="t" r="r" b="b"/>
            <a:pathLst>
              <a:path w="595" h="578" extrusionOk="0">
                <a:moveTo>
                  <a:pt x="297" y="1"/>
                </a:moveTo>
                <a:cubicBezTo>
                  <a:pt x="140" y="1"/>
                  <a:pt x="0" y="123"/>
                  <a:pt x="0" y="280"/>
                </a:cubicBezTo>
                <a:cubicBezTo>
                  <a:pt x="0" y="455"/>
                  <a:pt x="140" y="578"/>
                  <a:pt x="297" y="578"/>
                </a:cubicBezTo>
                <a:cubicBezTo>
                  <a:pt x="455" y="578"/>
                  <a:pt x="594" y="455"/>
                  <a:pt x="594" y="280"/>
                </a:cubicBezTo>
                <a:cubicBezTo>
                  <a:pt x="594" y="123"/>
                  <a:pt x="455" y="1"/>
                  <a:pt x="297"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3"/>
          <p:cNvSpPr/>
          <p:nvPr/>
        </p:nvSpPr>
        <p:spPr>
          <a:xfrm>
            <a:off x="1155676" y="1574099"/>
            <a:ext cx="498659" cy="316500"/>
          </a:xfrm>
          <a:custGeom>
            <a:avLst/>
            <a:gdLst/>
            <a:ahLst/>
            <a:cxnLst/>
            <a:rect l="l" t="t" r="r" b="b"/>
            <a:pathLst>
              <a:path w="4826" h="3063" extrusionOk="0">
                <a:moveTo>
                  <a:pt x="156" y="0"/>
                </a:moveTo>
                <a:cubicBezTo>
                  <a:pt x="146" y="0"/>
                  <a:pt x="135" y="1"/>
                  <a:pt x="123" y="4"/>
                </a:cubicBezTo>
                <a:cubicBezTo>
                  <a:pt x="53" y="4"/>
                  <a:pt x="1" y="91"/>
                  <a:pt x="18" y="161"/>
                </a:cubicBezTo>
                <a:lnTo>
                  <a:pt x="351" y="2329"/>
                </a:lnTo>
                <a:cubicBezTo>
                  <a:pt x="368" y="2381"/>
                  <a:pt x="403" y="2434"/>
                  <a:pt x="473" y="2434"/>
                </a:cubicBezTo>
                <a:cubicBezTo>
                  <a:pt x="486" y="2438"/>
                  <a:pt x="499" y="2440"/>
                  <a:pt x="512" y="2440"/>
                </a:cubicBezTo>
                <a:cubicBezTo>
                  <a:pt x="551" y="2440"/>
                  <a:pt x="587" y="2420"/>
                  <a:pt x="613" y="2381"/>
                </a:cubicBezTo>
                <a:lnTo>
                  <a:pt x="1627" y="1122"/>
                </a:lnTo>
                <a:lnTo>
                  <a:pt x="2011" y="2678"/>
                </a:lnTo>
                <a:cubicBezTo>
                  <a:pt x="2029" y="2731"/>
                  <a:pt x="2081" y="2783"/>
                  <a:pt x="2134" y="2783"/>
                </a:cubicBezTo>
                <a:cubicBezTo>
                  <a:pt x="2147" y="2788"/>
                  <a:pt x="2160" y="2790"/>
                  <a:pt x="2173" y="2790"/>
                </a:cubicBezTo>
                <a:cubicBezTo>
                  <a:pt x="2211" y="2790"/>
                  <a:pt x="2247" y="2770"/>
                  <a:pt x="2274" y="2731"/>
                </a:cubicBezTo>
                <a:lnTo>
                  <a:pt x="3165" y="1490"/>
                </a:lnTo>
                <a:lnTo>
                  <a:pt x="3515" y="2941"/>
                </a:lnTo>
                <a:cubicBezTo>
                  <a:pt x="3532" y="3010"/>
                  <a:pt x="3567" y="3045"/>
                  <a:pt x="3637" y="3063"/>
                </a:cubicBezTo>
                <a:cubicBezTo>
                  <a:pt x="3690" y="3063"/>
                  <a:pt x="3742" y="3045"/>
                  <a:pt x="3777" y="2993"/>
                </a:cubicBezTo>
                <a:lnTo>
                  <a:pt x="4773" y="1490"/>
                </a:lnTo>
                <a:cubicBezTo>
                  <a:pt x="4826" y="1420"/>
                  <a:pt x="4808" y="1332"/>
                  <a:pt x="4738" y="1297"/>
                </a:cubicBezTo>
                <a:cubicBezTo>
                  <a:pt x="4711" y="1277"/>
                  <a:pt x="4681" y="1267"/>
                  <a:pt x="4652" y="1267"/>
                </a:cubicBezTo>
                <a:cubicBezTo>
                  <a:pt x="4608" y="1267"/>
                  <a:pt x="4567" y="1290"/>
                  <a:pt x="4546" y="1332"/>
                </a:cubicBezTo>
                <a:lnTo>
                  <a:pt x="3725" y="2556"/>
                </a:lnTo>
                <a:lnTo>
                  <a:pt x="3375" y="1105"/>
                </a:lnTo>
                <a:cubicBezTo>
                  <a:pt x="3357" y="1053"/>
                  <a:pt x="3322" y="1018"/>
                  <a:pt x="3270" y="1000"/>
                </a:cubicBezTo>
                <a:cubicBezTo>
                  <a:pt x="3257" y="997"/>
                  <a:pt x="3245" y="995"/>
                  <a:pt x="3233" y="995"/>
                </a:cubicBezTo>
                <a:cubicBezTo>
                  <a:pt x="3181" y="995"/>
                  <a:pt x="3141" y="1024"/>
                  <a:pt x="3113" y="1053"/>
                </a:cubicBezTo>
                <a:lnTo>
                  <a:pt x="2221" y="2311"/>
                </a:lnTo>
                <a:lnTo>
                  <a:pt x="1837" y="755"/>
                </a:lnTo>
                <a:cubicBezTo>
                  <a:pt x="1819" y="703"/>
                  <a:pt x="1784" y="668"/>
                  <a:pt x="1732" y="650"/>
                </a:cubicBezTo>
                <a:cubicBezTo>
                  <a:pt x="1679" y="650"/>
                  <a:pt x="1609" y="668"/>
                  <a:pt x="1574" y="703"/>
                </a:cubicBezTo>
                <a:lnTo>
                  <a:pt x="595" y="1944"/>
                </a:lnTo>
                <a:lnTo>
                  <a:pt x="298" y="126"/>
                </a:lnTo>
                <a:cubicBezTo>
                  <a:pt x="283" y="50"/>
                  <a:pt x="228" y="0"/>
                  <a:pt x="1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3"/>
          <p:cNvSpPr/>
          <p:nvPr/>
        </p:nvSpPr>
        <p:spPr>
          <a:xfrm>
            <a:off x="2396389" y="759899"/>
            <a:ext cx="280670" cy="1704109"/>
          </a:xfrm>
          <a:custGeom>
            <a:avLst/>
            <a:gdLst/>
            <a:ahLst/>
            <a:cxnLst/>
            <a:rect l="l" t="t" r="r" b="b"/>
            <a:pathLst>
              <a:path w="2361" h="14335" extrusionOk="0">
                <a:moveTo>
                  <a:pt x="1311" y="0"/>
                </a:moveTo>
                <a:cubicBezTo>
                  <a:pt x="770" y="0"/>
                  <a:pt x="140" y="35"/>
                  <a:pt x="140" y="35"/>
                </a:cubicBezTo>
                <a:cubicBezTo>
                  <a:pt x="70" y="35"/>
                  <a:pt x="0" y="105"/>
                  <a:pt x="0" y="175"/>
                </a:cubicBezTo>
                <a:cubicBezTo>
                  <a:pt x="16" y="253"/>
                  <a:pt x="60" y="317"/>
                  <a:pt x="131" y="317"/>
                </a:cubicBezTo>
                <a:cubicBezTo>
                  <a:pt x="140" y="317"/>
                  <a:pt x="149" y="317"/>
                  <a:pt x="158" y="315"/>
                </a:cubicBezTo>
                <a:cubicBezTo>
                  <a:pt x="158" y="315"/>
                  <a:pt x="315" y="315"/>
                  <a:pt x="525" y="297"/>
                </a:cubicBezTo>
                <a:lnTo>
                  <a:pt x="1311" y="297"/>
                </a:lnTo>
                <a:cubicBezTo>
                  <a:pt x="1504" y="297"/>
                  <a:pt x="1696" y="297"/>
                  <a:pt x="1836" y="315"/>
                </a:cubicBezTo>
                <a:cubicBezTo>
                  <a:pt x="1870" y="315"/>
                  <a:pt x="1900" y="315"/>
                  <a:pt x="1924" y="317"/>
                </a:cubicBezTo>
                <a:lnTo>
                  <a:pt x="1924" y="317"/>
                </a:lnTo>
                <a:cubicBezTo>
                  <a:pt x="1976" y="4899"/>
                  <a:pt x="2027" y="9464"/>
                  <a:pt x="2062" y="14030"/>
                </a:cubicBezTo>
                <a:lnTo>
                  <a:pt x="2062" y="14030"/>
                </a:lnTo>
                <a:lnTo>
                  <a:pt x="455" y="13950"/>
                </a:lnTo>
                <a:cubicBezTo>
                  <a:pt x="367" y="13950"/>
                  <a:pt x="298" y="14003"/>
                  <a:pt x="298" y="14090"/>
                </a:cubicBezTo>
                <a:cubicBezTo>
                  <a:pt x="298" y="14177"/>
                  <a:pt x="350" y="14230"/>
                  <a:pt x="437" y="14247"/>
                </a:cubicBezTo>
                <a:lnTo>
                  <a:pt x="2203" y="14335"/>
                </a:lnTo>
                <a:cubicBezTo>
                  <a:pt x="2255" y="14335"/>
                  <a:pt x="2290" y="14317"/>
                  <a:pt x="2325" y="14300"/>
                </a:cubicBezTo>
                <a:cubicBezTo>
                  <a:pt x="2343" y="14265"/>
                  <a:pt x="2360" y="14230"/>
                  <a:pt x="2360" y="14195"/>
                </a:cubicBezTo>
                <a:cubicBezTo>
                  <a:pt x="2308" y="9545"/>
                  <a:pt x="2273" y="4877"/>
                  <a:pt x="2220" y="227"/>
                </a:cubicBezTo>
                <a:cubicBezTo>
                  <a:pt x="2220" y="192"/>
                  <a:pt x="2203" y="157"/>
                  <a:pt x="2186" y="122"/>
                </a:cubicBezTo>
                <a:cubicBezTo>
                  <a:pt x="2151" y="87"/>
                  <a:pt x="2133" y="70"/>
                  <a:pt x="2098" y="70"/>
                </a:cubicBezTo>
                <a:cubicBezTo>
                  <a:pt x="2063" y="52"/>
                  <a:pt x="2011" y="35"/>
                  <a:pt x="1958" y="35"/>
                </a:cubicBezTo>
                <a:cubicBezTo>
                  <a:pt x="1801" y="0"/>
                  <a:pt x="1556" y="0"/>
                  <a:pt x="131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3"/>
          <p:cNvSpPr/>
          <p:nvPr/>
        </p:nvSpPr>
        <p:spPr>
          <a:xfrm>
            <a:off x="2417192" y="1339665"/>
            <a:ext cx="249405" cy="35425"/>
          </a:xfrm>
          <a:custGeom>
            <a:avLst/>
            <a:gdLst/>
            <a:ahLst/>
            <a:cxnLst/>
            <a:rect l="l" t="t" r="r" b="b"/>
            <a:pathLst>
              <a:path w="2098" h="298" extrusionOk="0">
                <a:moveTo>
                  <a:pt x="140" y="0"/>
                </a:moveTo>
                <a:cubicBezTo>
                  <a:pt x="70" y="0"/>
                  <a:pt x="0" y="70"/>
                  <a:pt x="0" y="158"/>
                </a:cubicBezTo>
                <a:cubicBezTo>
                  <a:pt x="0" y="228"/>
                  <a:pt x="70" y="297"/>
                  <a:pt x="140" y="297"/>
                </a:cubicBezTo>
                <a:lnTo>
                  <a:pt x="1958" y="297"/>
                </a:lnTo>
                <a:cubicBezTo>
                  <a:pt x="2028" y="297"/>
                  <a:pt x="2098" y="228"/>
                  <a:pt x="2098" y="158"/>
                </a:cubicBezTo>
                <a:cubicBezTo>
                  <a:pt x="2098" y="70"/>
                  <a:pt x="2028" y="0"/>
                  <a:pt x="195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3"/>
          <p:cNvSpPr/>
          <p:nvPr/>
        </p:nvSpPr>
        <p:spPr>
          <a:xfrm>
            <a:off x="2475322" y="878301"/>
            <a:ext cx="187113" cy="37565"/>
          </a:xfrm>
          <a:custGeom>
            <a:avLst/>
            <a:gdLst/>
            <a:ahLst/>
            <a:cxnLst/>
            <a:rect l="l" t="t" r="r" b="b"/>
            <a:pathLst>
              <a:path w="1574" h="316" extrusionOk="0">
                <a:moveTo>
                  <a:pt x="1417" y="0"/>
                </a:moveTo>
                <a:cubicBezTo>
                  <a:pt x="997" y="18"/>
                  <a:pt x="560" y="18"/>
                  <a:pt x="140" y="18"/>
                </a:cubicBezTo>
                <a:cubicBezTo>
                  <a:pt x="53" y="18"/>
                  <a:pt x="1" y="88"/>
                  <a:pt x="1" y="175"/>
                </a:cubicBezTo>
                <a:cubicBezTo>
                  <a:pt x="1" y="245"/>
                  <a:pt x="71" y="315"/>
                  <a:pt x="140" y="315"/>
                </a:cubicBezTo>
                <a:cubicBezTo>
                  <a:pt x="578" y="298"/>
                  <a:pt x="997" y="298"/>
                  <a:pt x="1417" y="298"/>
                </a:cubicBezTo>
                <a:cubicBezTo>
                  <a:pt x="1504" y="298"/>
                  <a:pt x="1574" y="228"/>
                  <a:pt x="1574" y="140"/>
                </a:cubicBezTo>
                <a:cubicBezTo>
                  <a:pt x="1574" y="70"/>
                  <a:pt x="1504" y="0"/>
                  <a:pt x="1417"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3"/>
          <p:cNvSpPr/>
          <p:nvPr/>
        </p:nvSpPr>
        <p:spPr>
          <a:xfrm>
            <a:off x="2483644" y="1000626"/>
            <a:ext cx="178792" cy="41964"/>
          </a:xfrm>
          <a:custGeom>
            <a:avLst/>
            <a:gdLst/>
            <a:ahLst/>
            <a:cxnLst/>
            <a:rect l="l" t="t" r="r" b="b"/>
            <a:pathLst>
              <a:path w="1504" h="353" extrusionOk="0">
                <a:moveTo>
                  <a:pt x="1374" y="0"/>
                </a:moveTo>
                <a:cubicBezTo>
                  <a:pt x="1365" y="0"/>
                  <a:pt x="1356" y="1"/>
                  <a:pt x="1347" y="3"/>
                </a:cubicBezTo>
                <a:cubicBezTo>
                  <a:pt x="945" y="20"/>
                  <a:pt x="542" y="38"/>
                  <a:pt x="140" y="55"/>
                </a:cubicBezTo>
                <a:cubicBezTo>
                  <a:pt x="53" y="55"/>
                  <a:pt x="1" y="125"/>
                  <a:pt x="1" y="213"/>
                </a:cubicBezTo>
                <a:cubicBezTo>
                  <a:pt x="1" y="283"/>
                  <a:pt x="70" y="352"/>
                  <a:pt x="158" y="352"/>
                </a:cubicBezTo>
                <a:cubicBezTo>
                  <a:pt x="560" y="335"/>
                  <a:pt x="962" y="300"/>
                  <a:pt x="1364" y="283"/>
                </a:cubicBezTo>
                <a:cubicBezTo>
                  <a:pt x="1452" y="283"/>
                  <a:pt x="1504" y="213"/>
                  <a:pt x="1504" y="125"/>
                </a:cubicBezTo>
                <a:cubicBezTo>
                  <a:pt x="1504" y="63"/>
                  <a:pt x="1448" y="0"/>
                  <a:pt x="1374"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3"/>
          <p:cNvSpPr/>
          <p:nvPr/>
        </p:nvSpPr>
        <p:spPr>
          <a:xfrm>
            <a:off x="2489944" y="1129727"/>
            <a:ext cx="174631" cy="37565"/>
          </a:xfrm>
          <a:custGeom>
            <a:avLst/>
            <a:gdLst/>
            <a:ahLst/>
            <a:cxnLst/>
            <a:rect l="l" t="t" r="r" b="b"/>
            <a:pathLst>
              <a:path w="1469" h="316" extrusionOk="0">
                <a:moveTo>
                  <a:pt x="1311" y="1"/>
                </a:moveTo>
                <a:cubicBezTo>
                  <a:pt x="927" y="18"/>
                  <a:pt x="542" y="18"/>
                  <a:pt x="140" y="18"/>
                </a:cubicBezTo>
                <a:cubicBezTo>
                  <a:pt x="52" y="36"/>
                  <a:pt x="0" y="88"/>
                  <a:pt x="0" y="175"/>
                </a:cubicBezTo>
                <a:cubicBezTo>
                  <a:pt x="0" y="263"/>
                  <a:pt x="70" y="315"/>
                  <a:pt x="140" y="315"/>
                </a:cubicBezTo>
                <a:cubicBezTo>
                  <a:pt x="542" y="315"/>
                  <a:pt x="927" y="298"/>
                  <a:pt x="1329" y="298"/>
                </a:cubicBezTo>
                <a:cubicBezTo>
                  <a:pt x="1399" y="298"/>
                  <a:pt x="1468" y="228"/>
                  <a:pt x="1468" y="141"/>
                </a:cubicBezTo>
                <a:cubicBezTo>
                  <a:pt x="1468" y="71"/>
                  <a:pt x="1399" y="1"/>
                  <a:pt x="1311"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3"/>
          <p:cNvSpPr/>
          <p:nvPr/>
        </p:nvSpPr>
        <p:spPr>
          <a:xfrm>
            <a:off x="2498147" y="1229466"/>
            <a:ext cx="168449" cy="39586"/>
          </a:xfrm>
          <a:custGeom>
            <a:avLst/>
            <a:gdLst/>
            <a:ahLst/>
            <a:cxnLst/>
            <a:rect l="l" t="t" r="r" b="b"/>
            <a:pathLst>
              <a:path w="1417" h="333" extrusionOk="0">
                <a:moveTo>
                  <a:pt x="1260" y="1"/>
                </a:moveTo>
                <a:cubicBezTo>
                  <a:pt x="875" y="18"/>
                  <a:pt x="508" y="36"/>
                  <a:pt x="141" y="36"/>
                </a:cubicBezTo>
                <a:cubicBezTo>
                  <a:pt x="53" y="53"/>
                  <a:pt x="1" y="123"/>
                  <a:pt x="1" y="193"/>
                </a:cubicBezTo>
                <a:cubicBezTo>
                  <a:pt x="1" y="280"/>
                  <a:pt x="71" y="333"/>
                  <a:pt x="158" y="333"/>
                </a:cubicBezTo>
                <a:cubicBezTo>
                  <a:pt x="525" y="315"/>
                  <a:pt x="892" y="298"/>
                  <a:pt x="1260" y="280"/>
                </a:cubicBezTo>
                <a:cubicBezTo>
                  <a:pt x="1347" y="280"/>
                  <a:pt x="1417" y="211"/>
                  <a:pt x="1399" y="141"/>
                </a:cubicBezTo>
                <a:cubicBezTo>
                  <a:pt x="1399" y="53"/>
                  <a:pt x="1330" y="1"/>
                  <a:pt x="126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3"/>
          <p:cNvSpPr/>
          <p:nvPr/>
        </p:nvSpPr>
        <p:spPr>
          <a:xfrm>
            <a:off x="2537732" y="1433103"/>
            <a:ext cx="131003" cy="37565"/>
          </a:xfrm>
          <a:custGeom>
            <a:avLst/>
            <a:gdLst/>
            <a:ahLst/>
            <a:cxnLst/>
            <a:rect l="l" t="t" r="r" b="b"/>
            <a:pathLst>
              <a:path w="1102" h="316" extrusionOk="0">
                <a:moveTo>
                  <a:pt x="944" y="1"/>
                </a:moveTo>
                <a:cubicBezTo>
                  <a:pt x="682" y="18"/>
                  <a:pt x="402" y="18"/>
                  <a:pt x="140" y="18"/>
                </a:cubicBezTo>
                <a:cubicBezTo>
                  <a:pt x="70" y="18"/>
                  <a:pt x="0" y="88"/>
                  <a:pt x="0" y="176"/>
                </a:cubicBezTo>
                <a:cubicBezTo>
                  <a:pt x="0" y="246"/>
                  <a:pt x="70" y="316"/>
                  <a:pt x="140" y="316"/>
                </a:cubicBezTo>
                <a:cubicBezTo>
                  <a:pt x="420" y="316"/>
                  <a:pt x="682" y="298"/>
                  <a:pt x="944" y="298"/>
                </a:cubicBezTo>
                <a:cubicBezTo>
                  <a:pt x="1031" y="298"/>
                  <a:pt x="1101" y="228"/>
                  <a:pt x="1084" y="141"/>
                </a:cubicBezTo>
                <a:cubicBezTo>
                  <a:pt x="1084" y="71"/>
                  <a:pt x="1031" y="1"/>
                  <a:pt x="944"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3"/>
          <p:cNvSpPr/>
          <p:nvPr/>
        </p:nvSpPr>
        <p:spPr>
          <a:xfrm>
            <a:off x="2498147" y="1555785"/>
            <a:ext cx="170589" cy="39586"/>
          </a:xfrm>
          <a:custGeom>
            <a:avLst/>
            <a:gdLst/>
            <a:ahLst/>
            <a:cxnLst/>
            <a:rect l="l" t="t" r="r" b="b"/>
            <a:pathLst>
              <a:path w="1435" h="333" extrusionOk="0">
                <a:moveTo>
                  <a:pt x="158" y="0"/>
                </a:moveTo>
                <a:cubicBezTo>
                  <a:pt x="71" y="0"/>
                  <a:pt x="1" y="70"/>
                  <a:pt x="1" y="158"/>
                </a:cubicBezTo>
                <a:cubicBezTo>
                  <a:pt x="1" y="228"/>
                  <a:pt x="71" y="298"/>
                  <a:pt x="141" y="298"/>
                </a:cubicBezTo>
                <a:cubicBezTo>
                  <a:pt x="525" y="315"/>
                  <a:pt x="910" y="315"/>
                  <a:pt x="1277" y="332"/>
                </a:cubicBezTo>
                <a:cubicBezTo>
                  <a:pt x="1364" y="332"/>
                  <a:pt x="1434" y="263"/>
                  <a:pt x="1434" y="193"/>
                </a:cubicBezTo>
                <a:cubicBezTo>
                  <a:pt x="1434" y="105"/>
                  <a:pt x="1364" y="35"/>
                  <a:pt x="1295" y="35"/>
                </a:cubicBezTo>
                <a:cubicBezTo>
                  <a:pt x="910" y="35"/>
                  <a:pt x="525" y="18"/>
                  <a:pt x="15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3"/>
          <p:cNvSpPr/>
          <p:nvPr/>
        </p:nvSpPr>
        <p:spPr>
          <a:xfrm>
            <a:off x="2512768" y="1663845"/>
            <a:ext cx="157988" cy="39586"/>
          </a:xfrm>
          <a:custGeom>
            <a:avLst/>
            <a:gdLst/>
            <a:ahLst/>
            <a:cxnLst/>
            <a:rect l="l" t="t" r="r" b="b"/>
            <a:pathLst>
              <a:path w="1329" h="333" extrusionOk="0">
                <a:moveTo>
                  <a:pt x="158" y="0"/>
                </a:moveTo>
                <a:cubicBezTo>
                  <a:pt x="70" y="0"/>
                  <a:pt x="0" y="70"/>
                  <a:pt x="0" y="140"/>
                </a:cubicBezTo>
                <a:cubicBezTo>
                  <a:pt x="0" y="228"/>
                  <a:pt x="70" y="298"/>
                  <a:pt x="140" y="298"/>
                </a:cubicBezTo>
                <a:cubicBezTo>
                  <a:pt x="490" y="298"/>
                  <a:pt x="822" y="315"/>
                  <a:pt x="1172" y="333"/>
                </a:cubicBezTo>
                <a:cubicBezTo>
                  <a:pt x="1241" y="333"/>
                  <a:pt x="1311" y="263"/>
                  <a:pt x="1311" y="193"/>
                </a:cubicBezTo>
                <a:cubicBezTo>
                  <a:pt x="1329" y="105"/>
                  <a:pt x="1259" y="35"/>
                  <a:pt x="1172" y="35"/>
                </a:cubicBezTo>
                <a:cubicBezTo>
                  <a:pt x="839" y="18"/>
                  <a:pt x="490" y="18"/>
                  <a:pt x="15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3"/>
          <p:cNvSpPr/>
          <p:nvPr/>
        </p:nvSpPr>
        <p:spPr>
          <a:xfrm>
            <a:off x="2529411" y="1763583"/>
            <a:ext cx="141345" cy="35425"/>
          </a:xfrm>
          <a:custGeom>
            <a:avLst/>
            <a:gdLst/>
            <a:ahLst/>
            <a:cxnLst/>
            <a:rect l="l" t="t" r="r" b="b"/>
            <a:pathLst>
              <a:path w="1189" h="298" extrusionOk="0">
                <a:moveTo>
                  <a:pt x="157" y="0"/>
                </a:moveTo>
                <a:cubicBezTo>
                  <a:pt x="70" y="0"/>
                  <a:pt x="0" y="53"/>
                  <a:pt x="0" y="140"/>
                </a:cubicBezTo>
                <a:cubicBezTo>
                  <a:pt x="0" y="228"/>
                  <a:pt x="70" y="280"/>
                  <a:pt x="140" y="298"/>
                </a:cubicBezTo>
                <a:lnTo>
                  <a:pt x="1032" y="298"/>
                </a:lnTo>
                <a:cubicBezTo>
                  <a:pt x="1119" y="298"/>
                  <a:pt x="1189" y="245"/>
                  <a:pt x="1189" y="158"/>
                </a:cubicBezTo>
                <a:cubicBezTo>
                  <a:pt x="1189" y="88"/>
                  <a:pt x="1119" y="18"/>
                  <a:pt x="1049" y="18"/>
                </a:cubicBezTo>
                <a:cubicBezTo>
                  <a:pt x="752" y="0"/>
                  <a:pt x="455" y="0"/>
                  <a:pt x="157"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3"/>
          <p:cNvSpPr/>
          <p:nvPr/>
        </p:nvSpPr>
        <p:spPr>
          <a:xfrm>
            <a:off x="2514789" y="1967220"/>
            <a:ext cx="158107" cy="37565"/>
          </a:xfrm>
          <a:custGeom>
            <a:avLst/>
            <a:gdLst/>
            <a:ahLst/>
            <a:cxnLst/>
            <a:rect l="l" t="t" r="r" b="b"/>
            <a:pathLst>
              <a:path w="1330" h="316" extrusionOk="0">
                <a:moveTo>
                  <a:pt x="1172" y="1"/>
                </a:moveTo>
                <a:cubicBezTo>
                  <a:pt x="840" y="1"/>
                  <a:pt x="490" y="18"/>
                  <a:pt x="158" y="18"/>
                </a:cubicBezTo>
                <a:cubicBezTo>
                  <a:pt x="71" y="18"/>
                  <a:pt x="1" y="88"/>
                  <a:pt x="1" y="158"/>
                </a:cubicBezTo>
                <a:cubicBezTo>
                  <a:pt x="1" y="245"/>
                  <a:pt x="71" y="315"/>
                  <a:pt x="158" y="315"/>
                </a:cubicBezTo>
                <a:cubicBezTo>
                  <a:pt x="490" y="298"/>
                  <a:pt x="840" y="298"/>
                  <a:pt x="1190" y="280"/>
                </a:cubicBezTo>
                <a:cubicBezTo>
                  <a:pt x="1259" y="280"/>
                  <a:pt x="1329" y="210"/>
                  <a:pt x="1329" y="140"/>
                </a:cubicBezTo>
                <a:cubicBezTo>
                  <a:pt x="1329" y="53"/>
                  <a:pt x="1259" y="1"/>
                  <a:pt x="1172"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3"/>
          <p:cNvSpPr/>
          <p:nvPr/>
        </p:nvSpPr>
        <p:spPr>
          <a:xfrm>
            <a:off x="2514789" y="2070763"/>
            <a:ext cx="160128" cy="44460"/>
          </a:xfrm>
          <a:custGeom>
            <a:avLst/>
            <a:gdLst/>
            <a:ahLst/>
            <a:cxnLst/>
            <a:rect l="l" t="t" r="r" b="b"/>
            <a:pathLst>
              <a:path w="1347" h="374" extrusionOk="0">
                <a:moveTo>
                  <a:pt x="1199" y="1"/>
                </a:moveTo>
                <a:cubicBezTo>
                  <a:pt x="1190" y="1"/>
                  <a:pt x="1181" y="2"/>
                  <a:pt x="1172" y="4"/>
                </a:cubicBezTo>
                <a:cubicBezTo>
                  <a:pt x="840" y="39"/>
                  <a:pt x="490" y="56"/>
                  <a:pt x="141" y="91"/>
                </a:cubicBezTo>
                <a:cubicBezTo>
                  <a:pt x="53" y="91"/>
                  <a:pt x="1" y="161"/>
                  <a:pt x="1" y="248"/>
                </a:cubicBezTo>
                <a:cubicBezTo>
                  <a:pt x="16" y="311"/>
                  <a:pt x="74" y="374"/>
                  <a:pt x="136" y="374"/>
                </a:cubicBezTo>
                <a:cubicBezTo>
                  <a:pt x="143" y="374"/>
                  <a:pt x="151" y="373"/>
                  <a:pt x="158" y="371"/>
                </a:cubicBezTo>
                <a:cubicBezTo>
                  <a:pt x="508" y="353"/>
                  <a:pt x="857" y="318"/>
                  <a:pt x="1207" y="283"/>
                </a:cubicBezTo>
                <a:cubicBezTo>
                  <a:pt x="1277" y="283"/>
                  <a:pt x="1347" y="213"/>
                  <a:pt x="1329" y="126"/>
                </a:cubicBezTo>
                <a:cubicBezTo>
                  <a:pt x="1329" y="64"/>
                  <a:pt x="1273" y="1"/>
                  <a:pt x="1199"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3"/>
          <p:cNvSpPr/>
          <p:nvPr/>
        </p:nvSpPr>
        <p:spPr>
          <a:xfrm>
            <a:off x="2527271" y="2202122"/>
            <a:ext cx="147646" cy="35425"/>
          </a:xfrm>
          <a:custGeom>
            <a:avLst/>
            <a:gdLst/>
            <a:ahLst/>
            <a:cxnLst/>
            <a:rect l="l" t="t" r="r" b="b"/>
            <a:pathLst>
              <a:path w="1242" h="298" extrusionOk="0">
                <a:moveTo>
                  <a:pt x="1102" y="0"/>
                </a:moveTo>
                <a:cubicBezTo>
                  <a:pt x="770" y="0"/>
                  <a:pt x="455" y="0"/>
                  <a:pt x="141" y="18"/>
                </a:cubicBezTo>
                <a:cubicBezTo>
                  <a:pt x="53" y="18"/>
                  <a:pt x="1" y="87"/>
                  <a:pt x="1" y="157"/>
                </a:cubicBezTo>
                <a:cubicBezTo>
                  <a:pt x="1" y="245"/>
                  <a:pt x="71" y="297"/>
                  <a:pt x="141" y="297"/>
                </a:cubicBezTo>
                <a:cubicBezTo>
                  <a:pt x="473" y="297"/>
                  <a:pt x="787" y="297"/>
                  <a:pt x="1102" y="280"/>
                </a:cubicBezTo>
                <a:cubicBezTo>
                  <a:pt x="1189" y="280"/>
                  <a:pt x="1242" y="210"/>
                  <a:pt x="1242" y="140"/>
                </a:cubicBezTo>
                <a:cubicBezTo>
                  <a:pt x="1242" y="52"/>
                  <a:pt x="1172" y="0"/>
                  <a:pt x="110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3"/>
          <p:cNvSpPr/>
          <p:nvPr/>
        </p:nvSpPr>
        <p:spPr>
          <a:xfrm>
            <a:off x="2518950" y="2314343"/>
            <a:ext cx="158107" cy="37446"/>
          </a:xfrm>
          <a:custGeom>
            <a:avLst/>
            <a:gdLst/>
            <a:ahLst/>
            <a:cxnLst/>
            <a:rect l="l" t="t" r="r" b="b"/>
            <a:pathLst>
              <a:path w="1330" h="315" extrusionOk="0">
                <a:moveTo>
                  <a:pt x="1172" y="0"/>
                </a:moveTo>
                <a:cubicBezTo>
                  <a:pt x="822" y="17"/>
                  <a:pt x="490" y="17"/>
                  <a:pt x="141" y="35"/>
                </a:cubicBezTo>
                <a:cubicBezTo>
                  <a:pt x="53" y="35"/>
                  <a:pt x="1" y="87"/>
                  <a:pt x="1" y="175"/>
                </a:cubicBezTo>
                <a:cubicBezTo>
                  <a:pt x="1" y="262"/>
                  <a:pt x="71" y="315"/>
                  <a:pt x="141" y="315"/>
                </a:cubicBezTo>
                <a:cubicBezTo>
                  <a:pt x="490" y="315"/>
                  <a:pt x="840" y="297"/>
                  <a:pt x="1172" y="297"/>
                </a:cubicBezTo>
                <a:cubicBezTo>
                  <a:pt x="1259" y="297"/>
                  <a:pt x="1329" y="227"/>
                  <a:pt x="1329" y="157"/>
                </a:cubicBezTo>
                <a:cubicBezTo>
                  <a:pt x="1329" y="70"/>
                  <a:pt x="1259" y="0"/>
                  <a:pt x="117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3"/>
          <p:cNvSpPr/>
          <p:nvPr/>
        </p:nvSpPr>
        <p:spPr>
          <a:xfrm>
            <a:off x="2431695" y="1867482"/>
            <a:ext cx="241202" cy="46124"/>
          </a:xfrm>
          <a:custGeom>
            <a:avLst/>
            <a:gdLst/>
            <a:ahLst/>
            <a:cxnLst/>
            <a:rect l="l" t="t" r="r" b="b"/>
            <a:pathLst>
              <a:path w="2029" h="388" extrusionOk="0">
                <a:moveTo>
                  <a:pt x="1871" y="1"/>
                </a:moveTo>
                <a:cubicBezTo>
                  <a:pt x="1294" y="36"/>
                  <a:pt x="717" y="70"/>
                  <a:pt x="140" y="105"/>
                </a:cubicBezTo>
                <a:cubicBezTo>
                  <a:pt x="53" y="105"/>
                  <a:pt x="1" y="175"/>
                  <a:pt x="1" y="263"/>
                </a:cubicBezTo>
                <a:cubicBezTo>
                  <a:pt x="1" y="325"/>
                  <a:pt x="56" y="388"/>
                  <a:pt x="131" y="388"/>
                </a:cubicBezTo>
                <a:cubicBezTo>
                  <a:pt x="140" y="388"/>
                  <a:pt x="149" y="387"/>
                  <a:pt x="158" y="385"/>
                </a:cubicBezTo>
                <a:cubicBezTo>
                  <a:pt x="735" y="350"/>
                  <a:pt x="1312" y="315"/>
                  <a:pt x="1889" y="280"/>
                </a:cubicBezTo>
                <a:cubicBezTo>
                  <a:pt x="1958" y="280"/>
                  <a:pt x="2028" y="210"/>
                  <a:pt x="2011" y="140"/>
                </a:cubicBezTo>
                <a:cubicBezTo>
                  <a:pt x="2011" y="53"/>
                  <a:pt x="1941" y="1"/>
                  <a:pt x="1871"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3"/>
          <p:cNvSpPr txBox="1">
            <a:spLocks noGrp="1"/>
          </p:cNvSpPr>
          <p:nvPr>
            <p:ph type="title" idx="2"/>
          </p:nvPr>
        </p:nvSpPr>
        <p:spPr>
          <a:xfrm>
            <a:off x="3200400" y="796200"/>
            <a:ext cx="2492400" cy="77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1423" name="Google Shape;1423;p43"/>
          <p:cNvSpPr/>
          <p:nvPr/>
        </p:nvSpPr>
        <p:spPr>
          <a:xfrm>
            <a:off x="3400425" y="1763575"/>
            <a:ext cx="847725" cy="146825"/>
          </a:xfrm>
          <a:custGeom>
            <a:avLst/>
            <a:gdLst/>
            <a:ahLst/>
            <a:cxnLst/>
            <a:rect l="l" t="t" r="r" b="b"/>
            <a:pathLst>
              <a:path w="33909" h="5873" extrusionOk="0">
                <a:moveTo>
                  <a:pt x="0" y="5873"/>
                </a:moveTo>
                <a:cubicBezTo>
                  <a:pt x="10624" y="1624"/>
                  <a:pt x="22582" y="-1079"/>
                  <a:pt x="33909" y="539"/>
                </a:cubicBezTo>
              </a:path>
            </a:pathLst>
          </a:custGeom>
          <a:noFill/>
          <a:ln w="19050" cap="flat" cmpd="sng">
            <a:solidFill>
              <a:schemeClr val="accent4"/>
            </a:solidFill>
            <a:prstDash val="dash"/>
            <a:round/>
            <a:headEnd type="none" w="med" len="med"/>
            <a:tailEnd type="none" w="med" len="med"/>
          </a:ln>
        </p:spPr>
      </p:sp>
      <p:sp>
        <p:nvSpPr>
          <p:cNvPr id="1424" name="Google Shape;1424;p43"/>
          <p:cNvSpPr/>
          <p:nvPr/>
        </p:nvSpPr>
        <p:spPr>
          <a:xfrm>
            <a:off x="3543300" y="1837800"/>
            <a:ext cx="847725" cy="146825"/>
          </a:xfrm>
          <a:custGeom>
            <a:avLst/>
            <a:gdLst/>
            <a:ahLst/>
            <a:cxnLst/>
            <a:rect l="l" t="t" r="r" b="b"/>
            <a:pathLst>
              <a:path w="33909" h="5873" extrusionOk="0">
                <a:moveTo>
                  <a:pt x="0" y="5873"/>
                </a:moveTo>
                <a:cubicBezTo>
                  <a:pt x="10624" y="1624"/>
                  <a:pt x="22582" y="-1079"/>
                  <a:pt x="33909" y="539"/>
                </a:cubicBezTo>
              </a:path>
            </a:pathLst>
          </a:custGeom>
          <a:noFill/>
          <a:ln w="19050" cap="flat" cmpd="sng">
            <a:solidFill>
              <a:schemeClr val="accent4"/>
            </a:solidFill>
            <a:prstDash val="dash"/>
            <a:round/>
            <a:headEnd type="none" w="med" len="med"/>
            <a:tailEnd type="none" w="med" len="med"/>
          </a:ln>
        </p:spPr>
      </p:sp>
      <p:grpSp>
        <p:nvGrpSpPr>
          <p:cNvPr id="1425" name="Google Shape;1425;p43"/>
          <p:cNvGrpSpPr/>
          <p:nvPr/>
        </p:nvGrpSpPr>
        <p:grpSpPr>
          <a:xfrm>
            <a:off x="6489770" y="3236442"/>
            <a:ext cx="1250766" cy="1268375"/>
            <a:chOff x="6866604" y="3415321"/>
            <a:chExt cx="485470" cy="492267"/>
          </a:xfrm>
        </p:grpSpPr>
        <p:sp>
          <p:nvSpPr>
            <p:cNvPr id="1426" name="Google Shape;1426;p43"/>
            <p:cNvSpPr/>
            <p:nvPr/>
          </p:nvSpPr>
          <p:spPr>
            <a:xfrm rot="-2088369">
              <a:off x="7002438" y="3710949"/>
              <a:ext cx="338847" cy="82397"/>
            </a:xfrm>
            <a:custGeom>
              <a:avLst/>
              <a:gdLst/>
              <a:ahLst/>
              <a:cxnLst/>
              <a:rect l="l" t="t" r="r" b="b"/>
              <a:pathLst>
                <a:path w="8270" h="2011" extrusionOk="0">
                  <a:moveTo>
                    <a:pt x="3671" y="0"/>
                  </a:moveTo>
                  <a:cubicBezTo>
                    <a:pt x="3602" y="0"/>
                    <a:pt x="3532" y="70"/>
                    <a:pt x="3532" y="158"/>
                  </a:cubicBezTo>
                  <a:cubicBezTo>
                    <a:pt x="3532" y="228"/>
                    <a:pt x="3602" y="298"/>
                    <a:pt x="3671" y="298"/>
                  </a:cubicBezTo>
                  <a:lnTo>
                    <a:pt x="4213" y="298"/>
                  </a:lnTo>
                  <a:cubicBezTo>
                    <a:pt x="4283" y="298"/>
                    <a:pt x="4353" y="245"/>
                    <a:pt x="4353" y="158"/>
                  </a:cubicBezTo>
                  <a:cubicBezTo>
                    <a:pt x="4353" y="88"/>
                    <a:pt x="4283" y="18"/>
                    <a:pt x="4213" y="18"/>
                  </a:cubicBezTo>
                  <a:cubicBezTo>
                    <a:pt x="4039" y="18"/>
                    <a:pt x="3846" y="18"/>
                    <a:pt x="3671" y="0"/>
                  </a:cubicBezTo>
                  <a:close/>
                  <a:moveTo>
                    <a:pt x="5000" y="18"/>
                  </a:moveTo>
                  <a:cubicBezTo>
                    <a:pt x="4930" y="18"/>
                    <a:pt x="4860" y="88"/>
                    <a:pt x="4860" y="158"/>
                  </a:cubicBezTo>
                  <a:cubicBezTo>
                    <a:pt x="4860" y="245"/>
                    <a:pt x="4930" y="298"/>
                    <a:pt x="5000" y="298"/>
                  </a:cubicBezTo>
                  <a:lnTo>
                    <a:pt x="5542" y="298"/>
                  </a:lnTo>
                  <a:cubicBezTo>
                    <a:pt x="5612" y="298"/>
                    <a:pt x="5682" y="245"/>
                    <a:pt x="5682" y="158"/>
                  </a:cubicBezTo>
                  <a:cubicBezTo>
                    <a:pt x="5682" y="70"/>
                    <a:pt x="5612" y="18"/>
                    <a:pt x="5542" y="18"/>
                  </a:cubicBezTo>
                  <a:close/>
                  <a:moveTo>
                    <a:pt x="6329" y="18"/>
                  </a:moveTo>
                  <a:cubicBezTo>
                    <a:pt x="6259" y="18"/>
                    <a:pt x="6189" y="70"/>
                    <a:pt x="6189" y="158"/>
                  </a:cubicBezTo>
                  <a:cubicBezTo>
                    <a:pt x="6189" y="245"/>
                    <a:pt x="6259" y="298"/>
                    <a:pt x="6329" y="298"/>
                  </a:cubicBezTo>
                  <a:lnTo>
                    <a:pt x="6853" y="298"/>
                  </a:lnTo>
                  <a:cubicBezTo>
                    <a:pt x="6940" y="298"/>
                    <a:pt x="7010" y="245"/>
                    <a:pt x="7010" y="158"/>
                  </a:cubicBezTo>
                  <a:cubicBezTo>
                    <a:pt x="7010" y="70"/>
                    <a:pt x="6940" y="18"/>
                    <a:pt x="6871" y="18"/>
                  </a:cubicBezTo>
                  <a:close/>
                  <a:moveTo>
                    <a:pt x="7657" y="18"/>
                  </a:moveTo>
                  <a:cubicBezTo>
                    <a:pt x="7587" y="18"/>
                    <a:pt x="7517" y="88"/>
                    <a:pt x="7517" y="158"/>
                  </a:cubicBezTo>
                  <a:cubicBezTo>
                    <a:pt x="7517" y="245"/>
                    <a:pt x="7570" y="315"/>
                    <a:pt x="7657" y="315"/>
                  </a:cubicBezTo>
                  <a:lnTo>
                    <a:pt x="8112" y="315"/>
                  </a:lnTo>
                  <a:cubicBezTo>
                    <a:pt x="8199" y="315"/>
                    <a:pt x="8252" y="263"/>
                    <a:pt x="8269" y="175"/>
                  </a:cubicBezTo>
                  <a:cubicBezTo>
                    <a:pt x="8269" y="105"/>
                    <a:pt x="8199" y="35"/>
                    <a:pt x="8112" y="35"/>
                  </a:cubicBezTo>
                  <a:cubicBezTo>
                    <a:pt x="7972" y="18"/>
                    <a:pt x="7815" y="18"/>
                    <a:pt x="7657" y="18"/>
                  </a:cubicBezTo>
                  <a:close/>
                  <a:moveTo>
                    <a:pt x="2906" y="97"/>
                  </a:moveTo>
                  <a:cubicBezTo>
                    <a:pt x="2881" y="97"/>
                    <a:pt x="2856" y="105"/>
                    <a:pt x="2832" y="123"/>
                  </a:cubicBezTo>
                  <a:cubicBezTo>
                    <a:pt x="2675" y="210"/>
                    <a:pt x="2535" y="298"/>
                    <a:pt x="2378" y="385"/>
                  </a:cubicBezTo>
                  <a:cubicBezTo>
                    <a:pt x="2308" y="420"/>
                    <a:pt x="2273" y="507"/>
                    <a:pt x="2325" y="577"/>
                  </a:cubicBezTo>
                  <a:cubicBezTo>
                    <a:pt x="2349" y="624"/>
                    <a:pt x="2395" y="655"/>
                    <a:pt x="2445" y="655"/>
                  </a:cubicBezTo>
                  <a:cubicBezTo>
                    <a:pt x="2469" y="655"/>
                    <a:pt x="2494" y="647"/>
                    <a:pt x="2518" y="630"/>
                  </a:cubicBezTo>
                  <a:cubicBezTo>
                    <a:pt x="2675" y="542"/>
                    <a:pt x="2832" y="455"/>
                    <a:pt x="2972" y="367"/>
                  </a:cubicBezTo>
                  <a:cubicBezTo>
                    <a:pt x="3042" y="333"/>
                    <a:pt x="3077" y="245"/>
                    <a:pt x="3042" y="175"/>
                  </a:cubicBezTo>
                  <a:cubicBezTo>
                    <a:pt x="3007" y="129"/>
                    <a:pt x="2957" y="97"/>
                    <a:pt x="2906" y="97"/>
                  </a:cubicBezTo>
                  <a:close/>
                  <a:moveTo>
                    <a:pt x="1756" y="770"/>
                  </a:moveTo>
                  <a:cubicBezTo>
                    <a:pt x="1729" y="770"/>
                    <a:pt x="1702" y="775"/>
                    <a:pt x="1679" y="787"/>
                  </a:cubicBezTo>
                  <a:cubicBezTo>
                    <a:pt x="1539" y="874"/>
                    <a:pt x="1381" y="962"/>
                    <a:pt x="1224" y="1067"/>
                  </a:cubicBezTo>
                  <a:cubicBezTo>
                    <a:pt x="1154" y="1102"/>
                    <a:pt x="1137" y="1189"/>
                    <a:pt x="1172" y="1259"/>
                  </a:cubicBezTo>
                  <a:cubicBezTo>
                    <a:pt x="1207" y="1306"/>
                    <a:pt x="1257" y="1329"/>
                    <a:pt x="1308" y="1329"/>
                  </a:cubicBezTo>
                  <a:cubicBezTo>
                    <a:pt x="1333" y="1329"/>
                    <a:pt x="1358" y="1323"/>
                    <a:pt x="1381" y="1311"/>
                  </a:cubicBezTo>
                  <a:cubicBezTo>
                    <a:pt x="1539" y="1224"/>
                    <a:pt x="1679" y="1119"/>
                    <a:pt x="1836" y="1032"/>
                  </a:cubicBezTo>
                  <a:cubicBezTo>
                    <a:pt x="1906" y="997"/>
                    <a:pt x="1923" y="909"/>
                    <a:pt x="1888" y="839"/>
                  </a:cubicBezTo>
                  <a:cubicBezTo>
                    <a:pt x="1865" y="793"/>
                    <a:pt x="1811" y="770"/>
                    <a:pt x="1756" y="770"/>
                  </a:cubicBezTo>
                  <a:close/>
                  <a:moveTo>
                    <a:pt x="616" y="1451"/>
                  </a:moveTo>
                  <a:cubicBezTo>
                    <a:pt x="591" y="1451"/>
                    <a:pt x="566" y="1457"/>
                    <a:pt x="542" y="1469"/>
                  </a:cubicBezTo>
                  <a:cubicBezTo>
                    <a:pt x="402" y="1556"/>
                    <a:pt x="245" y="1644"/>
                    <a:pt x="88" y="1749"/>
                  </a:cubicBezTo>
                  <a:cubicBezTo>
                    <a:pt x="18" y="1783"/>
                    <a:pt x="0" y="1871"/>
                    <a:pt x="35" y="1941"/>
                  </a:cubicBezTo>
                  <a:cubicBezTo>
                    <a:pt x="70" y="1987"/>
                    <a:pt x="121" y="2011"/>
                    <a:pt x="171" y="2011"/>
                  </a:cubicBezTo>
                  <a:cubicBezTo>
                    <a:pt x="197" y="2011"/>
                    <a:pt x="222" y="2005"/>
                    <a:pt x="245" y="1993"/>
                  </a:cubicBezTo>
                  <a:cubicBezTo>
                    <a:pt x="402" y="1906"/>
                    <a:pt x="542" y="1801"/>
                    <a:pt x="700" y="1714"/>
                  </a:cubicBezTo>
                  <a:cubicBezTo>
                    <a:pt x="770" y="1679"/>
                    <a:pt x="787" y="1591"/>
                    <a:pt x="752" y="1521"/>
                  </a:cubicBezTo>
                  <a:cubicBezTo>
                    <a:pt x="717" y="1475"/>
                    <a:pt x="667" y="1451"/>
                    <a:pt x="616" y="145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3"/>
            <p:cNvSpPr/>
            <p:nvPr/>
          </p:nvSpPr>
          <p:spPr>
            <a:xfrm rot="-2088369">
              <a:off x="7040201" y="3518314"/>
              <a:ext cx="34417" cy="250100"/>
            </a:xfrm>
            <a:custGeom>
              <a:avLst/>
              <a:gdLst/>
              <a:ahLst/>
              <a:cxnLst/>
              <a:rect l="l" t="t" r="r" b="b"/>
              <a:pathLst>
                <a:path w="840" h="6104" extrusionOk="0">
                  <a:moveTo>
                    <a:pt x="700" y="0"/>
                  </a:moveTo>
                  <a:cubicBezTo>
                    <a:pt x="612" y="0"/>
                    <a:pt x="542" y="53"/>
                    <a:pt x="542" y="140"/>
                  </a:cubicBezTo>
                  <a:cubicBezTo>
                    <a:pt x="525" y="315"/>
                    <a:pt x="507" y="490"/>
                    <a:pt x="490" y="664"/>
                  </a:cubicBezTo>
                  <a:cubicBezTo>
                    <a:pt x="490" y="752"/>
                    <a:pt x="542" y="822"/>
                    <a:pt x="630" y="822"/>
                  </a:cubicBezTo>
                  <a:cubicBezTo>
                    <a:pt x="700" y="822"/>
                    <a:pt x="769" y="769"/>
                    <a:pt x="787" y="699"/>
                  </a:cubicBezTo>
                  <a:cubicBezTo>
                    <a:pt x="804" y="507"/>
                    <a:pt x="822" y="332"/>
                    <a:pt x="839" y="157"/>
                  </a:cubicBezTo>
                  <a:cubicBezTo>
                    <a:pt x="839" y="88"/>
                    <a:pt x="769" y="18"/>
                    <a:pt x="700" y="0"/>
                  </a:cubicBezTo>
                  <a:close/>
                  <a:moveTo>
                    <a:pt x="555" y="1326"/>
                  </a:moveTo>
                  <a:cubicBezTo>
                    <a:pt x="493" y="1326"/>
                    <a:pt x="435" y="1389"/>
                    <a:pt x="420" y="1451"/>
                  </a:cubicBezTo>
                  <a:cubicBezTo>
                    <a:pt x="402" y="1626"/>
                    <a:pt x="385" y="1818"/>
                    <a:pt x="367" y="1993"/>
                  </a:cubicBezTo>
                  <a:cubicBezTo>
                    <a:pt x="367" y="2063"/>
                    <a:pt x="420" y="2133"/>
                    <a:pt x="507" y="2150"/>
                  </a:cubicBezTo>
                  <a:cubicBezTo>
                    <a:pt x="577" y="2150"/>
                    <a:pt x="665" y="2098"/>
                    <a:pt x="665" y="2010"/>
                  </a:cubicBezTo>
                  <a:cubicBezTo>
                    <a:pt x="682" y="1836"/>
                    <a:pt x="700" y="1661"/>
                    <a:pt x="717" y="1486"/>
                  </a:cubicBezTo>
                  <a:cubicBezTo>
                    <a:pt x="717" y="1399"/>
                    <a:pt x="665" y="1329"/>
                    <a:pt x="577" y="1329"/>
                  </a:cubicBezTo>
                  <a:cubicBezTo>
                    <a:pt x="570" y="1327"/>
                    <a:pt x="562" y="1326"/>
                    <a:pt x="555" y="1326"/>
                  </a:cubicBezTo>
                  <a:close/>
                  <a:moveTo>
                    <a:pt x="455" y="2640"/>
                  </a:moveTo>
                  <a:cubicBezTo>
                    <a:pt x="385" y="2640"/>
                    <a:pt x="315" y="2692"/>
                    <a:pt x="297" y="2780"/>
                  </a:cubicBezTo>
                  <a:cubicBezTo>
                    <a:pt x="280" y="2954"/>
                    <a:pt x="262" y="3129"/>
                    <a:pt x="245" y="3304"/>
                  </a:cubicBezTo>
                  <a:cubicBezTo>
                    <a:pt x="245" y="3391"/>
                    <a:pt x="297" y="3461"/>
                    <a:pt x="385" y="3461"/>
                  </a:cubicBezTo>
                  <a:cubicBezTo>
                    <a:pt x="392" y="3463"/>
                    <a:pt x="400" y="3464"/>
                    <a:pt x="407" y="3464"/>
                  </a:cubicBezTo>
                  <a:cubicBezTo>
                    <a:pt x="469" y="3464"/>
                    <a:pt x="527" y="3402"/>
                    <a:pt x="542" y="3339"/>
                  </a:cubicBezTo>
                  <a:cubicBezTo>
                    <a:pt x="560" y="3164"/>
                    <a:pt x="577" y="2989"/>
                    <a:pt x="595" y="2797"/>
                  </a:cubicBezTo>
                  <a:cubicBezTo>
                    <a:pt x="595" y="2727"/>
                    <a:pt x="542" y="2657"/>
                    <a:pt x="455" y="2640"/>
                  </a:cubicBezTo>
                  <a:close/>
                  <a:moveTo>
                    <a:pt x="305" y="3966"/>
                  </a:moveTo>
                  <a:cubicBezTo>
                    <a:pt x="231" y="3966"/>
                    <a:pt x="175" y="4028"/>
                    <a:pt x="175" y="4091"/>
                  </a:cubicBezTo>
                  <a:cubicBezTo>
                    <a:pt x="158" y="4266"/>
                    <a:pt x="140" y="4458"/>
                    <a:pt x="123" y="4633"/>
                  </a:cubicBezTo>
                  <a:cubicBezTo>
                    <a:pt x="123" y="4703"/>
                    <a:pt x="175" y="4773"/>
                    <a:pt x="262" y="4790"/>
                  </a:cubicBezTo>
                  <a:cubicBezTo>
                    <a:pt x="332" y="4790"/>
                    <a:pt x="402" y="4738"/>
                    <a:pt x="420" y="4650"/>
                  </a:cubicBezTo>
                  <a:cubicBezTo>
                    <a:pt x="437" y="4475"/>
                    <a:pt x="455" y="4301"/>
                    <a:pt x="472" y="4126"/>
                  </a:cubicBezTo>
                  <a:cubicBezTo>
                    <a:pt x="472" y="4038"/>
                    <a:pt x="420" y="3968"/>
                    <a:pt x="332" y="3968"/>
                  </a:cubicBezTo>
                  <a:cubicBezTo>
                    <a:pt x="323" y="3967"/>
                    <a:pt x="314" y="3966"/>
                    <a:pt x="305" y="3966"/>
                  </a:cubicBezTo>
                  <a:close/>
                  <a:moveTo>
                    <a:pt x="183" y="5294"/>
                  </a:moveTo>
                  <a:cubicBezTo>
                    <a:pt x="123" y="5294"/>
                    <a:pt x="68" y="5343"/>
                    <a:pt x="53" y="5419"/>
                  </a:cubicBezTo>
                  <a:cubicBezTo>
                    <a:pt x="35" y="5594"/>
                    <a:pt x="18" y="5769"/>
                    <a:pt x="0" y="5944"/>
                  </a:cubicBezTo>
                  <a:cubicBezTo>
                    <a:pt x="0" y="6031"/>
                    <a:pt x="70" y="6101"/>
                    <a:pt x="140" y="6101"/>
                  </a:cubicBezTo>
                  <a:cubicBezTo>
                    <a:pt x="149" y="6103"/>
                    <a:pt x="158" y="6104"/>
                    <a:pt x="167" y="6104"/>
                  </a:cubicBezTo>
                  <a:cubicBezTo>
                    <a:pt x="242" y="6104"/>
                    <a:pt x="297" y="6041"/>
                    <a:pt x="297" y="5979"/>
                  </a:cubicBezTo>
                  <a:cubicBezTo>
                    <a:pt x="315" y="5804"/>
                    <a:pt x="332" y="5629"/>
                    <a:pt x="350" y="5454"/>
                  </a:cubicBezTo>
                  <a:cubicBezTo>
                    <a:pt x="350" y="5367"/>
                    <a:pt x="297" y="5297"/>
                    <a:pt x="210" y="5297"/>
                  </a:cubicBezTo>
                  <a:cubicBezTo>
                    <a:pt x="201" y="5295"/>
                    <a:pt x="192" y="5294"/>
                    <a:pt x="183" y="529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3"/>
            <p:cNvSpPr/>
            <p:nvPr/>
          </p:nvSpPr>
          <p:spPr>
            <a:xfrm rot="-2088369">
              <a:off x="6945649" y="3496741"/>
              <a:ext cx="277961" cy="364087"/>
            </a:xfrm>
            <a:custGeom>
              <a:avLst/>
              <a:gdLst/>
              <a:ahLst/>
              <a:cxnLst/>
              <a:rect l="l" t="t" r="r" b="b"/>
              <a:pathLst>
                <a:path w="6784" h="8886" extrusionOk="0">
                  <a:moveTo>
                    <a:pt x="3559" y="539"/>
                  </a:moveTo>
                  <a:lnTo>
                    <a:pt x="3559" y="539"/>
                  </a:lnTo>
                  <a:cubicBezTo>
                    <a:pt x="4427" y="3124"/>
                    <a:pt x="5318" y="5746"/>
                    <a:pt x="6418" y="8578"/>
                  </a:cubicBezTo>
                  <a:lnTo>
                    <a:pt x="6418" y="8578"/>
                  </a:lnTo>
                  <a:cubicBezTo>
                    <a:pt x="4400" y="8333"/>
                    <a:pt x="2368" y="8103"/>
                    <a:pt x="350" y="7858"/>
                  </a:cubicBezTo>
                  <a:lnTo>
                    <a:pt x="350" y="7858"/>
                  </a:lnTo>
                  <a:cubicBezTo>
                    <a:pt x="1333" y="5195"/>
                    <a:pt x="2394" y="2845"/>
                    <a:pt x="3559" y="539"/>
                  </a:cubicBezTo>
                  <a:close/>
                  <a:moveTo>
                    <a:pt x="3573" y="0"/>
                  </a:moveTo>
                  <a:cubicBezTo>
                    <a:pt x="3526" y="0"/>
                    <a:pt x="3477" y="32"/>
                    <a:pt x="3462" y="75"/>
                  </a:cubicBezTo>
                  <a:cubicBezTo>
                    <a:pt x="2204" y="2540"/>
                    <a:pt x="1067" y="5075"/>
                    <a:pt x="18" y="7941"/>
                  </a:cubicBezTo>
                  <a:cubicBezTo>
                    <a:pt x="1" y="7976"/>
                    <a:pt x="1" y="8029"/>
                    <a:pt x="18" y="8064"/>
                  </a:cubicBezTo>
                  <a:cubicBezTo>
                    <a:pt x="53" y="8099"/>
                    <a:pt x="88" y="8134"/>
                    <a:pt x="141" y="8134"/>
                  </a:cubicBezTo>
                  <a:cubicBezTo>
                    <a:pt x="2291" y="8378"/>
                    <a:pt x="4459" y="8641"/>
                    <a:pt x="6626" y="8885"/>
                  </a:cubicBezTo>
                  <a:cubicBezTo>
                    <a:pt x="6661" y="8885"/>
                    <a:pt x="6714" y="8868"/>
                    <a:pt x="6749" y="8833"/>
                  </a:cubicBezTo>
                  <a:cubicBezTo>
                    <a:pt x="6784" y="8798"/>
                    <a:pt x="6784" y="8728"/>
                    <a:pt x="6766" y="8693"/>
                  </a:cubicBezTo>
                  <a:cubicBezTo>
                    <a:pt x="5577" y="5651"/>
                    <a:pt x="4651" y="2872"/>
                    <a:pt x="3724" y="92"/>
                  </a:cubicBezTo>
                  <a:cubicBezTo>
                    <a:pt x="3707" y="40"/>
                    <a:pt x="3654" y="5"/>
                    <a:pt x="3602" y="5"/>
                  </a:cubicBezTo>
                  <a:cubicBezTo>
                    <a:pt x="3593" y="2"/>
                    <a:pt x="3583" y="0"/>
                    <a:pt x="35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3"/>
            <p:cNvSpPr/>
            <p:nvPr/>
          </p:nvSpPr>
          <p:spPr>
            <a:xfrm rot="-2088369">
              <a:off x="7068011" y="3439152"/>
              <a:ext cx="197736" cy="364456"/>
            </a:xfrm>
            <a:custGeom>
              <a:avLst/>
              <a:gdLst/>
              <a:ahLst/>
              <a:cxnLst/>
              <a:rect l="l" t="t" r="r" b="b"/>
              <a:pathLst>
                <a:path w="4826" h="8895" extrusionOk="0">
                  <a:moveTo>
                    <a:pt x="158" y="1"/>
                  </a:moveTo>
                  <a:cubicBezTo>
                    <a:pt x="128" y="1"/>
                    <a:pt x="98" y="11"/>
                    <a:pt x="70" y="31"/>
                  </a:cubicBezTo>
                  <a:cubicBezTo>
                    <a:pt x="18" y="84"/>
                    <a:pt x="0" y="171"/>
                    <a:pt x="53" y="241"/>
                  </a:cubicBezTo>
                  <a:lnTo>
                    <a:pt x="4503" y="6312"/>
                  </a:lnTo>
                  <a:lnTo>
                    <a:pt x="4503" y="6312"/>
                  </a:lnTo>
                  <a:cubicBezTo>
                    <a:pt x="4057" y="7093"/>
                    <a:pt x="3534" y="7889"/>
                    <a:pt x="3077" y="8685"/>
                  </a:cubicBezTo>
                  <a:cubicBezTo>
                    <a:pt x="3042" y="8755"/>
                    <a:pt x="3059" y="8842"/>
                    <a:pt x="3129" y="8877"/>
                  </a:cubicBezTo>
                  <a:cubicBezTo>
                    <a:pt x="3153" y="8889"/>
                    <a:pt x="3178" y="8894"/>
                    <a:pt x="3203" y="8894"/>
                  </a:cubicBezTo>
                  <a:cubicBezTo>
                    <a:pt x="3254" y="8894"/>
                    <a:pt x="3304" y="8871"/>
                    <a:pt x="3339" y="8824"/>
                  </a:cubicBezTo>
                  <a:cubicBezTo>
                    <a:pt x="3794" y="8020"/>
                    <a:pt x="4336" y="7199"/>
                    <a:pt x="4790" y="6377"/>
                  </a:cubicBezTo>
                  <a:cubicBezTo>
                    <a:pt x="4825" y="6325"/>
                    <a:pt x="4825" y="6272"/>
                    <a:pt x="4790" y="6220"/>
                  </a:cubicBezTo>
                  <a:lnTo>
                    <a:pt x="280" y="66"/>
                  </a:lnTo>
                  <a:cubicBezTo>
                    <a:pt x="248" y="24"/>
                    <a:pt x="204" y="1"/>
                    <a:pt x="1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0" name="Google Shape;1430;p43"/>
          <p:cNvGrpSpPr/>
          <p:nvPr/>
        </p:nvGrpSpPr>
        <p:grpSpPr>
          <a:xfrm>
            <a:off x="4050400" y="864870"/>
            <a:ext cx="3759000" cy="2392200"/>
            <a:chOff x="4050400" y="864870"/>
            <a:chExt cx="3759000" cy="2392200"/>
          </a:xfrm>
        </p:grpSpPr>
        <p:sp>
          <p:nvSpPr>
            <p:cNvPr id="1431" name="Google Shape;1431;p43"/>
            <p:cNvSpPr/>
            <p:nvPr/>
          </p:nvSpPr>
          <p:spPr>
            <a:xfrm rot="381417">
              <a:off x="4539720" y="915050"/>
              <a:ext cx="417609" cy="381782"/>
            </a:xfrm>
            <a:custGeom>
              <a:avLst/>
              <a:gdLst/>
              <a:ahLst/>
              <a:cxnLst/>
              <a:rect l="l" t="t" r="r" b="b"/>
              <a:pathLst>
                <a:path w="17699" h="15265" extrusionOk="0">
                  <a:moveTo>
                    <a:pt x="8936" y="0"/>
                  </a:moveTo>
                  <a:cubicBezTo>
                    <a:pt x="7104" y="3663"/>
                    <a:pt x="5221" y="7335"/>
                    <a:pt x="2840" y="10668"/>
                  </a:cubicBezTo>
                  <a:cubicBezTo>
                    <a:pt x="1939" y="11929"/>
                    <a:pt x="-520" y="13091"/>
                    <a:pt x="173" y="14478"/>
                  </a:cubicBezTo>
                  <a:cubicBezTo>
                    <a:pt x="1027" y="16186"/>
                    <a:pt x="4016" y="14471"/>
                    <a:pt x="5888" y="14097"/>
                  </a:cubicBezTo>
                  <a:cubicBezTo>
                    <a:pt x="9767" y="13321"/>
                    <a:pt x="13744" y="12954"/>
                    <a:pt x="17699" y="12954"/>
                  </a:cubicBezTo>
                </a:path>
              </a:pathLst>
            </a:custGeom>
            <a:noFill/>
            <a:ln w="28575" cap="flat" cmpd="sng">
              <a:solidFill>
                <a:schemeClr val="dk1"/>
              </a:solidFill>
              <a:prstDash val="dash"/>
              <a:round/>
              <a:headEnd type="none" w="med" len="med"/>
              <a:tailEnd type="none" w="med" len="med"/>
            </a:ln>
          </p:spPr>
        </p:sp>
        <p:sp>
          <p:nvSpPr>
            <p:cNvPr id="1432" name="Google Shape;1432;p43"/>
            <p:cNvSpPr/>
            <p:nvPr/>
          </p:nvSpPr>
          <p:spPr>
            <a:xfrm>
              <a:off x="4050400" y="864870"/>
              <a:ext cx="3759000" cy="2392200"/>
            </a:xfrm>
            <a:prstGeom prst="arc">
              <a:avLst>
                <a:gd name="adj1" fmla="val 12973513"/>
                <a:gd name="adj2" fmla="val 1661112"/>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Shape 1638"/>
        <p:cNvGrpSpPr/>
        <p:nvPr/>
      </p:nvGrpSpPr>
      <p:grpSpPr>
        <a:xfrm>
          <a:off x="0" y="0"/>
          <a:ext cx="0" cy="0"/>
          <a:chOff x="0" y="0"/>
          <a:chExt cx="0" cy="0"/>
        </a:xfrm>
      </p:grpSpPr>
      <p:sp>
        <p:nvSpPr>
          <p:cNvPr id="1639" name="Google Shape;1639;p47"/>
          <p:cNvSpPr txBox="1">
            <a:spLocks noGrp="1"/>
          </p:cNvSpPr>
          <p:nvPr>
            <p:ph type="title"/>
          </p:nvPr>
        </p:nvSpPr>
        <p:spPr>
          <a:xfrm>
            <a:off x="720000" y="539500"/>
            <a:ext cx="7704000" cy="37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WHEN WAS THE LAW DEVELOPED?</a:t>
            </a:r>
            <a:endParaRPr dirty="0"/>
          </a:p>
        </p:txBody>
      </p:sp>
      <p:sp>
        <p:nvSpPr>
          <p:cNvPr id="1652" name="Google Shape;1652;p47"/>
          <p:cNvSpPr txBox="1"/>
          <p:nvPr/>
        </p:nvSpPr>
        <p:spPr>
          <a:xfrm>
            <a:off x="975188" y="1574000"/>
            <a:ext cx="2895063" cy="326400"/>
          </a:xfrm>
          <a:prstGeom prst="rect">
            <a:avLst/>
          </a:prstGeom>
          <a:noFill/>
          <a:ln>
            <a:noFill/>
          </a:ln>
        </p:spPr>
        <p:txBody>
          <a:bodyPr spcFirstLastPara="1" wrap="square" lIns="0" tIns="6700" rIns="0" bIns="0" anchor="t" anchorCtr="0">
            <a:noAutofit/>
          </a:bodyPr>
          <a:lstStyle/>
          <a:p>
            <a:pPr marL="0" marR="0" lvl="0" indent="0" algn="l" rtl="0">
              <a:lnSpc>
                <a:spcPct val="100000"/>
              </a:lnSpc>
              <a:spcBef>
                <a:spcPts val="0"/>
              </a:spcBef>
              <a:spcAft>
                <a:spcPts val="0"/>
              </a:spcAft>
              <a:buNone/>
            </a:pPr>
            <a:r>
              <a:rPr lang="en-US" sz="1700" b="1" dirty="0">
                <a:solidFill>
                  <a:srgbClr val="FFC000"/>
                </a:solidFill>
                <a:latin typeface="Bad Script" panose="020B0604020202020204" charset="0"/>
                <a:ea typeface="Raleway Medium"/>
                <a:cs typeface="Raleway Medium"/>
                <a:sym typeface="Raleway Medium"/>
              </a:rPr>
              <a:t>Newton’s Law of Cooling was developed by Sir Isaac Newton in 1701. The law was not stated, as it is in the present form, initially</a:t>
            </a:r>
            <a:r>
              <a:rPr lang="en-US" sz="1700" b="1" dirty="0">
                <a:solidFill>
                  <a:schemeClr val="dk1"/>
                </a:solidFill>
                <a:latin typeface="Bad Script" panose="020B0604020202020204" charset="0"/>
                <a:ea typeface="Raleway Medium"/>
                <a:cs typeface="Raleway Medium"/>
                <a:sym typeface="Raleway Medium"/>
              </a:rPr>
              <a:t>. </a:t>
            </a:r>
            <a:endParaRPr sz="1700" b="1" dirty="0">
              <a:solidFill>
                <a:schemeClr val="dk1"/>
              </a:solidFill>
              <a:latin typeface="Bad Script" panose="020B0604020202020204" charset="0"/>
              <a:ea typeface="Raleway Medium"/>
              <a:cs typeface="Raleway Medium"/>
              <a:sym typeface="Raleway Medium"/>
            </a:endParaRPr>
          </a:p>
        </p:txBody>
      </p:sp>
      <p:sp>
        <p:nvSpPr>
          <p:cNvPr id="1654" name="Google Shape;1654;p47"/>
          <p:cNvSpPr txBox="1"/>
          <p:nvPr/>
        </p:nvSpPr>
        <p:spPr>
          <a:xfrm>
            <a:off x="975187" y="3007500"/>
            <a:ext cx="2895063" cy="327000"/>
          </a:xfrm>
          <a:prstGeom prst="rect">
            <a:avLst/>
          </a:prstGeom>
          <a:noFill/>
          <a:ln>
            <a:noFill/>
          </a:ln>
        </p:spPr>
        <p:txBody>
          <a:bodyPr spcFirstLastPara="1" wrap="square" lIns="0" tIns="6700" rIns="0" bIns="0" anchor="t" anchorCtr="0">
            <a:noAutofit/>
          </a:bodyPr>
          <a:lstStyle/>
          <a:p>
            <a:pPr marL="0" lvl="0" indent="0" algn="l" rtl="0">
              <a:spcBef>
                <a:spcPts val="0"/>
              </a:spcBef>
              <a:spcAft>
                <a:spcPts val="0"/>
              </a:spcAft>
              <a:buNone/>
            </a:pPr>
            <a:r>
              <a:rPr lang="en-US" sz="1700" b="1" dirty="0">
                <a:solidFill>
                  <a:srgbClr val="FFC000"/>
                </a:solidFill>
                <a:latin typeface="Bad Script" panose="020B0604020202020204" charset="0"/>
                <a:ea typeface="Raleway Medium"/>
                <a:cs typeface="Raleway Medium"/>
                <a:sym typeface="Raleway Medium"/>
              </a:rPr>
              <a:t>Newton noted that the rate of temperature change of a body is proportional to the difference in temperatures between the body and its surroundings</a:t>
            </a:r>
            <a:endParaRPr sz="1700" b="1" dirty="0">
              <a:solidFill>
                <a:srgbClr val="FFC000"/>
              </a:solidFill>
              <a:latin typeface="Bad Script" panose="020B0604020202020204" charset="0"/>
              <a:ea typeface="Raleway"/>
              <a:cs typeface="Raleway"/>
              <a:sym typeface="Raleway"/>
            </a:endParaRPr>
          </a:p>
        </p:txBody>
      </p:sp>
      <p:sp>
        <p:nvSpPr>
          <p:cNvPr id="1656" name="Google Shape;1656;p47"/>
          <p:cNvSpPr/>
          <p:nvPr/>
        </p:nvSpPr>
        <p:spPr>
          <a:xfrm>
            <a:off x="701800" y="1641650"/>
            <a:ext cx="191100" cy="191100"/>
          </a:xfrm>
          <a:prstGeom prst="ellipse">
            <a:avLst/>
          </a:prstGeom>
          <a:solidFill>
            <a:srgbClr val="FFC000"/>
          </a:solidFill>
          <a:ln w="19050" cap="flat" cmpd="sng">
            <a:solidFill>
              <a:schemeClr val="accent3">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7"/>
          <p:cNvSpPr/>
          <p:nvPr/>
        </p:nvSpPr>
        <p:spPr>
          <a:xfrm>
            <a:off x="701800" y="3075450"/>
            <a:ext cx="191100" cy="191100"/>
          </a:xfrm>
          <a:prstGeom prst="ellipse">
            <a:avLst/>
          </a:prstGeom>
          <a:solidFill>
            <a:srgbClr val="FFC000"/>
          </a:solidFill>
          <a:ln w="19050" cap="flat" cmpd="sng">
            <a:solidFill>
              <a:schemeClr val="accent3">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79F53F76-EE97-7D5A-F5D8-95CAE2055180}"/>
              </a:ext>
            </a:extLst>
          </p:cNvPr>
          <p:cNvPicPr>
            <a:picLocks noChangeAspect="1"/>
          </p:cNvPicPr>
          <p:nvPr/>
        </p:nvPicPr>
        <p:blipFill>
          <a:blip r:embed="rId3"/>
          <a:stretch>
            <a:fillRect/>
          </a:stretch>
        </p:blipFill>
        <p:spPr>
          <a:xfrm>
            <a:off x="4924001" y="1509823"/>
            <a:ext cx="2416410" cy="2835349"/>
          </a:xfrm>
          <a:prstGeom prst="rect">
            <a:avLst/>
          </a:prstGeom>
          <a:ln>
            <a:noFill/>
          </a:ln>
          <a:effectLst>
            <a:softEdge rad="63500"/>
          </a:effectLst>
        </p:spPr>
      </p:pic>
      <p:grpSp>
        <p:nvGrpSpPr>
          <p:cNvPr id="29" name="Google Shape;2511;p73">
            <a:extLst>
              <a:ext uri="{FF2B5EF4-FFF2-40B4-BE49-F238E27FC236}">
                <a16:creationId xmlns:a16="http://schemas.microsoft.com/office/drawing/2014/main" id="{F5CD93B2-8B46-B787-96E4-3C41EFE68B20}"/>
              </a:ext>
            </a:extLst>
          </p:cNvPr>
          <p:cNvGrpSpPr/>
          <p:nvPr/>
        </p:nvGrpSpPr>
        <p:grpSpPr>
          <a:xfrm>
            <a:off x="7340411" y="251460"/>
            <a:ext cx="515809" cy="719070"/>
            <a:chOff x="978148" y="3667268"/>
            <a:chExt cx="948833" cy="1321573"/>
          </a:xfrm>
        </p:grpSpPr>
        <p:sp>
          <p:nvSpPr>
            <p:cNvPr id="30" name="Google Shape;2512;p73">
              <a:extLst>
                <a:ext uri="{FF2B5EF4-FFF2-40B4-BE49-F238E27FC236}">
                  <a16:creationId xmlns:a16="http://schemas.microsoft.com/office/drawing/2014/main" id="{CDD12CD9-5039-DFB7-C66D-C4B60B34B046}"/>
                </a:ext>
              </a:extLst>
            </p:cNvPr>
            <p:cNvSpPr/>
            <p:nvPr/>
          </p:nvSpPr>
          <p:spPr>
            <a:xfrm>
              <a:off x="1209699" y="4688082"/>
              <a:ext cx="630158" cy="300758"/>
            </a:xfrm>
            <a:custGeom>
              <a:avLst/>
              <a:gdLst/>
              <a:ahLst/>
              <a:cxnLst/>
              <a:rect l="l" t="t" r="r" b="b"/>
              <a:pathLst>
                <a:path w="34081" h="16266" extrusionOk="0">
                  <a:moveTo>
                    <a:pt x="17040" y="0"/>
                  </a:moveTo>
                  <a:cubicBezTo>
                    <a:pt x="12521" y="0"/>
                    <a:pt x="8187" y="857"/>
                    <a:pt x="4991" y="2382"/>
                  </a:cubicBezTo>
                  <a:cubicBezTo>
                    <a:pt x="1795" y="3907"/>
                    <a:pt x="1" y="5976"/>
                    <a:pt x="1" y="8132"/>
                  </a:cubicBezTo>
                  <a:cubicBezTo>
                    <a:pt x="1" y="10290"/>
                    <a:pt x="1795" y="12358"/>
                    <a:pt x="4991" y="13884"/>
                  </a:cubicBezTo>
                  <a:cubicBezTo>
                    <a:pt x="8187" y="15409"/>
                    <a:pt x="12521" y="16265"/>
                    <a:pt x="17040" y="16265"/>
                  </a:cubicBezTo>
                  <a:cubicBezTo>
                    <a:pt x="21559" y="16265"/>
                    <a:pt x="25893" y="15409"/>
                    <a:pt x="29089" y="13884"/>
                  </a:cubicBezTo>
                  <a:cubicBezTo>
                    <a:pt x="32285" y="12358"/>
                    <a:pt x="34080" y="10290"/>
                    <a:pt x="34080" y="8132"/>
                  </a:cubicBezTo>
                  <a:cubicBezTo>
                    <a:pt x="34080" y="5976"/>
                    <a:pt x="32285" y="3907"/>
                    <a:pt x="29089" y="2382"/>
                  </a:cubicBezTo>
                  <a:cubicBezTo>
                    <a:pt x="25893" y="857"/>
                    <a:pt x="21559" y="0"/>
                    <a:pt x="17040" y="0"/>
                  </a:cubicBez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13;p73">
              <a:extLst>
                <a:ext uri="{FF2B5EF4-FFF2-40B4-BE49-F238E27FC236}">
                  <a16:creationId xmlns:a16="http://schemas.microsoft.com/office/drawing/2014/main" id="{CBC60CF4-1FFB-301D-FFEB-158C0035019D}"/>
                </a:ext>
              </a:extLst>
            </p:cNvPr>
            <p:cNvSpPr/>
            <p:nvPr/>
          </p:nvSpPr>
          <p:spPr>
            <a:xfrm>
              <a:off x="1070173" y="4038880"/>
              <a:ext cx="265831" cy="301221"/>
            </a:xfrm>
            <a:custGeom>
              <a:avLst/>
              <a:gdLst/>
              <a:ahLst/>
              <a:cxnLst/>
              <a:rect l="l" t="t" r="r" b="b"/>
              <a:pathLst>
                <a:path w="14377" h="16291" extrusionOk="0">
                  <a:moveTo>
                    <a:pt x="9105" y="1"/>
                  </a:moveTo>
                  <a:cubicBezTo>
                    <a:pt x="8683" y="1"/>
                    <a:pt x="8227" y="42"/>
                    <a:pt x="7737" y="132"/>
                  </a:cubicBezTo>
                  <a:cubicBezTo>
                    <a:pt x="1780" y="1228"/>
                    <a:pt x="1" y="3693"/>
                    <a:pt x="547" y="7252"/>
                  </a:cubicBezTo>
                  <a:cubicBezTo>
                    <a:pt x="1094" y="10813"/>
                    <a:pt x="4518" y="16152"/>
                    <a:pt x="4724" y="16289"/>
                  </a:cubicBezTo>
                  <a:cubicBezTo>
                    <a:pt x="4725" y="16290"/>
                    <a:pt x="4727" y="16291"/>
                    <a:pt x="4729" y="16291"/>
                  </a:cubicBezTo>
                  <a:cubicBezTo>
                    <a:pt x="5042" y="16291"/>
                    <a:pt x="14377" y="5130"/>
                    <a:pt x="14377" y="5130"/>
                  </a:cubicBezTo>
                  <a:cubicBezTo>
                    <a:pt x="14377" y="5130"/>
                    <a:pt x="13800" y="1"/>
                    <a:pt x="9105" y="1"/>
                  </a:cubicBezTo>
                  <a:close/>
                </a:path>
              </a:pathLst>
            </a:custGeom>
            <a:solidFill>
              <a:srgbClr val="F89A9D"/>
            </a:solidFill>
            <a:ln w="12600" cap="flat" cmpd="sng">
              <a:solidFill>
                <a:srgbClr val="4657B0"/>
              </a:solidFill>
              <a:prstDash val="solid"/>
              <a:miter lim="11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14;p73">
              <a:extLst>
                <a:ext uri="{FF2B5EF4-FFF2-40B4-BE49-F238E27FC236}">
                  <a16:creationId xmlns:a16="http://schemas.microsoft.com/office/drawing/2014/main" id="{BBFBD8A3-1766-4BC7-7D0C-EE2F1DB28574}"/>
                </a:ext>
              </a:extLst>
            </p:cNvPr>
            <p:cNvSpPr/>
            <p:nvPr/>
          </p:nvSpPr>
          <p:spPr>
            <a:xfrm>
              <a:off x="1104232" y="4174245"/>
              <a:ext cx="63476" cy="91304"/>
            </a:xfrm>
            <a:custGeom>
              <a:avLst/>
              <a:gdLst/>
              <a:ahLst/>
              <a:cxnLst/>
              <a:rect l="l" t="t" r="r" b="b"/>
              <a:pathLst>
                <a:path w="3433" h="4938" extrusionOk="0">
                  <a:moveTo>
                    <a:pt x="1601" y="1"/>
                  </a:moveTo>
                  <a:cubicBezTo>
                    <a:pt x="1456" y="1"/>
                    <a:pt x="1280" y="59"/>
                    <a:pt x="1060" y="195"/>
                  </a:cubicBezTo>
                  <a:cubicBezTo>
                    <a:pt x="0" y="850"/>
                    <a:pt x="2776" y="4938"/>
                    <a:pt x="2776" y="4938"/>
                  </a:cubicBezTo>
                  <a:lnTo>
                    <a:pt x="3432" y="3879"/>
                  </a:lnTo>
                  <a:cubicBezTo>
                    <a:pt x="3432" y="3879"/>
                    <a:pt x="2977" y="2113"/>
                    <a:pt x="2575" y="1406"/>
                  </a:cubicBezTo>
                  <a:cubicBezTo>
                    <a:pt x="2254" y="846"/>
                    <a:pt x="2156" y="1"/>
                    <a:pt x="1601" y="1"/>
                  </a:cubicBezTo>
                  <a:close/>
                </a:path>
              </a:pathLst>
            </a:custGeom>
            <a:solidFill>
              <a:srgbClr val="EE5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15;p73">
              <a:extLst>
                <a:ext uri="{FF2B5EF4-FFF2-40B4-BE49-F238E27FC236}">
                  <a16:creationId xmlns:a16="http://schemas.microsoft.com/office/drawing/2014/main" id="{9D39EE38-98B3-F0ED-ABDF-4B58AD6ADADE}"/>
                </a:ext>
              </a:extLst>
            </p:cNvPr>
            <p:cNvSpPr/>
            <p:nvPr/>
          </p:nvSpPr>
          <p:spPr>
            <a:xfrm>
              <a:off x="978148" y="4094054"/>
              <a:ext cx="948833" cy="809991"/>
            </a:xfrm>
            <a:custGeom>
              <a:avLst/>
              <a:gdLst/>
              <a:ahLst/>
              <a:cxnLst/>
              <a:rect l="l" t="t" r="r" b="b"/>
              <a:pathLst>
                <a:path w="51316" h="43807" extrusionOk="0">
                  <a:moveTo>
                    <a:pt x="28369" y="0"/>
                  </a:moveTo>
                  <a:cubicBezTo>
                    <a:pt x="24937" y="0"/>
                    <a:pt x="21281" y="592"/>
                    <a:pt x="17558" y="2043"/>
                  </a:cubicBezTo>
                  <a:cubicBezTo>
                    <a:pt x="1" y="8885"/>
                    <a:pt x="14202" y="31153"/>
                    <a:pt x="15933" y="35431"/>
                  </a:cubicBezTo>
                  <a:cubicBezTo>
                    <a:pt x="17620" y="39595"/>
                    <a:pt x="21745" y="43670"/>
                    <a:pt x="29094" y="43803"/>
                  </a:cubicBezTo>
                  <a:cubicBezTo>
                    <a:pt x="29233" y="43805"/>
                    <a:pt x="29371" y="43806"/>
                    <a:pt x="29508" y="43806"/>
                  </a:cubicBezTo>
                  <a:cubicBezTo>
                    <a:pt x="36636" y="43806"/>
                    <a:pt x="41617" y="40460"/>
                    <a:pt x="42924" y="36252"/>
                  </a:cubicBezTo>
                  <a:cubicBezTo>
                    <a:pt x="44032" y="32683"/>
                    <a:pt x="51315" y="15404"/>
                    <a:pt x="49185" y="9402"/>
                  </a:cubicBezTo>
                  <a:cubicBezTo>
                    <a:pt x="47992" y="6038"/>
                    <a:pt x="39329" y="0"/>
                    <a:pt x="28369" y="0"/>
                  </a:cubicBezTo>
                  <a:close/>
                </a:path>
              </a:pathLst>
            </a:custGeom>
            <a:solidFill>
              <a:srgbClr val="F89A9D"/>
            </a:solidFill>
            <a:ln w="12600" cap="flat" cmpd="sng">
              <a:solidFill>
                <a:srgbClr val="4657B0"/>
              </a:solidFill>
              <a:prstDash val="solid"/>
              <a:miter lim="11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16;p73">
              <a:extLst>
                <a:ext uri="{FF2B5EF4-FFF2-40B4-BE49-F238E27FC236}">
                  <a16:creationId xmlns:a16="http://schemas.microsoft.com/office/drawing/2014/main" id="{D31C31DA-C6A6-140A-A0D0-BE08D5F2B134}"/>
                </a:ext>
              </a:extLst>
            </p:cNvPr>
            <p:cNvSpPr/>
            <p:nvPr/>
          </p:nvSpPr>
          <p:spPr>
            <a:xfrm>
              <a:off x="1209699" y="4160451"/>
              <a:ext cx="630158" cy="300777"/>
            </a:xfrm>
            <a:custGeom>
              <a:avLst/>
              <a:gdLst/>
              <a:ahLst/>
              <a:cxnLst/>
              <a:rect l="l" t="t" r="r" b="b"/>
              <a:pathLst>
                <a:path w="34081" h="16267" extrusionOk="0">
                  <a:moveTo>
                    <a:pt x="17040" y="1"/>
                  </a:moveTo>
                  <a:cubicBezTo>
                    <a:pt x="12521" y="1"/>
                    <a:pt x="8187" y="858"/>
                    <a:pt x="4991" y="2384"/>
                  </a:cubicBezTo>
                  <a:cubicBezTo>
                    <a:pt x="1795" y="3909"/>
                    <a:pt x="1" y="5976"/>
                    <a:pt x="1" y="8134"/>
                  </a:cubicBezTo>
                  <a:cubicBezTo>
                    <a:pt x="1" y="10291"/>
                    <a:pt x="1795" y="12360"/>
                    <a:pt x="4991" y="13885"/>
                  </a:cubicBezTo>
                  <a:cubicBezTo>
                    <a:pt x="8187" y="15409"/>
                    <a:pt x="12521" y="16267"/>
                    <a:pt x="17040" y="16267"/>
                  </a:cubicBezTo>
                  <a:cubicBezTo>
                    <a:pt x="21559" y="16267"/>
                    <a:pt x="25893" y="15409"/>
                    <a:pt x="29089" y="13885"/>
                  </a:cubicBezTo>
                  <a:cubicBezTo>
                    <a:pt x="32285" y="12360"/>
                    <a:pt x="34080" y="10291"/>
                    <a:pt x="34080" y="8134"/>
                  </a:cubicBezTo>
                  <a:cubicBezTo>
                    <a:pt x="34080" y="5976"/>
                    <a:pt x="32285" y="3909"/>
                    <a:pt x="29089" y="2384"/>
                  </a:cubicBezTo>
                  <a:cubicBezTo>
                    <a:pt x="25893" y="858"/>
                    <a:pt x="21559" y="1"/>
                    <a:pt x="17040" y="1"/>
                  </a:cubicBezTo>
                  <a:close/>
                </a:path>
              </a:pathLst>
            </a:custGeom>
            <a:solidFill>
              <a:srgbClr val="EE5E77"/>
            </a:solidFill>
            <a:ln w="12600" cap="flat" cmpd="sng">
              <a:solidFill>
                <a:srgbClr val="4657B0"/>
              </a:solidFill>
              <a:prstDash val="solid"/>
              <a:miter lim="11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17;p73">
              <a:extLst>
                <a:ext uri="{FF2B5EF4-FFF2-40B4-BE49-F238E27FC236}">
                  <a16:creationId xmlns:a16="http://schemas.microsoft.com/office/drawing/2014/main" id="{A3B24951-D36B-137F-9E53-8DA527B4E57C}"/>
                </a:ext>
              </a:extLst>
            </p:cNvPr>
            <p:cNvSpPr/>
            <p:nvPr/>
          </p:nvSpPr>
          <p:spPr>
            <a:xfrm>
              <a:off x="1224583" y="4251903"/>
              <a:ext cx="600389" cy="209325"/>
            </a:xfrm>
            <a:custGeom>
              <a:avLst/>
              <a:gdLst/>
              <a:ahLst/>
              <a:cxnLst/>
              <a:rect l="l" t="t" r="r" b="b"/>
              <a:pathLst>
                <a:path w="32471" h="11321" extrusionOk="0">
                  <a:moveTo>
                    <a:pt x="16235" y="0"/>
                  </a:moveTo>
                  <a:cubicBezTo>
                    <a:pt x="11929" y="0"/>
                    <a:pt x="7800" y="596"/>
                    <a:pt x="4755" y="1658"/>
                  </a:cubicBezTo>
                  <a:cubicBezTo>
                    <a:pt x="1710" y="2719"/>
                    <a:pt x="0" y="4159"/>
                    <a:pt x="0" y="5660"/>
                  </a:cubicBezTo>
                  <a:cubicBezTo>
                    <a:pt x="0" y="7162"/>
                    <a:pt x="1710" y="8602"/>
                    <a:pt x="4755" y="9663"/>
                  </a:cubicBezTo>
                  <a:cubicBezTo>
                    <a:pt x="7800" y="10725"/>
                    <a:pt x="11929" y="11321"/>
                    <a:pt x="16235" y="11321"/>
                  </a:cubicBezTo>
                  <a:cubicBezTo>
                    <a:pt x="20541" y="11321"/>
                    <a:pt x="24670" y="10725"/>
                    <a:pt x="27715" y="9663"/>
                  </a:cubicBezTo>
                  <a:cubicBezTo>
                    <a:pt x="30760" y="8602"/>
                    <a:pt x="32471" y="7162"/>
                    <a:pt x="32471" y="5660"/>
                  </a:cubicBezTo>
                  <a:cubicBezTo>
                    <a:pt x="32471" y="4159"/>
                    <a:pt x="30760" y="2719"/>
                    <a:pt x="27715" y="1658"/>
                  </a:cubicBezTo>
                  <a:cubicBezTo>
                    <a:pt x="24670" y="596"/>
                    <a:pt x="20541" y="0"/>
                    <a:pt x="16235" y="0"/>
                  </a:cubicBezTo>
                  <a:close/>
                </a:path>
              </a:pathLst>
            </a:custGeom>
            <a:solidFill>
              <a:srgbClr val="724252"/>
            </a:solidFill>
            <a:ln w="12600" cap="flat" cmpd="sng">
              <a:solidFill>
                <a:srgbClr val="4657B0"/>
              </a:solidFill>
              <a:prstDash val="solid"/>
              <a:miter lim="11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18;p73">
              <a:extLst>
                <a:ext uri="{FF2B5EF4-FFF2-40B4-BE49-F238E27FC236}">
                  <a16:creationId xmlns:a16="http://schemas.microsoft.com/office/drawing/2014/main" id="{FC81E0C4-325C-BB89-C5A4-3D42C7B2D712}"/>
                </a:ext>
              </a:extLst>
            </p:cNvPr>
            <p:cNvSpPr/>
            <p:nvPr/>
          </p:nvSpPr>
          <p:spPr>
            <a:xfrm>
              <a:off x="1356842" y="4500871"/>
              <a:ext cx="331433" cy="129319"/>
            </a:xfrm>
            <a:custGeom>
              <a:avLst/>
              <a:gdLst/>
              <a:ahLst/>
              <a:cxnLst/>
              <a:rect l="l" t="t" r="r" b="b"/>
              <a:pathLst>
                <a:path w="17925" h="6994" extrusionOk="0">
                  <a:moveTo>
                    <a:pt x="1056" y="1"/>
                  </a:moveTo>
                  <a:cubicBezTo>
                    <a:pt x="489" y="1"/>
                    <a:pt x="2" y="464"/>
                    <a:pt x="2" y="1063"/>
                  </a:cubicBezTo>
                  <a:lnTo>
                    <a:pt x="2" y="4938"/>
                  </a:lnTo>
                  <a:cubicBezTo>
                    <a:pt x="1" y="5419"/>
                    <a:pt x="325" y="5842"/>
                    <a:pt x="790" y="5966"/>
                  </a:cubicBezTo>
                  <a:cubicBezTo>
                    <a:pt x="3245" y="6620"/>
                    <a:pt x="6072" y="6994"/>
                    <a:pt x="9082" y="6994"/>
                  </a:cubicBezTo>
                  <a:cubicBezTo>
                    <a:pt x="11992" y="6994"/>
                    <a:pt x="14730" y="6646"/>
                    <a:pt x="17126" y="6033"/>
                  </a:cubicBezTo>
                  <a:cubicBezTo>
                    <a:pt x="17597" y="5912"/>
                    <a:pt x="17925" y="5488"/>
                    <a:pt x="17925" y="5002"/>
                  </a:cubicBezTo>
                  <a:lnTo>
                    <a:pt x="17925" y="1119"/>
                  </a:lnTo>
                  <a:cubicBezTo>
                    <a:pt x="17925" y="522"/>
                    <a:pt x="17438" y="58"/>
                    <a:pt x="16870" y="58"/>
                  </a:cubicBezTo>
                  <a:cubicBezTo>
                    <a:pt x="16790" y="58"/>
                    <a:pt x="16708" y="67"/>
                    <a:pt x="16625" y="87"/>
                  </a:cubicBezTo>
                  <a:cubicBezTo>
                    <a:pt x="14351" y="624"/>
                    <a:pt x="11791" y="927"/>
                    <a:pt x="9082" y="927"/>
                  </a:cubicBezTo>
                  <a:cubicBezTo>
                    <a:pt x="6282" y="927"/>
                    <a:pt x="3639" y="604"/>
                    <a:pt x="1308" y="32"/>
                  </a:cubicBezTo>
                  <a:cubicBezTo>
                    <a:pt x="1223" y="11"/>
                    <a:pt x="1139" y="1"/>
                    <a:pt x="1056" y="1"/>
                  </a:cubicBezTo>
                  <a:close/>
                </a:path>
              </a:pathLst>
            </a:custGeom>
            <a:solidFill>
              <a:srgbClr val="E3EE6C"/>
            </a:solidFill>
            <a:ln w="12600" cap="flat" cmpd="sng">
              <a:solidFill>
                <a:srgbClr val="4657B0"/>
              </a:solidFill>
              <a:prstDash val="solid"/>
              <a:miter lim="11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19;p73">
              <a:extLst>
                <a:ext uri="{FF2B5EF4-FFF2-40B4-BE49-F238E27FC236}">
                  <a16:creationId xmlns:a16="http://schemas.microsoft.com/office/drawing/2014/main" id="{EBA45F02-568F-1A9C-C54E-FFC5F1DC0E81}"/>
                </a:ext>
              </a:extLst>
            </p:cNvPr>
            <p:cNvSpPr/>
            <p:nvPr/>
          </p:nvSpPr>
          <p:spPr>
            <a:xfrm>
              <a:off x="1327240" y="4659312"/>
              <a:ext cx="148012" cy="148031"/>
            </a:xfrm>
            <a:custGeom>
              <a:avLst/>
              <a:gdLst/>
              <a:ahLst/>
              <a:cxnLst/>
              <a:rect l="l" t="t" r="r" b="b"/>
              <a:pathLst>
                <a:path w="8005" h="8006" extrusionOk="0">
                  <a:moveTo>
                    <a:pt x="2486" y="1"/>
                  </a:moveTo>
                  <a:cubicBezTo>
                    <a:pt x="2147" y="1"/>
                    <a:pt x="1873" y="276"/>
                    <a:pt x="1873" y="615"/>
                  </a:cubicBezTo>
                  <a:lnTo>
                    <a:pt x="1873" y="1259"/>
                  </a:lnTo>
                  <a:cubicBezTo>
                    <a:pt x="1873" y="1599"/>
                    <a:pt x="1598" y="1873"/>
                    <a:pt x="1260" y="1873"/>
                  </a:cubicBezTo>
                  <a:lnTo>
                    <a:pt x="614" y="1873"/>
                  </a:lnTo>
                  <a:cubicBezTo>
                    <a:pt x="276" y="1873"/>
                    <a:pt x="0" y="2148"/>
                    <a:pt x="2" y="2486"/>
                  </a:cubicBezTo>
                  <a:lnTo>
                    <a:pt x="2" y="5520"/>
                  </a:lnTo>
                  <a:cubicBezTo>
                    <a:pt x="0" y="5858"/>
                    <a:pt x="276" y="6133"/>
                    <a:pt x="614" y="6133"/>
                  </a:cubicBezTo>
                  <a:lnTo>
                    <a:pt x="1260" y="6133"/>
                  </a:lnTo>
                  <a:cubicBezTo>
                    <a:pt x="1598" y="6133"/>
                    <a:pt x="1873" y="6407"/>
                    <a:pt x="1872" y="6746"/>
                  </a:cubicBezTo>
                  <a:lnTo>
                    <a:pt x="1872" y="7392"/>
                  </a:lnTo>
                  <a:cubicBezTo>
                    <a:pt x="1872" y="7730"/>
                    <a:pt x="2147" y="8005"/>
                    <a:pt x="2486" y="8005"/>
                  </a:cubicBezTo>
                  <a:lnTo>
                    <a:pt x="5519" y="8005"/>
                  </a:lnTo>
                  <a:cubicBezTo>
                    <a:pt x="5859" y="8005"/>
                    <a:pt x="6133" y="7730"/>
                    <a:pt x="6133" y="7392"/>
                  </a:cubicBezTo>
                  <a:lnTo>
                    <a:pt x="6133" y="6746"/>
                  </a:lnTo>
                  <a:cubicBezTo>
                    <a:pt x="6133" y="6407"/>
                    <a:pt x="6407" y="6133"/>
                    <a:pt x="6746" y="6133"/>
                  </a:cubicBezTo>
                  <a:lnTo>
                    <a:pt x="7391" y="6133"/>
                  </a:lnTo>
                  <a:cubicBezTo>
                    <a:pt x="7730" y="6133"/>
                    <a:pt x="8005" y="5858"/>
                    <a:pt x="8005" y="5520"/>
                  </a:cubicBezTo>
                  <a:lnTo>
                    <a:pt x="8005" y="2486"/>
                  </a:lnTo>
                  <a:cubicBezTo>
                    <a:pt x="8005" y="2148"/>
                    <a:pt x="7730" y="1873"/>
                    <a:pt x="7391" y="1873"/>
                  </a:cubicBezTo>
                  <a:lnTo>
                    <a:pt x="6746" y="1873"/>
                  </a:lnTo>
                  <a:cubicBezTo>
                    <a:pt x="6407" y="1873"/>
                    <a:pt x="6133" y="1599"/>
                    <a:pt x="6133" y="1259"/>
                  </a:cubicBezTo>
                  <a:lnTo>
                    <a:pt x="6133" y="615"/>
                  </a:lnTo>
                  <a:cubicBezTo>
                    <a:pt x="6133" y="276"/>
                    <a:pt x="5859" y="1"/>
                    <a:pt x="5519" y="1"/>
                  </a:cubicBezTo>
                  <a:close/>
                </a:path>
              </a:pathLst>
            </a:custGeom>
            <a:solidFill>
              <a:srgbClr val="C5E9B8"/>
            </a:solidFill>
            <a:ln w="12600" cap="flat" cmpd="sng">
              <a:solidFill>
                <a:srgbClr val="4657B0"/>
              </a:solidFill>
              <a:prstDash val="solid"/>
              <a:miter lim="11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20;p73">
              <a:extLst>
                <a:ext uri="{FF2B5EF4-FFF2-40B4-BE49-F238E27FC236}">
                  <a16:creationId xmlns:a16="http://schemas.microsoft.com/office/drawing/2014/main" id="{073DC8B3-5234-7919-E825-13D647F9D237}"/>
                </a:ext>
              </a:extLst>
            </p:cNvPr>
            <p:cNvSpPr/>
            <p:nvPr/>
          </p:nvSpPr>
          <p:spPr>
            <a:xfrm>
              <a:off x="1530112" y="4681703"/>
              <a:ext cx="216093" cy="151082"/>
            </a:xfrm>
            <a:custGeom>
              <a:avLst/>
              <a:gdLst/>
              <a:ahLst/>
              <a:cxnLst/>
              <a:rect l="l" t="t" r="r" b="b"/>
              <a:pathLst>
                <a:path w="11687" h="8171" extrusionOk="0">
                  <a:moveTo>
                    <a:pt x="7763" y="0"/>
                  </a:moveTo>
                  <a:cubicBezTo>
                    <a:pt x="7434" y="0"/>
                    <a:pt x="7098" y="47"/>
                    <a:pt x="6766" y="145"/>
                  </a:cubicBezTo>
                  <a:lnTo>
                    <a:pt x="2928" y="1279"/>
                  </a:lnTo>
                  <a:cubicBezTo>
                    <a:pt x="1064" y="1829"/>
                    <a:pt x="0" y="3785"/>
                    <a:pt x="551" y="5649"/>
                  </a:cubicBezTo>
                  <a:cubicBezTo>
                    <a:pt x="1003" y="7180"/>
                    <a:pt x="2403" y="8171"/>
                    <a:pt x="3922" y="8171"/>
                  </a:cubicBezTo>
                  <a:cubicBezTo>
                    <a:pt x="4252" y="8171"/>
                    <a:pt x="4588" y="8124"/>
                    <a:pt x="4921" y="8026"/>
                  </a:cubicBezTo>
                  <a:lnTo>
                    <a:pt x="8759" y="6893"/>
                  </a:lnTo>
                  <a:cubicBezTo>
                    <a:pt x="10621" y="6343"/>
                    <a:pt x="11686" y="4386"/>
                    <a:pt x="11136" y="2522"/>
                  </a:cubicBezTo>
                  <a:cubicBezTo>
                    <a:pt x="10684" y="992"/>
                    <a:pt x="9282" y="0"/>
                    <a:pt x="7763" y="0"/>
                  </a:cubicBezTo>
                  <a:close/>
                </a:path>
              </a:pathLst>
            </a:custGeom>
            <a:solidFill>
              <a:srgbClr val="E3EE6C"/>
            </a:solidFill>
            <a:ln w="12600" cap="flat" cmpd="sng">
              <a:solidFill>
                <a:srgbClr val="4657B0"/>
              </a:solidFill>
              <a:prstDash val="solid"/>
              <a:miter lim="11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21;p73">
              <a:extLst>
                <a:ext uri="{FF2B5EF4-FFF2-40B4-BE49-F238E27FC236}">
                  <a16:creationId xmlns:a16="http://schemas.microsoft.com/office/drawing/2014/main" id="{3E7915ED-8672-3F45-7946-3EF0D3CE5489}"/>
                </a:ext>
              </a:extLst>
            </p:cNvPr>
            <p:cNvSpPr/>
            <p:nvPr/>
          </p:nvSpPr>
          <p:spPr>
            <a:xfrm>
              <a:off x="1222106" y="3667268"/>
              <a:ext cx="431390" cy="631581"/>
            </a:xfrm>
            <a:custGeom>
              <a:avLst/>
              <a:gdLst/>
              <a:ahLst/>
              <a:cxnLst/>
              <a:rect l="l" t="t" r="r" b="b"/>
              <a:pathLst>
                <a:path w="23331" h="34158" extrusionOk="0">
                  <a:moveTo>
                    <a:pt x="21625" y="1"/>
                  </a:moveTo>
                  <a:cubicBezTo>
                    <a:pt x="18181" y="1"/>
                    <a:pt x="10378" y="912"/>
                    <a:pt x="6261" y="8657"/>
                  </a:cubicBezTo>
                  <a:cubicBezTo>
                    <a:pt x="1" y="20436"/>
                    <a:pt x="15469" y="23179"/>
                    <a:pt x="18161" y="28491"/>
                  </a:cubicBezTo>
                  <a:cubicBezTo>
                    <a:pt x="19731" y="31589"/>
                    <a:pt x="16745" y="34157"/>
                    <a:pt x="16745" y="34157"/>
                  </a:cubicBezTo>
                  <a:cubicBezTo>
                    <a:pt x="16745" y="34157"/>
                    <a:pt x="21757" y="31975"/>
                    <a:pt x="21632" y="28420"/>
                  </a:cubicBezTo>
                  <a:cubicBezTo>
                    <a:pt x="21347" y="20345"/>
                    <a:pt x="3781" y="10288"/>
                    <a:pt x="23331" y="87"/>
                  </a:cubicBezTo>
                  <a:cubicBezTo>
                    <a:pt x="23331" y="87"/>
                    <a:pt x="22684" y="1"/>
                    <a:pt x="216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22;p73">
              <a:extLst>
                <a:ext uri="{FF2B5EF4-FFF2-40B4-BE49-F238E27FC236}">
                  <a16:creationId xmlns:a16="http://schemas.microsoft.com/office/drawing/2014/main" id="{FC315273-FFFF-E691-D6AA-345945CDBA70}"/>
                </a:ext>
              </a:extLst>
            </p:cNvPr>
            <p:cNvSpPr/>
            <p:nvPr/>
          </p:nvSpPr>
          <p:spPr>
            <a:xfrm>
              <a:off x="1558790" y="4739947"/>
              <a:ext cx="67636" cy="65639"/>
            </a:xfrm>
            <a:custGeom>
              <a:avLst/>
              <a:gdLst/>
              <a:ahLst/>
              <a:cxnLst/>
              <a:rect l="l" t="t" r="r" b="b"/>
              <a:pathLst>
                <a:path w="3658" h="3550" extrusionOk="0">
                  <a:moveTo>
                    <a:pt x="1828" y="1"/>
                  </a:moveTo>
                  <a:cubicBezTo>
                    <a:pt x="819" y="1"/>
                    <a:pt x="0" y="795"/>
                    <a:pt x="0" y="1776"/>
                  </a:cubicBezTo>
                  <a:cubicBezTo>
                    <a:pt x="0" y="2755"/>
                    <a:pt x="819" y="3550"/>
                    <a:pt x="1828" y="3550"/>
                  </a:cubicBezTo>
                  <a:cubicBezTo>
                    <a:pt x="2839" y="3550"/>
                    <a:pt x="3657" y="2755"/>
                    <a:pt x="3657" y="1776"/>
                  </a:cubicBezTo>
                  <a:cubicBezTo>
                    <a:pt x="3657" y="795"/>
                    <a:pt x="2839" y="1"/>
                    <a:pt x="1828" y="1"/>
                  </a:cubicBezTo>
                  <a:close/>
                </a:path>
              </a:pathLst>
            </a:custGeom>
            <a:solidFill>
              <a:srgbClr val="FF8699"/>
            </a:solidFill>
            <a:ln w="12600" cap="flat" cmpd="sng">
              <a:solidFill>
                <a:srgbClr val="4657B0"/>
              </a:solidFill>
              <a:prstDash val="solid"/>
              <a:miter lim="11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523;p73">
              <a:extLst>
                <a:ext uri="{FF2B5EF4-FFF2-40B4-BE49-F238E27FC236}">
                  <a16:creationId xmlns:a16="http://schemas.microsoft.com/office/drawing/2014/main" id="{A2C698FF-D6B6-EB5B-12DB-1E4C02AB041A}"/>
                </a:ext>
              </a:extLst>
            </p:cNvPr>
            <p:cNvSpPr/>
            <p:nvPr/>
          </p:nvSpPr>
          <p:spPr>
            <a:xfrm>
              <a:off x="1644713" y="4702837"/>
              <a:ext cx="77584" cy="75291"/>
            </a:xfrm>
            <a:custGeom>
              <a:avLst/>
              <a:gdLst/>
              <a:ahLst/>
              <a:cxnLst/>
              <a:rect l="l" t="t" r="r" b="b"/>
              <a:pathLst>
                <a:path w="4196" h="4072" extrusionOk="0">
                  <a:moveTo>
                    <a:pt x="2098" y="0"/>
                  </a:moveTo>
                  <a:cubicBezTo>
                    <a:pt x="939" y="0"/>
                    <a:pt x="0" y="912"/>
                    <a:pt x="0" y="2036"/>
                  </a:cubicBezTo>
                  <a:cubicBezTo>
                    <a:pt x="0" y="3161"/>
                    <a:pt x="939" y="4072"/>
                    <a:pt x="2098" y="4072"/>
                  </a:cubicBezTo>
                  <a:cubicBezTo>
                    <a:pt x="3256" y="4072"/>
                    <a:pt x="4195" y="3161"/>
                    <a:pt x="4195" y="2036"/>
                  </a:cubicBezTo>
                  <a:cubicBezTo>
                    <a:pt x="4195" y="912"/>
                    <a:pt x="3256" y="0"/>
                    <a:pt x="2098" y="0"/>
                  </a:cubicBezTo>
                  <a:close/>
                </a:path>
              </a:pathLst>
            </a:custGeom>
            <a:solidFill>
              <a:srgbClr val="FF8699"/>
            </a:solidFill>
            <a:ln w="12600" cap="flat" cmpd="sng">
              <a:solidFill>
                <a:srgbClr val="4657B0"/>
              </a:solidFill>
              <a:prstDash val="solid"/>
              <a:miter lim="11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Shape 1333"/>
        <p:cNvGrpSpPr/>
        <p:nvPr/>
      </p:nvGrpSpPr>
      <p:grpSpPr>
        <a:xfrm>
          <a:off x="0" y="0"/>
          <a:ext cx="0" cy="0"/>
          <a:chOff x="0" y="0"/>
          <a:chExt cx="0" cy="0"/>
        </a:xfrm>
      </p:grpSpPr>
      <p:sp>
        <p:nvSpPr>
          <p:cNvPr id="1334" name="Google Shape;1334;p43"/>
          <p:cNvSpPr txBox="1">
            <a:spLocks noGrp="1"/>
          </p:cNvSpPr>
          <p:nvPr>
            <p:ph type="title"/>
          </p:nvPr>
        </p:nvSpPr>
        <p:spPr>
          <a:xfrm>
            <a:off x="3188540" y="2030027"/>
            <a:ext cx="5687700" cy="151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a:highlight>
                  <a:schemeClr val="accent1"/>
                </a:highlight>
              </a:rPr>
              <a:t>EXPLAINATION</a:t>
            </a:r>
            <a:endParaRPr sz="4800" dirty="0">
              <a:highlight>
                <a:schemeClr val="accent1"/>
              </a:highlight>
            </a:endParaRPr>
          </a:p>
        </p:txBody>
      </p:sp>
      <p:sp>
        <p:nvSpPr>
          <p:cNvPr id="1406" name="Google Shape;1406;p43"/>
          <p:cNvSpPr/>
          <p:nvPr/>
        </p:nvSpPr>
        <p:spPr>
          <a:xfrm>
            <a:off x="1155676" y="1574099"/>
            <a:ext cx="498659" cy="316500"/>
          </a:xfrm>
          <a:custGeom>
            <a:avLst/>
            <a:gdLst/>
            <a:ahLst/>
            <a:cxnLst/>
            <a:rect l="l" t="t" r="r" b="b"/>
            <a:pathLst>
              <a:path w="4826" h="3063" extrusionOk="0">
                <a:moveTo>
                  <a:pt x="156" y="0"/>
                </a:moveTo>
                <a:cubicBezTo>
                  <a:pt x="146" y="0"/>
                  <a:pt x="135" y="1"/>
                  <a:pt x="123" y="4"/>
                </a:cubicBezTo>
                <a:cubicBezTo>
                  <a:pt x="53" y="4"/>
                  <a:pt x="1" y="91"/>
                  <a:pt x="18" y="161"/>
                </a:cubicBezTo>
                <a:lnTo>
                  <a:pt x="351" y="2329"/>
                </a:lnTo>
                <a:cubicBezTo>
                  <a:pt x="368" y="2381"/>
                  <a:pt x="403" y="2434"/>
                  <a:pt x="473" y="2434"/>
                </a:cubicBezTo>
                <a:cubicBezTo>
                  <a:pt x="486" y="2438"/>
                  <a:pt x="499" y="2440"/>
                  <a:pt x="512" y="2440"/>
                </a:cubicBezTo>
                <a:cubicBezTo>
                  <a:pt x="551" y="2440"/>
                  <a:pt x="587" y="2420"/>
                  <a:pt x="613" y="2381"/>
                </a:cubicBezTo>
                <a:lnTo>
                  <a:pt x="1627" y="1122"/>
                </a:lnTo>
                <a:lnTo>
                  <a:pt x="2011" y="2678"/>
                </a:lnTo>
                <a:cubicBezTo>
                  <a:pt x="2029" y="2731"/>
                  <a:pt x="2081" y="2783"/>
                  <a:pt x="2134" y="2783"/>
                </a:cubicBezTo>
                <a:cubicBezTo>
                  <a:pt x="2147" y="2788"/>
                  <a:pt x="2160" y="2790"/>
                  <a:pt x="2173" y="2790"/>
                </a:cubicBezTo>
                <a:cubicBezTo>
                  <a:pt x="2211" y="2790"/>
                  <a:pt x="2247" y="2770"/>
                  <a:pt x="2274" y="2731"/>
                </a:cubicBezTo>
                <a:lnTo>
                  <a:pt x="3165" y="1490"/>
                </a:lnTo>
                <a:lnTo>
                  <a:pt x="3515" y="2941"/>
                </a:lnTo>
                <a:cubicBezTo>
                  <a:pt x="3532" y="3010"/>
                  <a:pt x="3567" y="3045"/>
                  <a:pt x="3637" y="3063"/>
                </a:cubicBezTo>
                <a:cubicBezTo>
                  <a:pt x="3690" y="3063"/>
                  <a:pt x="3742" y="3045"/>
                  <a:pt x="3777" y="2993"/>
                </a:cubicBezTo>
                <a:lnTo>
                  <a:pt x="4773" y="1490"/>
                </a:lnTo>
                <a:cubicBezTo>
                  <a:pt x="4826" y="1420"/>
                  <a:pt x="4808" y="1332"/>
                  <a:pt x="4738" y="1297"/>
                </a:cubicBezTo>
                <a:cubicBezTo>
                  <a:pt x="4711" y="1277"/>
                  <a:pt x="4681" y="1267"/>
                  <a:pt x="4652" y="1267"/>
                </a:cubicBezTo>
                <a:cubicBezTo>
                  <a:pt x="4608" y="1267"/>
                  <a:pt x="4567" y="1290"/>
                  <a:pt x="4546" y="1332"/>
                </a:cubicBezTo>
                <a:lnTo>
                  <a:pt x="3725" y="2556"/>
                </a:lnTo>
                <a:lnTo>
                  <a:pt x="3375" y="1105"/>
                </a:lnTo>
                <a:cubicBezTo>
                  <a:pt x="3357" y="1053"/>
                  <a:pt x="3322" y="1018"/>
                  <a:pt x="3270" y="1000"/>
                </a:cubicBezTo>
                <a:cubicBezTo>
                  <a:pt x="3257" y="997"/>
                  <a:pt x="3245" y="995"/>
                  <a:pt x="3233" y="995"/>
                </a:cubicBezTo>
                <a:cubicBezTo>
                  <a:pt x="3181" y="995"/>
                  <a:pt x="3141" y="1024"/>
                  <a:pt x="3113" y="1053"/>
                </a:cubicBezTo>
                <a:lnTo>
                  <a:pt x="2221" y="2311"/>
                </a:lnTo>
                <a:lnTo>
                  <a:pt x="1837" y="755"/>
                </a:lnTo>
                <a:cubicBezTo>
                  <a:pt x="1819" y="703"/>
                  <a:pt x="1784" y="668"/>
                  <a:pt x="1732" y="650"/>
                </a:cubicBezTo>
                <a:cubicBezTo>
                  <a:pt x="1679" y="650"/>
                  <a:pt x="1609" y="668"/>
                  <a:pt x="1574" y="703"/>
                </a:cubicBezTo>
                <a:lnTo>
                  <a:pt x="595" y="1944"/>
                </a:lnTo>
                <a:lnTo>
                  <a:pt x="298" y="126"/>
                </a:lnTo>
                <a:cubicBezTo>
                  <a:pt x="283" y="50"/>
                  <a:pt x="228" y="0"/>
                  <a:pt x="1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3"/>
          <p:cNvSpPr txBox="1">
            <a:spLocks noGrp="1"/>
          </p:cNvSpPr>
          <p:nvPr>
            <p:ph type="title" idx="2"/>
          </p:nvPr>
        </p:nvSpPr>
        <p:spPr>
          <a:xfrm>
            <a:off x="3200400" y="796200"/>
            <a:ext cx="2492400" cy="77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1423" name="Google Shape;1423;p43"/>
          <p:cNvSpPr/>
          <p:nvPr/>
        </p:nvSpPr>
        <p:spPr>
          <a:xfrm>
            <a:off x="3400425" y="1763575"/>
            <a:ext cx="847725" cy="146825"/>
          </a:xfrm>
          <a:custGeom>
            <a:avLst/>
            <a:gdLst/>
            <a:ahLst/>
            <a:cxnLst/>
            <a:rect l="l" t="t" r="r" b="b"/>
            <a:pathLst>
              <a:path w="33909" h="5873" extrusionOk="0">
                <a:moveTo>
                  <a:pt x="0" y="5873"/>
                </a:moveTo>
                <a:cubicBezTo>
                  <a:pt x="10624" y="1624"/>
                  <a:pt x="22582" y="-1079"/>
                  <a:pt x="33909" y="539"/>
                </a:cubicBezTo>
              </a:path>
            </a:pathLst>
          </a:custGeom>
          <a:noFill/>
          <a:ln w="19050" cap="flat" cmpd="sng">
            <a:solidFill>
              <a:schemeClr val="accent4"/>
            </a:solidFill>
            <a:prstDash val="dash"/>
            <a:round/>
            <a:headEnd type="none" w="med" len="med"/>
            <a:tailEnd type="none" w="med" len="med"/>
          </a:ln>
        </p:spPr>
      </p:sp>
      <p:sp>
        <p:nvSpPr>
          <p:cNvPr id="1424" name="Google Shape;1424;p43"/>
          <p:cNvSpPr/>
          <p:nvPr/>
        </p:nvSpPr>
        <p:spPr>
          <a:xfrm>
            <a:off x="3543300" y="1837800"/>
            <a:ext cx="847725" cy="146825"/>
          </a:xfrm>
          <a:custGeom>
            <a:avLst/>
            <a:gdLst/>
            <a:ahLst/>
            <a:cxnLst/>
            <a:rect l="l" t="t" r="r" b="b"/>
            <a:pathLst>
              <a:path w="33909" h="5873" extrusionOk="0">
                <a:moveTo>
                  <a:pt x="0" y="5873"/>
                </a:moveTo>
                <a:cubicBezTo>
                  <a:pt x="10624" y="1624"/>
                  <a:pt x="22582" y="-1079"/>
                  <a:pt x="33909" y="539"/>
                </a:cubicBezTo>
              </a:path>
            </a:pathLst>
          </a:custGeom>
          <a:noFill/>
          <a:ln w="19050" cap="flat" cmpd="sng">
            <a:solidFill>
              <a:schemeClr val="accent4"/>
            </a:solidFill>
            <a:prstDash val="dash"/>
            <a:round/>
            <a:headEnd type="none" w="med" len="med"/>
            <a:tailEnd type="none" w="med" len="med"/>
          </a:ln>
        </p:spPr>
      </p:sp>
      <p:grpSp>
        <p:nvGrpSpPr>
          <p:cNvPr id="1425" name="Google Shape;1425;p43"/>
          <p:cNvGrpSpPr/>
          <p:nvPr/>
        </p:nvGrpSpPr>
        <p:grpSpPr>
          <a:xfrm>
            <a:off x="6489770" y="3236442"/>
            <a:ext cx="1250766" cy="1268375"/>
            <a:chOff x="6866604" y="3415321"/>
            <a:chExt cx="485470" cy="492267"/>
          </a:xfrm>
        </p:grpSpPr>
        <p:sp>
          <p:nvSpPr>
            <p:cNvPr id="1426" name="Google Shape;1426;p43"/>
            <p:cNvSpPr/>
            <p:nvPr/>
          </p:nvSpPr>
          <p:spPr>
            <a:xfrm rot="-2088369">
              <a:off x="7002438" y="3710949"/>
              <a:ext cx="338847" cy="82397"/>
            </a:xfrm>
            <a:custGeom>
              <a:avLst/>
              <a:gdLst/>
              <a:ahLst/>
              <a:cxnLst/>
              <a:rect l="l" t="t" r="r" b="b"/>
              <a:pathLst>
                <a:path w="8270" h="2011" extrusionOk="0">
                  <a:moveTo>
                    <a:pt x="3671" y="0"/>
                  </a:moveTo>
                  <a:cubicBezTo>
                    <a:pt x="3602" y="0"/>
                    <a:pt x="3532" y="70"/>
                    <a:pt x="3532" y="158"/>
                  </a:cubicBezTo>
                  <a:cubicBezTo>
                    <a:pt x="3532" y="228"/>
                    <a:pt x="3602" y="298"/>
                    <a:pt x="3671" y="298"/>
                  </a:cubicBezTo>
                  <a:lnTo>
                    <a:pt x="4213" y="298"/>
                  </a:lnTo>
                  <a:cubicBezTo>
                    <a:pt x="4283" y="298"/>
                    <a:pt x="4353" y="245"/>
                    <a:pt x="4353" y="158"/>
                  </a:cubicBezTo>
                  <a:cubicBezTo>
                    <a:pt x="4353" y="88"/>
                    <a:pt x="4283" y="18"/>
                    <a:pt x="4213" y="18"/>
                  </a:cubicBezTo>
                  <a:cubicBezTo>
                    <a:pt x="4039" y="18"/>
                    <a:pt x="3846" y="18"/>
                    <a:pt x="3671" y="0"/>
                  </a:cubicBezTo>
                  <a:close/>
                  <a:moveTo>
                    <a:pt x="5000" y="18"/>
                  </a:moveTo>
                  <a:cubicBezTo>
                    <a:pt x="4930" y="18"/>
                    <a:pt x="4860" y="88"/>
                    <a:pt x="4860" y="158"/>
                  </a:cubicBezTo>
                  <a:cubicBezTo>
                    <a:pt x="4860" y="245"/>
                    <a:pt x="4930" y="298"/>
                    <a:pt x="5000" y="298"/>
                  </a:cubicBezTo>
                  <a:lnTo>
                    <a:pt x="5542" y="298"/>
                  </a:lnTo>
                  <a:cubicBezTo>
                    <a:pt x="5612" y="298"/>
                    <a:pt x="5682" y="245"/>
                    <a:pt x="5682" y="158"/>
                  </a:cubicBezTo>
                  <a:cubicBezTo>
                    <a:pt x="5682" y="70"/>
                    <a:pt x="5612" y="18"/>
                    <a:pt x="5542" y="18"/>
                  </a:cubicBezTo>
                  <a:close/>
                  <a:moveTo>
                    <a:pt x="6329" y="18"/>
                  </a:moveTo>
                  <a:cubicBezTo>
                    <a:pt x="6259" y="18"/>
                    <a:pt x="6189" y="70"/>
                    <a:pt x="6189" y="158"/>
                  </a:cubicBezTo>
                  <a:cubicBezTo>
                    <a:pt x="6189" y="245"/>
                    <a:pt x="6259" y="298"/>
                    <a:pt x="6329" y="298"/>
                  </a:cubicBezTo>
                  <a:lnTo>
                    <a:pt x="6853" y="298"/>
                  </a:lnTo>
                  <a:cubicBezTo>
                    <a:pt x="6940" y="298"/>
                    <a:pt x="7010" y="245"/>
                    <a:pt x="7010" y="158"/>
                  </a:cubicBezTo>
                  <a:cubicBezTo>
                    <a:pt x="7010" y="70"/>
                    <a:pt x="6940" y="18"/>
                    <a:pt x="6871" y="18"/>
                  </a:cubicBezTo>
                  <a:close/>
                  <a:moveTo>
                    <a:pt x="7657" y="18"/>
                  </a:moveTo>
                  <a:cubicBezTo>
                    <a:pt x="7587" y="18"/>
                    <a:pt x="7517" y="88"/>
                    <a:pt x="7517" y="158"/>
                  </a:cubicBezTo>
                  <a:cubicBezTo>
                    <a:pt x="7517" y="245"/>
                    <a:pt x="7570" y="315"/>
                    <a:pt x="7657" y="315"/>
                  </a:cubicBezTo>
                  <a:lnTo>
                    <a:pt x="8112" y="315"/>
                  </a:lnTo>
                  <a:cubicBezTo>
                    <a:pt x="8199" y="315"/>
                    <a:pt x="8252" y="263"/>
                    <a:pt x="8269" y="175"/>
                  </a:cubicBezTo>
                  <a:cubicBezTo>
                    <a:pt x="8269" y="105"/>
                    <a:pt x="8199" y="35"/>
                    <a:pt x="8112" y="35"/>
                  </a:cubicBezTo>
                  <a:cubicBezTo>
                    <a:pt x="7972" y="18"/>
                    <a:pt x="7815" y="18"/>
                    <a:pt x="7657" y="18"/>
                  </a:cubicBezTo>
                  <a:close/>
                  <a:moveTo>
                    <a:pt x="2906" y="97"/>
                  </a:moveTo>
                  <a:cubicBezTo>
                    <a:pt x="2881" y="97"/>
                    <a:pt x="2856" y="105"/>
                    <a:pt x="2832" y="123"/>
                  </a:cubicBezTo>
                  <a:cubicBezTo>
                    <a:pt x="2675" y="210"/>
                    <a:pt x="2535" y="298"/>
                    <a:pt x="2378" y="385"/>
                  </a:cubicBezTo>
                  <a:cubicBezTo>
                    <a:pt x="2308" y="420"/>
                    <a:pt x="2273" y="507"/>
                    <a:pt x="2325" y="577"/>
                  </a:cubicBezTo>
                  <a:cubicBezTo>
                    <a:pt x="2349" y="624"/>
                    <a:pt x="2395" y="655"/>
                    <a:pt x="2445" y="655"/>
                  </a:cubicBezTo>
                  <a:cubicBezTo>
                    <a:pt x="2469" y="655"/>
                    <a:pt x="2494" y="647"/>
                    <a:pt x="2518" y="630"/>
                  </a:cubicBezTo>
                  <a:cubicBezTo>
                    <a:pt x="2675" y="542"/>
                    <a:pt x="2832" y="455"/>
                    <a:pt x="2972" y="367"/>
                  </a:cubicBezTo>
                  <a:cubicBezTo>
                    <a:pt x="3042" y="333"/>
                    <a:pt x="3077" y="245"/>
                    <a:pt x="3042" y="175"/>
                  </a:cubicBezTo>
                  <a:cubicBezTo>
                    <a:pt x="3007" y="129"/>
                    <a:pt x="2957" y="97"/>
                    <a:pt x="2906" y="97"/>
                  </a:cubicBezTo>
                  <a:close/>
                  <a:moveTo>
                    <a:pt x="1756" y="770"/>
                  </a:moveTo>
                  <a:cubicBezTo>
                    <a:pt x="1729" y="770"/>
                    <a:pt x="1702" y="775"/>
                    <a:pt x="1679" y="787"/>
                  </a:cubicBezTo>
                  <a:cubicBezTo>
                    <a:pt x="1539" y="874"/>
                    <a:pt x="1381" y="962"/>
                    <a:pt x="1224" y="1067"/>
                  </a:cubicBezTo>
                  <a:cubicBezTo>
                    <a:pt x="1154" y="1102"/>
                    <a:pt x="1137" y="1189"/>
                    <a:pt x="1172" y="1259"/>
                  </a:cubicBezTo>
                  <a:cubicBezTo>
                    <a:pt x="1207" y="1306"/>
                    <a:pt x="1257" y="1329"/>
                    <a:pt x="1308" y="1329"/>
                  </a:cubicBezTo>
                  <a:cubicBezTo>
                    <a:pt x="1333" y="1329"/>
                    <a:pt x="1358" y="1323"/>
                    <a:pt x="1381" y="1311"/>
                  </a:cubicBezTo>
                  <a:cubicBezTo>
                    <a:pt x="1539" y="1224"/>
                    <a:pt x="1679" y="1119"/>
                    <a:pt x="1836" y="1032"/>
                  </a:cubicBezTo>
                  <a:cubicBezTo>
                    <a:pt x="1906" y="997"/>
                    <a:pt x="1923" y="909"/>
                    <a:pt x="1888" y="839"/>
                  </a:cubicBezTo>
                  <a:cubicBezTo>
                    <a:pt x="1865" y="793"/>
                    <a:pt x="1811" y="770"/>
                    <a:pt x="1756" y="770"/>
                  </a:cubicBezTo>
                  <a:close/>
                  <a:moveTo>
                    <a:pt x="616" y="1451"/>
                  </a:moveTo>
                  <a:cubicBezTo>
                    <a:pt x="591" y="1451"/>
                    <a:pt x="566" y="1457"/>
                    <a:pt x="542" y="1469"/>
                  </a:cubicBezTo>
                  <a:cubicBezTo>
                    <a:pt x="402" y="1556"/>
                    <a:pt x="245" y="1644"/>
                    <a:pt x="88" y="1749"/>
                  </a:cubicBezTo>
                  <a:cubicBezTo>
                    <a:pt x="18" y="1783"/>
                    <a:pt x="0" y="1871"/>
                    <a:pt x="35" y="1941"/>
                  </a:cubicBezTo>
                  <a:cubicBezTo>
                    <a:pt x="70" y="1987"/>
                    <a:pt x="121" y="2011"/>
                    <a:pt x="171" y="2011"/>
                  </a:cubicBezTo>
                  <a:cubicBezTo>
                    <a:pt x="197" y="2011"/>
                    <a:pt x="222" y="2005"/>
                    <a:pt x="245" y="1993"/>
                  </a:cubicBezTo>
                  <a:cubicBezTo>
                    <a:pt x="402" y="1906"/>
                    <a:pt x="542" y="1801"/>
                    <a:pt x="700" y="1714"/>
                  </a:cubicBezTo>
                  <a:cubicBezTo>
                    <a:pt x="770" y="1679"/>
                    <a:pt x="787" y="1591"/>
                    <a:pt x="752" y="1521"/>
                  </a:cubicBezTo>
                  <a:cubicBezTo>
                    <a:pt x="717" y="1475"/>
                    <a:pt x="667" y="1451"/>
                    <a:pt x="616" y="145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3"/>
            <p:cNvSpPr/>
            <p:nvPr/>
          </p:nvSpPr>
          <p:spPr>
            <a:xfrm rot="-2088369">
              <a:off x="7040201" y="3518314"/>
              <a:ext cx="34417" cy="250100"/>
            </a:xfrm>
            <a:custGeom>
              <a:avLst/>
              <a:gdLst/>
              <a:ahLst/>
              <a:cxnLst/>
              <a:rect l="l" t="t" r="r" b="b"/>
              <a:pathLst>
                <a:path w="840" h="6104" extrusionOk="0">
                  <a:moveTo>
                    <a:pt x="700" y="0"/>
                  </a:moveTo>
                  <a:cubicBezTo>
                    <a:pt x="612" y="0"/>
                    <a:pt x="542" y="53"/>
                    <a:pt x="542" y="140"/>
                  </a:cubicBezTo>
                  <a:cubicBezTo>
                    <a:pt x="525" y="315"/>
                    <a:pt x="507" y="490"/>
                    <a:pt x="490" y="664"/>
                  </a:cubicBezTo>
                  <a:cubicBezTo>
                    <a:pt x="490" y="752"/>
                    <a:pt x="542" y="822"/>
                    <a:pt x="630" y="822"/>
                  </a:cubicBezTo>
                  <a:cubicBezTo>
                    <a:pt x="700" y="822"/>
                    <a:pt x="769" y="769"/>
                    <a:pt x="787" y="699"/>
                  </a:cubicBezTo>
                  <a:cubicBezTo>
                    <a:pt x="804" y="507"/>
                    <a:pt x="822" y="332"/>
                    <a:pt x="839" y="157"/>
                  </a:cubicBezTo>
                  <a:cubicBezTo>
                    <a:pt x="839" y="88"/>
                    <a:pt x="769" y="18"/>
                    <a:pt x="700" y="0"/>
                  </a:cubicBezTo>
                  <a:close/>
                  <a:moveTo>
                    <a:pt x="555" y="1326"/>
                  </a:moveTo>
                  <a:cubicBezTo>
                    <a:pt x="493" y="1326"/>
                    <a:pt x="435" y="1389"/>
                    <a:pt x="420" y="1451"/>
                  </a:cubicBezTo>
                  <a:cubicBezTo>
                    <a:pt x="402" y="1626"/>
                    <a:pt x="385" y="1818"/>
                    <a:pt x="367" y="1993"/>
                  </a:cubicBezTo>
                  <a:cubicBezTo>
                    <a:pt x="367" y="2063"/>
                    <a:pt x="420" y="2133"/>
                    <a:pt x="507" y="2150"/>
                  </a:cubicBezTo>
                  <a:cubicBezTo>
                    <a:pt x="577" y="2150"/>
                    <a:pt x="665" y="2098"/>
                    <a:pt x="665" y="2010"/>
                  </a:cubicBezTo>
                  <a:cubicBezTo>
                    <a:pt x="682" y="1836"/>
                    <a:pt x="700" y="1661"/>
                    <a:pt x="717" y="1486"/>
                  </a:cubicBezTo>
                  <a:cubicBezTo>
                    <a:pt x="717" y="1399"/>
                    <a:pt x="665" y="1329"/>
                    <a:pt x="577" y="1329"/>
                  </a:cubicBezTo>
                  <a:cubicBezTo>
                    <a:pt x="570" y="1327"/>
                    <a:pt x="562" y="1326"/>
                    <a:pt x="555" y="1326"/>
                  </a:cubicBezTo>
                  <a:close/>
                  <a:moveTo>
                    <a:pt x="455" y="2640"/>
                  </a:moveTo>
                  <a:cubicBezTo>
                    <a:pt x="385" y="2640"/>
                    <a:pt x="315" y="2692"/>
                    <a:pt x="297" y="2780"/>
                  </a:cubicBezTo>
                  <a:cubicBezTo>
                    <a:pt x="280" y="2954"/>
                    <a:pt x="262" y="3129"/>
                    <a:pt x="245" y="3304"/>
                  </a:cubicBezTo>
                  <a:cubicBezTo>
                    <a:pt x="245" y="3391"/>
                    <a:pt x="297" y="3461"/>
                    <a:pt x="385" y="3461"/>
                  </a:cubicBezTo>
                  <a:cubicBezTo>
                    <a:pt x="392" y="3463"/>
                    <a:pt x="400" y="3464"/>
                    <a:pt x="407" y="3464"/>
                  </a:cubicBezTo>
                  <a:cubicBezTo>
                    <a:pt x="469" y="3464"/>
                    <a:pt x="527" y="3402"/>
                    <a:pt x="542" y="3339"/>
                  </a:cubicBezTo>
                  <a:cubicBezTo>
                    <a:pt x="560" y="3164"/>
                    <a:pt x="577" y="2989"/>
                    <a:pt x="595" y="2797"/>
                  </a:cubicBezTo>
                  <a:cubicBezTo>
                    <a:pt x="595" y="2727"/>
                    <a:pt x="542" y="2657"/>
                    <a:pt x="455" y="2640"/>
                  </a:cubicBezTo>
                  <a:close/>
                  <a:moveTo>
                    <a:pt x="305" y="3966"/>
                  </a:moveTo>
                  <a:cubicBezTo>
                    <a:pt x="231" y="3966"/>
                    <a:pt x="175" y="4028"/>
                    <a:pt x="175" y="4091"/>
                  </a:cubicBezTo>
                  <a:cubicBezTo>
                    <a:pt x="158" y="4266"/>
                    <a:pt x="140" y="4458"/>
                    <a:pt x="123" y="4633"/>
                  </a:cubicBezTo>
                  <a:cubicBezTo>
                    <a:pt x="123" y="4703"/>
                    <a:pt x="175" y="4773"/>
                    <a:pt x="262" y="4790"/>
                  </a:cubicBezTo>
                  <a:cubicBezTo>
                    <a:pt x="332" y="4790"/>
                    <a:pt x="402" y="4738"/>
                    <a:pt x="420" y="4650"/>
                  </a:cubicBezTo>
                  <a:cubicBezTo>
                    <a:pt x="437" y="4475"/>
                    <a:pt x="455" y="4301"/>
                    <a:pt x="472" y="4126"/>
                  </a:cubicBezTo>
                  <a:cubicBezTo>
                    <a:pt x="472" y="4038"/>
                    <a:pt x="420" y="3968"/>
                    <a:pt x="332" y="3968"/>
                  </a:cubicBezTo>
                  <a:cubicBezTo>
                    <a:pt x="323" y="3967"/>
                    <a:pt x="314" y="3966"/>
                    <a:pt x="305" y="3966"/>
                  </a:cubicBezTo>
                  <a:close/>
                  <a:moveTo>
                    <a:pt x="183" y="5294"/>
                  </a:moveTo>
                  <a:cubicBezTo>
                    <a:pt x="123" y="5294"/>
                    <a:pt x="68" y="5343"/>
                    <a:pt x="53" y="5419"/>
                  </a:cubicBezTo>
                  <a:cubicBezTo>
                    <a:pt x="35" y="5594"/>
                    <a:pt x="18" y="5769"/>
                    <a:pt x="0" y="5944"/>
                  </a:cubicBezTo>
                  <a:cubicBezTo>
                    <a:pt x="0" y="6031"/>
                    <a:pt x="70" y="6101"/>
                    <a:pt x="140" y="6101"/>
                  </a:cubicBezTo>
                  <a:cubicBezTo>
                    <a:pt x="149" y="6103"/>
                    <a:pt x="158" y="6104"/>
                    <a:pt x="167" y="6104"/>
                  </a:cubicBezTo>
                  <a:cubicBezTo>
                    <a:pt x="242" y="6104"/>
                    <a:pt x="297" y="6041"/>
                    <a:pt x="297" y="5979"/>
                  </a:cubicBezTo>
                  <a:cubicBezTo>
                    <a:pt x="315" y="5804"/>
                    <a:pt x="332" y="5629"/>
                    <a:pt x="350" y="5454"/>
                  </a:cubicBezTo>
                  <a:cubicBezTo>
                    <a:pt x="350" y="5367"/>
                    <a:pt x="297" y="5297"/>
                    <a:pt x="210" y="5297"/>
                  </a:cubicBezTo>
                  <a:cubicBezTo>
                    <a:pt x="201" y="5295"/>
                    <a:pt x="192" y="5294"/>
                    <a:pt x="183" y="529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3"/>
            <p:cNvSpPr/>
            <p:nvPr/>
          </p:nvSpPr>
          <p:spPr>
            <a:xfrm rot="-2088369">
              <a:off x="6945649" y="3496741"/>
              <a:ext cx="277961" cy="364087"/>
            </a:xfrm>
            <a:custGeom>
              <a:avLst/>
              <a:gdLst/>
              <a:ahLst/>
              <a:cxnLst/>
              <a:rect l="l" t="t" r="r" b="b"/>
              <a:pathLst>
                <a:path w="6784" h="8886" extrusionOk="0">
                  <a:moveTo>
                    <a:pt x="3559" y="539"/>
                  </a:moveTo>
                  <a:lnTo>
                    <a:pt x="3559" y="539"/>
                  </a:lnTo>
                  <a:cubicBezTo>
                    <a:pt x="4427" y="3124"/>
                    <a:pt x="5318" y="5746"/>
                    <a:pt x="6418" y="8578"/>
                  </a:cubicBezTo>
                  <a:lnTo>
                    <a:pt x="6418" y="8578"/>
                  </a:lnTo>
                  <a:cubicBezTo>
                    <a:pt x="4400" y="8333"/>
                    <a:pt x="2368" y="8103"/>
                    <a:pt x="350" y="7858"/>
                  </a:cubicBezTo>
                  <a:lnTo>
                    <a:pt x="350" y="7858"/>
                  </a:lnTo>
                  <a:cubicBezTo>
                    <a:pt x="1333" y="5195"/>
                    <a:pt x="2394" y="2845"/>
                    <a:pt x="3559" y="539"/>
                  </a:cubicBezTo>
                  <a:close/>
                  <a:moveTo>
                    <a:pt x="3573" y="0"/>
                  </a:moveTo>
                  <a:cubicBezTo>
                    <a:pt x="3526" y="0"/>
                    <a:pt x="3477" y="32"/>
                    <a:pt x="3462" y="75"/>
                  </a:cubicBezTo>
                  <a:cubicBezTo>
                    <a:pt x="2204" y="2540"/>
                    <a:pt x="1067" y="5075"/>
                    <a:pt x="18" y="7941"/>
                  </a:cubicBezTo>
                  <a:cubicBezTo>
                    <a:pt x="1" y="7976"/>
                    <a:pt x="1" y="8029"/>
                    <a:pt x="18" y="8064"/>
                  </a:cubicBezTo>
                  <a:cubicBezTo>
                    <a:pt x="53" y="8099"/>
                    <a:pt x="88" y="8134"/>
                    <a:pt x="141" y="8134"/>
                  </a:cubicBezTo>
                  <a:cubicBezTo>
                    <a:pt x="2291" y="8378"/>
                    <a:pt x="4459" y="8641"/>
                    <a:pt x="6626" y="8885"/>
                  </a:cubicBezTo>
                  <a:cubicBezTo>
                    <a:pt x="6661" y="8885"/>
                    <a:pt x="6714" y="8868"/>
                    <a:pt x="6749" y="8833"/>
                  </a:cubicBezTo>
                  <a:cubicBezTo>
                    <a:pt x="6784" y="8798"/>
                    <a:pt x="6784" y="8728"/>
                    <a:pt x="6766" y="8693"/>
                  </a:cubicBezTo>
                  <a:cubicBezTo>
                    <a:pt x="5577" y="5651"/>
                    <a:pt x="4651" y="2872"/>
                    <a:pt x="3724" y="92"/>
                  </a:cubicBezTo>
                  <a:cubicBezTo>
                    <a:pt x="3707" y="40"/>
                    <a:pt x="3654" y="5"/>
                    <a:pt x="3602" y="5"/>
                  </a:cubicBezTo>
                  <a:cubicBezTo>
                    <a:pt x="3593" y="2"/>
                    <a:pt x="3583" y="0"/>
                    <a:pt x="35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3"/>
            <p:cNvSpPr/>
            <p:nvPr/>
          </p:nvSpPr>
          <p:spPr>
            <a:xfrm rot="-2088369">
              <a:off x="7068011" y="3439152"/>
              <a:ext cx="197736" cy="364456"/>
            </a:xfrm>
            <a:custGeom>
              <a:avLst/>
              <a:gdLst/>
              <a:ahLst/>
              <a:cxnLst/>
              <a:rect l="l" t="t" r="r" b="b"/>
              <a:pathLst>
                <a:path w="4826" h="8895" extrusionOk="0">
                  <a:moveTo>
                    <a:pt x="158" y="1"/>
                  </a:moveTo>
                  <a:cubicBezTo>
                    <a:pt x="128" y="1"/>
                    <a:pt x="98" y="11"/>
                    <a:pt x="70" y="31"/>
                  </a:cubicBezTo>
                  <a:cubicBezTo>
                    <a:pt x="18" y="84"/>
                    <a:pt x="0" y="171"/>
                    <a:pt x="53" y="241"/>
                  </a:cubicBezTo>
                  <a:lnTo>
                    <a:pt x="4503" y="6312"/>
                  </a:lnTo>
                  <a:lnTo>
                    <a:pt x="4503" y="6312"/>
                  </a:lnTo>
                  <a:cubicBezTo>
                    <a:pt x="4057" y="7093"/>
                    <a:pt x="3534" y="7889"/>
                    <a:pt x="3077" y="8685"/>
                  </a:cubicBezTo>
                  <a:cubicBezTo>
                    <a:pt x="3042" y="8755"/>
                    <a:pt x="3059" y="8842"/>
                    <a:pt x="3129" y="8877"/>
                  </a:cubicBezTo>
                  <a:cubicBezTo>
                    <a:pt x="3153" y="8889"/>
                    <a:pt x="3178" y="8894"/>
                    <a:pt x="3203" y="8894"/>
                  </a:cubicBezTo>
                  <a:cubicBezTo>
                    <a:pt x="3254" y="8894"/>
                    <a:pt x="3304" y="8871"/>
                    <a:pt x="3339" y="8824"/>
                  </a:cubicBezTo>
                  <a:cubicBezTo>
                    <a:pt x="3794" y="8020"/>
                    <a:pt x="4336" y="7199"/>
                    <a:pt x="4790" y="6377"/>
                  </a:cubicBezTo>
                  <a:cubicBezTo>
                    <a:pt x="4825" y="6325"/>
                    <a:pt x="4825" y="6272"/>
                    <a:pt x="4790" y="6220"/>
                  </a:cubicBezTo>
                  <a:lnTo>
                    <a:pt x="280" y="66"/>
                  </a:lnTo>
                  <a:cubicBezTo>
                    <a:pt x="248" y="24"/>
                    <a:pt x="204" y="1"/>
                    <a:pt x="1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0" name="Google Shape;1430;p43"/>
          <p:cNvGrpSpPr/>
          <p:nvPr/>
        </p:nvGrpSpPr>
        <p:grpSpPr>
          <a:xfrm>
            <a:off x="4050400" y="864870"/>
            <a:ext cx="3759000" cy="2392200"/>
            <a:chOff x="4050400" y="864870"/>
            <a:chExt cx="3759000" cy="2392200"/>
          </a:xfrm>
        </p:grpSpPr>
        <p:sp>
          <p:nvSpPr>
            <p:cNvPr id="1431" name="Google Shape;1431;p43"/>
            <p:cNvSpPr/>
            <p:nvPr/>
          </p:nvSpPr>
          <p:spPr>
            <a:xfrm rot="381417">
              <a:off x="4539720" y="915050"/>
              <a:ext cx="417609" cy="381782"/>
            </a:xfrm>
            <a:custGeom>
              <a:avLst/>
              <a:gdLst/>
              <a:ahLst/>
              <a:cxnLst/>
              <a:rect l="l" t="t" r="r" b="b"/>
              <a:pathLst>
                <a:path w="17699" h="15265" extrusionOk="0">
                  <a:moveTo>
                    <a:pt x="8936" y="0"/>
                  </a:moveTo>
                  <a:cubicBezTo>
                    <a:pt x="7104" y="3663"/>
                    <a:pt x="5221" y="7335"/>
                    <a:pt x="2840" y="10668"/>
                  </a:cubicBezTo>
                  <a:cubicBezTo>
                    <a:pt x="1939" y="11929"/>
                    <a:pt x="-520" y="13091"/>
                    <a:pt x="173" y="14478"/>
                  </a:cubicBezTo>
                  <a:cubicBezTo>
                    <a:pt x="1027" y="16186"/>
                    <a:pt x="4016" y="14471"/>
                    <a:pt x="5888" y="14097"/>
                  </a:cubicBezTo>
                  <a:cubicBezTo>
                    <a:pt x="9767" y="13321"/>
                    <a:pt x="13744" y="12954"/>
                    <a:pt x="17699" y="12954"/>
                  </a:cubicBezTo>
                </a:path>
              </a:pathLst>
            </a:custGeom>
            <a:noFill/>
            <a:ln w="28575" cap="flat" cmpd="sng">
              <a:solidFill>
                <a:schemeClr val="dk1"/>
              </a:solidFill>
              <a:prstDash val="dash"/>
              <a:round/>
              <a:headEnd type="none" w="med" len="med"/>
              <a:tailEnd type="none" w="med" len="med"/>
            </a:ln>
          </p:spPr>
        </p:sp>
        <p:sp>
          <p:nvSpPr>
            <p:cNvPr id="1432" name="Google Shape;1432;p43"/>
            <p:cNvSpPr/>
            <p:nvPr/>
          </p:nvSpPr>
          <p:spPr>
            <a:xfrm>
              <a:off x="4050400" y="864870"/>
              <a:ext cx="3759000" cy="2392200"/>
            </a:xfrm>
            <a:prstGeom prst="arc">
              <a:avLst>
                <a:gd name="adj1" fmla="val 12973513"/>
                <a:gd name="adj2" fmla="val 1661112"/>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2995;p74">
            <a:extLst>
              <a:ext uri="{FF2B5EF4-FFF2-40B4-BE49-F238E27FC236}">
                <a16:creationId xmlns:a16="http://schemas.microsoft.com/office/drawing/2014/main" id="{038C39A6-744E-E39B-CF58-1B0195E81976}"/>
              </a:ext>
            </a:extLst>
          </p:cNvPr>
          <p:cNvGrpSpPr/>
          <p:nvPr/>
        </p:nvGrpSpPr>
        <p:grpSpPr>
          <a:xfrm>
            <a:off x="200926" y="847641"/>
            <a:ext cx="2905613" cy="3440173"/>
            <a:chOff x="3638596" y="1162653"/>
            <a:chExt cx="699488" cy="884358"/>
          </a:xfrm>
        </p:grpSpPr>
        <p:sp>
          <p:nvSpPr>
            <p:cNvPr id="100" name="Google Shape;2996;p74">
              <a:extLst>
                <a:ext uri="{FF2B5EF4-FFF2-40B4-BE49-F238E27FC236}">
                  <a16:creationId xmlns:a16="http://schemas.microsoft.com/office/drawing/2014/main" id="{CA4C4F55-C977-DE22-B2DC-41FE44D00F52}"/>
                </a:ext>
              </a:extLst>
            </p:cNvPr>
            <p:cNvSpPr/>
            <p:nvPr/>
          </p:nvSpPr>
          <p:spPr>
            <a:xfrm>
              <a:off x="3694526" y="1162653"/>
              <a:ext cx="643558" cy="884358"/>
            </a:xfrm>
            <a:custGeom>
              <a:avLst/>
              <a:gdLst/>
              <a:ahLst/>
              <a:cxnLst/>
              <a:rect l="l" t="t" r="r" b="b"/>
              <a:pathLst>
                <a:path w="23933" h="32888" extrusionOk="0">
                  <a:moveTo>
                    <a:pt x="10718" y="1"/>
                  </a:moveTo>
                  <a:cubicBezTo>
                    <a:pt x="7102" y="1"/>
                    <a:pt x="3224" y="1561"/>
                    <a:pt x="1" y="4776"/>
                  </a:cubicBezTo>
                  <a:cubicBezTo>
                    <a:pt x="1382" y="6507"/>
                    <a:pt x="2763" y="8220"/>
                    <a:pt x="4301" y="10143"/>
                  </a:cubicBezTo>
                  <a:cubicBezTo>
                    <a:pt x="5985" y="8089"/>
                    <a:pt x="8306" y="7065"/>
                    <a:pt x="10254" y="7065"/>
                  </a:cubicBezTo>
                  <a:cubicBezTo>
                    <a:pt x="13180" y="7065"/>
                    <a:pt x="15267" y="9375"/>
                    <a:pt x="13094" y="13971"/>
                  </a:cubicBezTo>
                  <a:cubicBezTo>
                    <a:pt x="9563" y="20544"/>
                    <a:pt x="176" y="23726"/>
                    <a:pt x="508" y="32344"/>
                  </a:cubicBezTo>
                  <a:cubicBezTo>
                    <a:pt x="4496" y="32708"/>
                    <a:pt x="8495" y="32888"/>
                    <a:pt x="12496" y="32888"/>
                  </a:cubicBezTo>
                  <a:cubicBezTo>
                    <a:pt x="15807" y="32888"/>
                    <a:pt x="19120" y="32764"/>
                    <a:pt x="22429" y="32519"/>
                  </a:cubicBezTo>
                  <a:cubicBezTo>
                    <a:pt x="22429" y="32519"/>
                    <a:pt x="22983" y="25955"/>
                    <a:pt x="22232" y="25955"/>
                  </a:cubicBezTo>
                  <a:cubicBezTo>
                    <a:pt x="22217" y="25955"/>
                    <a:pt x="22201" y="25958"/>
                    <a:pt x="22185" y="25964"/>
                  </a:cubicBezTo>
                  <a:cubicBezTo>
                    <a:pt x="20084" y="25555"/>
                    <a:pt x="17942" y="25383"/>
                    <a:pt x="15626" y="25383"/>
                  </a:cubicBezTo>
                  <a:cubicBezTo>
                    <a:pt x="14279" y="25383"/>
                    <a:pt x="12872" y="25441"/>
                    <a:pt x="11381" y="25544"/>
                  </a:cubicBezTo>
                  <a:cubicBezTo>
                    <a:pt x="17098" y="21279"/>
                    <a:pt x="23933" y="14496"/>
                    <a:pt x="21118" y="6769"/>
                  </a:cubicBezTo>
                  <a:cubicBezTo>
                    <a:pt x="19141" y="2315"/>
                    <a:pt x="15123" y="1"/>
                    <a:pt x="10718" y="1"/>
                  </a:cubicBezTo>
                  <a:close/>
                </a:path>
              </a:pathLst>
            </a:custGeom>
            <a:solidFill>
              <a:schemeClr val="lt1"/>
            </a:solidFill>
            <a:ln w="9525" cap="flat" cmpd="sng">
              <a:solidFill>
                <a:schemeClr val="dk1"/>
              </a:solidFill>
              <a:prstDash val="solid"/>
              <a:round/>
              <a:headEnd type="none" w="sm" len="sm"/>
              <a:tailEnd type="none" w="sm" len="sm"/>
            </a:ln>
            <a:effectLst>
              <a:outerShdw dist="28575" dir="28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997;p74">
              <a:extLst>
                <a:ext uri="{FF2B5EF4-FFF2-40B4-BE49-F238E27FC236}">
                  <a16:creationId xmlns:a16="http://schemas.microsoft.com/office/drawing/2014/main" id="{8CEF2C54-7490-A205-D03F-75AA6F156F1C}"/>
                </a:ext>
              </a:extLst>
            </p:cNvPr>
            <p:cNvSpPr/>
            <p:nvPr/>
          </p:nvSpPr>
          <p:spPr>
            <a:xfrm>
              <a:off x="3702055" y="1684303"/>
              <a:ext cx="610511" cy="362692"/>
            </a:xfrm>
            <a:custGeom>
              <a:avLst/>
              <a:gdLst/>
              <a:ahLst/>
              <a:cxnLst/>
              <a:rect l="l" t="t" r="r" b="b"/>
              <a:pathLst>
                <a:path w="22704" h="13488" extrusionOk="0">
                  <a:moveTo>
                    <a:pt x="9647" y="1"/>
                  </a:moveTo>
                  <a:cubicBezTo>
                    <a:pt x="9173" y="1"/>
                    <a:pt x="8696" y="15"/>
                    <a:pt x="8217" y="43"/>
                  </a:cubicBezTo>
                  <a:cubicBezTo>
                    <a:pt x="4318" y="3697"/>
                    <a:pt x="1" y="7053"/>
                    <a:pt x="228" y="12944"/>
                  </a:cubicBezTo>
                  <a:cubicBezTo>
                    <a:pt x="4216" y="13308"/>
                    <a:pt x="8215" y="13488"/>
                    <a:pt x="12216" y="13488"/>
                  </a:cubicBezTo>
                  <a:cubicBezTo>
                    <a:pt x="15527" y="13488"/>
                    <a:pt x="18840" y="13364"/>
                    <a:pt x="22149" y="13119"/>
                  </a:cubicBezTo>
                  <a:cubicBezTo>
                    <a:pt x="22149" y="13119"/>
                    <a:pt x="22703" y="6555"/>
                    <a:pt x="21952" y="6555"/>
                  </a:cubicBezTo>
                  <a:cubicBezTo>
                    <a:pt x="21937" y="6555"/>
                    <a:pt x="21921" y="6558"/>
                    <a:pt x="21905" y="6564"/>
                  </a:cubicBezTo>
                  <a:cubicBezTo>
                    <a:pt x="19804" y="6155"/>
                    <a:pt x="17662" y="5983"/>
                    <a:pt x="15346" y="5983"/>
                  </a:cubicBezTo>
                  <a:cubicBezTo>
                    <a:pt x="13999" y="5983"/>
                    <a:pt x="12592" y="6041"/>
                    <a:pt x="11101" y="6144"/>
                  </a:cubicBezTo>
                  <a:cubicBezTo>
                    <a:pt x="12989" y="4746"/>
                    <a:pt x="15000" y="3050"/>
                    <a:pt x="16748" y="1144"/>
                  </a:cubicBezTo>
                  <a:cubicBezTo>
                    <a:pt x="14504" y="382"/>
                    <a:pt x="12114" y="1"/>
                    <a:pt x="9647" y="1"/>
                  </a:cubicBezTo>
                  <a:close/>
                </a:path>
              </a:pathLst>
            </a:custGeom>
            <a:solidFill>
              <a:srgbClr val="90C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8;p74">
              <a:extLst>
                <a:ext uri="{FF2B5EF4-FFF2-40B4-BE49-F238E27FC236}">
                  <a16:creationId xmlns:a16="http://schemas.microsoft.com/office/drawing/2014/main" id="{BD033F92-679E-2BC3-79D6-9FE4388CEE9D}"/>
                </a:ext>
              </a:extLst>
            </p:cNvPr>
            <p:cNvSpPr/>
            <p:nvPr/>
          </p:nvSpPr>
          <p:spPr>
            <a:xfrm>
              <a:off x="4278828" y="1669460"/>
              <a:ext cx="45148" cy="44691"/>
            </a:xfrm>
            <a:custGeom>
              <a:avLst/>
              <a:gdLst/>
              <a:ahLst/>
              <a:cxnLst/>
              <a:rect l="l" t="t" r="r" b="b"/>
              <a:pathLst>
                <a:path w="1679" h="1662" extrusionOk="0">
                  <a:moveTo>
                    <a:pt x="892" y="280"/>
                  </a:moveTo>
                  <a:cubicBezTo>
                    <a:pt x="979" y="280"/>
                    <a:pt x="1067" y="298"/>
                    <a:pt x="1136" y="350"/>
                  </a:cubicBezTo>
                  <a:cubicBezTo>
                    <a:pt x="1311" y="455"/>
                    <a:pt x="1381" y="613"/>
                    <a:pt x="1381" y="805"/>
                  </a:cubicBezTo>
                  <a:cubicBezTo>
                    <a:pt x="1381" y="1032"/>
                    <a:pt x="1241" y="1277"/>
                    <a:pt x="1067" y="1347"/>
                  </a:cubicBezTo>
                  <a:cubicBezTo>
                    <a:pt x="1014" y="1364"/>
                    <a:pt x="962" y="1382"/>
                    <a:pt x="892" y="1382"/>
                  </a:cubicBezTo>
                  <a:cubicBezTo>
                    <a:pt x="752" y="1382"/>
                    <a:pt x="595" y="1312"/>
                    <a:pt x="472" y="1207"/>
                  </a:cubicBezTo>
                  <a:cubicBezTo>
                    <a:pt x="367" y="1102"/>
                    <a:pt x="297" y="962"/>
                    <a:pt x="297" y="822"/>
                  </a:cubicBezTo>
                  <a:lnTo>
                    <a:pt x="297" y="787"/>
                  </a:lnTo>
                  <a:cubicBezTo>
                    <a:pt x="297" y="647"/>
                    <a:pt x="385" y="525"/>
                    <a:pt x="490" y="438"/>
                  </a:cubicBezTo>
                  <a:cubicBezTo>
                    <a:pt x="612" y="333"/>
                    <a:pt x="752" y="280"/>
                    <a:pt x="892" y="280"/>
                  </a:cubicBezTo>
                  <a:close/>
                  <a:moveTo>
                    <a:pt x="892" y="1"/>
                  </a:moveTo>
                  <a:cubicBezTo>
                    <a:pt x="682" y="1"/>
                    <a:pt x="472" y="71"/>
                    <a:pt x="315" y="210"/>
                  </a:cubicBezTo>
                  <a:cubicBezTo>
                    <a:pt x="140" y="350"/>
                    <a:pt x="18" y="543"/>
                    <a:pt x="0" y="770"/>
                  </a:cubicBezTo>
                  <a:lnTo>
                    <a:pt x="0" y="822"/>
                  </a:lnTo>
                  <a:cubicBezTo>
                    <a:pt x="0" y="1050"/>
                    <a:pt x="123" y="1277"/>
                    <a:pt x="280" y="1417"/>
                  </a:cubicBezTo>
                  <a:cubicBezTo>
                    <a:pt x="455" y="1574"/>
                    <a:pt x="664" y="1661"/>
                    <a:pt x="892" y="1661"/>
                  </a:cubicBezTo>
                  <a:cubicBezTo>
                    <a:pt x="997" y="1661"/>
                    <a:pt x="1084" y="1644"/>
                    <a:pt x="1171" y="1609"/>
                  </a:cubicBezTo>
                  <a:cubicBezTo>
                    <a:pt x="1504" y="1469"/>
                    <a:pt x="1678" y="1137"/>
                    <a:pt x="1678" y="805"/>
                  </a:cubicBezTo>
                  <a:cubicBezTo>
                    <a:pt x="1678" y="543"/>
                    <a:pt x="1556" y="263"/>
                    <a:pt x="1294" y="106"/>
                  </a:cubicBezTo>
                  <a:cubicBezTo>
                    <a:pt x="1171" y="18"/>
                    <a:pt x="1032" y="1"/>
                    <a:pt x="892"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999;p74">
              <a:extLst>
                <a:ext uri="{FF2B5EF4-FFF2-40B4-BE49-F238E27FC236}">
                  <a16:creationId xmlns:a16="http://schemas.microsoft.com/office/drawing/2014/main" id="{82C81A88-D263-AE10-745F-6D611361DF72}"/>
                </a:ext>
              </a:extLst>
            </p:cNvPr>
            <p:cNvSpPr/>
            <p:nvPr/>
          </p:nvSpPr>
          <p:spPr>
            <a:xfrm>
              <a:off x="4219591" y="1741388"/>
              <a:ext cx="43750" cy="44207"/>
            </a:xfrm>
            <a:custGeom>
              <a:avLst/>
              <a:gdLst/>
              <a:ahLst/>
              <a:cxnLst/>
              <a:rect l="l" t="t" r="r" b="b"/>
              <a:pathLst>
                <a:path w="1627" h="1644" extrusionOk="0">
                  <a:moveTo>
                    <a:pt x="857" y="297"/>
                  </a:moveTo>
                  <a:cubicBezTo>
                    <a:pt x="927" y="297"/>
                    <a:pt x="1014" y="315"/>
                    <a:pt x="1084" y="350"/>
                  </a:cubicBezTo>
                  <a:cubicBezTo>
                    <a:pt x="1242" y="437"/>
                    <a:pt x="1329" y="630"/>
                    <a:pt x="1329" y="839"/>
                  </a:cubicBezTo>
                  <a:cubicBezTo>
                    <a:pt x="1329" y="1014"/>
                    <a:pt x="1259" y="1189"/>
                    <a:pt x="1119" y="1276"/>
                  </a:cubicBezTo>
                  <a:cubicBezTo>
                    <a:pt x="1049" y="1329"/>
                    <a:pt x="962" y="1346"/>
                    <a:pt x="875" y="1346"/>
                  </a:cubicBezTo>
                  <a:cubicBezTo>
                    <a:pt x="735" y="1346"/>
                    <a:pt x="595" y="1294"/>
                    <a:pt x="473" y="1207"/>
                  </a:cubicBezTo>
                  <a:cubicBezTo>
                    <a:pt x="368" y="1119"/>
                    <a:pt x="298" y="997"/>
                    <a:pt x="280" y="874"/>
                  </a:cubicBezTo>
                  <a:lnTo>
                    <a:pt x="280" y="839"/>
                  </a:lnTo>
                  <a:cubicBezTo>
                    <a:pt x="280" y="700"/>
                    <a:pt x="350" y="560"/>
                    <a:pt x="455" y="455"/>
                  </a:cubicBezTo>
                  <a:cubicBezTo>
                    <a:pt x="577" y="350"/>
                    <a:pt x="717" y="297"/>
                    <a:pt x="857" y="297"/>
                  </a:cubicBezTo>
                  <a:close/>
                  <a:moveTo>
                    <a:pt x="857" y="0"/>
                  </a:moveTo>
                  <a:cubicBezTo>
                    <a:pt x="630" y="0"/>
                    <a:pt x="420" y="105"/>
                    <a:pt x="263" y="245"/>
                  </a:cubicBezTo>
                  <a:cubicBezTo>
                    <a:pt x="105" y="402"/>
                    <a:pt x="1" y="612"/>
                    <a:pt x="1" y="839"/>
                  </a:cubicBezTo>
                  <a:lnTo>
                    <a:pt x="1" y="909"/>
                  </a:lnTo>
                  <a:cubicBezTo>
                    <a:pt x="18" y="1119"/>
                    <a:pt x="140" y="1311"/>
                    <a:pt x="298" y="1434"/>
                  </a:cubicBezTo>
                  <a:cubicBezTo>
                    <a:pt x="455" y="1556"/>
                    <a:pt x="665" y="1644"/>
                    <a:pt x="875" y="1644"/>
                  </a:cubicBezTo>
                  <a:cubicBezTo>
                    <a:pt x="1014" y="1644"/>
                    <a:pt x="1154" y="1609"/>
                    <a:pt x="1294" y="1521"/>
                  </a:cubicBezTo>
                  <a:cubicBezTo>
                    <a:pt x="1521" y="1364"/>
                    <a:pt x="1626" y="1084"/>
                    <a:pt x="1626" y="839"/>
                  </a:cubicBezTo>
                  <a:cubicBezTo>
                    <a:pt x="1626" y="542"/>
                    <a:pt x="1504" y="245"/>
                    <a:pt x="1224" y="88"/>
                  </a:cubicBezTo>
                  <a:cubicBezTo>
                    <a:pt x="1102" y="35"/>
                    <a:pt x="979" y="0"/>
                    <a:pt x="857"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0;p74">
              <a:extLst>
                <a:ext uri="{FF2B5EF4-FFF2-40B4-BE49-F238E27FC236}">
                  <a16:creationId xmlns:a16="http://schemas.microsoft.com/office/drawing/2014/main" id="{E8E39E62-88D7-D147-A071-0CE9B6C9E652}"/>
                </a:ext>
              </a:extLst>
            </p:cNvPr>
            <p:cNvSpPr/>
            <p:nvPr/>
          </p:nvSpPr>
          <p:spPr>
            <a:xfrm>
              <a:off x="4288696" y="1758302"/>
              <a:ext cx="44207" cy="44207"/>
            </a:xfrm>
            <a:custGeom>
              <a:avLst/>
              <a:gdLst/>
              <a:ahLst/>
              <a:cxnLst/>
              <a:rect l="l" t="t" r="r" b="b"/>
              <a:pathLst>
                <a:path w="1644" h="1644" extrusionOk="0">
                  <a:moveTo>
                    <a:pt x="874" y="298"/>
                  </a:moveTo>
                  <a:cubicBezTo>
                    <a:pt x="997" y="298"/>
                    <a:pt x="1119" y="333"/>
                    <a:pt x="1207" y="420"/>
                  </a:cubicBezTo>
                  <a:cubicBezTo>
                    <a:pt x="1311" y="525"/>
                    <a:pt x="1346" y="647"/>
                    <a:pt x="1346" y="770"/>
                  </a:cubicBezTo>
                  <a:cubicBezTo>
                    <a:pt x="1346" y="910"/>
                    <a:pt x="1311" y="1032"/>
                    <a:pt x="1241" y="1137"/>
                  </a:cubicBezTo>
                  <a:cubicBezTo>
                    <a:pt x="1172" y="1242"/>
                    <a:pt x="1067" y="1312"/>
                    <a:pt x="962" y="1347"/>
                  </a:cubicBezTo>
                  <a:lnTo>
                    <a:pt x="857" y="1347"/>
                  </a:lnTo>
                  <a:cubicBezTo>
                    <a:pt x="717" y="1347"/>
                    <a:pt x="577" y="1294"/>
                    <a:pt x="472" y="1172"/>
                  </a:cubicBezTo>
                  <a:cubicBezTo>
                    <a:pt x="367" y="1067"/>
                    <a:pt x="297" y="927"/>
                    <a:pt x="297" y="787"/>
                  </a:cubicBezTo>
                  <a:cubicBezTo>
                    <a:pt x="297" y="735"/>
                    <a:pt x="297" y="700"/>
                    <a:pt x="315" y="665"/>
                  </a:cubicBezTo>
                  <a:cubicBezTo>
                    <a:pt x="332" y="560"/>
                    <a:pt x="420" y="473"/>
                    <a:pt x="507" y="403"/>
                  </a:cubicBezTo>
                  <a:cubicBezTo>
                    <a:pt x="612" y="333"/>
                    <a:pt x="752" y="298"/>
                    <a:pt x="874" y="298"/>
                  </a:cubicBezTo>
                  <a:close/>
                  <a:moveTo>
                    <a:pt x="874" y="1"/>
                  </a:moveTo>
                  <a:cubicBezTo>
                    <a:pt x="682" y="1"/>
                    <a:pt x="507" y="53"/>
                    <a:pt x="350" y="158"/>
                  </a:cubicBezTo>
                  <a:cubicBezTo>
                    <a:pt x="210" y="245"/>
                    <a:pt x="70" y="403"/>
                    <a:pt x="18" y="595"/>
                  </a:cubicBezTo>
                  <a:cubicBezTo>
                    <a:pt x="0" y="647"/>
                    <a:pt x="0" y="717"/>
                    <a:pt x="0" y="787"/>
                  </a:cubicBezTo>
                  <a:cubicBezTo>
                    <a:pt x="0" y="1015"/>
                    <a:pt x="105" y="1224"/>
                    <a:pt x="263" y="1382"/>
                  </a:cubicBezTo>
                  <a:cubicBezTo>
                    <a:pt x="420" y="1539"/>
                    <a:pt x="630" y="1644"/>
                    <a:pt x="857" y="1644"/>
                  </a:cubicBezTo>
                  <a:cubicBezTo>
                    <a:pt x="909" y="1644"/>
                    <a:pt x="979" y="1644"/>
                    <a:pt x="1032" y="1626"/>
                  </a:cubicBezTo>
                  <a:cubicBezTo>
                    <a:pt x="1224" y="1574"/>
                    <a:pt x="1381" y="1452"/>
                    <a:pt x="1486" y="1312"/>
                  </a:cubicBezTo>
                  <a:cubicBezTo>
                    <a:pt x="1591" y="1154"/>
                    <a:pt x="1644" y="962"/>
                    <a:pt x="1644" y="770"/>
                  </a:cubicBezTo>
                  <a:cubicBezTo>
                    <a:pt x="1644" y="578"/>
                    <a:pt x="1574" y="368"/>
                    <a:pt x="1416" y="210"/>
                  </a:cubicBezTo>
                  <a:cubicBezTo>
                    <a:pt x="1259" y="71"/>
                    <a:pt x="1067" y="1"/>
                    <a:pt x="874"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001;p74">
              <a:extLst>
                <a:ext uri="{FF2B5EF4-FFF2-40B4-BE49-F238E27FC236}">
                  <a16:creationId xmlns:a16="http://schemas.microsoft.com/office/drawing/2014/main" id="{AE1286DF-A4CF-A8EA-DF1C-C0DD6913154A}"/>
                </a:ext>
              </a:extLst>
            </p:cNvPr>
            <p:cNvSpPr/>
            <p:nvPr/>
          </p:nvSpPr>
          <p:spPr>
            <a:xfrm>
              <a:off x="3639537" y="1616811"/>
              <a:ext cx="139640" cy="84999"/>
            </a:xfrm>
            <a:custGeom>
              <a:avLst/>
              <a:gdLst/>
              <a:ahLst/>
              <a:cxnLst/>
              <a:rect l="l" t="t" r="r" b="b"/>
              <a:pathLst>
                <a:path w="5193" h="3161" extrusionOk="0">
                  <a:moveTo>
                    <a:pt x="1329" y="1"/>
                  </a:moveTo>
                  <a:cubicBezTo>
                    <a:pt x="1259" y="1"/>
                    <a:pt x="1189" y="71"/>
                    <a:pt x="1189" y="158"/>
                  </a:cubicBezTo>
                  <a:cubicBezTo>
                    <a:pt x="1189" y="228"/>
                    <a:pt x="1259" y="298"/>
                    <a:pt x="1329" y="298"/>
                  </a:cubicBezTo>
                  <a:lnTo>
                    <a:pt x="1347" y="298"/>
                  </a:lnTo>
                  <a:cubicBezTo>
                    <a:pt x="1486" y="298"/>
                    <a:pt x="1644" y="298"/>
                    <a:pt x="1784" y="315"/>
                  </a:cubicBezTo>
                  <a:cubicBezTo>
                    <a:pt x="1795" y="318"/>
                    <a:pt x="1806" y="319"/>
                    <a:pt x="1817" y="319"/>
                  </a:cubicBezTo>
                  <a:cubicBezTo>
                    <a:pt x="1888" y="319"/>
                    <a:pt x="1943" y="269"/>
                    <a:pt x="1958" y="193"/>
                  </a:cubicBezTo>
                  <a:cubicBezTo>
                    <a:pt x="1958" y="106"/>
                    <a:pt x="1906" y="36"/>
                    <a:pt x="1819" y="36"/>
                  </a:cubicBezTo>
                  <a:cubicBezTo>
                    <a:pt x="1661" y="18"/>
                    <a:pt x="1504" y="1"/>
                    <a:pt x="1347" y="1"/>
                  </a:cubicBezTo>
                  <a:close/>
                  <a:moveTo>
                    <a:pt x="628" y="67"/>
                  </a:moveTo>
                  <a:cubicBezTo>
                    <a:pt x="617" y="67"/>
                    <a:pt x="606" y="68"/>
                    <a:pt x="595" y="71"/>
                  </a:cubicBezTo>
                  <a:cubicBezTo>
                    <a:pt x="438" y="88"/>
                    <a:pt x="280" y="141"/>
                    <a:pt x="123" y="176"/>
                  </a:cubicBezTo>
                  <a:cubicBezTo>
                    <a:pt x="53" y="193"/>
                    <a:pt x="1" y="280"/>
                    <a:pt x="18" y="350"/>
                  </a:cubicBezTo>
                  <a:cubicBezTo>
                    <a:pt x="47" y="423"/>
                    <a:pt x="101" y="460"/>
                    <a:pt x="168" y="460"/>
                  </a:cubicBezTo>
                  <a:cubicBezTo>
                    <a:pt x="182" y="460"/>
                    <a:pt x="196" y="458"/>
                    <a:pt x="210" y="455"/>
                  </a:cubicBezTo>
                  <a:cubicBezTo>
                    <a:pt x="350" y="420"/>
                    <a:pt x="508" y="385"/>
                    <a:pt x="647" y="350"/>
                  </a:cubicBezTo>
                  <a:cubicBezTo>
                    <a:pt x="735" y="350"/>
                    <a:pt x="787" y="263"/>
                    <a:pt x="770" y="193"/>
                  </a:cubicBezTo>
                  <a:cubicBezTo>
                    <a:pt x="755" y="117"/>
                    <a:pt x="700" y="67"/>
                    <a:pt x="628" y="67"/>
                  </a:cubicBezTo>
                  <a:close/>
                  <a:moveTo>
                    <a:pt x="2507" y="172"/>
                  </a:moveTo>
                  <a:cubicBezTo>
                    <a:pt x="2444" y="172"/>
                    <a:pt x="2376" y="220"/>
                    <a:pt x="2361" y="280"/>
                  </a:cubicBezTo>
                  <a:cubicBezTo>
                    <a:pt x="2343" y="350"/>
                    <a:pt x="2378" y="438"/>
                    <a:pt x="2448" y="455"/>
                  </a:cubicBezTo>
                  <a:cubicBezTo>
                    <a:pt x="2605" y="508"/>
                    <a:pt x="2745" y="560"/>
                    <a:pt x="2885" y="630"/>
                  </a:cubicBezTo>
                  <a:cubicBezTo>
                    <a:pt x="2901" y="634"/>
                    <a:pt x="2917" y="636"/>
                    <a:pt x="2934" y="636"/>
                  </a:cubicBezTo>
                  <a:cubicBezTo>
                    <a:pt x="2992" y="636"/>
                    <a:pt x="3050" y="610"/>
                    <a:pt x="3077" y="543"/>
                  </a:cubicBezTo>
                  <a:cubicBezTo>
                    <a:pt x="3112" y="473"/>
                    <a:pt x="3077" y="385"/>
                    <a:pt x="3007" y="350"/>
                  </a:cubicBezTo>
                  <a:cubicBezTo>
                    <a:pt x="2850" y="280"/>
                    <a:pt x="2693" y="228"/>
                    <a:pt x="2535" y="176"/>
                  </a:cubicBezTo>
                  <a:cubicBezTo>
                    <a:pt x="2526" y="173"/>
                    <a:pt x="2517" y="172"/>
                    <a:pt x="2507" y="172"/>
                  </a:cubicBezTo>
                  <a:close/>
                  <a:moveTo>
                    <a:pt x="3552" y="703"/>
                  </a:moveTo>
                  <a:cubicBezTo>
                    <a:pt x="3509" y="703"/>
                    <a:pt x="3465" y="722"/>
                    <a:pt x="3444" y="752"/>
                  </a:cubicBezTo>
                  <a:cubicBezTo>
                    <a:pt x="3392" y="822"/>
                    <a:pt x="3409" y="910"/>
                    <a:pt x="3462" y="962"/>
                  </a:cubicBezTo>
                  <a:cubicBezTo>
                    <a:pt x="3584" y="1050"/>
                    <a:pt x="3707" y="1155"/>
                    <a:pt x="3811" y="1259"/>
                  </a:cubicBezTo>
                  <a:cubicBezTo>
                    <a:pt x="3838" y="1286"/>
                    <a:pt x="3873" y="1299"/>
                    <a:pt x="3910" y="1299"/>
                  </a:cubicBezTo>
                  <a:cubicBezTo>
                    <a:pt x="3947" y="1299"/>
                    <a:pt x="3986" y="1286"/>
                    <a:pt x="4021" y="1259"/>
                  </a:cubicBezTo>
                  <a:cubicBezTo>
                    <a:pt x="4074" y="1207"/>
                    <a:pt x="4074" y="1120"/>
                    <a:pt x="4021" y="1050"/>
                  </a:cubicBezTo>
                  <a:cubicBezTo>
                    <a:pt x="3899" y="945"/>
                    <a:pt x="3777" y="822"/>
                    <a:pt x="3637" y="735"/>
                  </a:cubicBezTo>
                  <a:cubicBezTo>
                    <a:pt x="3615" y="713"/>
                    <a:pt x="3584" y="703"/>
                    <a:pt x="3552" y="703"/>
                  </a:cubicBezTo>
                  <a:close/>
                  <a:moveTo>
                    <a:pt x="4370" y="1561"/>
                  </a:moveTo>
                  <a:cubicBezTo>
                    <a:pt x="4341" y="1561"/>
                    <a:pt x="4311" y="1571"/>
                    <a:pt x="4283" y="1592"/>
                  </a:cubicBezTo>
                  <a:cubicBezTo>
                    <a:pt x="4214" y="1627"/>
                    <a:pt x="4196" y="1714"/>
                    <a:pt x="4249" y="1784"/>
                  </a:cubicBezTo>
                  <a:cubicBezTo>
                    <a:pt x="4336" y="1906"/>
                    <a:pt x="4406" y="2046"/>
                    <a:pt x="4493" y="2168"/>
                  </a:cubicBezTo>
                  <a:cubicBezTo>
                    <a:pt x="4519" y="2220"/>
                    <a:pt x="4573" y="2252"/>
                    <a:pt x="4627" y="2252"/>
                  </a:cubicBezTo>
                  <a:cubicBezTo>
                    <a:pt x="4647" y="2252"/>
                    <a:pt x="4667" y="2248"/>
                    <a:pt x="4686" y="2238"/>
                  </a:cubicBezTo>
                  <a:cubicBezTo>
                    <a:pt x="4755" y="2186"/>
                    <a:pt x="4790" y="2099"/>
                    <a:pt x="4738" y="2029"/>
                  </a:cubicBezTo>
                  <a:cubicBezTo>
                    <a:pt x="4668" y="1889"/>
                    <a:pt x="4581" y="1749"/>
                    <a:pt x="4476" y="1627"/>
                  </a:cubicBezTo>
                  <a:cubicBezTo>
                    <a:pt x="4455" y="1584"/>
                    <a:pt x="4414" y="1561"/>
                    <a:pt x="4370" y="1561"/>
                  </a:cubicBezTo>
                  <a:close/>
                  <a:moveTo>
                    <a:pt x="4934" y="2592"/>
                  </a:moveTo>
                  <a:cubicBezTo>
                    <a:pt x="4915" y="2592"/>
                    <a:pt x="4896" y="2596"/>
                    <a:pt x="4878" y="2605"/>
                  </a:cubicBezTo>
                  <a:cubicBezTo>
                    <a:pt x="4790" y="2640"/>
                    <a:pt x="4755" y="2728"/>
                    <a:pt x="4790" y="2798"/>
                  </a:cubicBezTo>
                  <a:cubicBezTo>
                    <a:pt x="4825" y="2885"/>
                    <a:pt x="4860" y="2973"/>
                    <a:pt x="4895" y="3060"/>
                  </a:cubicBezTo>
                  <a:cubicBezTo>
                    <a:pt x="4921" y="3125"/>
                    <a:pt x="4976" y="3161"/>
                    <a:pt x="5031" y="3161"/>
                  </a:cubicBezTo>
                  <a:cubicBezTo>
                    <a:pt x="5050" y="3161"/>
                    <a:pt x="5070" y="3156"/>
                    <a:pt x="5088" y="3147"/>
                  </a:cubicBezTo>
                  <a:cubicBezTo>
                    <a:pt x="5158" y="3130"/>
                    <a:pt x="5193" y="3043"/>
                    <a:pt x="5175" y="2955"/>
                  </a:cubicBezTo>
                  <a:cubicBezTo>
                    <a:pt x="5140" y="2868"/>
                    <a:pt x="5105" y="2780"/>
                    <a:pt x="5070" y="2693"/>
                  </a:cubicBezTo>
                  <a:cubicBezTo>
                    <a:pt x="5044" y="2628"/>
                    <a:pt x="4989" y="2592"/>
                    <a:pt x="4934" y="2592"/>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002;p74">
              <a:extLst>
                <a:ext uri="{FF2B5EF4-FFF2-40B4-BE49-F238E27FC236}">
                  <a16:creationId xmlns:a16="http://schemas.microsoft.com/office/drawing/2014/main" id="{DFEECD8C-171E-5C4F-B174-9BFC22964EBF}"/>
                </a:ext>
              </a:extLst>
            </p:cNvPr>
            <p:cNvSpPr/>
            <p:nvPr/>
          </p:nvSpPr>
          <p:spPr>
            <a:xfrm>
              <a:off x="3727438" y="1473922"/>
              <a:ext cx="133536" cy="90754"/>
            </a:xfrm>
            <a:custGeom>
              <a:avLst/>
              <a:gdLst/>
              <a:ahLst/>
              <a:cxnLst/>
              <a:rect l="l" t="t" r="r" b="b"/>
              <a:pathLst>
                <a:path w="4966" h="3375" extrusionOk="0">
                  <a:moveTo>
                    <a:pt x="892" y="280"/>
                  </a:moveTo>
                  <a:cubicBezTo>
                    <a:pt x="1382" y="280"/>
                    <a:pt x="2151" y="507"/>
                    <a:pt x="2902" y="927"/>
                  </a:cubicBezTo>
                  <a:cubicBezTo>
                    <a:pt x="3444" y="1224"/>
                    <a:pt x="3881" y="1574"/>
                    <a:pt x="4196" y="1906"/>
                  </a:cubicBezTo>
                  <a:cubicBezTo>
                    <a:pt x="4511" y="2221"/>
                    <a:pt x="4668" y="2535"/>
                    <a:pt x="4668" y="2728"/>
                  </a:cubicBezTo>
                  <a:cubicBezTo>
                    <a:pt x="4668" y="2797"/>
                    <a:pt x="4651" y="2832"/>
                    <a:pt x="4633" y="2885"/>
                  </a:cubicBezTo>
                  <a:lnTo>
                    <a:pt x="4633" y="2867"/>
                  </a:lnTo>
                  <a:cubicBezTo>
                    <a:pt x="4598" y="2937"/>
                    <a:pt x="4546" y="2990"/>
                    <a:pt x="4458" y="3025"/>
                  </a:cubicBezTo>
                  <a:cubicBezTo>
                    <a:pt x="4353" y="3060"/>
                    <a:pt x="4231" y="3077"/>
                    <a:pt x="4074" y="3077"/>
                  </a:cubicBezTo>
                  <a:cubicBezTo>
                    <a:pt x="3584" y="3077"/>
                    <a:pt x="2815" y="2850"/>
                    <a:pt x="2063" y="2430"/>
                  </a:cubicBezTo>
                  <a:cubicBezTo>
                    <a:pt x="1539" y="2133"/>
                    <a:pt x="1084" y="1784"/>
                    <a:pt x="770" y="1469"/>
                  </a:cubicBezTo>
                  <a:cubicBezTo>
                    <a:pt x="455" y="1137"/>
                    <a:pt x="298" y="822"/>
                    <a:pt x="298" y="630"/>
                  </a:cubicBezTo>
                  <a:cubicBezTo>
                    <a:pt x="298" y="577"/>
                    <a:pt x="315" y="525"/>
                    <a:pt x="333" y="490"/>
                  </a:cubicBezTo>
                  <a:cubicBezTo>
                    <a:pt x="368" y="420"/>
                    <a:pt x="420" y="385"/>
                    <a:pt x="508" y="350"/>
                  </a:cubicBezTo>
                  <a:cubicBezTo>
                    <a:pt x="612" y="298"/>
                    <a:pt x="735" y="280"/>
                    <a:pt x="892" y="280"/>
                  </a:cubicBezTo>
                  <a:close/>
                  <a:moveTo>
                    <a:pt x="892" y="0"/>
                  </a:moveTo>
                  <a:cubicBezTo>
                    <a:pt x="717" y="0"/>
                    <a:pt x="542" y="18"/>
                    <a:pt x="403" y="70"/>
                  </a:cubicBezTo>
                  <a:cubicBezTo>
                    <a:pt x="263" y="123"/>
                    <a:pt x="158" y="210"/>
                    <a:pt x="88" y="350"/>
                  </a:cubicBezTo>
                  <a:cubicBezTo>
                    <a:pt x="36" y="437"/>
                    <a:pt x="1" y="525"/>
                    <a:pt x="1" y="630"/>
                  </a:cubicBezTo>
                  <a:cubicBezTo>
                    <a:pt x="18" y="962"/>
                    <a:pt x="228" y="1312"/>
                    <a:pt x="560" y="1661"/>
                  </a:cubicBezTo>
                  <a:cubicBezTo>
                    <a:pt x="892" y="2011"/>
                    <a:pt x="1364" y="2378"/>
                    <a:pt x="1924" y="2693"/>
                  </a:cubicBezTo>
                  <a:cubicBezTo>
                    <a:pt x="2710" y="3130"/>
                    <a:pt x="3497" y="3374"/>
                    <a:pt x="4074" y="3374"/>
                  </a:cubicBezTo>
                  <a:cubicBezTo>
                    <a:pt x="4249" y="3374"/>
                    <a:pt x="4423" y="3339"/>
                    <a:pt x="4563" y="3287"/>
                  </a:cubicBezTo>
                  <a:cubicBezTo>
                    <a:pt x="4703" y="3235"/>
                    <a:pt x="4808" y="3147"/>
                    <a:pt x="4895" y="3025"/>
                  </a:cubicBezTo>
                  <a:cubicBezTo>
                    <a:pt x="4930" y="2937"/>
                    <a:pt x="4965" y="2832"/>
                    <a:pt x="4965" y="2728"/>
                  </a:cubicBezTo>
                  <a:cubicBezTo>
                    <a:pt x="4948" y="2395"/>
                    <a:pt x="4738" y="2063"/>
                    <a:pt x="4406" y="1696"/>
                  </a:cubicBezTo>
                  <a:cubicBezTo>
                    <a:pt x="4074" y="1347"/>
                    <a:pt x="3602" y="979"/>
                    <a:pt x="3042" y="682"/>
                  </a:cubicBezTo>
                  <a:cubicBezTo>
                    <a:pt x="2256" y="228"/>
                    <a:pt x="1469" y="0"/>
                    <a:pt x="89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003;p74">
              <a:extLst>
                <a:ext uri="{FF2B5EF4-FFF2-40B4-BE49-F238E27FC236}">
                  <a16:creationId xmlns:a16="http://schemas.microsoft.com/office/drawing/2014/main" id="{2B8EBA0F-18CE-7F83-9AE6-80255054F41C}"/>
                </a:ext>
              </a:extLst>
            </p:cNvPr>
            <p:cNvSpPr/>
            <p:nvPr/>
          </p:nvSpPr>
          <p:spPr>
            <a:xfrm>
              <a:off x="3638596" y="1481101"/>
              <a:ext cx="221439" cy="227893"/>
            </a:xfrm>
            <a:custGeom>
              <a:avLst/>
              <a:gdLst/>
              <a:ahLst/>
              <a:cxnLst/>
              <a:rect l="l" t="t" r="r" b="b"/>
              <a:pathLst>
                <a:path w="8235" h="8475" extrusionOk="0">
                  <a:moveTo>
                    <a:pt x="3498" y="0"/>
                  </a:moveTo>
                  <a:cubicBezTo>
                    <a:pt x="3454" y="0"/>
                    <a:pt x="3413" y="23"/>
                    <a:pt x="3392" y="66"/>
                  </a:cubicBezTo>
                  <a:cubicBezTo>
                    <a:pt x="2302" y="1813"/>
                    <a:pt x="1195" y="3492"/>
                    <a:pt x="104" y="5239"/>
                  </a:cubicBezTo>
                  <a:lnTo>
                    <a:pt x="104" y="5239"/>
                  </a:lnTo>
                  <a:cubicBezTo>
                    <a:pt x="91" y="5249"/>
                    <a:pt x="80" y="5261"/>
                    <a:pt x="71" y="5275"/>
                  </a:cubicBezTo>
                  <a:cubicBezTo>
                    <a:pt x="36" y="5362"/>
                    <a:pt x="1" y="5467"/>
                    <a:pt x="1" y="5555"/>
                  </a:cubicBezTo>
                  <a:cubicBezTo>
                    <a:pt x="1" y="5730"/>
                    <a:pt x="71" y="5904"/>
                    <a:pt x="175" y="6079"/>
                  </a:cubicBezTo>
                  <a:cubicBezTo>
                    <a:pt x="473" y="6604"/>
                    <a:pt x="1172" y="7215"/>
                    <a:pt x="2081" y="7705"/>
                  </a:cubicBezTo>
                  <a:cubicBezTo>
                    <a:pt x="2955" y="8194"/>
                    <a:pt x="3812" y="8474"/>
                    <a:pt x="4406" y="8474"/>
                  </a:cubicBezTo>
                  <a:cubicBezTo>
                    <a:pt x="4581" y="8474"/>
                    <a:pt x="4738" y="8439"/>
                    <a:pt x="4878" y="8387"/>
                  </a:cubicBezTo>
                  <a:cubicBezTo>
                    <a:pt x="4952" y="8359"/>
                    <a:pt x="5016" y="8322"/>
                    <a:pt x="5070" y="8275"/>
                  </a:cubicBezTo>
                  <a:lnTo>
                    <a:pt x="5070" y="8275"/>
                  </a:lnTo>
                  <a:cubicBezTo>
                    <a:pt x="5103" y="8264"/>
                    <a:pt x="5134" y="8243"/>
                    <a:pt x="5158" y="8212"/>
                  </a:cubicBezTo>
                  <a:lnTo>
                    <a:pt x="5193" y="8142"/>
                  </a:lnTo>
                  <a:lnTo>
                    <a:pt x="5188" y="8139"/>
                  </a:lnTo>
                  <a:lnTo>
                    <a:pt x="5188" y="8139"/>
                  </a:lnTo>
                  <a:cubicBezTo>
                    <a:pt x="6158" y="6339"/>
                    <a:pt x="7213" y="4557"/>
                    <a:pt x="8199" y="2758"/>
                  </a:cubicBezTo>
                  <a:cubicBezTo>
                    <a:pt x="8234" y="2670"/>
                    <a:pt x="8199" y="2583"/>
                    <a:pt x="8129" y="2548"/>
                  </a:cubicBezTo>
                  <a:cubicBezTo>
                    <a:pt x="8111" y="2539"/>
                    <a:pt x="8091" y="2534"/>
                    <a:pt x="8071" y="2534"/>
                  </a:cubicBezTo>
                  <a:cubicBezTo>
                    <a:pt x="8016" y="2534"/>
                    <a:pt x="7963" y="2567"/>
                    <a:pt x="7937" y="2618"/>
                  </a:cubicBezTo>
                  <a:cubicBezTo>
                    <a:pt x="6969" y="4416"/>
                    <a:pt x="5898" y="6197"/>
                    <a:pt x="4928" y="8011"/>
                  </a:cubicBezTo>
                  <a:lnTo>
                    <a:pt x="4928" y="8011"/>
                  </a:lnTo>
                  <a:lnTo>
                    <a:pt x="4922" y="8019"/>
                  </a:lnTo>
                  <a:lnTo>
                    <a:pt x="4922" y="8019"/>
                  </a:lnTo>
                  <a:cubicBezTo>
                    <a:pt x="4888" y="8059"/>
                    <a:pt x="4841" y="8097"/>
                    <a:pt x="4773" y="8124"/>
                  </a:cubicBezTo>
                  <a:cubicBezTo>
                    <a:pt x="4686" y="8159"/>
                    <a:pt x="4563" y="8177"/>
                    <a:pt x="4406" y="8177"/>
                  </a:cubicBezTo>
                  <a:cubicBezTo>
                    <a:pt x="3881" y="8177"/>
                    <a:pt x="3060" y="7932"/>
                    <a:pt x="2221" y="7460"/>
                  </a:cubicBezTo>
                  <a:cubicBezTo>
                    <a:pt x="1644" y="7146"/>
                    <a:pt x="1154" y="6761"/>
                    <a:pt x="805" y="6411"/>
                  </a:cubicBezTo>
                  <a:cubicBezTo>
                    <a:pt x="647" y="6254"/>
                    <a:pt x="508" y="6079"/>
                    <a:pt x="420" y="5922"/>
                  </a:cubicBezTo>
                  <a:cubicBezTo>
                    <a:pt x="333" y="5782"/>
                    <a:pt x="298" y="5642"/>
                    <a:pt x="298" y="5555"/>
                  </a:cubicBezTo>
                  <a:cubicBezTo>
                    <a:pt x="298" y="5508"/>
                    <a:pt x="312" y="5475"/>
                    <a:pt x="327" y="5430"/>
                  </a:cubicBezTo>
                  <a:lnTo>
                    <a:pt x="327" y="5430"/>
                  </a:lnTo>
                  <a:cubicBezTo>
                    <a:pt x="1425" y="3672"/>
                    <a:pt x="2539" y="1982"/>
                    <a:pt x="3637" y="223"/>
                  </a:cubicBezTo>
                  <a:cubicBezTo>
                    <a:pt x="3672" y="153"/>
                    <a:pt x="3654" y="66"/>
                    <a:pt x="3584" y="31"/>
                  </a:cubicBezTo>
                  <a:cubicBezTo>
                    <a:pt x="3557" y="10"/>
                    <a:pt x="3526" y="0"/>
                    <a:pt x="3498"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004;p74">
              <a:extLst>
                <a:ext uri="{FF2B5EF4-FFF2-40B4-BE49-F238E27FC236}">
                  <a16:creationId xmlns:a16="http://schemas.microsoft.com/office/drawing/2014/main" id="{9E369FFF-D9F5-DBBD-2063-C72B5DF9B916}"/>
                </a:ext>
              </a:extLst>
            </p:cNvPr>
            <p:cNvSpPr/>
            <p:nvPr/>
          </p:nvSpPr>
          <p:spPr>
            <a:xfrm>
              <a:off x="3736365" y="1746632"/>
              <a:ext cx="146228" cy="266023"/>
            </a:xfrm>
            <a:custGeom>
              <a:avLst/>
              <a:gdLst/>
              <a:ahLst/>
              <a:cxnLst/>
              <a:rect l="l" t="t" r="r" b="b"/>
              <a:pathLst>
                <a:path w="5438" h="9893" extrusionOk="0">
                  <a:moveTo>
                    <a:pt x="5268" y="1"/>
                  </a:moveTo>
                  <a:cubicBezTo>
                    <a:pt x="5237" y="1"/>
                    <a:pt x="5204" y="11"/>
                    <a:pt x="5175" y="33"/>
                  </a:cubicBezTo>
                  <a:cubicBezTo>
                    <a:pt x="5175" y="33"/>
                    <a:pt x="5053" y="155"/>
                    <a:pt x="4826" y="365"/>
                  </a:cubicBezTo>
                  <a:cubicBezTo>
                    <a:pt x="4756" y="417"/>
                    <a:pt x="4756" y="505"/>
                    <a:pt x="4808" y="574"/>
                  </a:cubicBezTo>
                  <a:cubicBezTo>
                    <a:pt x="4843" y="601"/>
                    <a:pt x="4882" y="614"/>
                    <a:pt x="4920" y="614"/>
                  </a:cubicBezTo>
                  <a:cubicBezTo>
                    <a:pt x="4957" y="614"/>
                    <a:pt x="4992" y="601"/>
                    <a:pt x="5018" y="574"/>
                  </a:cubicBezTo>
                  <a:cubicBezTo>
                    <a:pt x="5123" y="470"/>
                    <a:pt x="5210" y="400"/>
                    <a:pt x="5280" y="347"/>
                  </a:cubicBezTo>
                  <a:cubicBezTo>
                    <a:pt x="5315" y="312"/>
                    <a:pt x="5333" y="295"/>
                    <a:pt x="5350" y="277"/>
                  </a:cubicBezTo>
                  <a:lnTo>
                    <a:pt x="5367" y="260"/>
                  </a:lnTo>
                  <a:cubicBezTo>
                    <a:pt x="5437" y="207"/>
                    <a:pt x="5437" y="120"/>
                    <a:pt x="5385" y="50"/>
                  </a:cubicBezTo>
                  <a:cubicBezTo>
                    <a:pt x="5354" y="20"/>
                    <a:pt x="5312" y="1"/>
                    <a:pt x="5268" y="1"/>
                  </a:cubicBezTo>
                  <a:close/>
                  <a:moveTo>
                    <a:pt x="4413" y="819"/>
                  </a:moveTo>
                  <a:cubicBezTo>
                    <a:pt x="4375" y="819"/>
                    <a:pt x="4336" y="837"/>
                    <a:pt x="4301" y="872"/>
                  </a:cubicBezTo>
                  <a:cubicBezTo>
                    <a:pt x="4214" y="977"/>
                    <a:pt x="4091" y="1099"/>
                    <a:pt x="3986" y="1221"/>
                  </a:cubicBezTo>
                  <a:cubicBezTo>
                    <a:pt x="3934" y="1274"/>
                    <a:pt x="3934" y="1361"/>
                    <a:pt x="3986" y="1414"/>
                  </a:cubicBezTo>
                  <a:cubicBezTo>
                    <a:pt x="4019" y="1446"/>
                    <a:pt x="4055" y="1460"/>
                    <a:pt x="4090" y="1460"/>
                  </a:cubicBezTo>
                  <a:cubicBezTo>
                    <a:pt x="4130" y="1460"/>
                    <a:pt x="4168" y="1442"/>
                    <a:pt x="4196" y="1414"/>
                  </a:cubicBezTo>
                  <a:cubicBezTo>
                    <a:pt x="4301" y="1291"/>
                    <a:pt x="4423" y="1169"/>
                    <a:pt x="4511" y="1064"/>
                  </a:cubicBezTo>
                  <a:cubicBezTo>
                    <a:pt x="4581" y="1012"/>
                    <a:pt x="4581" y="924"/>
                    <a:pt x="4511" y="872"/>
                  </a:cubicBezTo>
                  <a:cubicBezTo>
                    <a:pt x="4485" y="837"/>
                    <a:pt x="4450" y="819"/>
                    <a:pt x="4413" y="819"/>
                  </a:cubicBezTo>
                  <a:close/>
                  <a:moveTo>
                    <a:pt x="3618" y="1708"/>
                  </a:moveTo>
                  <a:cubicBezTo>
                    <a:pt x="3581" y="1708"/>
                    <a:pt x="3543" y="1726"/>
                    <a:pt x="3514" y="1763"/>
                  </a:cubicBezTo>
                  <a:cubicBezTo>
                    <a:pt x="3410" y="1868"/>
                    <a:pt x="3305" y="1990"/>
                    <a:pt x="3200" y="2130"/>
                  </a:cubicBezTo>
                  <a:cubicBezTo>
                    <a:pt x="3147" y="2183"/>
                    <a:pt x="3165" y="2270"/>
                    <a:pt x="3235" y="2323"/>
                  </a:cubicBezTo>
                  <a:cubicBezTo>
                    <a:pt x="3259" y="2347"/>
                    <a:pt x="3291" y="2360"/>
                    <a:pt x="3323" y="2360"/>
                  </a:cubicBezTo>
                  <a:cubicBezTo>
                    <a:pt x="3361" y="2360"/>
                    <a:pt x="3399" y="2343"/>
                    <a:pt x="3427" y="2305"/>
                  </a:cubicBezTo>
                  <a:cubicBezTo>
                    <a:pt x="3532" y="2183"/>
                    <a:pt x="3637" y="2060"/>
                    <a:pt x="3724" y="1938"/>
                  </a:cubicBezTo>
                  <a:cubicBezTo>
                    <a:pt x="3777" y="1886"/>
                    <a:pt x="3777" y="1781"/>
                    <a:pt x="3707" y="1746"/>
                  </a:cubicBezTo>
                  <a:cubicBezTo>
                    <a:pt x="3682" y="1721"/>
                    <a:pt x="3651" y="1708"/>
                    <a:pt x="3618" y="1708"/>
                  </a:cubicBezTo>
                  <a:close/>
                  <a:moveTo>
                    <a:pt x="2880" y="2632"/>
                  </a:moveTo>
                  <a:cubicBezTo>
                    <a:pt x="2836" y="2632"/>
                    <a:pt x="2793" y="2649"/>
                    <a:pt x="2763" y="2690"/>
                  </a:cubicBezTo>
                  <a:cubicBezTo>
                    <a:pt x="2675" y="2812"/>
                    <a:pt x="2588" y="2952"/>
                    <a:pt x="2483" y="3074"/>
                  </a:cubicBezTo>
                  <a:cubicBezTo>
                    <a:pt x="2448" y="3144"/>
                    <a:pt x="2466" y="3232"/>
                    <a:pt x="2518" y="3284"/>
                  </a:cubicBezTo>
                  <a:cubicBezTo>
                    <a:pt x="2546" y="3305"/>
                    <a:pt x="2576" y="3315"/>
                    <a:pt x="2606" y="3315"/>
                  </a:cubicBezTo>
                  <a:cubicBezTo>
                    <a:pt x="2651" y="3315"/>
                    <a:pt x="2696" y="3291"/>
                    <a:pt x="2728" y="3249"/>
                  </a:cubicBezTo>
                  <a:cubicBezTo>
                    <a:pt x="2815" y="3109"/>
                    <a:pt x="2903" y="2987"/>
                    <a:pt x="3008" y="2865"/>
                  </a:cubicBezTo>
                  <a:cubicBezTo>
                    <a:pt x="3042" y="2795"/>
                    <a:pt x="3042" y="2707"/>
                    <a:pt x="2973" y="2655"/>
                  </a:cubicBezTo>
                  <a:cubicBezTo>
                    <a:pt x="2944" y="2640"/>
                    <a:pt x="2912" y="2632"/>
                    <a:pt x="2880" y="2632"/>
                  </a:cubicBezTo>
                  <a:close/>
                  <a:moveTo>
                    <a:pt x="2218" y="3616"/>
                  </a:moveTo>
                  <a:cubicBezTo>
                    <a:pt x="2168" y="3616"/>
                    <a:pt x="2122" y="3640"/>
                    <a:pt x="2098" y="3686"/>
                  </a:cubicBezTo>
                  <a:cubicBezTo>
                    <a:pt x="2011" y="3809"/>
                    <a:pt x="1924" y="3948"/>
                    <a:pt x="1836" y="4088"/>
                  </a:cubicBezTo>
                  <a:cubicBezTo>
                    <a:pt x="1801" y="4158"/>
                    <a:pt x="1819" y="4246"/>
                    <a:pt x="1889" y="4281"/>
                  </a:cubicBezTo>
                  <a:cubicBezTo>
                    <a:pt x="1912" y="4298"/>
                    <a:pt x="1937" y="4306"/>
                    <a:pt x="1963" y="4306"/>
                  </a:cubicBezTo>
                  <a:cubicBezTo>
                    <a:pt x="2013" y="4306"/>
                    <a:pt x="2064" y="4275"/>
                    <a:pt x="2098" y="4228"/>
                  </a:cubicBezTo>
                  <a:cubicBezTo>
                    <a:pt x="2168" y="4106"/>
                    <a:pt x="2256" y="3966"/>
                    <a:pt x="2343" y="3826"/>
                  </a:cubicBezTo>
                  <a:cubicBezTo>
                    <a:pt x="2378" y="3774"/>
                    <a:pt x="2361" y="3669"/>
                    <a:pt x="2291" y="3634"/>
                  </a:cubicBezTo>
                  <a:cubicBezTo>
                    <a:pt x="2267" y="3622"/>
                    <a:pt x="2242" y="3616"/>
                    <a:pt x="2218" y="3616"/>
                  </a:cubicBezTo>
                  <a:close/>
                  <a:moveTo>
                    <a:pt x="1620" y="4634"/>
                  </a:moveTo>
                  <a:cubicBezTo>
                    <a:pt x="1566" y="4634"/>
                    <a:pt x="1512" y="4666"/>
                    <a:pt x="1487" y="4718"/>
                  </a:cubicBezTo>
                  <a:cubicBezTo>
                    <a:pt x="1417" y="4857"/>
                    <a:pt x="1347" y="4997"/>
                    <a:pt x="1277" y="5137"/>
                  </a:cubicBezTo>
                  <a:cubicBezTo>
                    <a:pt x="1242" y="5207"/>
                    <a:pt x="1259" y="5294"/>
                    <a:pt x="1347" y="5329"/>
                  </a:cubicBezTo>
                  <a:cubicBezTo>
                    <a:pt x="1366" y="5339"/>
                    <a:pt x="1386" y="5343"/>
                    <a:pt x="1405" y="5343"/>
                  </a:cubicBezTo>
                  <a:cubicBezTo>
                    <a:pt x="1460" y="5343"/>
                    <a:pt x="1513" y="5311"/>
                    <a:pt x="1539" y="5259"/>
                  </a:cubicBezTo>
                  <a:cubicBezTo>
                    <a:pt x="1609" y="5120"/>
                    <a:pt x="1679" y="4980"/>
                    <a:pt x="1749" y="4840"/>
                  </a:cubicBezTo>
                  <a:cubicBezTo>
                    <a:pt x="1784" y="4770"/>
                    <a:pt x="1766" y="4683"/>
                    <a:pt x="1679" y="4648"/>
                  </a:cubicBezTo>
                  <a:cubicBezTo>
                    <a:pt x="1660" y="4638"/>
                    <a:pt x="1640" y="4634"/>
                    <a:pt x="1620" y="4634"/>
                  </a:cubicBezTo>
                  <a:close/>
                  <a:moveTo>
                    <a:pt x="1096" y="5700"/>
                  </a:moveTo>
                  <a:cubicBezTo>
                    <a:pt x="1043" y="5700"/>
                    <a:pt x="992" y="5733"/>
                    <a:pt x="980" y="5784"/>
                  </a:cubicBezTo>
                  <a:cubicBezTo>
                    <a:pt x="910" y="5941"/>
                    <a:pt x="857" y="6081"/>
                    <a:pt x="787" y="6238"/>
                  </a:cubicBezTo>
                  <a:cubicBezTo>
                    <a:pt x="770" y="6308"/>
                    <a:pt x="805" y="6396"/>
                    <a:pt x="875" y="6413"/>
                  </a:cubicBezTo>
                  <a:cubicBezTo>
                    <a:pt x="894" y="6423"/>
                    <a:pt x="914" y="6427"/>
                    <a:pt x="933" y="6427"/>
                  </a:cubicBezTo>
                  <a:cubicBezTo>
                    <a:pt x="988" y="6427"/>
                    <a:pt x="1041" y="6395"/>
                    <a:pt x="1067" y="6343"/>
                  </a:cubicBezTo>
                  <a:cubicBezTo>
                    <a:pt x="1120" y="6186"/>
                    <a:pt x="1172" y="6046"/>
                    <a:pt x="1242" y="5906"/>
                  </a:cubicBezTo>
                  <a:cubicBezTo>
                    <a:pt x="1277" y="5836"/>
                    <a:pt x="1242" y="5749"/>
                    <a:pt x="1154" y="5714"/>
                  </a:cubicBezTo>
                  <a:cubicBezTo>
                    <a:pt x="1136" y="5705"/>
                    <a:pt x="1116" y="5700"/>
                    <a:pt x="1096" y="5700"/>
                  </a:cubicBezTo>
                  <a:close/>
                  <a:moveTo>
                    <a:pt x="698" y="6811"/>
                  </a:moveTo>
                  <a:cubicBezTo>
                    <a:pt x="637" y="6811"/>
                    <a:pt x="572" y="6845"/>
                    <a:pt x="543" y="6903"/>
                  </a:cubicBezTo>
                  <a:cubicBezTo>
                    <a:pt x="508" y="7060"/>
                    <a:pt x="455" y="7217"/>
                    <a:pt x="403" y="7375"/>
                  </a:cubicBezTo>
                  <a:cubicBezTo>
                    <a:pt x="385" y="7445"/>
                    <a:pt x="438" y="7532"/>
                    <a:pt x="508" y="7550"/>
                  </a:cubicBezTo>
                  <a:cubicBezTo>
                    <a:pt x="522" y="7552"/>
                    <a:pt x="536" y="7554"/>
                    <a:pt x="550" y="7554"/>
                  </a:cubicBezTo>
                  <a:cubicBezTo>
                    <a:pt x="617" y="7554"/>
                    <a:pt x="671" y="7517"/>
                    <a:pt x="700" y="7445"/>
                  </a:cubicBezTo>
                  <a:cubicBezTo>
                    <a:pt x="735" y="7305"/>
                    <a:pt x="787" y="7147"/>
                    <a:pt x="822" y="7008"/>
                  </a:cubicBezTo>
                  <a:cubicBezTo>
                    <a:pt x="857" y="6920"/>
                    <a:pt x="805" y="6833"/>
                    <a:pt x="735" y="6815"/>
                  </a:cubicBezTo>
                  <a:cubicBezTo>
                    <a:pt x="723" y="6812"/>
                    <a:pt x="710" y="6811"/>
                    <a:pt x="698" y="6811"/>
                  </a:cubicBezTo>
                  <a:close/>
                  <a:moveTo>
                    <a:pt x="387" y="7948"/>
                  </a:moveTo>
                  <a:cubicBezTo>
                    <a:pt x="316" y="7948"/>
                    <a:pt x="261" y="7998"/>
                    <a:pt x="245" y="8074"/>
                  </a:cubicBezTo>
                  <a:cubicBezTo>
                    <a:pt x="210" y="8231"/>
                    <a:pt x="176" y="8371"/>
                    <a:pt x="141" y="8546"/>
                  </a:cubicBezTo>
                  <a:cubicBezTo>
                    <a:pt x="141" y="8616"/>
                    <a:pt x="193" y="8686"/>
                    <a:pt x="263" y="8703"/>
                  </a:cubicBezTo>
                  <a:cubicBezTo>
                    <a:pt x="274" y="8706"/>
                    <a:pt x="285" y="8707"/>
                    <a:pt x="296" y="8707"/>
                  </a:cubicBezTo>
                  <a:cubicBezTo>
                    <a:pt x="368" y="8707"/>
                    <a:pt x="423" y="8657"/>
                    <a:pt x="438" y="8581"/>
                  </a:cubicBezTo>
                  <a:cubicBezTo>
                    <a:pt x="455" y="8441"/>
                    <a:pt x="490" y="8284"/>
                    <a:pt x="525" y="8126"/>
                  </a:cubicBezTo>
                  <a:cubicBezTo>
                    <a:pt x="543" y="8056"/>
                    <a:pt x="490" y="7969"/>
                    <a:pt x="420" y="7952"/>
                  </a:cubicBezTo>
                  <a:cubicBezTo>
                    <a:pt x="409" y="7949"/>
                    <a:pt x="398" y="7948"/>
                    <a:pt x="387" y="7948"/>
                  </a:cubicBezTo>
                  <a:close/>
                  <a:moveTo>
                    <a:pt x="183" y="9120"/>
                  </a:moveTo>
                  <a:cubicBezTo>
                    <a:pt x="109" y="9120"/>
                    <a:pt x="53" y="9183"/>
                    <a:pt x="53" y="9245"/>
                  </a:cubicBezTo>
                  <a:cubicBezTo>
                    <a:pt x="36" y="9403"/>
                    <a:pt x="18" y="9577"/>
                    <a:pt x="18" y="9735"/>
                  </a:cubicBezTo>
                  <a:cubicBezTo>
                    <a:pt x="1" y="9805"/>
                    <a:pt x="71" y="9875"/>
                    <a:pt x="158" y="9892"/>
                  </a:cubicBezTo>
                  <a:cubicBezTo>
                    <a:pt x="228" y="9892"/>
                    <a:pt x="298" y="9822"/>
                    <a:pt x="298" y="9752"/>
                  </a:cubicBezTo>
                  <a:cubicBezTo>
                    <a:pt x="315" y="9595"/>
                    <a:pt x="333" y="9438"/>
                    <a:pt x="333" y="9280"/>
                  </a:cubicBezTo>
                  <a:cubicBezTo>
                    <a:pt x="350" y="9193"/>
                    <a:pt x="298" y="9123"/>
                    <a:pt x="210" y="9123"/>
                  </a:cubicBezTo>
                  <a:cubicBezTo>
                    <a:pt x="201" y="9121"/>
                    <a:pt x="192" y="9120"/>
                    <a:pt x="183" y="912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005;p74">
              <a:extLst>
                <a:ext uri="{FF2B5EF4-FFF2-40B4-BE49-F238E27FC236}">
                  <a16:creationId xmlns:a16="http://schemas.microsoft.com/office/drawing/2014/main" id="{8A338342-AE29-8655-AEAC-69ECF4BE3CB7}"/>
                </a:ext>
              </a:extLst>
            </p:cNvPr>
            <p:cNvSpPr/>
            <p:nvPr/>
          </p:nvSpPr>
          <p:spPr>
            <a:xfrm>
              <a:off x="4054599" y="1981105"/>
              <a:ext cx="41868" cy="41411"/>
            </a:xfrm>
            <a:custGeom>
              <a:avLst/>
              <a:gdLst/>
              <a:ahLst/>
              <a:cxnLst/>
              <a:rect l="l" t="t" r="r" b="b"/>
              <a:pathLst>
                <a:path w="1557" h="1540" extrusionOk="0">
                  <a:moveTo>
                    <a:pt x="770" y="280"/>
                  </a:moveTo>
                  <a:cubicBezTo>
                    <a:pt x="1049" y="280"/>
                    <a:pt x="1259" y="508"/>
                    <a:pt x="1259" y="770"/>
                  </a:cubicBezTo>
                  <a:cubicBezTo>
                    <a:pt x="1259" y="1032"/>
                    <a:pt x="1049" y="1242"/>
                    <a:pt x="770" y="1242"/>
                  </a:cubicBezTo>
                  <a:cubicBezTo>
                    <a:pt x="508" y="1242"/>
                    <a:pt x="298" y="1032"/>
                    <a:pt x="298" y="770"/>
                  </a:cubicBezTo>
                  <a:cubicBezTo>
                    <a:pt x="298" y="508"/>
                    <a:pt x="508" y="280"/>
                    <a:pt x="770" y="280"/>
                  </a:cubicBezTo>
                  <a:close/>
                  <a:moveTo>
                    <a:pt x="770" y="1"/>
                  </a:moveTo>
                  <a:cubicBezTo>
                    <a:pt x="350" y="1"/>
                    <a:pt x="1" y="333"/>
                    <a:pt x="1" y="770"/>
                  </a:cubicBezTo>
                  <a:cubicBezTo>
                    <a:pt x="1" y="1189"/>
                    <a:pt x="350" y="1539"/>
                    <a:pt x="770" y="1539"/>
                  </a:cubicBezTo>
                  <a:cubicBezTo>
                    <a:pt x="1207" y="1539"/>
                    <a:pt x="1556" y="1189"/>
                    <a:pt x="1556" y="770"/>
                  </a:cubicBezTo>
                  <a:cubicBezTo>
                    <a:pt x="1556" y="333"/>
                    <a:pt x="1207" y="1"/>
                    <a:pt x="77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006;p74">
              <a:extLst>
                <a:ext uri="{FF2B5EF4-FFF2-40B4-BE49-F238E27FC236}">
                  <a16:creationId xmlns:a16="http://schemas.microsoft.com/office/drawing/2014/main" id="{1714F02E-37AB-DF89-BBF9-B779EDD54EAA}"/>
                </a:ext>
              </a:extLst>
            </p:cNvPr>
            <p:cNvSpPr/>
            <p:nvPr/>
          </p:nvSpPr>
          <p:spPr>
            <a:xfrm>
              <a:off x="3784309" y="1856178"/>
              <a:ext cx="280678" cy="141899"/>
            </a:xfrm>
            <a:custGeom>
              <a:avLst/>
              <a:gdLst/>
              <a:ahLst/>
              <a:cxnLst/>
              <a:rect l="l" t="t" r="r" b="b"/>
              <a:pathLst>
                <a:path w="10438" h="5277" extrusionOk="0">
                  <a:moveTo>
                    <a:pt x="169" y="1"/>
                  </a:moveTo>
                  <a:cubicBezTo>
                    <a:pt x="115" y="1"/>
                    <a:pt x="61" y="33"/>
                    <a:pt x="36" y="84"/>
                  </a:cubicBezTo>
                  <a:cubicBezTo>
                    <a:pt x="1" y="154"/>
                    <a:pt x="36" y="241"/>
                    <a:pt x="106" y="276"/>
                  </a:cubicBezTo>
                  <a:lnTo>
                    <a:pt x="10192" y="5259"/>
                  </a:lnTo>
                  <a:cubicBezTo>
                    <a:pt x="10222" y="5270"/>
                    <a:pt x="10251" y="5276"/>
                    <a:pt x="10278" y="5276"/>
                  </a:cubicBezTo>
                  <a:cubicBezTo>
                    <a:pt x="10332" y="5276"/>
                    <a:pt x="10379" y="5253"/>
                    <a:pt x="10402" y="5206"/>
                  </a:cubicBezTo>
                  <a:cubicBezTo>
                    <a:pt x="10437" y="5119"/>
                    <a:pt x="10402" y="5031"/>
                    <a:pt x="10332" y="4996"/>
                  </a:cubicBezTo>
                  <a:lnTo>
                    <a:pt x="228" y="14"/>
                  </a:lnTo>
                  <a:cubicBezTo>
                    <a:pt x="209" y="5"/>
                    <a:pt x="189" y="1"/>
                    <a:pt x="169"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007;p74">
              <a:extLst>
                <a:ext uri="{FF2B5EF4-FFF2-40B4-BE49-F238E27FC236}">
                  <a16:creationId xmlns:a16="http://schemas.microsoft.com/office/drawing/2014/main" id="{649C94FE-2948-31D1-25EE-003668DAF8C0}"/>
                </a:ext>
              </a:extLst>
            </p:cNvPr>
            <p:cNvSpPr/>
            <p:nvPr/>
          </p:nvSpPr>
          <p:spPr>
            <a:xfrm>
              <a:off x="3784793" y="1845907"/>
              <a:ext cx="48429" cy="55232"/>
            </a:xfrm>
            <a:custGeom>
              <a:avLst/>
              <a:gdLst/>
              <a:ahLst/>
              <a:cxnLst/>
              <a:rect l="l" t="t" r="r" b="b"/>
              <a:pathLst>
                <a:path w="1801" h="2054" extrusionOk="0">
                  <a:moveTo>
                    <a:pt x="1644" y="1"/>
                  </a:moveTo>
                  <a:cubicBezTo>
                    <a:pt x="1628" y="1"/>
                    <a:pt x="1610" y="4"/>
                    <a:pt x="1591" y="12"/>
                  </a:cubicBezTo>
                  <a:lnTo>
                    <a:pt x="123" y="379"/>
                  </a:lnTo>
                  <a:cubicBezTo>
                    <a:pt x="70" y="396"/>
                    <a:pt x="35" y="431"/>
                    <a:pt x="18" y="466"/>
                  </a:cubicBezTo>
                  <a:cubicBezTo>
                    <a:pt x="0" y="501"/>
                    <a:pt x="0" y="554"/>
                    <a:pt x="18" y="589"/>
                  </a:cubicBezTo>
                  <a:lnTo>
                    <a:pt x="717" y="1970"/>
                  </a:lnTo>
                  <a:cubicBezTo>
                    <a:pt x="743" y="2021"/>
                    <a:pt x="796" y="2053"/>
                    <a:pt x="851" y="2053"/>
                  </a:cubicBezTo>
                  <a:cubicBezTo>
                    <a:pt x="871" y="2053"/>
                    <a:pt x="891" y="2049"/>
                    <a:pt x="909" y="2039"/>
                  </a:cubicBezTo>
                  <a:cubicBezTo>
                    <a:pt x="979" y="2005"/>
                    <a:pt x="1014" y="1917"/>
                    <a:pt x="979" y="1847"/>
                  </a:cubicBezTo>
                  <a:lnTo>
                    <a:pt x="367" y="623"/>
                  </a:lnTo>
                  <a:lnTo>
                    <a:pt x="1661" y="291"/>
                  </a:lnTo>
                  <a:cubicBezTo>
                    <a:pt x="1748" y="274"/>
                    <a:pt x="1801" y="186"/>
                    <a:pt x="1766" y="117"/>
                  </a:cubicBezTo>
                  <a:cubicBezTo>
                    <a:pt x="1752" y="48"/>
                    <a:pt x="1706" y="1"/>
                    <a:pt x="1644"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05539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Shape 1301"/>
        <p:cNvGrpSpPr/>
        <p:nvPr/>
      </p:nvGrpSpPr>
      <p:grpSpPr>
        <a:xfrm>
          <a:off x="0" y="0"/>
          <a:ext cx="0" cy="0"/>
          <a:chOff x="0" y="0"/>
          <a:chExt cx="0" cy="0"/>
        </a:xfrm>
      </p:grpSpPr>
      <p:sp>
        <p:nvSpPr>
          <p:cNvPr id="1302" name="Google Shape;1302;p41"/>
          <p:cNvSpPr txBox="1">
            <a:spLocks noGrp="1"/>
          </p:cNvSpPr>
          <p:nvPr>
            <p:ph type="title" idx="15"/>
          </p:nvPr>
        </p:nvSpPr>
        <p:spPr>
          <a:xfrm>
            <a:off x="720000" y="539500"/>
            <a:ext cx="7704000" cy="37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NEWTON’S LAW </a:t>
            </a:r>
            <a:r>
              <a:rPr lang="en" sz="2400" dirty="0">
                <a:solidFill>
                  <a:schemeClr val="accent3"/>
                </a:solidFill>
              </a:rPr>
              <a:t>OF COOLING EXPLAINED</a:t>
            </a:r>
            <a:endParaRPr sz="2400" dirty="0">
              <a:solidFill>
                <a:schemeClr val="accent3"/>
              </a:solidFill>
            </a:endParaRPr>
          </a:p>
        </p:txBody>
      </p:sp>
      <p:sp>
        <p:nvSpPr>
          <p:cNvPr id="1304" name="Google Shape;1304;p41"/>
          <p:cNvSpPr txBox="1">
            <a:spLocks noGrp="1"/>
          </p:cNvSpPr>
          <p:nvPr>
            <p:ph type="title"/>
          </p:nvPr>
        </p:nvSpPr>
        <p:spPr>
          <a:xfrm>
            <a:off x="859175" y="1532000"/>
            <a:ext cx="1031100" cy="99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solidFill>
                  <a:srgbClr val="FFC000"/>
                </a:solidFill>
              </a:rPr>
              <a:t>01</a:t>
            </a:r>
            <a:endParaRPr dirty="0">
              <a:solidFill>
                <a:srgbClr val="FFC000"/>
              </a:solidFill>
            </a:endParaRPr>
          </a:p>
        </p:txBody>
      </p:sp>
      <p:sp>
        <p:nvSpPr>
          <p:cNvPr id="1306" name="Google Shape;1306;p41"/>
          <p:cNvSpPr txBox="1">
            <a:spLocks noGrp="1"/>
          </p:cNvSpPr>
          <p:nvPr>
            <p:ph type="title" idx="3"/>
          </p:nvPr>
        </p:nvSpPr>
        <p:spPr>
          <a:xfrm>
            <a:off x="4631125" y="1532000"/>
            <a:ext cx="1031100" cy="99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solidFill>
                  <a:srgbClr val="FFC000"/>
                </a:solidFill>
              </a:rPr>
              <a:t>03</a:t>
            </a:r>
            <a:endParaRPr dirty="0">
              <a:solidFill>
                <a:srgbClr val="FFC000"/>
              </a:solidFill>
            </a:endParaRPr>
          </a:p>
        </p:txBody>
      </p:sp>
      <p:sp>
        <p:nvSpPr>
          <p:cNvPr id="1309" name="Google Shape;1309;p41"/>
          <p:cNvSpPr txBox="1">
            <a:spLocks noGrp="1"/>
          </p:cNvSpPr>
          <p:nvPr>
            <p:ph type="title" idx="6"/>
          </p:nvPr>
        </p:nvSpPr>
        <p:spPr>
          <a:xfrm>
            <a:off x="859175" y="3208299"/>
            <a:ext cx="1031100" cy="99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solidFill>
                  <a:srgbClr val="FFC000"/>
                </a:solidFill>
              </a:rPr>
              <a:t>02</a:t>
            </a:r>
            <a:endParaRPr dirty="0">
              <a:solidFill>
                <a:srgbClr val="FFC000"/>
              </a:solidFill>
            </a:endParaRPr>
          </a:p>
        </p:txBody>
      </p:sp>
      <p:sp>
        <p:nvSpPr>
          <p:cNvPr id="1312" name="Google Shape;1312;p41"/>
          <p:cNvSpPr txBox="1">
            <a:spLocks noGrp="1"/>
          </p:cNvSpPr>
          <p:nvPr>
            <p:ph type="title" idx="9"/>
          </p:nvPr>
        </p:nvSpPr>
        <p:spPr>
          <a:xfrm>
            <a:off x="4631125" y="3208299"/>
            <a:ext cx="1031100" cy="99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solidFill>
                  <a:srgbClr val="FFC000"/>
                </a:solidFill>
              </a:rPr>
              <a:t>04</a:t>
            </a:r>
            <a:endParaRPr dirty="0">
              <a:solidFill>
                <a:srgbClr val="FFC000"/>
              </a:solidFill>
            </a:endParaRPr>
          </a:p>
        </p:txBody>
      </p:sp>
      <p:sp>
        <p:nvSpPr>
          <p:cNvPr id="1313" name="Google Shape;1313;p41"/>
          <p:cNvSpPr txBox="1">
            <a:spLocks noGrp="1"/>
          </p:cNvSpPr>
          <p:nvPr>
            <p:ph type="ctrTitle" idx="13"/>
          </p:nvPr>
        </p:nvSpPr>
        <p:spPr>
          <a:xfrm>
            <a:off x="2016945" y="1908220"/>
            <a:ext cx="2393441" cy="42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rgbClr val="FFC000"/>
                </a:solidFill>
              </a:rPr>
              <a:t>Newton’s law of cooling explains the rate at which an object/entity changes its temperature when it is exposed to radiation. </a:t>
            </a:r>
          </a:p>
        </p:txBody>
      </p:sp>
      <p:sp>
        <p:nvSpPr>
          <p:cNvPr id="1316" name="Google Shape;1316;p41"/>
          <p:cNvSpPr/>
          <p:nvPr/>
        </p:nvSpPr>
        <p:spPr>
          <a:xfrm>
            <a:off x="722789" y="1479550"/>
            <a:ext cx="1303875" cy="1259857"/>
          </a:xfrm>
          <a:custGeom>
            <a:avLst/>
            <a:gdLst/>
            <a:ahLst/>
            <a:cxnLst/>
            <a:rect l="l" t="t" r="r" b="b"/>
            <a:pathLst>
              <a:path w="57288" h="55354" extrusionOk="0">
                <a:moveTo>
                  <a:pt x="48227" y="1071"/>
                </a:moveTo>
                <a:cubicBezTo>
                  <a:pt x="33381" y="-2110"/>
                  <a:pt x="12900" y="1950"/>
                  <a:pt x="4793" y="14787"/>
                </a:cubicBezTo>
                <a:cubicBezTo>
                  <a:pt x="1831" y="19477"/>
                  <a:pt x="-635" y="25308"/>
                  <a:pt x="221" y="30789"/>
                </a:cubicBezTo>
                <a:cubicBezTo>
                  <a:pt x="1731" y="40452"/>
                  <a:pt x="8971" y="50596"/>
                  <a:pt x="18128" y="54030"/>
                </a:cubicBezTo>
                <a:cubicBezTo>
                  <a:pt x="31531" y="59056"/>
                  <a:pt x="53279" y="48225"/>
                  <a:pt x="56228" y="34218"/>
                </a:cubicBezTo>
                <a:cubicBezTo>
                  <a:pt x="58306" y="24347"/>
                  <a:pt x="57439" y="11834"/>
                  <a:pt x="50513" y="4500"/>
                </a:cubicBezTo>
                <a:cubicBezTo>
                  <a:pt x="45191" y="-1135"/>
                  <a:pt x="34028" y="1462"/>
                  <a:pt x="27272" y="5262"/>
                </a:cubicBezTo>
              </a:path>
            </a:pathLst>
          </a:custGeom>
          <a:noFill/>
          <a:ln w="28575" cap="flat" cmpd="sng">
            <a:solidFill>
              <a:srgbClr val="FFC000"/>
            </a:solidFill>
            <a:prstDash val="lgDash"/>
            <a:round/>
            <a:headEnd type="none" w="med" len="med"/>
            <a:tailEnd type="none" w="med" len="med"/>
          </a:ln>
        </p:spPr>
      </p:sp>
      <p:sp>
        <p:nvSpPr>
          <p:cNvPr id="1317" name="Google Shape;1317;p41"/>
          <p:cNvSpPr/>
          <p:nvPr/>
        </p:nvSpPr>
        <p:spPr>
          <a:xfrm>
            <a:off x="748802" y="3208300"/>
            <a:ext cx="1251843" cy="1150955"/>
          </a:xfrm>
          <a:custGeom>
            <a:avLst/>
            <a:gdLst/>
            <a:ahLst/>
            <a:cxnLst/>
            <a:rect l="l" t="t" r="r" b="b"/>
            <a:pathLst>
              <a:path w="63707" h="59527" extrusionOk="0">
                <a:moveTo>
                  <a:pt x="58131" y="4689"/>
                </a:moveTo>
                <a:cubicBezTo>
                  <a:pt x="45678" y="-2783"/>
                  <a:pt x="26038" y="-954"/>
                  <a:pt x="14697" y="8118"/>
                </a:cubicBezTo>
                <a:cubicBezTo>
                  <a:pt x="7737" y="13686"/>
                  <a:pt x="1324" y="21753"/>
                  <a:pt x="219" y="30597"/>
                </a:cubicBezTo>
                <a:cubicBezTo>
                  <a:pt x="-623" y="37333"/>
                  <a:pt x="1774" y="44982"/>
                  <a:pt x="6315" y="50028"/>
                </a:cubicBezTo>
                <a:cubicBezTo>
                  <a:pt x="16438" y="61276"/>
                  <a:pt x="40954" y="63014"/>
                  <a:pt x="51654" y="52314"/>
                </a:cubicBezTo>
                <a:cubicBezTo>
                  <a:pt x="61350" y="42618"/>
                  <a:pt x="65786" y="26051"/>
                  <a:pt x="62703" y="12690"/>
                </a:cubicBezTo>
                <a:cubicBezTo>
                  <a:pt x="61438" y="7209"/>
                  <a:pt x="53360" y="3586"/>
                  <a:pt x="47844" y="4689"/>
                </a:cubicBezTo>
              </a:path>
            </a:pathLst>
          </a:custGeom>
          <a:noFill/>
          <a:ln w="28575" cap="flat" cmpd="sng">
            <a:solidFill>
              <a:srgbClr val="FFC000"/>
            </a:solidFill>
            <a:prstDash val="lgDash"/>
            <a:round/>
            <a:headEnd type="none" w="med" len="med"/>
            <a:tailEnd type="none" w="med" len="med"/>
          </a:ln>
        </p:spPr>
      </p:sp>
      <p:sp>
        <p:nvSpPr>
          <p:cNvPr id="1318" name="Google Shape;1318;p41"/>
          <p:cNvSpPr/>
          <p:nvPr/>
        </p:nvSpPr>
        <p:spPr>
          <a:xfrm>
            <a:off x="4497225" y="1524000"/>
            <a:ext cx="1353275" cy="1278324"/>
          </a:xfrm>
          <a:custGeom>
            <a:avLst/>
            <a:gdLst/>
            <a:ahLst/>
            <a:cxnLst/>
            <a:rect l="l" t="t" r="r" b="b"/>
            <a:pathLst>
              <a:path w="54131" h="62198" extrusionOk="0">
                <a:moveTo>
                  <a:pt x="40710" y="0"/>
                </a:moveTo>
                <a:cubicBezTo>
                  <a:pt x="31962" y="0"/>
                  <a:pt x="21825" y="403"/>
                  <a:pt x="15183" y="6096"/>
                </a:cubicBezTo>
                <a:cubicBezTo>
                  <a:pt x="7708" y="12503"/>
                  <a:pt x="2055" y="21931"/>
                  <a:pt x="324" y="31623"/>
                </a:cubicBezTo>
                <a:cubicBezTo>
                  <a:pt x="-1949" y="44354"/>
                  <a:pt x="11413" y="61423"/>
                  <a:pt x="24327" y="62103"/>
                </a:cubicBezTo>
                <a:cubicBezTo>
                  <a:pt x="38772" y="62863"/>
                  <a:pt x="54733" y="44929"/>
                  <a:pt x="54045" y="30480"/>
                </a:cubicBezTo>
                <a:cubicBezTo>
                  <a:pt x="53540" y="19869"/>
                  <a:pt x="48874" y="6645"/>
                  <a:pt x="39186" y="2286"/>
                </a:cubicBezTo>
                <a:cubicBezTo>
                  <a:pt x="33257" y="-382"/>
                  <a:pt x="26077" y="3836"/>
                  <a:pt x="20136" y="6477"/>
                </a:cubicBezTo>
              </a:path>
            </a:pathLst>
          </a:custGeom>
          <a:noFill/>
          <a:ln w="28575" cap="flat" cmpd="sng">
            <a:solidFill>
              <a:srgbClr val="FFC000"/>
            </a:solidFill>
            <a:prstDash val="lgDash"/>
            <a:round/>
            <a:headEnd type="none" w="med" len="med"/>
            <a:tailEnd type="none" w="med" len="med"/>
          </a:ln>
        </p:spPr>
      </p:sp>
      <p:sp>
        <p:nvSpPr>
          <p:cNvPr id="1319" name="Google Shape;1319;p41"/>
          <p:cNvSpPr/>
          <p:nvPr/>
        </p:nvSpPr>
        <p:spPr>
          <a:xfrm>
            <a:off x="4389464" y="3235774"/>
            <a:ext cx="1374250" cy="1278250"/>
          </a:xfrm>
          <a:custGeom>
            <a:avLst/>
            <a:gdLst/>
            <a:ahLst/>
            <a:cxnLst/>
            <a:rect l="l" t="t" r="r" b="b"/>
            <a:pathLst>
              <a:path w="54970" h="51130" extrusionOk="0">
                <a:moveTo>
                  <a:pt x="43703" y="2636"/>
                </a:moveTo>
                <a:cubicBezTo>
                  <a:pt x="33066" y="-910"/>
                  <a:pt x="18484" y="423"/>
                  <a:pt x="10556" y="8351"/>
                </a:cubicBezTo>
                <a:cubicBezTo>
                  <a:pt x="3682" y="15225"/>
                  <a:pt x="-1855" y="26389"/>
                  <a:pt x="650" y="35783"/>
                </a:cubicBezTo>
                <a:cubicBezTo>
                  <a:pt x="1993" y="40819"/>
                  <a:pt x="6849" y="44532"/>
                  <a:pt x="11318" y="47213"/>
                </a:cubicBezTo>
                <a:cubicBezTo>
                  <a:pt x="18644" y="51608"/>
                  <a:pt x="28691" y="52047"/>
                  <a:pt x="36845" y="49499"/>
                </a:cubicBezTo>
                <a:cubicBezTo>
                  <a:pt x="45707" y="46730"/>
                  <a:pt x="53439" y="37355"/>
                  <a:pt x="54752" y="28163"/>
                </a:cubicBezTo>
                <a:cubicBezTo>
                  <a:pt x="56054" y="19048"/>
                  <a:pt x="50429" y="8870"/>
                  <a:pt x="43322" y="3017"/>
                </a:cubicBezTo>
                <a:cubicBezTo>
                  <a:pt x="37726" y="-1591"/>
                  <a:pt x="28619" y="44"/>
                  <a:pt x="21605" y="1874"/>
                </a:cubicBezTo>
              </a:path>
            </a:pathLst>
          </a:custGeom>
          <a:noFill/>
          <a:ln w="28575" cap="flat" cmpd="sng">
            <a:solidFill>
              <a:srgbClr val="FFC000"/>
            </a:solidFill>
            <a:prstDash val="lgDash"/>
            <a:round/>
            <a:headEnd type="none" w="med" len="med"/>
            <a:tailEnd type="none" w="med" len="med"/>
          </a:ln>
        </p:spPr>
      </p:sp>
      <p:sp>
        <p:nvSpPr>
          <p:cNvPr id="32" name="Google Shape;1313;p41">
            <a:extLst>
              <a:ext uri="{FF2B5EF4-FFF2-40B4-BE49-F238E27FC236}">
                <a16:creationId xmlns:a16="http://schemas.microsoft.com/office/drawing/2014/main" id="{83233B99-28D8-FFA8-D759-F22542F95D69}"/>
              </a:ext>
            </a:extLst>
          </p:cNvPr>
          <p:cNvSpPr txBox="1">
            <a:spLocks/>
          </p:cNvSpPr>
          <p:nvPr/>
        </p:nvSpPr>
        <p:spPr>
          <a:xfrm>
            <a:off x="1996023" y="3660699"/>
            <a:ext cx="2393441" cy="42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700"/>
              <a:buFont typeface="Bad Script"/>
              <a:buNone/>
              <a:defRPr sz="2000" b="1" i="0" u="none" strike="noStrike" cap="none">
                <a:solidFill>
                  <a:schemeClr val="dk1"/>
                </a:solidFill>
                <a:latin typeface="Bad Script"/>
                <a:ea typeface="Bad Script"/>
                <a:cs typeface="Bad Script"/>
                <a:sym typeface="Bad Script"/>
              </a:defRPr>
            </a:lvl1pPr>
            <a:lvl2pPr marR="0" lvl="1" algn="l" rtl="0">
              <a:lnSpc>
                <a:spcPct val="100000"/>
              </a:lnSpc>
              <a:spcBef>
                <a:spcPts val="0"/>
              </a:spcBef>
              <a:spcAft>
                <a:spcPts val="0"/>
              </a:spcAft>
              <a:buClr>
                <a:schemeClr val="dk1"/>
              </a:buClr>
              <a:buSzPts val="1700"/>
              <a:buFont typeface="Bad Script"/>
              <a:buNone/>
              <a:defRPr sz="1700" b="1" i="0" u="none" strike="noStrike" cap="none">
                <a:solidFill>
                  <a:schemeClr val="dk1"/>
                </a:solidFill>
                <a:latin typeface="Bad Script"/>
                <a:ea typeface="Bad Script"/>
                <a:cs typeface="Bad Script"/>
                <a:sym typeface="Bad Script"/>
              </a:defRPr>
            </a:lvl2pPr>
            <a:lvl3pPr marR="0" lvl="2" algn="l" rtl="0">
              <a:lnSpc>
                <a:spcPct val="100000"/>
              </a:lnSpc>
              <a:spcBef>
                <a:spcPts val="0"/>
              </a:spcBef>
              <a:spcAft>
                <a:spcPts val="0"/>
              </a:spcAft>
              <a:buClr>
                <a:schemeClr val="dk1"/>
              </a:buClr>
              <a:buSzPts val="1700"/>
              <a:buFont typeface="Bad Script"/>
              <a:buNone/>
              <a:defRPr sz="1700" b="1" i="0" u="none" strike="noStrike" cap="none">
                <a:solidFill>
                  <a:schemeClr val="dk1"/>
                </a:solidFill>
                <a:latin typeface="Bad Script"/>
                <a:ea typeface="Bad Script"/>
                <a:cs typeface="Bad Script"/>
                <a:sym typeface="Bad Script"/>
              </a:defRPr>
            </a:lvl3pPr>
            <a:lvl4pPr marR="0" lvl="3" algn="l" rtl="0">
              <a:lnSpc>
                <a:spcPct val="100000"/>
              </a:lnSpc>
              <a:spcBef>
                <a:spcPts val="0"/>
              </a:spcBef>
              <a:spcAft>
                <a:spcPts val="0"/>
              </a:spcAft>
              <a:buClr>
                <a:schemeClr val="dk1"/>
              </a:buClr>
              <a:buSzPts val="1700"/>
              <a:buFont typeface="Bad Script"/>
              <a:buNone/>
              <a:defRPr sz="1700" b="1" i="0" u="none" strike="noStrike" cap="none">
                <a:solidFill>
                  <a:schemeClr val="dk1"/>
                </a:solidFill>
                <a:latin typeface="Bad Script"/>
                <a:ea typeface="Bad Script"/>
                <a:cs typeface="Bad Script"/>
                <a:sym typeface="Bad Script"/>
              </a:defRPr>
            </a:lvl4pPr>
            <a:lvl5pPr marR="0" lvl="4" algn="l" rtl="0">
              <a:lnSpc>
                <a:spcPct val="100000"/>
              </a:lnSpc>
              <a:spcBef>
                <a:spcPts val="0"/>
              </a:spcBef>
              <a:spcAft>
                <a:spcPts val="0"/>
              </a:spcAft>
              <a:buClr>
                <a:schemeClr val="dk1"/>
              </a:buClr>
              <a:buSzPts val="1700"/>
              <a:buFont typeface="Bad Script"/>
              <a:buNone/>
              <a:defRPr sz="1700" b="1" i="0" u="none" strike="noStrike" cap="none">
                <a:solidFill>
                  <a:schemeClr val="dk1"/>
                </a:solidFill>
                <a:latin typeface="Bad Script"/>
                <a:ea typeface="Bad Script"/>
                <a:cs typeface="Bad Script"/>
                <a:sym typeface="Bad Script"/>
              </a:defRPr>
            </a:lvl5pPr>
            <a:lvl6pPr marR="0" lvl="5" algn="l" rtl="0">
              <a:lnSpc>
                <a:spcPct val="100000"/>
              </a:lnSpc>
              <a:spcBef>
                <a:spcPts val="0"/>
              </a:spcBef>
              <a:spcAft>
                <a:spcPts val="0"/>
              </a:spcAft>
              <a:buClr>
                <a:schemeClr val="dk1"/>
              </a:buClr>
              <a:buSzPts val="1700"/>
              <a:buFont typeface="Bad Script"/>
              <a:buNone/>
              <a:defRPr sz="1700" b="1" i="0" u="none" strike="noStrike" cap="none">
                <a:solidFill>
                  <a:schemeClr val="dk1"/>
                </a:solidFill>
                <a:latin typeface="Bad Script"/>
                <a:ea typeface="Bad Script"/>
                <a:cs typeface="Bad Script"/>
                <a:sym typeface="Bad Script"/>
              </a:defRPr>
            </a:lvl6pPr>
            <a:lvl7pPr marR="0" lvl="6" algn="l" rtl="0">
              <a:lnSpc>
                <a:spcPct val="100000"/>
              </a:lnSpc>
              <a:spcBef>
                <a:spcPts val="0"/>
              </a:spcBef>
              <a:spcAft>
                <a:spcPts val="0"/>
              </a:spcAft>
              <a:buClr>
                <a:schemeClr val="dk1"/>
              </a:buClr>
              <a:buSzPts val="1700"/>
              <a:buFont typeface="Bad Script"/>
              <a:buNone/>
              <a:defRPr sz="1700" b="1" i="0" u="none" strike="noStrike" cap="none">
                <a:solidFill>
                  <a:schemeClr val="dk1"/>
                </a:solidFill>
                <a:latin typeface="Bad Script"/>
                <a:ea typeface="Bad Script"/>
                <a:cs typeface="Bad Script"/>
                <a:sym typeface="Bad Script"/>
              </a:defRPr>
            </a:lvl7pPr>
            <a:lvl8pPr marR="0" lvl="7" algn="l" rtl="0">
              <a:lnSpc>
                <a:spcPct val="100000"/>
              </a:lnSpc>
              <a:spcBef>
                <a:spcPts val="0"/>
              </a:spcBef>
              <a:spcAft>
                <a:spcPts val="0"/>
              </a:spcAft>
              <a:buClr>
                <a:schemeClr val="dk1"/>
              </a:buClr>
              <a:buSzPts val="1700"/>
              <a:buFont typeface="Bad Script"/>
              <a:buNone/>
              <a:defRPr sz="1700" b="1" i="0" u="none" strike="noStrike" cap="none">
                <a:solidFill>
                  <a:schemeClr val="dk1"/>
                </a:solidFill>
                <a:latin typeface="Bad Script"/>
                <a:ea typeface="Bad Script"/>
                <a:cs typeface="Bad Script"/>
                <a:sym typeface="Bad Script"/>
              </a:defRPr>
            </a:lvl8pPr>
            <a:lvl9pPr marR="0" lvl="8" algn="l" rtl="0">
              <a:lnSpc>
                <a:spcPct val="100000"/>
              </a:lnSpc>
              <a:spcBef>
                <a:spcPts val="0"/>
              </a:spcBef>
              <a:spcAft>
                <a:spcPts val="0"/>
              </a:spcAft>
              <a:buClr>
                <a:schemeClr val="dk1"/>
              </a:buClr>
              <a:buSzPts val="1700"/>
              <a:buFont typeface="Bad Script"/>
              <a:buNone/>
              <a:defRPr sz="1700" b="1" i="0" u="none" strike="noStrike" cap="none">
                <a:solidFill>
                  <a:schemeClr val="dk1"/>
                </a:solidFill>
                <a:latin typeface="Bad Script"/>
                <a:ea typeface="Bad Script"/>
                <a:cs typeface="Bad Script"/>
                <a:sym typeface="Bad Script"/>
              </a:defRPr>
            </a:lvl9pPr>
          </a:lstStyle>
          <a:p>
            <a:pPr algn="ctr"/>
            <a:r>
              <a:rPr lang="en-US" sz="1400" dirty="0">
                <a:solidFill>
                  <a:srgbClr val="FFC000"/>
                </a:solidFill>
              </a:rPr>
              <a:t>This change is almost proportional to the difference between the object’s temperature and its surroundings’ temperature, given that this difference is quite small. </a:t>
            </a:r>
          </a:p>
        </p:txBody>
      </p:sp>
      <p:sp>
        <p:nvSpPr>
          <p:cNvPr id="33" name="Google Shape;1313;p41">
            <a:extLst>
              <a:ext uri="{FF2B5EF4-FFF2-40B4-BE49-F238E27FC236}">
                <a16:creationId xmlns:a16="http://schemas.microsoft.com/office/drawing/2014/main" id="{90E845B8-6679-DDF8-E583-89C1B685E286}"/>
              </a:ext>
            </a:extLst>
          </p:cNvPr>
          <p:cNvSpPr txBox="1">
            <a:spLocks/>
          </p:cNvSpPr>
          <p:nvPr/>
        </p:nvSpPr>
        <p:spPr>
          <a:xfrm>
            <a:off x="5897410" y="1948962"/>
            <a:ext cx="2393441" cy="42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700"/>
              <a:buFont typeface="Bad Script"/>
              <a:buNone/>
              <a:defRPr sz="2000" b="1" i="0" u="none" strike="noStrike" cap="none">
                <a:solidFill>
                  <a:schemeClr val="dk1"/>
                </a:solidFill>
                <a:latin typeface="Bad Script"/>
                <a:ea typeface="Bad Script"/>
                <a:cs typeface="Bad Script"/>
                <a:sym typeface="Bad Script"/>
              </a:defRPr>
            </a:lvl1pPr>
            <a:lvl2pPr marR="0" lvl="1" algn="l" rtl="0">
              <a:lnSpc>
                <a:spcPct val="100000"/>
              </a:lnSpc>
              <a:spcBef>
                <a:spcPts val="0"/>
              </a:spcBef>
              <a:spcAft>
                <a:spcPts val="0"/>
              </a:spcAft>
              <a:buClr>
                <a:schemeClr val="dk1"/>
              </a:buClr>
              <a:buSzPts val="1700"/>
              <a:buFont typeface="Bad Script"/>
              <a:buNone/>
              <a:defRPr sz="1700" b="1" i="0" u="none" strike="noStrike" cap="none">
                <a:solidFill>
                  <a:schemeClr val="dk1"/>
                </a:solidFill>
                <a:latin typeface="Bad Script"/>
                <a:ea typeface="Bad Script"/>
                <a:cs typeface="Bad Script"/>
                <a:sym typeface="Bad Script"/>
              </a:defRPr>
            </a:lvl2pPr>
            <a:lvl3pPr marR="0" lvl="2" algn="l" rtl="0">
              <a:lnSpc>
                <a:spcPct val="100000"/>
              </a:lnSpc>
              <a:spcBef>
                <a:spcPts val="0"/>
              </a:spcBef>
              <a:spcAft>
                <a:spcPts val="0"/>
              </a:spcAft>
              <a:buClr>
                <a:schemeClr val="dk1"/>
              </a:buClr>
              <a:buSzPts val="1700"/>
              <a:buFont typeface="Bad Script"/>
              <a:buNone/>
              <a:defRPr sz="1700" b="1" i="0" u="none" strike="noStrike" cap="none">
                <a:solidFill>
                  <a:schemeClr val="dk1"/>
                </a:solidFill>
                <a:latin typeface="Bad Script"/>
                <a:ea typeface="Bad Script"/>
                <a:cs typeface="Bad Script"/>
                <a:sym typeface="Bad Script"/>
              </a:defRPr>
            </a:lvl3pPr>
            <a:lvl4pPr marR="0" lvl="3" algn="l" rtl="0">
              <a:lnSpc>
                <a:spcPct val="100000"/>
              </a:lnSpc>
              <a:spcBef>
                <a:spcPts val="0"/>
              </a:spcBef>
              <a:spcAft>
                <a:spcPts val="0"/>
              </a:spcAft>
              <a:buClr>
                <a:schemeClr val="dk1"/>
              </a:buClr>
              <a:buSzPts val="1700"/>
              <a:buFont typeface="Bad Script"/>
              <a:buNone/>
              <a:defRPr sz="1700" b="1" i="0" u="none" strike="noStrike" cap="none">
                <a:solidFill>
                  <a:schemeClr val="dk1"/>
                </a:solidFill>
                <a:latin typeface="Bad Script"/>
                <a:ea typeface="Bad Script"/>
                <a:cs typeface="Bad Script"/>
                <a:sym typeface="Bad Script"/>
              </a:defRPr>
            </a:lvl4pPr>
            <a:lvl5pPr marR="0" lvl="4" algn="l" rtl="0">
              <a:lnSpc>
                <a:spcPct val="100000"/>
              </a:lnSpc>
              <a:spcBef>
                <a:spcPts val="0"/>
              </a:spcBef>
              <a:spcAft>
                <a:spcPts val="0"/>
              </a:spcAft>
              <a:buClr>
                <a:schemeClr val="dk1"/>
              </a:buClr>
              <a:buSzPts val="1700"/>
              <a:buFont typeface="Bad Script"/>
              <a:buNone/>
              <a:defRPr sz="1700" b="1" i="0" u="none" strike="noStrike" cap="none">
                <a:solidFill>
                  <a:schemeClr val="dk1"/>
                </a:solidFill>
                <a:latin typeface="Bad Script"/>
                <a:ea typeface="Bad Script"/>
                <a:cs typeface="Bad Script"/>
                <a:sym typeface="Bad Script"/>
              </a:defRPr>
            </a:lvl5pPr>
            <a:lvl6pPr marR="0" lvl="5" algn="l" rtl="0">
              <a:lnSpc>
                <a:spcPct val="100000"/>
              </a:lnSpc>
              <a:spcBef>
                <a:spcPts val="0"/>
              </a:spcBef>
              <a:spcAft>
                <a:spcPts val="0"/>
              </a:spcAft>
              <a:buClr>
                <a:schemeClr val="dk1"/>
              </a:buClr>
              <a:buSzPts val="1700"/>
              <a:buFont typeface="Bad Script"/>
              <a:buNone/>
              <a:defRPr sz="1700" b="1" i="0" u="none" strike="noStrike" cap="none">
                <a:solidFill>
                  <a:schemeClr val="dk1"/>
                </a:solidFill>
                <a:latin typeface="Bad Script"/>
                <a:ea typeface="Bad Script"/>
                <a:cs typeface="Bad Script"/>
                <a:sym typeface="Bad Script"/>
              </a:defRPr>
            </a:lvl6pPr>
            <a:lvl7pPr marR="0" lvl="6" algn="l" rtl="0">
              <a:lnSpc>
                <a:spcPct val="100000"/>
              </a:lnSpc>
              <a:spcBef>
                <a:spcPts val="0"/>
              </a:spcBef>
              <a:spcAft>
                <a:spcPts val="0"/>
              </a:spcAft>
              <a:buClr>
                <a:schemeClr val="dk1"/>
              </a:buClr>
              <a:buSzPts val="1700"/>
              <a:buFont typeface="Bad Script"/>
              <a:buNone/>
              <a:defRPr sz="1700" b="1" i="0" u="none" strike="noStrike" cap="none">
                <a:solidFill>
                  <a:schemeClr val="dk1"/>
                </a:solidFill>
                <a:latin typeface="Bad Script"/>
                <a:ea typeface="Bad Script"/>
                <a:cs typeface="Bad Script"/>
                <a:sym typeface="Bad Script"/>
              </a:defRPr>
            </a:lvl7pPr>
            <a:lvl8pPr marR="0" lvl="7" algn="l" rtl="0">
              <a:lnSpc>
                <a:spcPct val="100000"/>
              </a:lnSpc>
              <a:spcBef>
                <a:spcPts val="0"/>
              </a:spcBef>
              <a:spcAft>
                <a:spcPts val="0"/>
              </a:spcAft>
              <a:buClr>
                <a:schemeClr val="dk1"/>
              </a:buClr>
              <a:buSzPts val="1700"/>
              <a:buFont typeface="Bad Script"/>
              <a:buNone/>
              <a:defRPr sz="1700" b="1" i="0" u="none" strike="noStrike" cap="none">
                <a:solidFill>
                  <a:schemeClr val="dk1"/>
                </a:solidFill>
                <a:latin typeface="Bad Script"/>
                <a:ea typeface="Bad Script"/>
                <a:cs typeface="Bad Script"/>
                <a:sym typeface="Bad Script"/>
              </a:defRPr>
            </a:lvl8pPr>
            <a:lvl9pPr marR="0" lvl="8" algn="l" rtl="0">
              <a:lnSpc>
                <a:spcPct val="100000"/>
              </a:lnSpc>
              <a:spcBef>
                <a:spcPts val="0"/>
              </a:spcBef>
              <a:spcAft>
                <a:spcPts val="0"/>
              </a:spcAft>
              <a:buClr>
                <a:schemeClr val="dk1"/>
              </a:buClr>
              <a:buSzPts val="1700"/>
              <a:buFont typeface="Bad Script"/>
              <a:buNone/>
              <a:defRPr sz="1700" b="1" i="0" u="none" strike="noStrike" cap="none">
                <a:solidFill>
                  <a:schemeClr val="dk1"/>
                </a:solidFill>
                <a:latin typeface="Bad Script"/>
                <a:ea typeface="Bad Script"/>
                <a:cs typeface="Bad Script"/>
                <a:sym typeface="Bad Script"/>
              </a:defRPr>
            </a:lvl9pPr>
          </a:lstStyle>
          <a:p>
            <a:pPr algn="ctr"/>
            <a:r>
              <a:rPr lang="en-US" sz="1400" dirty="0">
                <a:solidFill>
                  <a:srgbClr val="FFC000"/>
                </a:solidFill>
              </a:rPr>
              <a:t>The formula of this law can be used to calculate how quickly a substance, at a particular temperature, would cool in a particular environment.</a:t>
            </a:r>
          </a:p>
        </p:txBody>
      </p:sp>
      <p:sp>
        <p:nvSpPr>
          <p:cNvPr id="34" name="Google Shape;1313;p41">
            <a:extLst>
              <a:ext uri="{FF2B5EF4-FFF2-40B4-BE49-F238E27FC236}">
                <a16:creationId xmlns:a16="http://schemas.microsoft.com/office/drawing/2014/main" id="{4B56F30F-DCE8-9799-3E09-4D5BC856652A}"/>
              </a:ext>
            </a:extLst>
          </p:cNvPr>
          <p:cNvSpPr txBox="1">
            <a:spLocks/>
          </p:cNvSpPr>
          <p:nvPr/>
        </p:nvSpPr>
        <p:spPr>
          <a:xfrm>
            <a:off x="5823223" y="3695339"/>
            <a:ext cx="2393441" cy="42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700"/>
              <a:buFont typeface="Bad Script"/>
              <a:buNone/>
              <a:defRPr sz="2000" b="1" i="0" u="none" strike="noStrike" cap="none">
                <a:solidFill>
                  <a:schemeClr val="dk1"/>
                </a:solidFill>
                <a:latin typeface="Bad Script"/>
                <a:ea typeface="Bad Script"/>
                <a:cs typeface="Bad Script"/>
                <a:sym typeface="Bad Script"/>
              </a:defRPr>
            </a:lvl1pPr>
            <a:lvl2pPr marR="0" lvl="1" algn="l" rtl="0">
              <a:lnSpc>
                <a:spcPct val="100000"/>
              </a:lnSpc>
              <a:spcBef>
                <a:spcPts val="0"/>
              </a:spcBef>
              <a:spcAft>
                <a:spcPts val="0"/>
              </a:spcAft>
              <a:buClr>
                <a:schemeClr val="dk1"/>
              </a:buClr>
              <a:buSzPts val="1700"/>
              <a:buFont typeface="Bad Script"/>
              <a:buNone/>
              <a:defRPr sz="1700" b="1" i="0" u="none" strike="noStrike" cap="none">
                <a:solidFill>
                  <a:schemeClr val="dk1"/>
                </a:solidFill>
                <a:latin typeface="Bad Script"/>
                <a:ea typeface="Bad Script"/>
                <a:cs typeface="Bad Script"/>
                <a:sym typeface="Bad Script"/>
              </a:defRPr>
            </a:lvl2pPr>
            <a:lvl3pPr marR="0" lvl="2" algn="l" rtl="0">
              <a:lnSpc>
                <a:spcPct val="100000"/>
              </a:lnSpc>
              <a:spcBef>
                <a:spcPts val="0"/>
              </a:spcBef>
              <a:spcAft>
                <a:spcPts val="0"/>
              </a:spcAft>
              <a:buClr>
                <a:schemeClr val="dk1"/>
              </a:buClr>
              <a:buSzPts val="1700"/>
              <a:buFont typeface="Bad Script"/>
              <a:buNone/>
              <a:defRPr sz="1700" b="1" i="0" u="none" strike="noStrike" cap="none">
                <a:solidFill>
                  <a:schemeClr val="dk1"/>
                </a:solidFill>
                <a:latin typeface="Bad Script"/>
                <a:ea typeface="Bad Script"/>
                <a:cs typeface="Bad Script"/>
                <a:sym typeface="Bad Script"/>
              </a:defRPr>
            </a:lvl3pPr>
            <a:lvl4pPr marR="0" lvl="3" algn="l" rtl="0">
              <a:lnSpc>
                <a:spcPct val="100000"/>
              </a:lnSpc>
              <a:spcBef>
                <a:spcPts val="0"/>
              </a:spcBef>
              <a:spcAft>
                <a:spcPts val="0"/>
              </a:spcAft>
              <a:buClr>
                <a:schemeClr val="dk1"/>
              </a:buClr>
              <a:buSzPts val="1700"/>
              <a:buFont typeface="Bad Script"/>
              <a:buNone/>
              <a:defRPr sz="1700" b="1" i="0" u="none" strike="noStrike" cap="none">
                <a:solidFill>
                  <a:schemeClr val="dk1"/>
                </a:solidFill>
                <a:latin typeface="Bad Script"/>
                <a:ea typeface="Bad Script"/>
                <a:cs typeface="Bad Script"/>
                <a:sym typeface="Bad Script"/>
              </a:defRPr>
            </a:lvl4pPr>
            <a:lvl5pPr marR="0" lvl="4" algn="l" rtl="0">
              <a:lnSpc>
                <a:spcPct val="100000"/>
              </a:lnSpc>
              <a:spcBef>
                <a:spcPts val="0"/>
              </a:spcBef>
              <a:spcAft>
                <a:spcPts val="0"/>
              </a:spcAft>
              <a:buClr>
                <a:schemeClr val="dk1"/>
              </a:buClr>
              <a:buSzPts val="1700"/>
              <a:buFont typeface="Bad Script"/>
              <a:buNone/>
              <a:defRPr sz="1700" b="1" i="0" u="none" strike="noStrike" cap="none">
                <a:solidFill>
                  <a:schemeClr val="dk1"/>
                </a:solidFill>
                <a:latin typeface="Bad Script"/>
                <a:ea typeface="Bad Script"/>
                <a:cs typeface="Bad Script"/>
                <a:sym typeface="Bad Script"/>
              </a:defRPr>
            </a:lvl5pPr>
            <a:lvl6pPr marR="0" lvl="5" algn="l" rtl="0">
              <a:lnSpc>
                <a:spcPct val="100000"/>
              </a:lnSpc>
              <a:spcBef>
                <a:spcPts val="0"/>
              </a:spcBef>
              <a:spcAft>
                <a:spcPts val="0"/>
              </a:spcAft>
              <a:buClr>
                <a:schemeClr val="dk1"/>
              </a:buClr>
              <a:buSzPts val="1700"/>
              <a:buFont typeface="Bad Script"/>
              <a:buNone/>
              <a:defRPr sz="1700" b="1" i="0" u="none" strike="noStrike" cap="none">
                <a:solidFill>
                  <a:schemeClr val="dk1"/>
                </a:solidFill>
                <a:latin typeface="Bad Script"/>
                <a:ea typeface="Bad Script"/>
                <a:cs typeface="Bad Script"/>
                <a:sym typeface="Bad Script"/>
              </a:defRPr>
            </a:lvl6pPr>
            <a:lvl7pPr marR="0" lvl="6" algn="l" rtl="0">
              <a:lnSpc>
                <a:spcPct val="100000"/>
              </a:lnSpc>
              <a:spcBef>
                <a:spcPts val="0"/>
              </a:spcBef>
              <a:spcAft>
                <a:spcPts val="0"/>
              </a:spcAft>
              <a:buClr>
                <a:schemeClr val="dk1"/>
              </a:buClr>
              <a:buSzPts val="1700"/>
              <a:buFont typeface="Bad Script"/>
              <a:buNone/>
              <a:defRPr sz="1700" b="1" i="0" u="none" strike="noStrike" cap="none">
                <a:solidFill>
                  <a:schemeClr val="dk1"/>
                </a:solidFill>
                <a:latin typeface="Bad Script"/>
                <a:ea typeface="Bad Script"/>
                <a:cs typeface="Bad Script"/>
                <a:sym typeface="Bad Script"/>
              </a:defRPr>
            </a:lvl7pPr>
            <a:lvl8pPr marR="0" lvl="7" algn="l" rtl="0">
              <a:lnSpc>
                <a:spcPct val="100000"/>
              </a:lnSpc>
              <a:spcBef>
                <a:spcPts val="0"/>
              </a:spcBef>
              <a:spcAft>
                <a:spcPts val="0"/>
              </a:spcAft>
              <a:buClr>
                <a:schemeClr val="dk1"/>
              </a:buClr>
              <a:buSzPts val="1700"/>
              <a:buFont typeface="Bad Script"/>
              <a:buNone/>
              <a:defRPr sz="1700" b="1" i="0" u="none" strike="noStrike" cap="none">
                <a:solidFill>
                  <a:schemeClr val="dk1"/>
                </a:solidFill>
                <a:latin typeface="Bad Script"/>
                <a:ea typeface="Bad Script"/>
                <a:cs typeface="Bad Script"/>
                <a:sym typeface="Bad Script"/>
              </a:defRPr>
            </a:lvl8pPr>
            <a:lvl9pPr marR="0" lvl="8" algn="l" rtl="0">
              <a:lnSpc>
                <a:spcPct val="100000"/>
              </a:lnSpc>
              <a:spcBef>
                <a:spcPts val="0"/>
              </a:spcBef>
              <a:spcAft>
                <a:spcPts val="0"/>
              </a:spcAft>
              <a:buClr>
                <a:schemeClr val="dk1"/>
              </a:buClr>
              <a:buSzPts val="1700"/>
              <a:buFont typeface="Bad Script"/>
              <a:buNone/>
              <a:defRPr sz="1700" b="1" i="0" u="none" strike="noStrike" cap="none">
                <a:solidFill>
                  <a:schemeClr val="dk1"/>
                </a:solidFill>
                <a:latin typeface="Bad Script"/>
                <a:ea typeface="Bad Script"/>
                <a:cs typeface="Bad Script"/>
                <a:sym typeface="Bad Script"/>
              </a:defRPr>
            </a:lvl9pPr>
          </a:lstStyle>
          <a:p>
            <a:pPr algn="ctr"/>
            <a:r>
              <a:rPr lang="en-US" sz="1400" dirty="0">
                <a:solidFill>
                  <a:srgbClr val="FFC000"/>
                </a:solidFill>
              </a:rPr>
              <a:t>It also allows us to determine how the rate of cooling of an object depends not only on the temperature difference between the substance and the surrounding but also on the constant of the substance.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Shape 1333"/>
        <p:cNvGrpSpPr/>
        <p:nvPr/>
      </p:nvGrpSpPr>
      <p:grpSpPr>
        <a:xfrm>
          <a:off x="0" y="0"/>
          <a:ext cx="0" cy="0"/>
          <a:chOff x="0" y="0"/>
          <a:chExt cx="0" cy="0"/>
        </a:xfrm>
      </p:grpSpPr>
      <p:sp>
        <p:nvSpPr>
          <p:cNvPr id="1334" name="Google Shape;1334;p43"/>
          <p:cNvSpPr txBox="1">
            <a:spLocks noGrp="1"/>
          </p:cNvSpPr>
          <p:nvPr>
            <p:ph type="title"/>
          </p:nvPr>
        </p:nvSpPr>
        <p:spPr>
          <a:xfrm>
            <a:off x="3200400" y="1976000"/>
            <a:ext cx="5687700" cy="151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highlight>
                  <a:schemeClr val="accent1"/>
                </a:highlight>
              </a:rPr>
              <a:t>FORMULA</a:t>
            </a:r>
            <a:endParaRPr dirty="0">
              <a:highlight>
                <a:schemeClr val="accent1"/>
              </a:highlight>
            </a:endParaRPr>
          </a:p>
        </p:txBody>
      </p:sp>
      <p:sp>
        <p:nvSpPr>
          <p:cNvPr id="1422" name="Google Shape;1422;p43"/>
          <p:cNvSpPr txBox="1">
            <a:spLocks noGrp="1"/>
          </p:cNvSpPr>
          <p:nvPr>
            <p:ph type="title" idx="2"/>
          </p:nvPr>
        </p:nvSpPr>
        <p:spPr>
          <a:xfrm>
            <a:off x="3200400" y="796200"/>
            <a:ext cx="2492400" cy="77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1423" name="Google Shape;1423;p43"/>
          <p:cNvSpPr/>
          <p:nvPr/>
        </p:nvSpPr>
        <p:spPr>
          <a:xfrm>
            <a:off x="3400425" y="1763575"/>
            <a:ext cx="847725" cy="146825"/>
          </a:xfrm>
          <a:custGeom>
            <a:avLst/>
            <a:gdLst/>
            <a:ahLst/>
            <a:cxnLst/>
            <a:rect l="l" t="t" r="r" b="b"/>
            <a:pathLst>
              <a:path w="33909" h="5873" extrusionOk="0">
                <a:moveTo>
                  <a:pt x="0" y="5873"/>
                </a:moveTo>
                <a:cubicBezTo>
                  <a:pt x="10624" y="1624"/>
                  <a:pt x="22582" y="-1079"/>
                  <a:pt x="33909" y="539"/>
                </a:cubicBezTo>
              </a:path>
            </a:pathLst>
          </a:custGeom>
          <a:noFill/>
          <a:ln w="19050" cap="flat" cmpd="sng">
            <a:solidFill>
              <a:schemeClr val="accent4"/>
            </a:solidFill>
            <a:prstDash val="dash"/>
            <a:round/>
            <a:headEnd type="none" w="med" len="med"/>
            <a:tailEnd type="none" w="med" len="med"/>
          </a:ln>
        </p:spPr>
      </p:sp>
      <p:sp>
        <p:nvSpPr>
          <p:cNvPr id="1424" name="Google Shape;1424;p43"/>
          <p:cNvSpPr/>
          <p:nvPr/>
        </p:nvSpPr>
        <p:spPr>
          <a:xfrm>
            <a:off x="3543300" y="1837800"/>
            <a:ext cx="847725" cy="146825"/>
          </a:xfrm>
          <a:custGeom>
            <a:avLst/>
            <a:gdLst/>
            <a:ahLst/>
            <a:cxnLst/>
            <a:rect l="l" t="t" r="r" b="b"/>
            <a:pathLst>
              <a:path w="33909" h="5873" extrusionOk="0">
                <a:moveTo>
                  <a:pt x="0" y="5873"/>
                </a:moveTo>
                <a:cubicBezTo>
                  <a:pt x="10624" y="1624"/>
                  <a:pt x="22582" y="-1079"/>
                  <a:pt x="33909" y="539"/>
                </a:cubicBezTo>
              </a:path>
            </a:pathLst>
          </a:custGeom>
          <a:noFill/>
          <a:ln w="19050" cap="flat" cmpd="sng">
            <a:solidFill>
              <a:schemeClr val="accent4"/>
            </a:solidFill>
            <a:prstDash val="dash"/>
            <a:round/>
            <a:headEnd type="none" w="med" len="med"/>
            <a:tailEnd type="none" w="med" len="med"/>
          </a:ln>
        </p:spPr>
      </p:sp>
      <p:grpSp>
        <p:nvGrpSpPr>
          <p:cNvPr id="1425" name="Google Shape;1425;p43"/>
          <p:cNvGrpSpPr/>
          <p:nvPr/>
        </p:nvGrpSpPr>
        <p:grpSpPr>
          <a:xfrm>
            <a:off x="6489770" y="3236442"/>
            <a:ext cx="1250766" cy="1268375"/>
            <a:chOff x="6866604" y="3415321"/>
            <a:chExt cx="485470" cy="492267"/>
          </a:xfrm>
        </p:grpSpPr>
        <p:sp>
          <p:nvSpPr>
            <p:cNvPr id="1426" name="Google Shape;1426;p43"/>
            <p:cNvSpPr/>
            <p:nvPr/>
          </p:nvSpPr>
          <p:spPr>
            <a:xfrm rot="-2088369">
              <a:off x="7002438" y="3710949"/>
              <a:ext cx="338847" cy="82397"/>
            </a:xfrm>
            <a:custGeom>
              <a:avLst/>
              <a:gdLst/>
              <a:ahLst/>
              <a:cxnLst/>
              <a:rect l="l" t="t" r="r" b="b"/>
              <a:pathLst>
                <a:path w="8270" h="2011" extrusionOk="0">
                  <a:moveTo>
                    <a:pt x="3671" y="0"/>
                  </a:moveTo>
                  <a:cubicBezTo>
                    <a:pt x="3602" y="0"/>
                    <a:pt x="3532" y="70"/>
                    <a:pt x="3532" y="158"/>
                  </a:cubicBezTo>
                  <a:cubicBezTo>
                    <a:pt x="3532" y="228"/>
                    <a:pt x="3602" y="298"/>
                    <a:pt x="3671" y="298"/>
                  </a:cubicBezTo>
                  <a:lnTo>
                    <a:pt x="4213" y="298"/>
                  </a:lnTo>
                  <a:cubicBezTo>
                    <a:pt x="4283" y="298"/>
                    <a:pt x="4353" y="245"/>
                    <a:pt x="4353" y="158"/>
                  </a:cubicBezTo>
                  <a:cubicBezTo>
                    <a:pt x="4353" y="88"/>
                    <a:pt x="4283" y="18"/>
                    <a:pt x="4213" y="18"/>
                  </a:cubicBezTo>
                  <a:cubicBezTo>
                    <a:pt x="4039" y="18"/>
                    <a:pt x="3846" y="18"/>
                    <a:pt x="3671" y="0"/>
                  </a:cubicBezTo>
                  <a:close/>
                  <a:moveTo>
                    <a:pt x="5000" y="18"/>
                  </a:moveTo>
                  <a:cubicBezTo>
                    <a:pt x="4930" y="18"/>
                    <a:pt x="4860" y="88"/>
                    <a:pt x="4860" y="158"/>
                  </a:cubicBezTo>
                  <a:cubicBezTo>
                    <a:pt x="4860" y="245"/>
                    <a:pt x="4930" y="298"/>
                    <a:pt x="5000" y="298"/>
                  </a:cubicBezTo>
                  <a:lnTo>
                    <a:pt x="5542" y="298"/>
                  </a:lnTo>
                  <a:cubicBezTo>
                    <a:pt x="5612" y="298"/>
                    <a:pt x="5682" y="245"/>
                    <a:pt x="5682" y="158"/>
                  </a:cubicBezTo>
                  <a:cubicBezTo>
                    <a:pt x="5682" y="70"/>
                    <a:pt x="5612" y="18"/>
                    <a:pt x="5542" y="18"/>
                  </a:cubicBezTo>
                  <a:close/>
                  <a:moveTo>
                    <a:pt x="6329" y="18"/>
                  </a:moveTo>
                  <a:cubicBezTo>
                    <a:pt x="6259" y="18"/>
                    <a:pt x="6189" y="70"/>
                    <a:pt x="6189" y="158"/>
                  </a:cubicBezTo>
                  <a:cubicBezTo>
                    <a:pt x="6189" y="245"/>
                    <a:pt x="6259" y="298"/>
                    <a:pt x="6329" y="298"/>
                  </a:cubicBezTo>
                  <a:lnTo>
                    <a:pt x="6853" y="298"/>
                  </a:lnTo>
                  <a:cubicBezTo>
                    <a:pt x="6940" y="298"/>
                    <a:pt x="7010" y="245"/>
                    <a:pt x="7010" y="158"/>
                  </a:cubicBezTo>
                  <a:cubicBezTo>
                    <a:pt x="7010" y="70"/>
                    <a:pt x="6940" y="18"/>
                    <a:pt x="6871" y="18"/>
                  </a:cubicBezTo>
                  <a:close/>
                  <a:moveTo>
                    <a:pt x="7657" y="18"/>
                  </a:moveTo>
                  <a:cubicBezTo>
                    <a:pt x="7587" y="18"/>
                    <a:pt x="7517" y="88"/>
                    <a:pt x="7517" y="158"/>
                  </a:cubicBezTo>
                  <a:cubicBezTo>
                    <a:pt x="7517" y="245"/>
                    <a:pt x="7570" y="315"/>
                    <a:pt x="7657" y="315"/>
                  </a:cubicBezTo>
                  <a:lnTo>
                    <a:pt x="8112" y="315"/>
                  </a:lnTo>
                  <a:cubicBezTo>
                    <a:pt x="8199" y="315"/>
                    <a:pt x="8252" y="263"/>
                    <a:pt x="8269" y="175"/>
                  </a:cubicBezTo>
                  <a:cubicBezTo>
                    <a:pt x="8269" y="105"/>
                    <a:pt x="8199" y="35"/>
                    <a:pt x="8112" y="35"/>
                  </a:cubicBezTo>
                  <a:cubicBezTo>
                    <a:pt x="7972" y="18"/>
                    <a:pt x="7815" y="18"/>
                    <a:pt x="7657" y="18"/>
                  </a:cubicBezTo>
                  <a:close/>
                  <a:moveTo>
                    <a:pt x="2906" y="97"/>
                  </a:moveTo>
                  <a:cubicBezTo>
                    <a:pt x="2881" y="97"/>
                    <a:pt x="2856" y="105"/>
                    <a:pt x="2832" y="123"/>
                  </a:cubicBezTo>
                  <a:cubicBezTo>
                    <a:pt x="2675" y="210"/>
                    <a:pt x="2535" y="298"/>
                    <a:pt x="2378" y="385"/>
                  </a:cubicBezTo>
                  <a:cubicBezTo>
                    <a:pt x="2308" y="420"/>
                    <a:pt x="2273" y="507"/>
                    <a:pt x="2325" y="577"/>
                  </a:cubicBezTo>
                  <a:cubicBezTo>
                    <a:pt x="2349" y="624"/>
                    <a:pt x="2395" y="655"/>
                    <a:pt x="2445" y="655"/>
                  </a:cubicBezTo>
                  <a:cubicBezTo>
                    <a:pt x="2469" y="655"/>
                    <a:pt x="2494" y="647"/>
                    <a:pt x="2518" y="630"/>
                  </a:cubicBezTo>
                  <a:cubicBezTo>
                    <a:pt x="2675" y="542"/>
                    <a:pt x="2832" y="455"/>
                    <a:pt x="2972" y="367"/>
                  </a:cubicBezTo>
                  <a:cubicBezTo>
                    <a:pt x="3042" y="333"/>
                    <a:pt x="3077" y="245"/>
                    <a:pt x="3042" y="175"/>
                  </a:cubicBezTo>
                  <a:cubicBezTo>
                    <a:pt x="3007" y="129"/>
                    <a:pt x="2957" y="97"/>
                    <a:pt x="2906" y="97"/>
                  </a:cubicBezTo>
                  <a:close/>
                  <a:moveTo>
                    <a:pt x="1756" y="770"/>
                  </a:moveTo>
                  <a:cubicBezTo>
                    <a:pt x="1729" y="770"/>
                    <a:pt x="1702" y="775"/>
                    <a:pt x="1679" y="787"/>
                  </a:cubicBezTo>
                  <a:cubicBezTo>
                    <a:pt x="1539" y="874"/>
                    <a:pt x="1381" y="962"/>
                    <a:pt x="1224" y="1067"/>
                  </a:cubicBezTo>
                  <a:cubicBezTo>
                    <a:pt x="1154" y="1102"/>
                    <a:pt x="1137" y="1189"/>
                    <a:pt x="1172" y="1259"/>
                  </a:cubicBezTo>
                  <a:cubicBezTo>
                    <a:pt x="1207" y="1306"/>
                    <a:pt x="1257" y="1329"/>
                    <a:pt x="1308" y="1329"/>
                  </a:cubicBezTo>
                  <a:cubicBezTo>
                    <a:pt x="1333" y="1329"/>
                    <a:pt x="1358" y="1323"/>
                    <a:pt x="1381" y="1311"/>
                  </a:cubicBezTo>
                  <a:cubicBezTo>
                    <a:pt x="1539" y="1224"/>
                    <a:pt x="1679" y="1119"/>
                    <a:pt x="1836" y="1032"/>
                  </a:cubicBezTo>
                  <a:cubicBezTo>
                    <a:pt x="1906" y="997"/>
                    <a:pt x="1923" y="909"/>
                    <a:pt x="1888" y="839"/>
                  </a:cubicBezTo>
                  <a:cubicBezTo>
                    <a:pt x="1865" y="793"/>
                    <a:pt x="1811" y="770"/>
                    <a:pt x="1756" y="770"/>
                  </a:cubicBezTo>
                  <a:close/>
                  <a:moveTo>
                    <a:pt x="616" y="1451"/>
                  </a:moveTo>
                  <a:cubicBezTo>
                    <a:pt x="591" y="1451"/>
                    <a:pt x="566" y="1457"/>
                    <a:pt x="542" y="1469"/>
                  </a:cubicBezTo>
                  <a:cubicBezTo>
                    <a:pt x="402" y="1556"/>
                    <a:pt x="245" y="1644"/>
                    <a:pt x="88" y="1749"/>
                  </a:cubicBezTo>
                  <a:cubicBezTo>
                    <a:pt x="18" y="1783"/>
                    <a:pt x="0" y="1871"/>
                    <a:pt x="35" y="1941"/>
                  </a:cubicBezTo>
                  <a:cubicBezTo>
                    <a:pt x="70" y="1987"/>
                    <a:pt x="121" y="2011"/>
                    <a:pt x="171" y="2011"/>
                  </a:cubicBezTo>
                  <a:cubicBezTo>
                    <a:pt x="197" y="2011"/>
                    <a:pt x="222" y="2005"/>
                    <a:pt x="245" y="1993"/>
                  </a:cubicBezTo>
                  <a:cubicBezTo>
                    <a:pt x="402" y="1906"/>
                    <a:pt x="542" y="1801"/>
                    <a:pt x="700" y="1714"/>
                  </a:cubicBezTo>
                  <a:cubicBezTo>
                    <a:pt x="770" y="1679"/>
                    <a:pt x="787" y="1591"/>
                    <a:pt x="752" y="1521"/>
                  </a:cubicBezTo>
                  <a:cubicBezTo>
                    <a:pt x="717" y="1475"/>
                    <a:pt x="667" y="1451"/>
                    <a:pt x="616" y="145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7" name="Google Shape;1427;p43"/>
            <p:cNvSpPr/>
            <p:nvPr/>
          </p:nvSpPr>
          <p:spPr>
            <a:xfrm rot="-2088369">
              <a:off x="7040201" y="3518314"/>
              <a:ext cx="34417" cy="250100"/>
            </a:xfrm>
            <a:custGeom>
              <a:avLst/>
              <a:gdLst/>
              <a:ahLst/>
              <a:cxnLst/>
              <a:rect l="l" t="t" r="r" b="b"/>
              <a:pathLst>
                <a:path w="840" h="6104" extrusionOk="0">
                  <a:moveTo>
                    <a:pt x="700" y="0"/>
                  </a:moveTo>
                  <a:cubicBezTo>
                    <a:pt x="612" y="0"/>
                    <a:pt x="542" y="53"/>
                    <a:pt x="542" y="140"/>
                  </a:cubicBezTo>
                  <a:cubicBezTo>
                    <a:pt x="525" y="315"/>
                    <a:pt x="507" y="490"/>
                    <a:pt x="490" y="664"/>
                  </a:cubicBezTo>
                  <a:cubicBezTo>
                    <a:pt x="490" y="752"/>
                    <a:pt x="542" y="822"/>
                    <a:pt x="630" y="822"/>
                  </a:cubicBezTo>
                  <a:cubicBezTo>
                    <a:pt x="700" y="822"/>
                    <a:pt x="769" y="769"/>
                    <a:pt x="787" y="699"/>
                  </a:cubicBezTo>
                  <a:cubicBezTo>
                    <a:pt x="804" y="507"/>
                    <a:pt x="822" y="332"/>
                    <a:pt x="839" y="157"/>
                  </a:cubicBezTo>
                  <a:cubicBezTo>
                    <a:pt x="839" y="88"/>
                    <a:pt x="769" y="18"/>
                    <a:pt x="700" y="0"/>
                  </a:cubicBezTo>
                  <a:close/>
                  <a:moveTo>
                    <a:pt x="555" y="1326"/>
                  </a:moveTo>
                  <a:cubicBezTo>
                    <a:pt x="493" y="1326"/>
                    <a:pt x="435" y="1389"/>
                    <a:pt x="420" y="1451"/>
                  </a:cubicBezTo>
                  <a:cubicBezTo>
                    <a:pt x="402" y="1626"/>
                    <a:pt x="385" y="1818"/>
                    <a:pt x="367" y="1993"/>
                  </a:cubicBezTo>
                  <a:cubicBezTo>
                    <a:pt x="367" y="2063"/>
                    <a:pt x="420" y="2133"/>
                    <a:pt x="507" y="2150"/>
                  </a:cubicBezTo>
                  <a:cubicBezTo>
                    <a:pt x="577" y="2150"/>
                    <a:pt x="665" y="2098"/>
                    <a:pt x="665" y="2010"/>
                  </a:cubicBezTo>
                  <a:cubicBezTo>
                    <a:pt x="682" y="1836"/>
                    <a:pt x="700" y="1661"/>
                    <a:pt x="717" y="1486"/>
                  </a:cubicBezTo>
                  <a:cubicBezTo>
                    <a:pt x="717" y="1399"/>
                    <a:pt x="665" y="1329"/>
                    <a:pt x="577" y="1329"/>
                  </a:cubicBezTo>
                  <a:cubicBezTo>
                    <a:pt x="570" y="1327"/>
                    <a:pt x="562" y="1326"/>
                    <a:pt x="555" y="1326"/>
                  </a:cubicBezTo>
                  <a:close/>
                  <a:moveTo>
                    <a:pt x="455" y="2640"/>
                  </a:moveTo>
                  <a:cubicBezTo>
                    <a:pt x="385" y="2640"/>
                    <a:pt x="315" y="2692"/>
                    <a:pt x="297" y="2780"/>
                  </a:cubicBezTo>
                  <a:cubicBezTo>
                    <a:pt x="280" y="2954"/>
                    <a:pt x="262" y="3129"/>
                    <a:pt x="245" y="3304"/>
                  </a:cubicBezTo>
                  <a:cubicBezTo>
                    <a:pt x="245" y="3391"/>
                    <a:pt x="297" y="3461"/>
                    <a:pt x="385" y="3461"/>
                  </a:cubicBezTo>
                  <a:cubicBezTo>
                    <a:pt x="392" y="3463"/>
                    <a:pt x="400" y="3464"/>
                    <a:pt x="407" y="3464"/>
                  </a:cubicBezTo>
                  <a:cubicBezTo>
                    <a:pt x="469" y="3464"/>
                    <a:pt x="527" y="3402"/>
                    <a:pt x="542" y="3339"/>
                  </a:cubicBezTo>
                  <a:cubicBezTo>
                    <a:pt x="560" y="3164"/>
                    <a:pt x="577" y="2989"/>
                    <a:pt x="595" y="2797"/>
                  </a:cubicBezTo>
                  <a:cubicBezTo>
                    <a:pt x="595" y="2727"/>
                    <a:pt x="542" y="2657"/>
                    <a:pt x="455" y="2640"/>
                  </a:cubicBezTo>
                  <a:close/>
                  <a:moveTo>
                    <a:pt x="305" y="3966"/>
                  </a:moveTo>
                  <a:cubicBezTo>
                    <a:pt x="231" y="3966"/>
                    <a:pt x="175" y="4028"/>
                    <a:pt x="175" y="4091"/>
                  </a:cubicBezTo>
                  <a:cubicBezTo>
                    <a:pt x="158" y="4266"/>
                    <a:pt x="140" y="4458"/>
                    <a:pt x="123" y="4633"/>
                  </a:cubicBezTo>
                  <a:cubicBezTo>
                    <a:pt x="123" y="4703"/>
                    <a:pt x="175" y="4773"/>
                    <a:pt x="262" y="4790"/>
                  </a:cubicBezTo>
                  <a:cubicBezTo>
                    <a:pt x="332" y="4790"/>
                    <a:pt x="402" y="4738"/>
                    <a:pt x="420" y="4650"/>
                  </a:cubicBezTo>
                  <a:cubicBezTo>
                    <a:pt x="437" y="4475"/>
                    <a:pt x="455" y="4301"/>
                    <a:pt x="472" y="4126"/>
                  </a:cubicBezTo>
                  <a:cubicBezTo>
                    <a:pt x="472" y="4038"/>
                    <a:pt x="420" y="3968"/>
                    <a:pt x="332" y="3968"/>
                  </a:cubicBezTo>
                  <a:cubicBezTo>
                    <a:pt x="323" y="3967"/>
                    <a:pt x="314" y="3966"/>
                    <a:pt x="305" y="3966"/>
                  </a:cubicBezTo>
                  <a:close/>
                  <a:moveTo>
                    <a:pt x="183" y="5294"/>
                  </a:moveTo>
                  <a:cubicBezTo>
                    <a:pt x="123" y="5294"/>
                    <a:pt x="68" y="5343"/>
                    <a:pt x="53" y="5419"/>
                  </a:cubicBezTo>
                  <a:cubicBezTo>
                    <a:pt x="35" y="5594"/>
                    <a:pt x="18" y="5769"/>
                    <a:pt x="0" y="5944"/>
                  </a:cubicBezTo>
                  <a:cubicBezTo>
                    <a:pt x="0" y="6031"/>
                    <a:pt x="70" y="6101"/>
                    <a:pt x="140" y="6101"/>
                  </a:cubicBezTo>
                  <a:cubicBezTo>
                    <a:pt x="149" y="6103"/>
                    <a:pt x="158" y="6104"/>
                    <a:pt x="167" y="6104"/>
                  </a:cubicBezTo>
                  <a:cubicBezTo>
                    <a:pt x="242" y="6104"/>
                    <a:pt x="297" y="6041"/>
                    <a:pt x="297" y="5979"/>
                  </a:cubicBezTo>
                  <a:cubicBezTo>
                    <a:pt x="315" y="5804"/>
                    <a:pt x="332" y="5629"/>
                    <a:pt x="350" y="5454"/>
                  </a:cubicBezTo>
                  <a:cubicBezTo>
                    <a:pt x="350" y="5367"/>
                    <a:pt x="297" y="5297"/>
                    <a:pt x="210" y="5297"/>
                  </a:cubicBezTo>
                  <a:cubicBezTo>
                    <a:pt x="201" y="5295"/>
                    <a:pt x="192" y="5294"/>
                    <a:pt x="183" y="5294"/>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8" name="Google Shape;1428;p43"/>
            <p:cNvSpPr/>
            <p:nvPr/>
          </p:nvSpPr>
          <p:spPr>
            <a:xfrm rot="-2088369">
              <a:off x="6945649" y="3496741"/>
              <a:ext cx="277961" cy="364087"/>
            </a:xfrm>
            <a:custGeom>
              <a:avLst/>
              <a:gdLst/>
              <a:ahLst/>
              <a:cxnLst/>
              <a:rect l="l" t="t" r="r" b="b"/>
              <a:pathLst>
                <a:path w="6784" h="8886" extrusionOk="0">
                  <a:moveTo>
                    <a:pt x="3559" y="539"/>
                  </a:moveTo>
                  <a:lnTo>
                    <a:pt x="3559" y="539"/>
                  </a:lnTo>
                  <a:cubicBezTo>
                    <a:pt x="4427" y="3124"/>
                    <a:pt x="5318" y="5746"/>
                    <a:pt x="6418" y="8578"/>
                  </a:cubicBezTo>
                  <a:lnTo>
                    <a:pt x="6418" y="8578"/>
                  </a:lnTo>
                  <a:cubicBezTo>
                    <a:pt x="4400" y="8333"/>
                    <a:pt x="2368" y="8103"/>
                    <a:pt x="350" y="7858"/>
                  </a:cubicBezTo>
                  <a:lnTo>
                    <a:pt x="350" y="7858"/>
                  </a:lnTo>
                  <a:cubicBezTo>
                    <a:pt x="1333" y="5195"/>
                    <a:pt x="2394" y="2845"/>
                    <a:pt x="3559" y="539"/>
                  </a:cubicBezTo>
                  <a:close/>
                  <a:moveTo>
                    <a:pt x="3573" y="0"/>
                  </a:moveTo>
                  <a:cubicBezTo>
                    <a:pt x="3526" y="0"/>
                    <a:pt x="3477" y="32"/>
                    <a:pt x="3462" y="75"/>
                  </a:cubicBezTo>
                  <a:cubicBezTo>
                    <a:pt x="2204" y="2540"/>
                    <a:pt x="1067" y="5075"/>
                    <a:pt x="18" y="7941"/>
                  </a:cubicBezTo>
                  <a:cubicBezTo>
                    <a:pt x="1" y="7976"/>
                    <a:pt x="1" y="8029"/>
                    <a:pt x="18" y="8064"/>
                  </a:cubicBezTo>
                  <a:cubicBezTo>
                    <a:pt x="53" y="8099"/>
                    <a:pt x="88" y="8134"/>
                    <a:pt x="141" y="8134"/>
                  </a:cubicBezTo>
                  <a:cubicBezTo>
                    <a:pt x="2291" y="8378"/>
                    <a:pt x="4459" y="8641"/>
                    <a:pt x="6626" y="8885"/>
                  </a:cubicBezTo>
                  <a:cubicBezTo>
                    <a:pt x="6661" y="8885"/>
                    <a:pt x="6714" y="8868"/>
                    <a:pt x="6749" y="8833"/>
                  </a:cubicBezTo>
                  <a:cubicBezTo>
                    <a:pt x="6784" y="8798"/>
                    <a:pt x="6784" y="8728"/>
                    <a:pt x="6766" y="8693"/>
                  </a:cubicBezTo>
                  <a:cubicBezTo>
                    <a:pt x="5577" y="5651"/>
                    <a:pt x="4651" y="2872"/>
                    <a:pt x="3724" y="92"/>
                  </a:cubicBezTo>
                  <a:cubicBezTo>
                    <a:pt x="3707" y="40"/>
                    <a:pt x="3654" y="5"/>
                    <a:pt x="3602" y="5"/>
                  </a:cubicBezTo>
                  <a:cubicBezTo>
                    <a:pt x="3593" y="2"/>
                    <a:pt x="3583" y="0"/>
                    <a:pt x="357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9" name="Google Shape;1429;p43"/>
            <p:cNvSpPr/>
            <p:nvPr/>
          </p:nvSpPr>
          <p:spPr>
            <a:xfrm rot="-2088369">
              <a:off x="7068011" y="3439152"/>
              <a:ext cx="197736" cy="364456"/>
            </a:xfrm>
            <a:custGeom>
              <a:avLst/>
              <a:gdLst/>
              <a:ahLst/>
              <a:cxnLst/>
              <a:rect l="l" t="t" r="r" b="b"/>
              <a:pathLst>
                <a:path w="4826" h="8895" extrusionOk="0">
                  <a:moveTo>
                    <a:pt x="158" y="1"/>
                  </a:moveTo>
                  <a:cubicBezTo>
                    <a:pt x="128" y="1"/>
                    <a:pt x="98" y="11"/>
                    <a:pt x="70" y="31"/>
                  </a:cubicBezTo>
                  <a:cubicBezTo>
                    <a:pt x="18" y="84"/>
                    <a:pt x="0" y="171"/>
                    <a:pt x="53" y="241"/>
                  </a:cubicBezTo>
                  <a:lnTo>
                    <a:pt x="4503" y="6312"/>
                  </a:lnTo>
                  <a:lnTo>
                    <a:pt x="4503" y="6312"/>
                  </a:lnTo>
                  <a:cubicBezTo>
                    <a:pt x="4057" y="7093"/>
                    <a:pt x="3534" y="7889"/>
                    <a:pt x="3077" y="8685"/>
                  </a:cubicBezTo>
                  <a:cubicBezTo>
                    <a:pt x="3042" y="8755"/>
                    <a:pt x="3059" y="8842"/>
                    <a:pt x="3129" y="8877"/>
                  </a:cubicBezTo>
                  <a:cubicBezTo>
                    <a:pt x="3153" y="8889"/>
                    <a:pt x="3178" y="8894"/>
                    <a:pt x="3203" y="8894"/>
                  </a:cubicBezTo>
                  <a:cubicBezTo>
                    <a:pt x="3254" y="8894"/>
                    <a:pt x="3304" y="8871"/>
                    <a:pt x="3339" y="8824"/>
                  </a:cubicBezTo>
                  <a:cubicBezTo>
                    <a:pt x="3794" y="8020"/>
                    <a:pt x="4336" y="7199"/>
                    <a:pt x="4790" y="6377"/>
                  </a:cubicBezTo>
                  <a:cubicBezTo>
                    <a:pt x="4825" y="6325"/>
                    <a:pt x="4825" y="6272"/>
                    <a:pt x="4790" y="6220"/>
                  </a:cubicBezTo>
                  <a:lnTo>
                    <a:pt x="280" y="66"/>
                  </a:lnTo>
                  <a:cubicBezTo>
                    <a:pt x="248" y="24"/>
                    <a:pt x="204" y="1"/>
                    <a:pt x="15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430" name="Google Shape;1430;p43"/>
          <p:cNvGrpSpPr/>
          <p:nvPr/>
        </p:nvGrpSpPr>
        <p:grpSpPr>
          <a:xfrm>
            <a:off x="4050400" y="864870"/>
            <a:ext cx="3759000" cy="2392200"/>
            <a:chOff x="4050400" y="864870"/>
            <a:chExt cx="3759000" cy="2392200"/>
          </a:xfrm>
        </p:grpSpPr>
        <p:sp>
          <p:nvSpPr>
            <p:cNvPr id="1431" name="Google Shape;1431;p43"/>
            <p:cNvSpPr/>
            <p:nvPr/>
          </p:nvSpPr>
          <p:spPr>
            <a:xfrm rot="381417">
              <a:off x="4539720" y="915050"/>
              <a:ext cx="417609" cy="381782"/>
            </a:xfrm>
            <a:custGeom>
              <a:avLst/>
              <a:gdLst/>
              <a:ahLst/>
              <a:cxnLst/>
              <a:rect l="l" t="t" r="r" b="b"/>
              <a:pathLst>
                <a:path w="17699" h="15265" extrusionOk="0">
                  <a:moveTo>
                    <a:pt x="8936" y="0"/>
                  </a:moveTo>
                  <a:cubicBezTo>
                    <a:pt x="7104" y="3663"/>
                    <a:pt x="5221" y="7335"/>
                    <a:pt x="2840" y="10668"/>
                  </a:cubicBezTo>
                  <a:cubicBezTo>
                    <a:pt x="1939" y="11929"/>
                    <a:pt x="-520" y="13091"/>
                    <a:pt x="173" y="14478"/>
                  </a:cubicBezTo>
                  <a:cubicBezTo>
                    <a:pt x="1027" y="16186"/>
                    <a:pt x="4016" y="14471"/>
                    <a:pt x="5888" y="14097"/>
                  </a:cubicBezTo>
                  <a:cubicBezTo>
                    <a:pt x="9767" y="13321"/>
                    <a:pt x="13744" y="12954"/>
                    <a:pt x="17699" y="12954"/>
                  </a:cubicBezTo>
                </a:path>
              </a:pathLst>
            </a:custGeom>
            <a:noFill/>
            <a:ln w="28575" cap="flat" cmpd="sng">
              <a:solidFill>
                <a:schemeClr val="dk1"/>
              </a:solidFill>
              <a:prstDash val="dash"/>
              <a:round/>
              <a:headEnd type="none" w="med" len="med"/>
              <a:tailEnd type="none" w="med" len="med"/>
            </a:ln>
          </p:spPr>
        </p:sp>
        <p:sp>
          <p:nvSpPr>
            <p:cNvPr id="1432" name="Google Shape;1432;p43"/>
            <p:cNvSpPr/>
            <p:nvPr/>
          </p:nvSpPr>
          <p:spPr>
            <a:xfrm>
              <a:off x="4050400" y="864870"/>
              <a:ext cx="3759000" cy="2392200"/>
            </a:xfrm>
            <a:prstGeom prst="arc">
              <a:avLst>
                <a:gd name="adj1" fmla="val 12973513"/>
                <a:gd name="adj2" fmla="val 1661112"/>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99" name="Google Shape;2618;p74">
            <a:extLst>
              <a:ext uri="{FF2B5EF4-FFF2-40B4-BE49-F238E27FC236}">
                <a16:creationId xmlns:a16="http://schemas.microsoft.com/office/drawing/2014/main" id="{9E6D614A-BCAE-23F1-E509-8084BD05B63E}"/>
              </a:ext>
            </a:extLst>
          </p:cNvPr>
          <p:cNvGrpSpPr/>
          <p:nvPr/>
        </p:nvGrpSpPr>
        <p:grpSpPr>
          <a:xfrm>
            <a:off x="793840" y="760990"/>
            <a:ext cx="2239409" cy="3621519"/>
            <a:chOff x="4739010" y="1150217"/>
            <a:chExt cx="597469" cy="887155"/>
          </a:xfrm>
        </p:grpSpPr>
        <p:sp>
          <p:nvSpPr>
            <p:cNvPr id="100" name="Google Shape;2619;p74">
              <a:extLst>
                <a:ext uri="{FF2B5EF4-FFF2-40B4-BE49-F238E27FC236}">
                  <a16:creationId xmlns:a16="http://schemas.microsoft.com/office/drawing/2014/main" id="{E308AACB-D277-1D44-ACBC-A3C682A7C796}"/>
                </a:ext>
              </a:extLst>
            </p:cNvPr>
            <p:cNvSpPr/>
            <p:nvPr/>
          </p:nvSpPr>
          <p:spPr>
            <a:xfrm>
              <a:off x="4739010" y="1150217"/>
              <a:ext cx="597469" cy="887155"/>
            </a:xfrm>
            <a:custGeom>
              <a:avLst/>
              <a:gdLst/>
              <a:ahLst/>
              <a:cxnLst/>
              <a:rect l="l" t="t" r="r" b="b"/>
              <a:pathLst>
                <a:path w="22219" h="32992" extrusionOk="0">
                  <a:moveTo>
                    <a:pt x="11085" y="1"/>
                  </a:moveTo>
                  <a:cubicBezTo>
                    <a:pt x="10404" y="1"/>
                    <a:pt x="9724" y="53"/>
                    <a:pt x="9055" y="154"/>
                  </a:cubicBezTo>
                  <a:cubicBezTo>
                    <a:pt x="6031" y="608"/>
                    <a:pt x="3217" y="2007"/>
                    <a:pt x="490" y="4105"/>
                  </a:cubicBezTo>
                  <a:cubicBezTo>
                    <a:pt x="1661" y="5783"/>
                    <a:pt x="2832" y="7461"/>
                    <a:pt x="4108" y="9314"/>
                  </a:cubicBezTo>
                  <a:cubicBezTo>
                    <a:pt x="5594" y="7811"/>
                    <a:pt x="7622" y="6849"/>
                    <a:pt x="9720" y="6639"/>
                  </a:cubicBezTo>
                  <a:cubicBezTo>
                    <a:pt x="9922" y="6621"/>
                    <a:pt x="10127" y="6610"/>
                    <a:pt x="10332" y="6610"/>
                  </a:cubicBezTo>
                  <a:cubicBezTo>
                    <a:pt x="11103" y="6610"/>
                    <a:pt x="11874" y="6761"/>
                    <a:pt x="12482" y="7216"/>
                  </a:cubicBezTo>
                  <a:cubicBezTo>
                    <a:pt x="13443" y="7968"/>
                    <a:pt x="13688" y="9419"/>
                    <a:pt x="13233" y="10555"/>
                  </a:cubicBezTo>
                  <a:cubicBezTo>
                    <a:pt x="12796" y="11709"/>
                    <a:pt x="11783" y="12548"/>
                    <a:pt x="10664" y="13055"/>
                  </a:cubicBezTo>
                  <a:cubicBezTo>
                    <a:pt x="9545" y="13562"/>
                    <a:pt x="8321" y="13754"/>
                    <a:pt x="6958" y="13947"/>
                  </a:cubicBezTo>
                  <a:cubicBezTo>
                    <a:pt x="7028" y="15642"/>
                    <a:pt x="7080" y="17338"/>
                    <a:pt x="7115" y="19173"/>
                  </a:cubicBezTo>
                  <a:cubicBezTo>
                    <a:pt x="7530" y="19160"/>
                    <a:pt x="7948" y="19149"/>
                    <a:pt x="8365" y="19149"/>
                  </a:cubicBezTo>
                  <a:cubicBezTo>
                    <a:pt x="9636" y="19149"/>
                    <a:pt x="10900" y="19259"/>
                    <a:pt x="12045" y="19785"/>
                  </a:cubicBezTo>
                  <a:cubicBezTo>
                    <a:pt x="13566" y="20485"/>
                    <a:pt x="14772" y="22163"/>
                    <a:pt x="14352" y="23771"/>
                  </a:cubicBezTo>
                  <a:cubicBezTo>
                    <a:pt x="14108" y="24750"/>
                    <a:pt x="13321" y="25537"/>
                    <a:pt x="12394" y="25939"/>
                  </a:cubicBezTo>
                  <a:cubicBezTo>
                    <a:pt x="11680" y="26249"/>
                    <a:pt x="10903" y="26372"/>
                    <a:pt x="10120" y="26372"/>
                  </a:cubicBezTo>
                  <a:cubicBezTo>
                    <a:pt x="9888" y="26372"/>
                    <a:pt x="9655" y="26361"/>
                    <a:pt x="9423" y="26341"/>
                  </a:cubicBezTo>
                  <a:cubicBezTo>
                    <a:pt x="7028" y="26183"/>
                    <a:pt x="4685" y="25170"/>
                    <a:pt x="2692" y="23491"/>
                  </a:cubicBezTo>
                  <a:cubicBezTo>
                    <a:pt x="1538" y="25100"/>
                    <a:pt x="612" y="26865"/>
                    <a:pt x="0" y="28806"/>
                  </a:cubicBezTo>
                  <a:cubicBezTo>
                    <a:pt x="2552" y="30781"/>
                    <a:pt x="5507" y="32319"/>
                    <a:pt x="8688" y="32826"/>
                  </a:cubicBezTo>
                  <a:cubicBezTo>
                    <a:pt x="9400" y="32936"/>
                    <a:pt x="10124" y="32992"/>
                    <a:pt x="10847" y="32992"/>
                  </a:cubicBezTo>
                  <a:cubicBezTo>
                    <a:pt x="13356" y="32992"/>
                    <a:pt x="15866" y="32316"/>
                    <a:pt x="17901" y="30851"/>
                  </a:cubicBezTo>
                  <a:cubicBezTo>
                    <a:pt x="20523" y="28980"/>
                    <a:pt x="22219" y="25746"/>
                    <a:pt x="21904" y="22530"/>
                  </a:cubicBezTo>
                  <a:cubicBezTo>
                    <a:pt x="21572" y="19331"/>
                    <a:pt x="19037" y="16376"/>
                    <a:pt x="15786" y="16062"/>
                  </a:cubicBezTo>
                  <a:cubicBezTo>
                    <a:pt x="18810" y="15695"/>
                    <a:pt x="21257" y="12915"/>
                    <a:pt x="21572" y="9873"/>
                  </a:cubicBezTo>
                  <a:cubicBezTo>
                    <a:pt x="21887" y="6832"/>
                    <a:pt x="20278" y="3772"/>
                    <a:pt x="17779" y="2007"/>
                  </a:cubicBezTo>
                  <a:cubicBezTo>
                    <a:pt x="15848" y="634"/>
                    <a:pt x="13464" y="1"/>
                    <a:pt x="11085" y="1"/>
                  </a:cubicBezTo>
                  <a:close/>
                </a:path>
              </a:pathLst>
            </a:custGeom>
            <a:solidFill>
              <a:schemeClr val="lt1"/>
            </a:solidFill>
            <a:ln w="9525" cap="flat" cmpd="sng">
              <a:solidFill>
                <a:schemeClr val="dk1"/>
              </a:solidFill>
              <a:prstDash val="solid"/>
              <a:round/>
              <a:headEnd type="none" w="sm" len="sm"/>
              <a:tailEnd type="none" w="sm" len="sm"/>
            </a:ln>
            <a:effectLst>
              <a:outerShdw dist="28575" dir="28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620;p74">
              <a:extLst>
                <a:ext uri="{FF2B5EF4-FFF2-40B4-BE49-F238E27FC236}">
                  <a16:creationId xmlns:a16="http://schemas.microsoft.com/office/drawing/2014/main" id="{B69FDB72-EE2B-EB22-22CF-42741D2E7F25}"/>
                </a:ext>
              </a:extLst>
            </p:cNvPr>
            <p:cNvSpPr/>
            <p:nvPr/>
          </p:nvSpPr>
          <p:spPr>
            <a:xfrm>
              <a:off x="4793057" y="1776707"/>
              <a:ext cx="193689" cy="193205"/>
            </a:xfrm>
            <a:custGeom>
              <a:avLst/>
              <a:gdLst/>
              <a:ahLst/>
              <a:cxnLst/>
              <a:rect l="l" t="t" r="r" b="b"/>
              <a:pathLst>
                <a:path w="7203" h="7185" extrusionOk="0">
                  <a:moveTo>
                    <a:pt x="1993" y="0"/>
                  </a:moveTo>
                  <a:cubicBezTo>
                    <a:pt x="1172" y="1399"/>
                    <a:pt x="507" y="3024"/>
                    <a:pt x="0" y="4947"/>
                  </a:cubicBezTo>
                  <a:cubicBezTo>
                    <a:pt x="1696" y="6346"/>
                    <a:pt x="3881" y="7150"/>
                    <a:pt x="6084" y="7185"/>
                  </a:cubicBezTo>
                  <a:cubicBezTo>
                    <a:pt x="6451" y="5611"/>
                    <a:pt x="6836" y="3741"/>
                    <a:pt x="7203" y="1871"/>
                  </a:cubicBezTo>
                  <a:cubicBezTo>
                    <a:pt x="5420" y="1224"/>
                    <a:pt x="3706" y="612"/>
                    <a:pt x="1993" y="0"/>
                  </a:cubicBezTo>
                  <a:close/>
                </a:path>
              </a:pathLst>
            </a:custGeom>
            <a:solidFill>
              <a:srgbClr val="E2E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621;p74">
              <a:extLst>
                <a:ext uri="{FF2B5EF4-FFF2-40B4-BE49-F238E27FC236}">
                  <a16:creationId xmlns:a16="http://schemas.microsoft.com/office/drawing/2014/main" id="{A6A21854-7AFA-5A7C-8D27-E5DF683A3C6E}"/>
                </a:ext>
              </a:extLst>
            </p:cNvPr>
            <p:cNvSpPr/>
            <p:nvPr/>
          </p:nvSpPr>
          <p:spPr>
            <a:xfrm>
              <a:off x="4932182" y="1771706"/>
              <a:ext cx="12719" cy="11374"/>
            </a:xfrm>
            <a:custGeom>
              <a:avLst/>
              <a:gdLst/>
              <a:ahLst/>
              <a:cxnLst/>
              <a:rect l="l" t="t" r="r" b="b"/>
              <a:pathLst>
                <a:path w="473" h="423" extrusionOk="0">
                  <a:moveTo>
                    <a:pt x="233" y="1"/>
                  </a:moveTo>
                  <a:cubicBezTo>
                    <a:pt x="147" y="1"/>
                    <a:pt x="64" y="54"/>
                    <a:pt x="36" y="151"/>
                  </a:cubicBezTo>
                  <a:cubicBezTo>
                    <a:pt x="1" y="256"/>
                    <a:pt x="53" y="378"/>
                    <a:pt x="176" y="413"/>
                  </a:cubicBezTo>
                  <a:cubicBezTo>
                    <a:pt x="194" y="419"/>
                    <a:pt x="213" y="422"/>
                    <a:pt x="233" y="422"/>
                  </a:cubicBezTo>
                  <a:cubicBezTo>
                    <a:pt x="321" y="422"/>
                    <a:pt x="409" y="360"/>
                    <a:pt x="438" y="273"/>
                  </a:cubicBezTo>
                  <a:cubicBezTo>
                    <a:pt x="473" y="169"/>
                    <a:pt x="420" y="46"/>
                    <a:pt x="298" y="11"/>
                  </a:cubicBezTo>
                  <a:cubicBezTo>
                    <a:pt x="277" y="4"/>
                    <a:pt x="255" y="1"/>
                    <a:pt x="233"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622;p74">
              <a:extLst>
                <a:ext uri="{FF2B5EF4-FFF2-40B4-BE49-F238E27FC236}">
                  <a16:creationId xmlns:a16="http://schemas.microsoft.com/office/drawing/2014/main" id="{9FE2D983-DF5B-0281-E617-E6B3C2F91110}"/>
                </a:ext>
              </a:extLst>
            </p:cNvPr>
            <p:cNvSpPr/>
            <p:nvPr/>
          </p:nvSpPr>
          <p:spPr>
            <a:xfrm>
              <a:off x="4837236" y="1767511"/>
              <a:ext cx="12719" cy="11374"/>
            </a:xfrm>
            <a:custGeom>
              <a:avLst/>
              <a:gdLst/>
              <a:ahLst/>
              <a:cxnLst/>
              <a:rect l="l" t="t" r="r" b="b"/>
              <a:pathLst>
                <a:path w="473" h="423" extrusionOk="0">
                  <a:moveTo>
                    <a:pt x="252" y="1"/>
                  </a:moveTo>
                  <a:cubicBezTo>
                    <a:pt x="157" y="1"/>
                    <a:pt x="79" y="63"/>
                    <a:pt x="36" y="150"/>
                  </a:cubicBezTo>
                  <a:cubicBezTo>
                    <a:pt x="1" y="255"/>
                    <a:pt x="71" y="377"/>
                    <a:pt x="176" y="412"/>
                  </a:cubicBezTo>
                  <a:cubicBezTo>
                    <a:pt x="197" y="419"/>
                    <a:pt x="219" y="423"/>
                    <a:pt x="241" y="423"/>
                  </a:cubicBezTo>
                  <a:cubicBezTo>
                    <a:pt x="327" y="423"/>
                    <a:pt x="410" y="369"/>
                    <a:pt x="438" y="272"/>
                  </a:cubicBezTo>
                  <a:cubicBezTo>
                    <a:pt x="473" y="167"/>
                    <a:pt x="420" y="45"/>
                    <a:pt x="315" y="10"/>
                  </a:cubicBezTo>
                  <a:cubicBezTo>
                    <a:pt x="294" y="4"/>
                    <a:pt x="273" y="1"/>
                    <a:pt x="252"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623;p74">
              <a:extLst>
                <a:ext uri="{FF2B5EF4-FFF2-40B4-BE49-F238E27FC236}">
                  <a16:creationId xmlns:a16="http://schemas.microsoft.com/office/drawing/2014/main" id="{0DC1A5D3-D003-4298-C76C-40A36BC30B77}"/>
                </a:ext>
              </a:extLst>
            </p:cNvPr>
            <p:cNvSpPr/>
            <p:nvPr/>
          </p:nvSpPr>
          <p:spPr>
            <a:xfrm>
              <a:off x="4862162" y="1775927"/>
              <a:ext cx="12719" cy="11374"/>
            </a:xfrm>
            <a:custGeom>
              <a:avLst/>
              <a:gdLst/>
              <a:ahLst/>
              <a:cxnLst/>
              <a:rect l="l" t="t" r="r" b="b"/>
              <a:pathLst>
                <a:path w="473" h="423" extrusionOk="0">
                  <a:moveTo>
                    <a:pt x="230" y="1"/>
                  </a:moveTo>
                  <a:cubicBezTo>
                    <a:pt x="145" y="1"/>
                    <a:pt x="63" y="51"/>
                    <a:pt x="35" y="134"/>
                  </a:cubicBezTo>
                  <a:cubicBezTo>
                    <a:pt x="0" y="256"/>
                    <a:pt x="53" y="361"/>
                    <a:pt x="175" y="414"/>
                  </a:cubicBezTo>
                  <a:cubicBezTo>
                    <a:pt x="194" y="420"/>
                    <a:pt x="213" y="423"/>
                    <a:pt x="232" y="423"/>
                  </a:cubicBezTo>
                  <a:cubicBezTo>
                    <a:pt x="321" y="423"/>
                    <a:pt x="408" y="360"/>
                    <a:pt x="437" y="274"/>
                  </a:cubicBezTo>
                  <a:cubicBezTo>
                    <a:pt x="472" y="169"/>
                    <a:pt x="402" y="46"/>
                    <a:pt x="297" y="12"/>
                  </a:cubicBezTo>
                  <a:cubicBezTo>
                    <a:pt x="275" y="4"/>
                    <a:pt x="253" y="1"/>
                    <a:pt x="23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624;p74">
              <a:extLst>
                <a:ext uri="{FF2B5EF4-FFF2-40B4-BE49-F238E27FC236}">
                  <a16:creationId xmlns:a16="http://schemas.microsoft.com/office/drawing/2014/main" id="{67BF42EC-BE1B-2749-A6BF-E98A4730C0E9}"/>
                </a:ext>
              </a:extLst>
            </p:cNvPr>
            <p:cNvSpPr/>
            <p:nvPr/>
          </p:nvSpPr>
          <p:spPr>
            <a:xfrm>
              <a:off x="4792116" y="1780176"/>
              <a:ext cx="12719" cy="10944"/>
            </a:xfrm>
            <a:custGeom>
              <a:avLst/>
              <a:gdLst/>
              <a:ahLst/>
              <a:cxnLst/>
              <a:rect l="l" t="t" r="r" b="b"/>
              <a:pathLst>
                <a:path w="473" h="407" extrusionOk="0">
                  <a:moveTo>
                    <a:pt x="231" y="0"/>
                  </a:moveTo>
                  <a:cubicBezTo>
                    <a:pt x="146" y="0"/>
                    <a:pt x="63" y="50"/>
                    <a:pt x="35" y="133"/>
                  </a:cubicBezTo>
                  <a:cubicBezTo>
                    <a:pt x="0" y="238"/>
                    <a:pt x="53" y="360"/>
                    <a:pt x="175" y="395"/>
                  </a:cubicBezTo>
                  <a:cubicBezTo>
                    <a:pt x="197" y="403"/>
                    <a:pt x="220" y="406"/>
                    <a:pt x="242" y="406"/>
                  </a:cubicBezTo>
                  <a:cubicBezTo>
                    <a:pt x="327" y="406"/>
                    <a:pt x="410" y="356"/>
                    <a:pt x="438" y="273"/>
                  </a:cubicBezTo>
                  <a:cubicBezTo>
                    <a:pt x="472" y="151"/>
                    <a:pt x="403" y="46"/>
                    <a:pt x="298" y="11"/>
                  </a:cubicBezTo>
                  <a:cubicBezTo>
                    <a:pt x="276" y="4"/>
                    <a:pt x="253" y="0"/>
                    <a:pt x="23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625;p74">
              <a:extLst>
                <a:ext uri="{FF2B5EF4-FFF2-40B4-BE49-F238E27FC236}">
                  <a16:creationId xmlns:a16="http://schemas.microsoft.com/office/drawing/2014/main" id="{7A2ECE9F-CB1A-4FB4-C3DC-4ECEB5DE1EF9}"/>
                </a:ext>
              </a:extLst>
            </p:cNvPr>
            <p:cNvSpPr/>
            <p:nvPr/>
          </p:nvSpPr>
          <p:spPr>
            <a:xfrm>
              <a:off x="4817015" y="1788162"/>
              <a:ext cx="12262" cy="11401"/>
            </a:xfrm>
            <a:custGeom>
              <a:avLst/>
              <a:gdLst/>
              <a:ahLst/>
              <a:cxnLst/>
              <a:rect l="l" t="t" r="r" b="b"/>
              <a:pathLst>
                <a:path w="456" h="424" extrusionOk="0">
                  <a:moveTo>
                    <a:pt x="226" y="0"/>
                  </a:moveTo>
                  <a:cubicBezTo>
                    <a:pt x="136" y="0"/>
                    <a:pt x="64" y="54"/>
                    <a:pt x="36" y="151"/>
                  </a:cubicBezTo>
                  <a:cubicBezTo>
                    <a:pt x="1" y="256"/>
                    <a:pt x="53" y="378"/>
                    <a:pt x="158" y="413"/>
                  </a:cubicBezTo>
                  <a:cubicBezTo>
                    <a:pt x="180" y="420"/>
                    <a:pt x="202" y="424"/>
                    <a:pt x="224" y="424"/>
                  </a:cubicBezTo>
                  <a:cubicBezTo>
                    <a:pt x="310" y="424"/>
                    <a:pt x="393" y="371"/>
                    <a:pt x="421" y="273"/>
                  </a:cubicBezTo>
                  <a:cubicBezTo>
                    <a:pt x="456" y="168"/>
                    <a:pt x="403" y="46"/>
                    <a:pt x="298" y="11"/>
                  </a:cubicBezTo>
                  <a:cubicBezTo>
                    <a:pt x="273" y="4"/>
                    <a:pt x="249" y="0"/>
                    <a:pt x="226"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626;p74">
              <a:extLst>
                <a:ext uri="{FF2B5EF4-FFF2-40B4-BE49-F238E27FC236}">
                  <a16:creationId xmlns:a16="http://schemas.microsoft.com/office/drawing/2014/main" id="{C0799524-A8BA-B4AF-9166-91204021E7EF}"/>
                </a:ext>
              </a:extLst>
            </p:cNvPr>
            <p:cNvSpPr/>
            <p:nvPr/>
          </p:nvSpPr>
          <p:spPr>
            <a:xfrm>
              <a:off x="4841484" y="1796605"/>
              <a:ext cx="12692" cy="10971"/>
            </a:xfrm>
            <a:custGeom>
              <a:avLst/>
              <a:gdLst/>
              <a:ahLst/>
              <a:cxnLst/>
              <a:rect l="l" t="t" r="r" b="b"/>
              <a:pathLst>
                <a:path w="472" h="408" extrusionOk="0">
                  <a:moveTo>
                    <a:pt x="230" y="1"/>
                  </a:moveTo>
                  <a:cubicBezTo>
                    <a:pt x="145" y="1"/>
                    <a:pt x="63" y="51"/>
                    <a:pt x="35" y="134"/>
                  </a:cubicBezTo>
                  <a:cubicBezTo>
                    <a:pt x="0" y="256"/>
                    <a:pt x="70" y="361"/>
                    <a:pt x="175" y="396"/>
                  </a:cubicBezTo>
                  <a:cubicBezTo>
                    <a:pt x="197" y="404"/>
                    <a:pt x="219" y="407"/>
                    <a:pt x="242" y="407"/>
                  </a:cubicBezTo>
                  <a:cubicBezTo>
                    <a:pt x="327" y="407"/>
                    <a:pt x="409" y="357"/>
                    <a:pt x="437" y="274"/>
                  </a:cubicBezTo>
                  <a:cubicBezTo>
                    <a:pt x="472" y="169"/>
                    <a:pt x="420" y="47"/>
                    <a:pt x="297" y="12"/>
                  </a:cubicBezTo>
                  <a:cubicBezTo>
                    <a:pt x="275" y="4"/>
                    <a:pt x="253" y="1"/>
                    <a:pt x="23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627;p74">
              <a:extLst>
                <a:ext uri="{FF2B5EF4-FFF2-40B4-BE49-F238E27FC236}">
                  <a16:creationId xmlns:a16="http://schemas.microsoft.com/office/drawing/2014/main" id="{0B77875F-8024-2A33-8E95-88EB51DE16BB}"/>
                </a:ext>
              </a:extLst>
            </p:cNvPr>
            <p:cNvSpPr/>
            <p:nvPr/>
          </p:nvSpPr>
          <p:spPr>
            <a:xfrm>
              <a:off x="4866384" y="1804645"/>
              <a:ext cx="12719" cy="11374"/>
            </a:xfrm>
            <a:custGeom>
              <a:avLst/>
              <a:gdLst/>
              <a:ahLst/>
              <a:cxnLst/>
              <a:rect l="l" t="t" r="r" b="b"/>
              <a:pathLst>
                <a:path w="473" h="423" extrusionOk="0">
                  <a:moveTo>
                    <a:pt x="241" y="1"/>
                  </a:moveTo>
                  <a:cubicBezTo>
                    <a:pt x="152" y="1"/>
                    <a:pt x="64" y="63"/>
                    <a:pt x="35" y="150"/>
                  </a:cubicBezTo>
                  <a:cubicBezTo>
                    <a:pt x="1" y="255"/>
                    <a:pt x="53" y="377"/>
                    <a:pt x="158" y="412"/>
                  </a:cubicBezTo>
                  <a:cubicBezTo>
                    <a:pt x="183" y="419"/>
                    <a:pt x="207" y="423"/>
                    <a:pt x="230" y="423"/>
                  </a:cubicBezTo>
                  <a:cubicBezTo>
                    <a:pt x="321" y="423"/>
                    <a:pt x="396" y="369"/>
                    <a:pt x="438" y="272"/>
                  </a:cubicBezTo>
                  <a:cubicBezTo>
                    <a:pt x="473" y="167"/>
                    <a:pt x="403" y="45"/>
                    <a:pt x="298" y="10"/>
                  </a:cubicBezTo>
                  <a:cubicBezTo>
                    <a:pt x="279" y="4"/>
                    <a:pt x="260" y="1"/>
                    <a:pt x="241"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628;p74">
              <a:extLst>
                <a:ext uri="{FF2B5EF4-FFF2-40B4-BE49-F238E27FC236}">
                  <a16:creationId xmlns:a16="http://schemas.microsoft.com/office/drawing/2014/main" id="{9374B094-C995-9976-6133-491A0F2C7475}"/>
                </a:ext>
              </a:extLst>
            </p:cNvPr>
            <p:cNvSpPr/>
            <p:nvPr/>
          </p:nvSpPr>
          <p:spPr>
            <a:xfrm>
              <a:off x="4890826" y="1813061"/>
              <a:ext cx="12719" cy="11132"/>
            </a:xfrm>
            <a:custGeom>
              <a:avLst/>
              <a:gdLst/>
              <a:ahLst/>
              <a:cxnLst/>
              <a:rect l="l" t="t" r="r" b="b"/>
              <a:pathLst>
                <a:path w="473" h="414" extrusionOk="0">
                  <a:moveTo>
                    <a:pt x="241" y="1"/>
                  </a:moveTo>
                  <a:cubicBezTo>
                    <a:pt x="151" y="1"/>
                    <a:pt x="77" y="51"/>
                    <a:pt x="36" y="134"/>
                  </a:cubicBezTo>
                  <a:cubicBezTo>
                    <a:pt x="1" y="256"/>
                    <a:pt x="70" y="361"/>
                    <a:pt x="175" y="396"/>
                  </a:cubicBezTo>
                  <a:cubicBezTo>
                    <a:pt x="200" y="408"/>
                    <a:pt x="225" y="414"/>
                    <a:pt x="250" y="414"/>
                  </a:cubicBezTo>
                  <a:cubicBezTo>
                    <a:pt x="333" y="414"/>
                    <a:pt x="411" y="354"/>
                    <a:pt x="438" y="274"/>
                  </a:cubicBezTo>
                  <a:cubicBezTo>
                    <a:pt x="473" y="169"/>
                    <a:pt x="420" y="47"/>
                    <a:pt x="315" y="12"/>
                  </a:cubicBezTo>
                  <a:cubicBezTo>
                    <a:pt x="290" y="4"/>
                    <a:pt x="265" y="1"/>
                    <a:pt x="241"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629;p74">
              <a:extLst>
                <a:ext uri="{FF2B5EF4-FFF2-40B4-BE49-F238E27FC236}">
                  <a16:creationId xmlns:a16="http://schemas.microsoft.com/office/drawing/2014/main" id="{D54346C4-A6B0-5AC9-2A23-5A3CA4D97FF6}"/>
                </a:ext>
              </a:extLst>
            </p:cNvPr>
            <p:cNvSpPr/>
            <p:nvPr/>
          </p:nvSpPr>
          <p:spPr>
            <a:xfrm>
              <a:off x="4915752" y="1821101"/>
              <a:ext cx="12719" cy="11374"/>
            </a:xfrm>
            <a:custGeom>
              <a:avLst/>
              <a:gdLst/>
              <a:ahLst/>
              <a:cxnLst/>
              <a:rect l="l" t="t" r="r" b="b"/>
              <a:pathLst>
                <a:path w="473" h="423" extrusionOk="0">
                  <a:moveTo>
                    <a:pt x="240" y="1"/>
                  </a:moveTo>
                  <a:cubicBezTo>
                    <a:pt x="152" y="1"/>
                    <a:pt x="64" y="63"/>
                    <a:pt x="35" y="150"/>
                  </a:cubicBezTo>
                  <a:cubicBezTo>
                    <a:pt x="0" y="254"/>
                    <a:pt x="53" y="377"/>
                    <a:pt x="175" y="412"/>
                  </a:cubicBezTo>
                  <a:cubicBezTo>
                    <a:pt x="196" y="419"/>
                    <a:pt x="218" y="422"/>
                    <a:pt x="240" y="422"/>
                  </a:cubicBezTo>
                  <a:cubicBezTo>
                    <a:pt x="326" y="422"/>
                    <a:pt x="409" y="369"/>
                    <a:pt x="437" y="272"/>
                  </a:cubicBezTo>
                  <a:cubicBezTo>
                    <a:pt x="472" y="167"/>
                    <a:pt x="402" y="45"/>
                    <a:pt x="297" y="10"/>
                  </a:cubicBezTo>
                  <a:cubicBezTo>
                    <a:pt x="279" y="4"/>
                    <a:pt x="260" y="1"/>
                    <a:pt x="24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630;p74">
              <a:extLst>
                <a:ext uri="{FF2B5EF4-FFF2-40B4-BE49-F238E27FC236}">
                  <a16:creationId xmlns:a16="http://schemas.microsoft.com/office/drawing/2014/main" id="{4BCC4138-5AB2-AA8E-719B-3C7626C91E93}"/>
                </a:ext>
              </a:extLst>
            </p:cNvPr>
            <p:cNvSpPr/>
            <p:nvPr/>
          </p:nvSpPr>
          <p:spPr>
            <a:xfrm>
              <a:off x="4887062" y="1783967"/>
              <a:ext cx="12262" cy="11374"/>
            </a:xfrm>
            <a:custGeom>
              <a:avLst/>
              <a:gdLst/>
              <a:ahLst/>
              <a:cxnLst/>
              <a:rect l="l" t="t" r="r" b="b"/>
              <a:pathLst>
                <a:path w="456" h="423" extrusionOk="0">
                  <a:moveTo>
                    <a:pt x="241" y="1"/>
                  </a:moveTo>
                  <a:cubicBezTo>
                    <a:pt x="152" y="1"/>
                    <a:pt x="64" y="63"/>
                    <a:pt x="36" y="150"/>
                  </a:cubicBezTo>
                  <a:cubicBezTo>
                    <a:pt x="1" y="254"/>
                    <a:pt x="53" y="377"/>
                    <a:pt x="158" y="412"/>
                  </a:cubicBezTo>
                  <a:cubicBezTo>
                    <a:pt x="183" y="419"/>
                    <a:pt x="207" y="422"/>
                    <a:pt x="230" y="422"/>
                  </a:cubicBezTo>
                  <a:cubicBezTo>
                    <a:pt x="320" y="422"/>
                    <a:pt x="392" y="369"/>
                    <a:pt x="420" y="272"/>
                  </a:cubicBezTo>
                  <a:cubicBezTo>
                    <a:pt x="455" y="167"/>
                    <a:pt x="403" y="45"/>
                    <a:pt x="298" y="10"/>
                  </a:cubicBezTo>
                  <a:cubicBezTo>
                    <a:pt x="279" y="4"/>
                    <a:pt x="260" y="1"/>
                    <a:pt x="241"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631;p74">
              <a:extLst>
                <a:ext uri="{FF2B5EF4-FFF2-40B4-BE49-F238E27FC236}">
                  <a16:creationId xmlns:a16="http://schemas.microsoft.com/office/drawing/2014/main" id="{66CB4617-1974-5E93-4DA6-90ED4F9AFB10}"/>
                </a:ext>
              </a:extLst>
            </p:cNvPr>
            <p:cNvSpPr/>
            <p:nvPr/>
          </p:nvSpPr>
          <p:spPr>
            <a:xfrm>
              <a:off x="4911504" y="1792384"/>
              <a:ext cx="12719" cy="11374"/>
            </a:xfrm>
            <a:custGeom>
              <a:avLst/>
              <a:gdLst/>
              <a:ahLst/>
              <a:cxnLst/>
              <a:rect l="l" t="t" r="r" b="b"/>
              <a:pathLst>
                <a:path w="473" h="423" extrusionOk="0">
                  <a:moveTo>
                    <a:pt x="231" y="1"/>
                  </a:moveTo>
                  <a:cubicBezTo>
                    <a:pt x="146" y="1"/>
                    <a:pt x="63" y="51"/>
                    <a:pt x="36" y="134"/>
                  </a:cubicBezTo>
                  <a:cubicBezTo>
                    <a:pt x="1" y="256"/>
                    <a:pt x="71" y="361"/>
                    <a:pt x="176" y="413"/>
                  </a:cubicBezTo>
                  <a:cubicBezTo>
                    <a:pt x="194" y="420"/>
                    <a:pt x="213" y="423"/>
                    <a:pt x="232" y="423"/>
                  </a:cubicBezTo>
                  <a:cubicBezTo>
                    <a:pt x="321" y="423"/>
                    <a:pt x="409" y="360"/>
                    <a:pt x="438" y="274"/>
                  </a:cubicBezTo>
                  <a:cubicBezTo>
                    <a:pt x="473" y="169"/>
                    <a:pt x="420" y="46"/>
                    <a:pt x="298" y="11"/>
                  </a:cubicBezTo>
                  <a:cubicBezTo>
                    <a:pt x="276" y="4"/>
                    <a:pt x="253" y="1"/>
                    <a:pt x="231"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632;p74">
              <a:extLst>
                <a:ext uri="{FF2B5EF4-FFF2-40B4-BE49-F238E27FC236}">
                  <a16:creationId xmlns:a16="http://schemas.microsoft.com/office/drawing/2014/main" id="{FE2DC8F9-A6AB-56A4-ED1E-5AF25EC0E904}"/>
                </a:ext>
              </a:extLst>
            </p:cNvPr>
            <p:cNvSpPr/>
            <p:nvPr/>
          </p:nvSpPr>
          <p:spPr>
            <a:xfrm>
              <a:off x="4936430" y="1800424"/>
              <a:ext cx="12719" cy="11374"/>
            </a:xfrm>
            <a:custGeom>
              <a:avLst/>
              <a:gdLst/>
              <a:ahLst/>
              <a:cxnLst/>
              <a:rect l="l" t="t" r="r" b="b"/>
              <a:pathLst>
                <a:path w="473" h="423" extrusionOk="0">
                  <a:moveTo>
                    <a:pt x="241" y="0"/>
                  </a:moveTo>
                  <a:cubicBezTo>
                    <a:pt x="152" y="0"/>
                    <a:pt x="64" y="63"/>
                    <a:pt x="35" y="149"/>
                  </a:cubicBezTo>
                  <a:cubicBezTo>
                    <a:pt x="0" y="254"/>
                    <a:pt x="53" y="377"/>
                    <a:pt x="158" y="412"/>
                  </a:cubicBezTo>
                  <a:cubicBezTo>
                    <a:pt x="183" y="419"/>
                    <a:pt x="209" y="422"/>
                    <a:pt x="233" y="422"/>
                  </a:cubicBezTo>
                  <a:cubicBezTo>
                    <a:pt x="327" y="422"/>
                    <a:pt x="410" y="372"/>
                    <a:pt x="437" y="289"/>
                  </a:cubicBezTo>
                  <a:cubicBezTo>
                    <a:pt x="472" y="167"/>
                    <a:pt x="402" y="45"/>
                    <a:pt x="297" y="10"/>
                  </a:cubicBezTo>
                  <a:cubicBezTo>
                    <a:pt x="279" y="3"/>
                    <a:pt x="260" y="0"/>
                    <a:pt x="24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633;p74">
              <a:extLst>
                <a:ext uri="{FF2B5EF4-FFF2-40B4-BE49-F238E27FC236}">
                  <a16:creationId xmlns:a16="http://schemas.microsoft.com/office/drawing/2014/main" id="{12C9174A-121F-9A1A-E6FF-00235256DBAD}"/>
                </a:ext>
              </a:extLst>
            </p:cNvPr>
            <p:cNvSpPr/>
            <p:nvPr/>
          </p:nvSpPr>
          <p:spPr>
            <a:xfrm>
              <a:off x="4820780" y="1817122"/>
              <a:ext cx="12719" cy="11132"/>
            </a:xfrm>
            <a:custGeom>
              <a:avLst/>
              <a:gdLst/>
              <a:ahLst/>
              <a:cxnLst/>
              <a:rect l="l" t="t" r="r" b="b"/>
              <a:pathLst>
                <a:path w="473" h="414" extrusionOk="0">
                  <a:moveTo>
                    <a:pt x="231" y="0"/>
                  </a:moveTo>
                  <a:cubicBezTo>
                    <a:pt x="141" y="0"/>
                    <a:pt x="63" y="60"/>
                    <a:pt x="36" y="140"/>
                  </a:cubicBezTo>
                  <a:cubicBezTo>
                    <a:pt x="1" y="245"/>
                    <a:pt x="71" y="368"/>
                    <a:pt x="176" y="402"/>
                  </a:cubicBezTo>
                  <a:cubicBezTo>
                    <a:pt x="198" y="410"/>
                    <a:pt x="220" y="413"/>
                    <a:pt x="243" y="413"/>
                  </a:cubicBezTo>
                  <a:cubicBezTo>
                    <a:pt x="328" y="413"/>
                    <a:pt x="410" y="363"/>
                    <a:pt x="438" y="280"/>
                  </a:cubicBezTo>
                  <a:cubicBezTo>
                    <a:pt x="473" y="158"/>
                    <a:pt x="420" y="53"/>
                    <a:pt x="316" y="18"/>
                  </a:cubicBezTo>
                  <a:cubicBezTo>
                    <a:pt x="287" y="6"/>
                    <a:pt x="258" y="0"/>
                    <a:pt x="23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634;p74">
              <a:extLst>
                <a:ext uri="{FF2B5EF4-FFF2-40B4-BE49-F238E27FC236}">
                  <a16:creationId xmlns:a16="http://schemas.microsoft.com/office/drawing/2014/main" id="{D17375D1-BC63-3FF6-CFB7-40A505B33FDD}"/>
                </a:ext>
              </a:extLst>
            </p:cNvPr>
            <p:cNvSpPr/>
            <p:nvPr/>
          </p:nvSpPr>
          <p:spPr>
            <a:xfrm>
              <a:off x="4845706" y="1825296"/>
              <a:ext cx="12719" cy="11374"/>
            </a:xfrm>
            <a:custGeom>
              <a:avLst/>
              <a:gdLst/>
              <a:ahLst/>
              <a:cxnLst/>
              <a:rect l="l" t="t" r="r" b="b"/>
              <a:pathLst>
                <a:path w="473" h="423" extrusionOk="0">
                  <a:moveTo>
                    <a:pt x="232" y="0"/>
                  </a:moveTo>
                  <a:cubicBezTo>
                    <a:pt x="146" y="0"/>
                    <a:pt x="63" y="54"/>
                    <a:pt x="35" y="151"/>
                  </a:cubicBezTo>
                  <a:cubicBezTo>
                    <a:pt x="0" y="256"/>
                    <a:pt x="53" y="378"/>
                    <a:pt x="175" y="413"/>
                  </a:cubicBezTo>
                  <a:cubicBezTo>
                    <a:pt x="194" y="419"/>
                    <a:pt x="213" y="422"/>
                    <a:pt x="232" y="422"/>
                  </a:cubicBezTo>
                  <a:cubicBezTo>
                    <a:pt x="321" y="422"/>
                    <a:pt x="409" y="360"/>
                    <a:pt x="437" y="273"/>
                  </a:cubicBezTo>
                  <a:cubicBezTo>
                    <a:pt x="472" y="168"/>
                    <a:pt x="402" y="46"/>
                    <a:pt x="298" y="11"/>
                  </a:cubicBezTo>
                  <a:cubicBezTo>
                    <a:pt x="276" y="4"/>
                    <a:pt x="254" y="0"/>
                    <a:pt x="23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635;p74">
              <a:extLst>
                <a:ext uri="{FF2B5EF4-FFF2-40B4-BE49-F238E27FC236}">
                  <a16:creationId xmlns:a16="http://schemas.microsoft.com/office/drawing/2014/main" id="{B48EC913-88EE-A068-7918-D0EF5DDF3477}"/>
                </a:ext>
              </a:extLst>
            </p:cNvPr>
            <p:cNvSpPr/>
            <p:nvPr/>
          </p:nvSpPr>
          <p:spPr>
            <a:xfrm>
              <a:off x="4800102" y="1837557"/>
              <a:ext cx="12719" cy="11374"/>
            </a:xfrm>
            <a:custGeom>
              <a:avLst/>
              <a:gdLst/>
              <a:ahLst/>
              <a:cxnLst/>
              <a:rect l="l" t="t" r="r" b="b"/>
              <a:pathLst>
                <a:path w="473" h="423" extrusionOk="0">
                  <a:moveTo>
                    <a:pt x="252" y="0"/>
                  </a:moveTo>
                  <a:cubicBezTo>
                    <a:pt x="158" y="0"/>
                    <a:pt x="82" y="63"/>
                    <a:pt x="53" y="149"/>
                  </a:cubicBezTo>
                  <a:cubicBezTo>
                    <a:pt x="1" y="254"/>
                    <a:pt x="71" y="377"/>
                    <a:pt x="175" y="412"/>
                  </a:cubicBezTo>
                  <a:cubicBezTo>
                    <a:pt x="197" y="419"/>
                    <a:pt x="220" y="422"/>
                    <a:pt x="242" y="422"/>
                  </a:cubicBezTo>
                  <a:cubicBezTo>
                    <a:pt x="328" y="422"/>
                    <a:pt x="410" y="372"/>
                    <a:pt x="438" y="289"/>
                  </a:cubicBezTo>
                  <a:cubicBezTo>
                    <a:pt x="473" y="167"/>
                    <a:pt x="420" y="45"/>
                    <a:pt x="315" y="10"/>
                  </a:cubicBezTo>
                  <a:cubicBezTo>
                    <a:pt x="294" y="3"/>
                    <a:pt x="273" y="0"/>
                    <a:pt x="25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636;p74">
              <a:extLst>
                <a:ext uri="{FF2B5EF4-FFF2-40B4-BE49-F238E27FC236}">
                  <a16:creationId xmlns:a16="http://schemas.microsoft.com/office/drawing/2014/main" id="{61F1454D-1FBA-0892-D9E6-1A267D80DDE1}"/>
                </a:ext>
              </a:extLst>
            </p:cNvPr>
            <p:cNvSpPr/>
            <p:nvPr/>
          </p:nvSpPr>
          <p:spPr>
            <a:xfrm>
              <a:off x="4825028" y="1845974"/>
              <a:ext cx="12719" cy="11374"/>
            </a:xfrm>
            <a:custGeom>
              <a:avLst/>
              <a:gdLst/>
              <a:ahLst/>
              <a:cxnLst/>
              <a:rect l="l" t="t" r="r" b="b"/>
              <a:pathLst>
                <a:path w="473" h="423" extrusionOk="0">
                  <a:moveTo>
                    <a:pt x="230" y="0"/>
                  </a:moveTo>
                  <a:cubicBezTo>
                    <a:pt x="145" y="0"/>
                    <a:pt x="63" y="51"/>
                    <a:pt x="35" y="134"/>
                  </a:cubicBezTo>
                  <a:cubicBezTo>
                    <a:pt x="0" y="256"/>
                    <a:pt x="53" y="378"/>
                    <a:pt x="175" y="413"/>
                  </a:cubicBezTo>
                  <a:cubicBezTo>
                    <a:pt x="194" y="419"/>
                    <a:pt x="213" y="422"/>
                    <a:pt x="232" y="422"/>
                  </a:cubicBezTo>
                  <a:cubicBezTo>
                    <a:pt x="320" y="422"/>
                    <a:pt x="408" y="360"/>
                    <a:pt x="437" y="273"/>
                  </a:cubicBezTo>
                  <a:cubicBezTo>
                    <a:pt x="472" y="169"/>
                    <a:pt x="420" y="46"/>
                    <a:pt x="297" y="11"/>
                  </a:cubicBezTo>
                  <a:cubicBezTo>
                    <a:pt x="275" y="4"/>
                    <a:pt x="253" y="0"/>
                    <a:pt x="23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637;p74">
              <a:extLst>
                <a:ext uri="{FF2B5EF4-FFF2-40B4-BE49-F238E27FC236}">
                  <a16:creationId xmlns:a16="http://schemas.microsoft.com/office/drawing/2014/main" id="{FBD5ECA0-2812-0849-8054-A60B4CDBF3C5}"/>
                </a:ext>
              </a:extLst>
            </p:cNvPr>
            <p:cNvSpPr/>
            <p:nvPr/>
          </p:nvSpPr>
          <p:spPr>
            <a:xfrm>
              <a:off x="4849928" y="1854014"/>
              <a:ext cx="12719" cy="11374"/>
            </a:xfrm>
            <a:custGeom>
              <a:avLst/>
              <a:gdLst/>
              <a:ahLst/>
              <a:cxnLst/>
              <a:rect l="l" t="t" r="r" b="b"/>
              <a:pathLst>
                <a:path w="473" h="423" extrusionOk="0">
                  <a:moveTo>
                    <a:pt x="241" y="0"/>
                  </a:moveTo>
                  <a:cubicBezTo>
                    <a:pt x="152" y="0"/>
                    <a:pt x="64" y="63"/>
                    <a:pt x="36" y="149"/>
                  </a:cubicBezTo>
                  <a:cubicBezTo>
                    <a:pt x="1" y="254"/>
                    <a:pt x="53" y="377"/>
                    <a:pt x="158" y="411"/>
                  </a:cubicBezTo>
                  <a:cubicBezTo>
                    <a:pt x="184" y="419"/>
                    <a:pt x="208" y="422"/>
                    <a:pt x="232" y="422"/>
                  </a:cubicBezTo>
                  <a:cubicBezTo>
                    <a:pt x="321" y="422"/>
                    <a:pt x="393" y="372"/>
                    <a:pt x="420" y="289"/>
                  </a:cubicBezTo>
                  <a:cubicBezTo>
                    <a:pt x="473" y="167"/>
                    <a:pt x="403" y="62"/>
                    <a:pt x="298" y="9"/>
                  </a:cubicBezTo>
                  <a:cubicBezTo>
                    <a:pt x="279" y="3"/>
                    <a:pt x="260" y="0"/>
                    <a:pt x="24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638;p74">
              <a:extLst>
                <a:ext uri="{FF2B5EF4-FFF2-40B4-BE49-F238E27FC236}">
                  <a16:creationId xmlns:a16="http://schemas.microsoft.com/office/drawing/2014/main" id="{92CAE26E-B52B-2F57-7940-A85E9292D8D3}"/>
                </a:ext>
              </a:extLst>
            </p:cNvPr>
            <p:cNvSpPr/>
            <p:nvPr/>
          </p:nvSpPr>
          <p:spPr>
            <a:xfrm>
              <a:off x="4874370" y="1862430"/>
              <a:ext cx="12719" cy="11374"/>
            </a:xfrm>
            <a:custGeom>
              <a:avLst/>
              <a:gdLst/>
              <a:ahLst/>
              <a:cxnLst/>
              <a:rect l="l" t="t" r="r" b="b"/>
              <a:pathLst>
                <a:path w="473" h="423" extrusionOk="0">
                  <a:moveTo>
                    <a:pt x="243" y="0"/>
                  </a:moveTo>
                  <a:cubicBezTo>
                    <a:pt x="152" y="0"/>
                    <a:pt x="77" y="54"/>
                    <a:pt x="36" y="151"/>
                  </a:cubicBezTo>
                  <a:cubicBezTo>
                    <a:pt x="1" y="256"/>
                    <a:pt x="71" y="378"/>
                    <a:pt x="176" y="413"/>
                  </a:cubicBezTo>
                  <a:cubicBezTo>
                    <a:pt x="194" y="419"/>
                    <a:pt x="213" y="422"/>
                    <a:pt x="232" y="422"/>
                  </a:cubicBezTo>
                  <a:cubicBezTo>
                    <a:pt x="321" y="422"/>
                    <a:pt x="409" y="360"/>
                    <a:pt x="438" y="273"/>
                  </a:cubicBezTo>
                  <a:cubicBezTo>
                    <a:pt x="473" y="168"/>
                    <a:pt x="420" y="46"/>
                    <a:pt x="315" y="11"/>
                  </a:cubicBezTo>
                  <a:cubicBezTo>
                    <a:pt x="290" y="4"/>
                    <a:pt x="266" y="0"/>
                    <a:pt x="24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639;p74">
              <a:extLst>
                <a:ext uri="{FF2B5EF4-FFF2-40B4-BE49-F238E27FC236}">
                  <a16:creationId xmlns:a16="http://schemas.microsoft.com/office/drawing/2014/main" id="{BCF40611-F3C0-7C32-0F6B-0E8EAD965B80}"/>
                </a:ext>
              </a:extLst>
            </p:cNvPr>
            <p:cNvSpPr/>
            <p:nvPr/>
          </p:nvSpPr>
          <p:spPr>
            <a:xfrm>
              <a:off x="4899296" y="1870470"/>
              <a:ext cx="12719" cy="11374"/>
            </a:xfrm>
            <a:custGeom>
              <a:avLst/>
              <a:gdLst/>
              <a:ahLst/>
              <a:cxnLst/>
              <a:rect l="l" t="t" r="r" b="b"/>
              <a:pathLst>
                <a:path w="473" h="423" extrusionOk="0">
                  <a:moveTo>
                    <a:pt x="241" y="0"/>
                  </a:moveTo>
                  <a:cubicBezTo>
                    <a:pt x="152" y="0"/>
                    <a:pt x="64" y="63"/>
                    <a:pt x="35" y="149"/>
                  </a:cubicBezTo>
                  <a:cubicBezTo>
                    <a:pt x="0" y="254"/>
                    <a:pt x="53" y="376"/>
                    <a:pt x="175" y="411"/>
                  </a:cubicBezTo>
                  <a:cubicBezTo>
                    <a:pt x="197" y="419"/>
                    <a:pt x="220" y="422"/>
                    <a:pt x="242" y="422"/>
                  </a:cubicBezTo>
                  <a:cubicBezTo>
                    <a:pt x="327" y="422"/>
                    <a:pt x="410" y="372"/>
                    <a:pt x="437" y="289"/>
                  </a:cubicBezTo>
                  <a:cubicBezTo>
                    <a:pt x="472" y="167"/>
                    <a:pt x="402" y="62"/>
                    <a:pt x="297" y="9"/>
                  </a:cubicBezTo>
                  <a:cubicBezTo>
                    <a:pt x="279" y="3"/>
                    <a:pt x="260" y="0"/>
                    <a:pt x="24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640;p74">
              <a:extLst>
                <a:ext uri="{FF2B5EF4-FFF2-40B4-BE49-F238E27FC236}">
                  <a16:creationId xmlns:a16="http://schemas.microsoft.com/office/drawing/2014/main" id="{DF0D91AB-7E5D-3FEC-3DF9-198D4025C299}"/>
                </a:ext>
              </a:extLst>
            </p:cNvPr>
            <p:cNvSpPr/>
            <p:nvPr/>
          </p:nvSpPr>
          <p:spPr>
            <a:xfrm>
              <a:off x="4796338" y="1808840"/>
              <a:ext cx="12719" cy="11374"/>
            </a:xfrm>
            <a:custGeom>
              <a:avLst/>
              <a:gdLst/>
              <a:ahLst/>
              <a:cxnLst/>
              <a:rect l="l" t="t" r="r" b="b"/>
              <a:pathLst>
                <a:path w="473" h="423" extrusionOk="0">
                  <a:moveTo>
                    <a:pt x="232" y="1"/>
                  </a:moveTo>
                  <a:cubicBezTo>
                    <a:pt x="147" y="1"/>
                    <a:pt x="64" y="54"/>
                    <a:pt x="36" y="151"/>
                  </a:cubicBezTo>
                  <a:cubicBezTo>
                    <a:pt x="1" y="256"/>
                    <a:pt x="53" y="378"/>
                    <a:pt x="158" y="413"/>
                  </a:cubicBezTo>
                  <a:cubicBezTo>
                    <a:pt x="180" y="419"/>
                    <a:pt x="201" y="422"/>
                    <a:pt x="221" y="422"/>
                  </a:cubicBezTo>
                  <a:cubicBezTo>
                    <a:pt x="315" y="422"/>
                    <a:pt x="392" y="360"/>
                    <a:pt x="420" y="273"/>
                  </a:cubicBezTo>
                  <a:cubicBezTo>
                    <a:pt x="473" y="169"/>
                    <a:pt x="403" y="46"/>
                    <a:pt x="298" y="11"/>
                  </a:cubicBezTo>
                  <a:cubicBezTo>
                    <a:pt x="277" y="4"/>
                    <a:pt x="254" y="1"/>
                    <a:pt x="232"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641;p74">
              <a:extLst>
                <a:ext uri="{FF2B5EF4-FFF2-40B4-BE49-F238E27FC236}">
                  <a16:creationId xmlns:a16="http://schemas.microsoft.com/office/drawing/2014/main" id="{06936EE6-45C9-A0DB-798B-3EE7BE476203}"/>
                </a:ext>
              </a:extLst>
            </p:cNvPr>
            <p:cNvSpPr/>
            <p:nvPr/>
          </p:nvSpPr>
          <p:spPr>
            <a:xfrm>
              <a:off x="4870605" y="1833551"/>
              <a:ext cx="12262" cy="11159"/>
            </a:xfrm>
            <a:custGeom>
              <a:avLst/>
              <a:gdLst/>
              <a:ahLst/>
              <a:cxnLst/>
              <a:rect l="l" t="t" r="r" b="b"/>
              <a:pathLst>
                <a:path w="456" h="415" extrusionOk="0">
                  <a:moveTo>
                    <a:pt x="216" y="1"/>
                  </a:moveTo>
                  <a:cubicBezTo>
                    <a:pt x="130" y="1"/>
                    <a:pt x="63" y="61"/>
                    <a:pt x="36" y="141"/>
                  </a:cubicBezTo>
                  <a:cubicBezTo>
                    <a:pt x="1" y="246"/>
                    <a:pt x="53" y="368"/>
                    <a:pt x="158" y="403"/>
                  </a:cubicBezTo>
                  <a:cubicBezTo>
                    <a:pt x="180" y="411"/>
                    <a:pt x="203" y="414"/>
                    <a:pt x="225" y="414"/>
                  </a:cubicBezTo>
                  <a:cubicBezTo>
                    <a:pt x="310" y="414"/>
                    <a:pt x="393" y="364"/>
                    <a:pt x="420" y="281"/>
                  </a:cubicBezTo>
                  <a:cubicBezTo>
                    <a:pt x="455" y="159"/>
                    <a:pt x="403" y="54"/>
                    <a:pt x="298" y="19"/>
                  </a:cubicBezTo>
                  <a:cubicBezTo>
                    <a:pt x="269" y="6"/>
                    <a:pt x="242" y="1"/>
                    <a:pt x="216"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642;p74">
              <a:extLst>
                <a:ext uri="{FF2B5EF4-FFF2-40B4-BE49-F238E27FC236}">
                  <a16:creationId xmlns:a16="http://schemas.microsoft.com/office/drawing/2014/main" id="{B52E5573-7179-9996-F269-A33167652673}"/>
                </a:ext>
              </a:extLst>
            </p:cNvPr>
            <p:cNvSpPr/>
            <p:nvPr/>
          </p:nvSpPr>
          <p:spPr>
            <a:xfrm>
              <a:off x="4895048" y="1841752"/>
              <a:ext cx="12719" cy="11374"/>
            </a:xfrm>
            <a:custGeom>
              <a:avLst/>
              <a:gdLst/>
              <a:ahLst/>
              <a:cxnLst/>
              <a:rect l="l" t="t" r="r" b="b"/>
              <a:pathLst>
                <a:path w="473" h="423" extrusionOk="0">
                  <a:moveTo>
                    <a:pt x="233" y="0"/>
                  </a:moveTo>
                  <a:cubicBezTo>
                    <a:pt x="147" y="0"/>
                    <a:pt x="64" y="53"/>
                    <a:pt x="36" y="151"/>
                  </a:cubicBezTo>
                  <a:cubicBezTo>
                    <a:pt x="1" y="256"/>
                    <a:pt x="71" y="378"/>
                    <a:pt x="176" y="413"/>
                  </a:cubicBezTo>
                  <a:cubicBezTo>
                    <a:pt x="194" y="419"/>
                    <a:pt x="213" y="422"/>
                    <a:pt x="233" y="422"/>
                  </a:cubicBezTo>
                  <a:cubicBezTo>
                    <a:pt x="321" y="422"/>
                    <a:pt x="409" y="359"/>
                    <a:pt x="438" y="273"/>
                  </a:cubicBezTo>
                  <a:cubicBezTo>
                    <a:pt x="473" y="168"/>
                    <a:pt x="420" y="46"/>
                    <a:pt x="298" y="11"/>
                  </a:cubicBezTo>
                  <a:cubicBezTo>
                    <a:pt x="277" y="4"/>
                    <a:pt x="255" y="0"/>
                    <a:pt x="23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643;p74">
              <a:extLst>
                <a:ext uri="{FF2B5EF4-FFF2-40B4-BE49-F238E27FC236}">
                  <a16:creationId xmlns:a16="http://schemas.microsoft.com/office/drawing/2014/main" id="{30BA7546-A8C0-B1C1-6F8C-109CD6EA5CF1}"/>
                </a:ext>
              </a:extLst>
            </p:cNvPr>
            <p:cNvSpPr/>
            <p:nvPr/>
          </p:nvSpPr>
          <p:spPr>
            <a:xfrm>
              <a:off x="4919974" y="1850195"/>
              <a:ext cx="12719" cy="10944"/>
            </a:xfrm>
            <a:custGeom>
              <a:avLst/>
              <a:gdLst/>
              <a:ahLst/>
              <a:cxnLst/>
              <a:rect l="l" t="t" r="r" b="b"/>
              <a:pathLst>
                <a:path w="473" h="407" extrusionOk="0">
                  <a:moveTo>
                    <a:pt x="231" y="1"/>
                  </a:moveTo>
                  <a:cubicBezTo>
                    <a:pt x="145" y="1"/>
                    <a:pt x="63" y="51"/>
                    <a:pt x="35" y="134"/>
                  </a:cubicBezTo>
                  <a:cubicBezTo>
                    <a:pt x="0" y="239"/>
                    <a:pt x="53" y="361"/>
                    <a:pt x="158" y="396"/>
                  </a:cubicBezTo>
                  <a:cubicBezTo>
                    <a:pt x="183" y="403"/>
                    <a:pt x="208" y="407"/>
                    <a:pt x="232" y="407"/>
                  </a:cubicBezTo>
                  <a:cubicBezTo>
                    <a:pt x="322" y="407"/>
                    <a:pt x="396" y="357"/>
                    <a:pt x="437" y="274"/>
                  </a:cubicBezTo>
                  <a:cubicBezTo>
                    <a:pt x="472" y="151"/>
                    <a:pt x="402" y="47"/>
                    <a:pt x="298" y="12"/>
                  </a:cubicBezTo>
                  <a:cubicBezTo>
                    <a:pt x="276" y="4"/>
                    <a:pt x="253" y="1"/>
                    <a:pt x="231"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644;p74">
              <a:extLst>
                <a:ext uri="{FF2B5EF4-FFF2-40B4-BE49-F238E27FC236}">
                  <a16:creationId xmlns:a16="http://schemas.microsoft.com/office/drawing/2014/main" id="{659EC4C6-F895-B128-AB04-C8CF552AA047}"/>
                </a:ext>
              </a:extLst>
            </p:cNvPr>
            <p:cNvSpPr/>
            <p:nvPr/>
          </p:nvSpPr>
          <p:spPr>
            <a:xfrm>
              <a:off x="4804324" y="1866652"/>
              <a:ext cx="12719" cy="11132"/>
            </a:xfrm>
            <a:custGeom>
              <a:avLst/>
              <a:gdLst/>
              <a:ahLst/>
              <a:cxnLst/>
              <a:rect l="l" t="t" r="r" b="b"/>
              <a:pathLst>
                <a:path w="473" h="414" extrusionOk="0">
                  <a:moveTo>
                    <a:pt x="231" y="1"/>
                  </a:moveTo>
                  <a:cubicBezTo>
                    <a:pt x="146" y="1"/>
                    <a:pt x="64" y="51"/>
                    <a:pt x="36" y="134"/>
                  </a:cubicBezTo>
                  <a:cubicBezTo>
                    <a:pt x="1" y="256"/>
                    <a:pt x="71" y="361"/>
                    <a:pt x="176" y="396"/>
                  </a:cubicBezTo>
                  <a:cubicBezTo>
                    <a:pt x="200" y="408"/>
                    <a:pt x="226" y="414"/>
                    <a:pt x="251" y="414"/>
                  </a:cubicBezTo>
                  <a:cubicBezTo>
                    <a:pt x="333" y="414"/>
                    <a:pt x="411" y="354"/>
                    <a:pt x="438" y="274"/>
                  </a:cubicBezTo>
                  <a:cubicBezTo>
                    <a:pt x="473" y="169"/>
                    <a:pt x="421" y="46"/>
                    <a:pt x="298" y="11"/>
                  </a:cubicBezTo>
                  <a:cubicBezTo>
                    <a:pt x="276" y="4"/>
                    <a:pt x="254" y="1"/>
                    <a:pt x="231"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645;p74">
              <a:extLst>
                <a:ext uri="{FF2B5EF4-FFF2-40B4-BE49-F238E27FC236}">
                  <a16:creationId xmlns:a16="http://schemas.microsoft.com/office/drawing/2014/main" id="{18EECBFE-3AC8-8BB6-3FA4-B7B75DE6DC1C}"/>
                </a:ext>
              </a:extLst>
            </p:cNvPr>
            <p:cNvSpPr/>
            <p:nvPr/>
          </p:nvSpPr>
          <p:spPr>
            <a:xfrm>
              <a:off x="4829250" y="1874691"/>
              <a:ext cx="12719" cy="11374"/>
            </a:xfrm>
            <a:custGeom>
              <a:avLst/>
              <a:gdLst/>
              <a:ahLst/>
              <a:cxnLst/>
              <a:rect l="l" t="t" r="r" b="b"/>
              <a:pathLst>
                <a:path w="473" h="423" extrusionOk="0">
                  <a:moveTo>
                    <a:pt x="241" y="0"/>
                  </a:moveTo>
                  <a:cubicBezTo>
                    <a:pt x="152" y="0"/>
                    <a:pt x="64" y="63"/>
                    <a:pt x="35" y="149"/>
                  </a:cubicBezTo>
                  <a:cubicBezTo>
                    <a:pt x="1" y="254"/>
                    <a:pt x="53" y="377"/>
                    <a:pt x="175" y="412"/>
                  </a:cubicBezTo>
                  <a:cubicBezTo>
                    <a:pt x="197" y="419"/>
                    <a:pt x="219" y="422"/>
                    <a:pt x="241" y="422"/>
                  </a:cubicBezTo>
                  <a:cubicBezTo>
                    <a:pt x="327" y="422"/>
                    <a:pt x="410" y="369"/>
                    <a:pt x="438" y="272"/>
                  </a:cubicBezTo>
                  <a:cubicBezTo>
                    <a:pt x="473" y="167"/>
                    <a:pt x="403" y="45"/>
                    <a:pt x="298" y="10"/>
                  </a:cubicBezTo>
                  <a:cubicBezTo>
                    <a:pt x="279" y="3"/>
                    <a:pt x="260" y="0"/>
                    <a:pt x="24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646;p74">
              <a:extLst>
                <a:ext uri="{FF2B5EF4-FFF2-40B4-BE49-F238E27FC236}">
                  <a16:creationId xmlns:a16="http://schemas.microsoft.com/office/drawing/2014/main" id="{6DF02690-F785-B638-7709-FCB1FC421F63}"/>
                </a:ext>
              </a:extLst>
            </p:cNvPr>
            <p:cNvSpPr/>
            <p:nvPr/>
          </p:nvSpPr>
          <p:spPr>
            <a:xfrm>
              <a:off x="4783646" y="1887329"/>
              <a:ext cx="12719" cy="10944"/>
            </a:xfrm>
            <a:custGeom>
              <a:avLst/>
              <a:gdLst/>
              <a:ahLst/>
              <a:cxnLst/>
              <a:rect l="l" t="t" r="r" b="b"/>
              <a:pathLst>
                <a:path w="473" h="407" extrusionOk="0">
                  <a:moveTo>
                    <a:pt x="242" y="1"/>
                  </a:moveTo>
                  <a:cubicBezTo>
                    <a:pt x="152" y="1"/>
                    <a:pt x="81" y="51"/>
                    <a:pt x="53" y="134"/>
                  </a:cubicBezTo>
                  <a:cubicBezTo>
                    <a:pt x="1" y="239"/>
                    <a:pt x="71" y="361"/>
                    <a:pt x="176" y="396"/>
                  </a:cubicBezTo>
                  <a:cubicBezTo>
                    <a:pt x="198" y="403"/>
                    <a:pt x="220" y="407"/>
                    <a:pt x="243" y="407"/>
                  </a:cubicBezTo>
                  <a:cubicBezTo>
                    <a:pt x="328" y="407"/>
                    <a:pt x="410" y="357"/>
                    <a:pt x="438" y="274"/>
                  </a:cubicBezTo>
                  <a:cubicBezTo>
                    <a:pt x="473" y="151"/>
                    <a:pt x="420" y="47"/>
                    <a:pt x="315" y="12"/>
                  </a:cubicBezTo>
                  <a:cubicBezTo>
                    <a:pt x="290" y="4"/>
                    <a:pt x="265" y="1"/>
                    <a:pt x="242"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647;p74">
              <a:extLst>
                <a:ext uri="{FF2B5EF4-FFF2-40B4-BE49-F238E27FC236}">
                  <a16:creationId xmlns:a16="http://schemas.microsoft.com/office/drawing/2014/main" id="{1449477F-998E-77E9-EBDB-7DB86A45888B}"/>
                </a:ext>
              </a:extLst>
            </p:cNvPr>
            <p:cNvSpPr/>
            <p:nvPr/>
          </p:nvSpPr>
          <p:spPr>
            <a:xfrm>
              <a:off x="4808572" y="1895342"/>
              <a:ext cx="12719" cy="11401"/>
            </a:xfrm>
            <a:custGeom>
              <a:avLst/>
              <a:gdLst/>
              <a:ahLst/>
              <a:cxnLst/>
              <a:rect l="l" t="t" r="r" b="b"/>
              <a:pathLst>
                <a:path w="473" h="424" extrusionOk="0">
                  <a:moveTo>
                    <a:pt x="232" y="0"/>
                  </a:moveTo>
                  <a:cubicBezTo>
                    <a:pt x="146" y="0"/>
                    <a:pt x="63" y="53"/>
                    <a:pt x="35" y="151"/>
                  </a:cubicBezTo>
                  <a:cubicBezTo>
                    <a:pt x="0" y="256"/>
                    <a:pt x="53" y="378"/>
                    <a:pt x="175" y="413"/>
                  </a:cubicBezTo>
                  <a:cubicBezTo>
                    <a:pt x="197" y="420"/>
                    <a:pt x="219" y="423"/>
                    <a:pt x="241" y="423"/>
                  </a:cubicBezTo>
                  <a:cubicBezTo>
                    <a:pt x="326" y="423"/>
                    <a:pt x="410" y="370"/>
                    <a:pt x="437" y="273"/>
                  </a:cubicBezTo>
                  <a:cubicBezTo>
                    <a:pt x="472" y="168"/>
                    <a:pt x="420" y="46"/>
                    <a:pt x="298" y="11"/>
                  </a:cubicBezTo>
                  <a:cubicBezTo>
                    <a:pt x="276" y="4"/>
                    <a:pt x="254" y="0"/>
                    <a:pt x="23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648;p74">
              <a:extLst>
                <a:ext uri="{FF2B5EF4-FFF2-40B4-BE49-F238E27FC236}">
                  <a16:creationId xmlns:a16="http://schemas.microsoft.com/office/drawing/2014/main" id="{51248DB6-EE79-3066-B8FB-D32EAF2AC3C9}"/>
                </a:ext>
              </a:extLst>
            </p:cNvPr>
            <p:cNvSpPr/>
            <p:nvPr/>
          </p:nvSpPr>
          <p:spPr>
            <a:xfrm>
              <a:off x="4833472" y="1903785"/>
              <a:ext cx="12719" cy="10944"/>
            </a:xfrm>
            <a:custGeom>
              <a:avLst/>
              <a:gdLst/>
              <a:ahLst/>
              <a:cxnLst/>
              <a:rect l="l" t="t" r="r" b="b"/>
              <a:pathLst>
                <a:path w="473" h="407" extrusionOk="0">
                  <a:moveTo>
                    <a:pt x="231" y="1"/>
                  </a:moveTo>
                  <a:cubicBezTo>
                    <a:pt x="146" y="1"/>
                    <a:pt x="63" y="51"/>
                    <a:pt x="36" y="134"/>
                  </a:cubicBezTo>
                  <a:cubicBezTo>
                    <a:pt x="1" y="239"/>
                    <a:pt x="53" y="361"/>
                    <a:pt x="158" y="396"/>
                  </a:cubicBezTo>
                  <a:cubicBezTo>
                    <a:pt x="184" y="403"/>
                    <a:pt x="208" y="407"/>
                    <a:pt x="232" y="407"/>
                  </a:cubicBezTo>
                  <a:cubicBezTo>
                    <a:pt x="321" y="407"/>
                    <a:pt x="393" y="357"/>
                    <a:pt x="420" y="274"/>
                  </a:cubicBezTo>
                  <a:cubicBezTo>
                    <a:pt x="473" y="169"/>
                    <a:pt x="403" y="46"/>
                    <a:pt x="298" y="11"/>
                  </a:cubicBezTo>
                  <a:cubicBezTo>
                    <a:pt x="276" y="4"/>
                    <a:pt x="253" y="1"/>
                    <a:pt x="231"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649;p74">
              <a:extLst>
                <a:ext uri="{FF2B5EF4-FFF2-40B4-BE49-F238E27FC236}">
                  <a16:creationId xmlns:a16="http://schemas.microsoft.com/office/drawing/2014/main" id="{393B2104-EED9-7F68-2AFD-19FAA22C4ED8}"/>
                </a:ext>
              </a:extLst>
            </p:cNvPr>
            <p:cNvSpPr/>
            <p:nvPr/>
          </p:nvSpPr>
          <p:spPr>
            <a:xfrm>
              <a:off x="4857914" y="1911772"/>
              <a:ext cx="12719" cy="11428"/>
            </a:xfrm>
            <a:custGeom>
              <a:avLst/>
              <a:gdLst/>
              <a:ahLst/>
              <a:cxnLst/>
              <a:rect l="l" t="t" r="r" b="b"/>
              <a:pathLst>
                <a:path w="473" h="425" extrusionOk="0">
                  <a:moveTo>
                    <a:pt x="233" y="1"/>
                  </a:moveTo>
                  <a:cubicBezTo>
                    <a:pt x="147" y="1"/>
                    <a:pt x="64" y="54"/>
                    <a:pt x="36" y="151"/>
                  </a:cubicBezTo>
                  <a:cubicBezTo>
                    <a:pt x="1" y="256"/>
                    <a:pt x="71" y="379"/>
                    <a:pt x="176" y="414"/>
                  </a:cubicBezTo>
                  <a:cubicBezTo>
                    <a:pt x="197" y="421"/>
                    <a:pt x="219" y="424"/>
                    <a:pt x="241" y="424"/>
                  </a:cubicBezTo>
                  <a:cubicBezTo>
                    <a:pt x="327" y="424"/>
                    <a:pt x="410" y="371"/>
                    <a:pt x="438" y="274"/>
                  </a:cubicBezTo>
                  <a:cubicBezTo>
                    <a:pt x="473" y="169"/>
                    <a:pt x="420" y="47"/>
                    <a:pt x="298" y="12"/>
                  </a:cubicBezTo>
                  <a:cubicBezTo>
                    <a:pt x="277" y="4"/>
                    <a:pt x="254" y="1"/>
                    <a:pt x="233"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650;p74">
              <a:extLst>
                <a:ext uri="{FF2B5EF4-FFF2-40B4-BE49-F238E27FC236}">
                  <a16:creationId xmlns:a16="http://schemas.microsoft.com/office/drawing/2014/main" id="{03A92962-3DF6-9F6C-7719-DAE7B85779DD}"/>
                </a:ext>
              </a:extLst>
            </p:cNvPr>
            <p:cNvSpPr/>
            <p:nvPr/>
          </p:nvSpPr>
          <p:spPr>
            <a:xfrm>
              <a:off x="4882840" y="1920242"/>
              <a:ext cx="12719" cy="10944"/>
            </a:xfrm>
            <a:custGeom>
              <a:avLst/>
              <a:gdLst/>
              <a:ahLst/>
              <a:cxnLst/>
              <a:rect l="l" t="t" r="r" b="b"/>
              <a:pathLst>
                <a:path w="473" h="407" extrusionOk="0">
                  <a:moveTo>
                    <a:pt x="231" y="0"/>
                  </a:moveTo>
                  <a:cubicBezTo>
                    <a:pt x="145" y="0"/>
                    <a:pt x="63" y="51"/>
                    <a:pt x="35" y="134"/>
                  </a:cubicBezTo>
                  <a:cubicBezTo>
                    <a:pt x="0" y="256"/>
                    <a:pt x="53" y="361"/>
                    <a:pt x="175" y="396"/>
                  </a:cubicBezTo>
                  <a:cubicBezTo>
                    <a:pt x="197" y="403"/>
                    <a:pt x="220" y="407"/>
                    <a:pt x="242" y="407"/>
                  </a:cubicBezTo>
                  <a:cubicBezTo>
                    <a:pt x="327" y="407"/>
                    <a:pt x="410" y="356"/>
                    <a:pt x="437" y="273"/>
                  </a:cubicBezTo>
                  <a:cubicBezTo>
                    <a:pt x="472" y="169"/>
                    <a:pt x="402" y="46"/>
                    <a:pt x="298" y="11"/>
                  </a:cubicBezTo>
                  <a:cubicBezTo>
                    <a:pt x="276" y="4"/>
                    <a:pt x="253" y="0"/>
                    <a:pt x="23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651;p74">
              <a:extLst>
                <a:ext uri="{FF2B5EF4-FFF2-40B4-BE49-F238E27FC236}">
                  <a16:creationId xmlns:a16="http://schemas.microsoft.com/office/drawing/2014/main" id="{CE4BE309-4850-6ED3-EB25-5C04C807E34C}"/>
                </a:ext>
              </a:extLst>
            </p:cNvPr>
            <p:cNvSpPr/>
            <p:nvPr/>
          </p:nvSpPr>
          <p:spPr>
            <a:xfrm>
              <a:off x="4853692" y="1883108"/>
              <a:ext cx="12719" cy="11132"/>
            </a:xfrm>
            <a:custGeom>
              <a:avLst/>
              <a:gdLst/>
              <a:ahLst/>
              <a:cxnLst/>
              <a:rect l="l" t="t" r="r" b="b"/>
              <a:pathLst>
                <a:path w="473" h="414" extrusionOk="0">
                  <a:moveTo>
                    <a:pt x="241" y="0"/>
                  </a:moveTo>
                  <a:cubicBezTo>
                    <a:pt x="152" y="0"/>
                    <a:pt x="81" y="51"/>
                    <a:pt x="53" y="134"/>
                  </a:cubicBezTo>
                  <a:cubicBezTo>
                    <a:pt x="1" y="256"/>
                    <a:pt x="70" y="361"/>
                    <a:pt x="175" y="396"/>
                  </a:cubicBezTo>
                  <a:cubicBezTo>
                    <a:pt x="200" y="408"/>
                    <a:pt x="225" y="414"/>
                    <a:pt x="250" y="414"/>
                  </a:cubicBezTo>
                  <a:cubicBezTo>
                    <a:pt x="333" y="414"/>
                    <a:pt x="411" y="354"/>
                    <a:pt x="438" y="273"/>
                  </a:cubicBezTo>
                  <a:cubicBezTo>
                    <a:pt x="473" y="169"/>
                    <a:pt x="420" y="46"/>
                    <a:pt x="315" y="11"/>
                  </a:cubicBezTo>
                  <a:cubicBezTo>
                    <a:pt x="290" y="4"/>
                    <a:pt x="265" y="0"/>
                    <a:pt x="24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652;p74">
              <a:extLst>
                <a:ext uri="{FF2B5EF4-FFF2-40B4-BE49-F238E27FC236}">
                  <a16:creationId xmlns:a16="http://schemas.microsoft.com/office/drawing/2014/main" id="{D0FCEF23-DF94-F9F6-2053-89701AE946E8}"/>
                </a:ext>
              </a:extLst>
            </p:cNvPr>
            <p:cNvSpPr/>
            <p:nvPr/>
          </p:nvSpPr>
          <p:spPr>
            <a:xfrm>
              <a:off x="4878618" y="1891148"/>
              <a:ext cx="12719" cy="11374"/>
            </a:xfrm>
            <a:custGeom>
              <a:avLst/>
              <a:gdLst/>
              <a:ahLst/>
              <a:cxnLst/>
              <a:rect l="l" t="t" r="r" b="b"/>
              <a:pathLst>
                <a:path w="473" h="423" extrusionOk="0">
                  <a:moveTo>
                    <a:pt x="240" y="0"/>
                  </a:moveTo>
                  <a:cubicBezTo>
                    <a:pt x="152" y="0"/>
                    <a:pt x="64" y="63"/>
                    <a:pt x="35" y="149"/>
                  </a:cubicBezTo>
                  <a:cubicBezTo>
                    <a:pt x="0" y="254"/>
                    <a:pt x="70" y="377"/>
                    <a:pt x="175" y="412"/>
                  </a:cubicBezTo>
                  <a:cubicBezTo>
                    <a:pt x="196" y="419"/>
                    <a:pt x="218" y="422"/>
                    <a:pt x="240" y="422"/>
                  </a:cubicBezTo>
                  <a:cubicBezTo>
                    <a:pt x="326" y="422"/>
                    <a:pt x="409" y="369"/>
                    <a:pt x="437" y="272"/>
                  </a:cubicBezTo>
                  <a:cubicBezTo>
                    <a:pt x="472" y="167"/>
                    <a:pt x="420" y="44"/>
                    <a:pt x="297" y="9"/>
                  </a:cubicBezTo>
                  <a:cubicBezTo>
                    <a:pt x="279" y="3"/>
                    <a:pt x="260" y="0"/>
                    <a:pt x="24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653;p74">
              <a:extLst>
                <a:ext uri="{FF2B5EF4-FFF2-40B4-BE49-F238E27FC236}">
                  <a16:creationId xmlns:a16="http://schemas.microsoft.com/office/drawing/2014/main" id="{1669B0D2-577A-DF96-2623-88039E968751}"/>
                </a:ext>
              </a:extLst>
            </p:cNvPr>
            <p:cNvSpPr/>
            <p:nvPr/>
          </p:nvSpPr>
          <p:spPr>
            <a:xfrm>
              <a:off x="4903518" y="1899564"/>
              <a:ext cx="12719" cy="11374"/>
            </a:xfrm>
            <a:custGeom>
              <a:avLst/>
              <a:gdLst/>
              <a:ahLst/>
              <a:cxnLst/>
              <a:rect l="l" t="t" r="r" b="b"/>
              <a:pathLst>
                <a:path w="473" h="423" extrusionOk="0">
                  <a:moveTo>
                    <a:pt x="231" y="0"/>
                  </a:moveTo>
                  <a:cubicBezTo>
                    <a:pt x="146" y="0"/>
                    <a:pt x="63" y="50"/>
                    <a:pt x="36" y="133"/>
                  </a:cubicBezTo>
                  <a:cubicBezTo>
                    <a:pt x="1" y="256"/>
                    <a:pt x="53" y="361"/>
                    <a:pt x="158" y="413"/>
                  </a:cubicBezTo>
                  <a:cubicBezTo>
                    <a:pt x="180" y="419"/>
                    <a:pt x="201" y="422"/>
                    <a:pt x="221" y="422"/>
                  </a:cubicBezTo>
                  <a:cubicBezTo>
                    <a:pt x="316" y="422"/>
                    <a:pt x="394" y="360"/>
                    <a:pt x="438" y="273"/>
                  </a:cubicBezTo>
                  <a:cubicBezTo>
                    <a:pt x="473" y="168"/>
                    <a:pt x="403" y="46"/>
                    <a:pt x="298" y="11"/>
                  </a:cubicBezTo>
                  <a:cubicBezTo>
                    <a:pt x="276" y="4"/>
                    <a:pt x="253" y="0"/>
                    <a:pt x="23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654;p74">
              <a:extLst>
                <a:ext uri="{FF2B5EF4-FFF2-40B4-BE49-F238E27FC236}">
                  <a16:creationId xmlns:a16="http://schemas.microsoft.com/office/drawing/2014/main" id="{B4FFAF5C-1873-4C20-960B-01304A503987}"/>
                </a:ext>
              </a:extLst>
            </p:cNvPr>
            <p:cNvSpPr/>
            <p:nvPr/>
          </p:nvSpPr>
          <p:spPr>
            <a:xfrm>
              <a:off x="4787894" y="1916020"/>
              <a:ext cx="12719" cy="11374"/>
            </a:xfrm>
            <a:custGeom>
              <a:avLst/>
              <a:gdLst/>
              <a:ahLst/>
              <a:cxnLst/>
              <a:rect l="l" t="t" r="r" b="b"/>
              <a:pathLst>
                <a:path w="473" h="423" extrusionOk="0">
                  <a:moveTo>
                    <a:pt x="232" y="0"/>
                  </a:moveTo>
                  <a:cubicBezTo>
                    <a:pt x="146" y="0"/>
                    <a:pt x="63" y="53"/>
                    <a:pt x="35" y="151"/>
                  </a:cubicBezTo>
                  <a:cubicBezTo>
                    <a:pt x="0" y="256"/>
                    <a:pt x="70" y="378"/>
                    <a:pt x="175" y="413"/>
                  </a:cubicBezTo>
                  <a:cubicBezTo>
                    <a:pt x="194" y="419"/>
                    <a:pt x="213" y="422"/>
                    <a:pt x="232" y="422"/>
                  </a:cubicBezTo>
                  <a:cubicBezTo>
                    <a:pt x="320" y="422"/>
                    <a:pt x="408" y="359"/>
                    <a:pt x="437" y="273"/>
                  </a:cubicBezTo>
                  <a:cubicBezTo>
                    <a:pt x="472" y="168"/>
                    <a:pt x="420" y="46"/>
                    <a:pt x="297" y="11"/>
                  </a:cubicBezTo>
                  <a:cubicBezTo>
                    <a:pt x="276" y="4"/>
                    <a:pt x="254" y="0"/>
                    <a:pt x="23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655;p74">
              <a:extLst>
                <a:ext uri="{FF2B5EF4-FFF2-40B4-BE49-F238E27FC236}">
                  <a16:creationId xmlns:a16="http://schemas.microsoft.com/office/drawing/2014/main" id="{A0CC4333-F351-9DC0-CB8D-77AD5AE3A1DE}"/>
                </a:ext>
              </a:extLst>
            </p:cNvPr>
            <p:cNvSpPr/>
            <p:nvPr/>
          </p:nvSpPr>
          <p:spPr>
            <a:xfrm>
              <a:off x="4812794" y="1924275"/>
              <a:ext cx="12719" cy="11132"/>
            </a:xfrm>
            <a:custGeom>
              <a:avLst/>
              <a:gdLst/>
              <a:ahLst/>
              <a:cxnLst/>
              <a:rect l="l" t="t" r="r" b="b"/>
              <a:pathLst>
                <a:path w="473" h="414" extrusionOk="0">
                  <a:moveTo>
                    <a:pt x="223" y="1"/>
                  </a:moveTo>
                  <a:cubicBezTo>
                    <a:pt x="141" y="1"/>
                    <a:pt x="62" y="61"/>
                    <a:pt x="36" y="141"/>
                  </a:cubicBezTo>
                  <a:cubicBezTo>
                    <a:pt x="1" y="246"/>
                    <a:pt x="53" y="368"/>
                    <a:pt x="158" y="403"/>
                  </a:cubicBezTo>
                  <a:cubicBezTo>
                    <a:pt x="184" y="410"/>
                    <a:pt x="209" y="414"/>
                    <a:pt x="234" y="414"/>
                  </a:cubicBezTo>
                  <a:cubicBezTo>
                    <a:pt x="328" y="414"/>
                    <a:pt x="410" y="364"/>
                    <a:pt x="438" y="281"/>
                  </a:cubicBezTo>
                  <a:cubicBezTo>
                    <a:pt x="473" y="158"/>
                    <a:pt x="403" y="54"/>
                    <a:pt x="298" y="19"/>
                  </a:cubicBezTo>
                  <a:cubicBezTo>
                    <a:pt x="273" y="6"/>
                    <a:pt x="248" y="1"/>
                    <a:pt x="223"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656;p74">
              <a:extLst>
                <a:ext uri="{FF2B5EF4-FFF2-40B4-BE49-F238E27FC236}">
                  <a16:creationId xmlns:a16="http://schemas.microsoft.com/office/drawing/2014/main" id="{D8A4E234-187E-1865-3D6B-65DE7AC8CB3D}"/>
                </a:ext>
              </a:extLst>
            </p:cNvPr>
            <p:cNvSpPr/>
            <p:nvPr/>
          </p:nvSpPr>
          <p:spPr>
            <a:xfrm>
              <a:off x="4792116" y="1944738"/>
              <a:ext cx="12719" cy="11374"/>
            </a:xfrm>
            <a:custGeom>
              <a:avLst/>
              <a:gdLst/>
              <a:ahLst/>
              <a:cxnLst/>
              <a:rect l="l" t="t" r="r" b="b"/>
              <a:pathLst>
                <a:path w="473" h="423" extrusionOk="0">
                  <a:moveTo>
                    <a:pt x="241" y="0"/>
                  </a:moveTo>
                  <a:cubicBezTo>
                    <a:pt x="152" y="0"/>
                    <a:pt x="64" y="63"/>
                    <a:pt x="35" y="149"/>
                  </a:cubicBezTo>
                  <a:cubicBezTo>
                    <a:pt x="0" y="254"/>
                    <a:pt x="53" y="376"/>
                    <a:pt x="175" y="411"/>
                  </a:cubicBezTo>
                  <a:cubicBezTo>
                    <a:pt x="197" y="419"/>
                    <a:pt x="219" y="422"/>
                    <a:pt x="241" y="422"/>
                  </a:cubicBezTo>
                  <a:cubicBezTo>
                    <a:pt x="327" y="422"/>
                    <a:pt x="410" y="369"/>
                    <a:pt x="438" y="272"/>
                  </a:cubicBezTo>
                  <a:cubicBezTo>
                    <a:pt x="472" y="167"/>
                    <a:pt x="403" y="44"/>
                    <a:pt x="298" y="9"/>
                  </a:cubicBezTo>
                  <a:cubicBezTo>
                    <a:pt x="279" y="3"/>
                    <a:pt x="260" y="0"/>
                    <a:pt x="24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657;p74">
              <a:extLst>
                <a:ext uri="{FF2B5EF4-FFF2-40B4-BE49-F238E27FC236}">
                  <a16:creationId xmlns:a16="http://schemas.microsoft.com/office/drawing/2014/main" id="{C8D5B85B-959C-9CB7-3F7F-CF4F594D8271}"/>
                </a:ext>
              </a:extLst>
            </p:cNvPr>
            <p:cNvSpPr/>
            <p:nvPr/>
          </p:nvSpPr>
          <p:spPr>
            <a:xfrm>
              <a:off x="4817015" y="1953154"/>
              <a:ext cx="12262" cy="11374"/>
            </a:xfrm>
            <a:custGeom>
              <a:avLst/>
              <a:gdLst/>
              <a:ahLst/>
              <a:cxnLst/>
              <a:rect l="l" t="t" r="r" b="b"/>
              <a:pathLst>
                <a:path w="456" h="423" extrusionOk="0">
                  <a:moveTo>
                    <a:pt x="231" y="0"/>
                  </a:moveTo>
                  <a:cubicBezTo>
                    <a:pt x="146" y="0"/>
                    <a:pt x="64" y="50"/>
                    <a:pt x="36" y="133"/>
                  </a:cubicBezTo>
                  <a:cubicBezTo>
                    <a:pt x="1" y="256"/>
                    <a:pt x="53" y="361"/>
                    <a:pt x="158" y="413"/>
                  </a:cubicBezTo>
                  <a:cubicBezTo>
                    <a:pt x="180" y="419"/>
                    <a:pt x="201" y="422"/>
                    <a:pt x="221" y="422"/>
                  </a:cubicBezTo>
                  <a:cubicBezTo>
                    <a:pt x="316" y="422"/>
                    <a:pt x="392" y="359"/>
                    <a:pt x="421" y="273"/>
                  </a:cubicBezTo>
                  <a:cubicBezTo>
                    <a:pt x="456" y="168"/>
                    <a:pt x="403" y="46"/>
                    <a:pt x="298" y="11"/>
                  </a:cubicBezTo>
                  <a:cubicBezTo>
                    <a:pt x="276" y="4"/>
                    <a:pt x="254" y="0"/>
                    <a:pt x="23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658;p74">
              <a:extLst>
                <a:ext uri="{FF2B5EF4-FFF2-40B4-BE49-F238E27FC236}">
                  <a16:creationId xmlns:a16="http://schemas.microsoft.com/office/drawing/2014/main" id="{8FCAB2A5-3D8A-E7A3-85B3-9411F977C858}"/>
                </a:ext>
              </a:extLst>
            </p:cNvPr>
            <p:cNvSpPr/>
            <p:nvPr/>
          </p:nvSpPr>
          <p:spPr>
            <a:xfrm>
              <a:off x="4841484" y="1961194"/>
              <a:ext cx="12692" cy="11348"/>
            </a:xfrm>
            <a:custGeom>
              <a:avLst/>
              <a:gdLst/>
              <a:ahLst/>
              <a:cxnLst/>
              <a:rect l="l" t="t" r="r" b="b"/>
              <a:pathLst>
                <a:path w="472" h="422" extrusionOk="0">
                  <a:moveTo>
                    <a:pt x="240" y="0"/>
                  </a:moveTo>
                  <a:cubicBezTo>
                    <a:pt x="152" y="0"/>
                    <a:pt x="64" y="63"/>
                    <a:pt x="35" y="149"/>
                  </a:cubicBezTo>
                  <a:cubicBezTo>
                    <a:pt x="0" y="254"/>
                    <a:pt x="70" y="376"/>
                    <a:pt x="175" y="411"/>
                  </a:cubicBezTo>
                  <a:cubicBezTo>
                    <a:pt x="197" y="419"/>
                    <a:pt x="219" y="422"/>
                    <a:pt x="242" y="422"/>
                  </a:cubicBezTo>
                  <a:cubicBezTo>
                    <a:pt x="327" y="422"/>
                    <a:pt x="409" y="372"/>
                    <a:pt x="437" y="289"/>
                  </a:cubicBezTo>
                  <a:cubicBezTo>
                    <a:pt x="472" y="166"/>
                    <a:pt x="420" y="62"/>
                    <a:pt x="297" y="9"/>
                  </a:cubicBezTo>
                  <a:cubicBezTo>
                    <a:pt x="279" y="3"/>
                    <a:pt x="259" y="0"/>
                    <a:pt x="24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659;p74">
              <a:extLst>
                <a:ext uri="{FF2B5EF4-FFF2-40B4-BE49-F238E27FC236}">
                  <a16:creationId xmlns:a16="http://schemas.microsoft.com/office/drawing/2014/main" id="{CC17C196-FDCE-D2FC-7CAD-C8D6006DBCC8}"/>
                </a:ext>
              </a:extLst>
            </p:cNvPr>
            <p:cNvSpPr/>
            <p:nvPr/>
          </p:nvSpPr>
          <p:spPr>
            <a:xfrm>
              <a:off x="4866384" y="1969610"/>
              <a:ext cx="12719" cy="11348"/>
            </a:xfrm>
            <a:custGeom>
              <a:avLst/>
              <a:gdLst/>
              <a:ahLst/>
              <a:cxnLst/>
              <a:rect l="l" t="t" r="r" b="b"/>
              <a:pathLst>
                <a:path w="473" h="422" extrusionOk="0">
                  <a:moveTo>
                    <a:pt x="232" y="0"/>
                  </a:moveTo>
                  <a:cubicBezTo>
                    <a:pt x="147" y="0"/>
                    <a:pt x="63" y="53"/>
                    <a:pt x="35" y="151"/>
                  </a:cubicBezTo>
                  <a:cubicBezTo>
                    <a:pt x="1" y="256"/>
                    <a:pt x="53" y="378"/>
                    <a:pt x="158" y="413"/>
                  </a:cubicBezTo>
                  <a:cubicBezTo>
                    <a:pt x="180" y="419"/>
                    <a:pt x="201" y="422"/>
                    <a:pt x="222" y="422"/>
                  </a:cubicBezTo>
                  <a:cubicBezTo>
                    <a:pt x="321" y="422"/>
                    <a:pt x="409" y="359"/>
                    <a:pt x="438" y="273"/>
                  </a:cubicBezTo>
                  <a:cubicBezTo>
                    <a:pt x="473" y="168"/>
                    <a:pt x="403" y="46"/>
                    <a:pt x="298" y="11"/>
                  </a:cubicBezTo>
                  <a:cubicBezTo>
                    <a:pt x="276" y="4"/>
                    <a:pt x="254" y="0"/>
                    <a:pt x="23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660;p74">
              <a:extLst>
                <a:ext uri="{FF2B5EF4-FFF2-40B4-BE49-F238E27FC236}">
                  <a16:creationId xmlns:a16="http://schemas.microsoft.com/office/drawing/2014/main" id="{8A3B4779-D596-4921-342E-5F9CF1994FD8}"/>
                </a:ext>
              </a:extLst>
            </p:cNvPr>
            <p:cNvSpPr/>
            <p:nvPr/>
          </p:nvSpPr>
          <p:spPr>
            <a:xfrm>
              <a:off x="4837236" y="1932476"/>
              <a:ext cx="12719" cy="11348"/>
            </a:xfrm>
            <a:custGeom>
              <a:avLst/>
              <a:gdLst/>
              <a:ahLst/>
              <a:cxnLst/>
              <a:rect l="l" t="t" r="r" b="b"/>
              <a:pathLst>
                <a:path w="473" h="422" extrusionOk="0">
                  <a:moveTo>
                    <a:pt x="243" y="0"/>
                  </a:moveTo>
                  <a:cubicBezTo>
                    <a:pt x="153" y="0"/>
                    <a:pt x="81" y="53"/>
                    <a:pt x="53" y="151"/>
                  </a:cubicBezTo>
                  <a:cubicBezTo>
                    <a:pt x="1" y="256"/>
                    <a:pt x="71" y="378"/>
                    <a:pt x="176" y="413"/>
                  </a:cubicBezTo>
                  <a:cubicBezTo>
                    <a:pt x="194" y="419"/>
                    <a:pt x="213" y="422"/>
                    <a:pt x="232" y="422"/>
                  </a:cubicBezTo>
                  <a:cubicBezTo>
                    <a:pt x="321" y="422"/>
                    <a:pt x="409" y="359"/>
                    <a:pt x="438" y="273"/>
                  </a:cubicBezTo>
                  <a:cubicBezTo>
                    <a:pt x="473" y="168"/>
                    <a:pt x="420" y="46"/>
                    <a:pt x="315" y="11"/>
                  </a:cubicBezTo>
                  <a:cubicBezTo>
                    <a:pt x="290" y="4"/>
                    <a:pt x="266" y="0"/>
                    <a:pt x="24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661;p74">
              <a:extLst>
                <a:ext uri="{FF2B5EF4-FFF2-40B4-BE49-F238E27FC236}">
                  <a16:creationId xmlns:a16="http://schemas.microsoft.com/office/drawing/2014/main" id="{D2699FD1-5DD7-DEAF-8F7D-53273B772F37}"/>
                </a:ext>
              </a:extLst>
            </p:cNvPr>
            <p:cNvSpPr/>
            <p:nvPr/>
          </p:nvSpPr>
          <p:spPr>
            <a:xfrm>
              <a:off x="4862162" y="1940731"/>
              <a:ext cx="12719" cy="11132"/>
            </a:xfrm>
            <a:custGeom>
              <a:avLst/>
              <a:gdLst/>
              <a:ahLst/>
              <a:cxnLst/>
              <a:rect l="l" t="t" r="r" b="b"/>
              <a:pathLst>
                <a:path w="473" h="414" extrusionOk="0">
                  <a:moveTo>
                    <a:pt x="222" y="1"/>
                  </a:moveTo>
                  <a:cubicBezTo>
                    <a:pt x="140" y="1"/>
                    <a:pt x="62" y="60"/>
                    <a:pt x="35" y="141"/>
                  </a:cubicBezTo>
                  <a:cubicBezTo>
                    <a:pt x="0" y="246"/>
                    <a:pt x="53" y="368"/>
                    <a:pt x="175" y="403"/>
                  </a:cubicBezTo>
                  <a:cubicBezTo>
                    <a:pt x="197" y="410"/>
                    <a:pt x="220" y="414"/>
                    <a:pt x="242" y="414"/>
                  </a:cubicBezTo>
                  <a:cubicBezTo>
                    <a:pt x="327" y="414"/>
                    <a:pt x="410" y="364"/>
                    <a:pt x="437" y="281"/>
                  </a:cubicBezTo>
                  <a:cubicBezTo>
                    <a:pt x="472" y="158"/>
                    <a:pt x="420" y="53"/>
                    <a:pt x="297" y="18"/>
                  </a:cubicBezTo>
                  <a:cubicBezTo>
                    <a:pt x="273" y="6"/>
                    <a:pt x="247" y="1"/>
                    <a:pt x="222"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662;p74">
              <a:extLst>
                <a:ext uri="{FF2B5EF4-FFF2-40B4-BE49-F238E27FC236}">
                  <a16:creationId xmlns:a16="http://schemas.microsoft.com/office/drawing/2014/main" id="{D31D4D53-1F36-70F3-81C5-4A417EE40EC1}"/>
                </a:ext>
              </a:extLst>
            </p:cNvPr>
            <p:cNvSpPr/>
            <p:nvPr/>
          </p:nvSpPr>
          <p:spPr>
            <a:xfrm>
              <a:off x="4887062" y="1948932"/>
              <a:ext cx="12719" cy="11348"/>
            </a:xfrm>
            <a:custGeom>
              <a:avLst/>
              <a:gdLst/>
              <a:ahLst/>
              <a:cxnLst/>
              <a:rect l="l" t="t" r="r" b="b"/>
              <a:pathLst>
                <a:path w="473" h="422" extrusionOk="0">
                  <a:moveTo>
                    <a:pt x="232" y="0"/>
                  </a:moveTo>
                  <a:cubicBezTo>
                    <a:pt x="147" y="0"/>
                    <a:pt x="63" y="53"/>
                    <a:pt x="36" y="150"/>
                  </a:cubicBezTo>
                  <a:cubicBezTo>
                    <a:pt x="1" y="255"/>
                    <a:pt x="53" y="378"/>
                    <a:pt x="158" y="413"/>
                  </a:cubicBezTo>
                  <a:cubicBezTo>
                    <a:pt x="180" y="419"/>
                    <a:pt x="201" y="422"/>
                    <a:pt x="221" y="422"/>
                  </a:cubicBezTo>
                  <a:cubicBezTo>
                    <a:pt x="315" y="422"/>
                    <a:pt x="391" y="359"/>
                    <a:pt x="420" y="273"/>
                  </a:cubicBezTo>
                  <a:cubicBezTo>
                    <a:pt x="473" y="168"/>
                    <a:pt x="403" y="46"/>
                    <a:pt x="298" y="11"/>
                  </a:cubicBezTo>
                  <a:cubicBezTo>
                    <a:pt x="276" y="3"/>
                    <a:pt x="254" y="0"/>
                    <a:pt x="23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663;p74">
              <a:extLst>
                <a:ext uri="{FF2B5EF4-FFF2-40B4-BE49-F238E27FC236}">
                  <a16:creationId xmlns:a16="http://schemas.microsoft.com/office/drawing/2014/main" id="{29C7AF93-4FC7-1032-C594-5069D8765400}"/>
                </a:ext>
              </a:extLst>
            </p:cNvPr>
            <p:cNvSpPr/>
            <p:nvPr/>
          </p:nvSpPr>
          <p:spPr>
            <a:xfrm>
              <a:off x="4957108" y="1779988"/>
              <a:ext cx="12719" cy="11132"/>
            </a:xfrm>
            <a:custGeom>
              <a:avLst/>
              <a:gdLst/>
              <a:ahLst/>
              <a:cxnLst/>
              <a:rect l="l" t="t" r="r" b="b"/>
              <a:pathLst>
                <a:path w="473" h="414" extrusionOk="0">
                  <a:moveTo>
                    <a:pt x="223" y="0"/>
                  </a:moveTo>
                  <a:cubicBezTo>
                    <a:pt x="140" y="0"/>
                    <a:pt x="62" y="60"/>
                    <a:pt x="35" y="140"/>
                  </a:cubicBezTo>
                  <a:cubicBezTo>
                    <a:pt x="0" y="245"/>
                    <a:pt x="53" y="367"/>
                    <a:pt x="158" y="402"/>
                  </a:cubicBezTo>
                  <a:cubicBezTo>
                    <a:pt x="183" y="410"/>
                    <a:pt x="208" y="413"/>
                    <a:pt x="232" y="413"/>
                  </a:cubicBezTo>
                  <a:cubicBezTo>
                    <a:pt x="321" y="413"/>
                    <a:pt x="392" y="363"/>
                    <a:pt x="420" y="280"/>
                  </a:cubicBezTo>
                  <a:cubicBezTo>
                    <a:pt x="472" y="158"/>
                    <a:pt x="402" y="53"/>
                    <a:pt x="298" y="18"/>
                  </a:cubicBezTo>
                  <a:cubicBezTo>
                    <a:pt x="273" y="6"/>
                    <a:pt x="248" y="0"/>
                    <a:pt x="22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664;p74">
              <a:extLst>
                <a:ext uri="{FF2B5EF4-FFF2-40B4-BE49-F238E27FC236}">
                  <a16:creationId xmlns:a16="http://schemas.microsoft.com/office/drawing/2014/main" id="{491B26BE-03FD-DCAE-78DB-C143C1BBCC45}"/>
                </a:ext>
              </a:extLst>
            </p:cNvPr>
            <p:cNvSpPr/>
            <p:nvPr/>
          </p:nvSpPr>
          <p:spPr>
            <a:xfrm>
              <a:off x="4940652" y="1829518"/>
              <a:ext cx="12262" cy="11132"/>
            </a:xfrm>
            <a:custGeom>
              <a:avLst/>
              <a:gdLst/>
              <a:ahLst/>
              <a:cxnLst/>
              <a:rect l="l" t="t" r="r" b="b"/>
              <a:pathLst>
                <a:path w="456" h="414" extrusionOk="0">
                  <a:moveTo>
                    <a:pt x="231" y="1"/>
                  </a:moveTo>
                  <a:cubicBezTo>
                    <a:pt x="146" y="1"/>
                    <a:pt x="63" y="51"/>
                    <a:pt x="36" y="134"/>
                  </a:cubicBezTo>
                  <a:cubicBezTo>
                    <a:pt x="1" y="256"/>
                    <a:pt x="53" y="361"/>
                    <a:pt x="158" y="396"/>
                  </a:cubicBezTo>
                  <a:cubicBezTo>
                    <a:pt x="187" y="408"/>
                    <a:pt x="214" y="414"/>
                    <a:pt x="240" y="414"/>
                  </a:cubicBezTo>
                  <a:cubicBezTo>
                    <a:pt x="326" y="414"/>
                    <a:pt x="393" y="354"/>
                    <a:pt x="420" y="274"/>
                  </a:cubicBezTo>
                  <a:cubicBezTo>
                    <a:pt x="455" y="169"/>
                    <a:pt x="403" y="46"/>
                    <a:pt x="298" y="11"/>
                  </a:cubicBezTo>
                  <a:cubicBezTo>
                    <a:pt x="276" y="4"/>
                    <a:pt x="253" y="1"/>
                    <a:pt x="231"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665;p74">
              <a:extLst>
                <a:ext uri="{FF2B5EF4-FFF2-40B4-BE49-F238E27FC236}">
                  <a16:creationId xmlns:a16="http://schemas.microsoft.com/office/drawing/2014/main" id="{724640D5-486D-028F-539E-7F5584BBB503}"/>
                </a:ext>
              </a:extLst>
            </p:cNvPr>
            <p:cNvSpPr/>
            <p:nvPr/>
          </p:nvSpPr>
          <p:spPr>
            <a:xfrm>
              <a:off x="4936430" y="1800424"/>
              <a:ext cx="12719" cy="11374"/>
            </a:xfrm>
            <a:custGeom>
              <a:avLst/>
              <a:gdLst/>
              <a:ahLst/>
              <a:cxnLst/>
              <a:rect l="l" t="t" r="r" b="b"/>
              <a:pathLst>
                <a:path w="473" h="423" extrusionOk="0">
                  <a:moveTo>
                    <a:pt x="241" y="0"/>
                  </a:moveTo>
                  <a:cubicBezTo>
                    <a:pt x="152" y="0"/>
                    <a:pt x="64" y="63"/>
                    <a:pt x="35" y="149"/>
                  </a:cubicBezTo>
                  <a:cubicBezTo>
                    <a:pt x="0" y="254"/>
                    <a:pt x="53" y="377"/>
                    <a:pt x="158" y="412"/>
                  </a:cubicBezTo>
                  <a:cubicBezTo>
                    <a:pt x="183" y="419"/>
                    <a:pt x="209" y="422"/>
                    <a:pt x="233" y="422"/>
                  </a:cubicBezTo>
                  <a:cubicBezTo>
                    <a:pt x="327" y="422"/>
                    <a:pt x="410" y="372"/>
                    <a:pt x="437" y="289"/>
                  </a:cubicBezTo>
                  <a:cubicBezTo>
                    <a:pt x="472" y="167"/>
                    <a:pt x="402" y="45"/>
                    <a:pt x="297" y="10"/>
                  </a:cubicBezTo>
                  <a:cubicBezTo>
                    <a:pt x="279" y="3"/>
                    <a:pt x="260" y="0"/>
                    <a:pt x="24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666;p74">
              <a:extLst>
                <a:ext uri="{FF2B5EF4-FFF2-40B4-BE49-F238E27FC236}">
                  <a16:creationId xmlns:a16="http://schemas.microsoft.com/office/drawing/2014/main" id="{BE37F047-3719-618D-433C-8FC5B5EFC7DF}"/>
                </a:ext>
              </a:extLst>
            </p:cNvPr>
            <p:cNvSpPr/>
            <p:nvPr/>
          </p:nvSpPr>
          <p:spPr>
            <a:xfrm>
              <a:off x="4960873" y="1808840"/>
              <a:ext cx="12719" cy="11374"/>
            </a:xfrm>
            <a:custGeom>
              <a:avLst/>
              <a:gdLst/>
              <a:ahLst/>
              <a:cxnLst/>
              <a:rect l="l" t="t" r="r" b="b"/>
              <a:pathLst>
                <a:path w="473" h="423" extrusionOk="0">
                  <a:moveTo>
                    <a:pt x="241" y="0"/>
                  </a:moveTo>
                  <a:cubicBezTo>
                    <a:pt x="152" y="0"/>
                    <a:pt x="80" y="51"/>
                    <a:pt x="53" y="134"/>
                  </a:cubicBezTo>
                  <a:cubicBezTo>
                    <a:pt x="0" y="256"/>
                    <a:pt x="70" y="378"/>
                    <a:pt x="175" y="413"/>
                  </a:cubicBezTo>
                  <a:cubicBezTo>
                    <a:pt x="194" y="419"/>
                    <a:pt x="213" y="422"/>
                    <a:pt x="232" y="422"/>
                  </a:cubicBezTo>
                  <a:cubicBezTo>
                    <a:pt x="321" y="422"/>
                    <a:pt x="409" y="360"/>
                    <a:pt x="437" y="273"/>
                  </a:cubicBezTo>
                  <a:cubicBezTo>
                    <a:pt x="472" y="169"/>
                    <a:pt x="420" y="46"/>
                    <a:pt x="315" y="11"/>
                  </a:cubicBezTo>
                  <a:cubicBezTo>
                    <a:pt x="289" y="4"/>
                    <a:pt x="265" y="0"/>
                    <a:pt x="24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667;p74">
              <a:extLst>
                <a:ext uri="{FF2B5EF4-FFF2-40B4-BE49-F238E27FC236}">
                  <a16:creationId xmlns:a16="http://schemas.microsoft.com/office/drawing/2014/main" id="{F6819597-E8AB-4664-A58B-BB6369C12AC1}"/>
                </a:ext>
              </a:extLst>
            </p:cNvPr>
            <p:cNvSpPr/>
            <p:nvPr/>
          </p:nvSpPr>
          <p:spPr>
            <a:xfrm>
              <a:off x="4924196" y="1878886"/>
              <a:ext cx="12262" cy="11374"/>
            </a:xfrm>
            <a:custGeom>
              <a:avLst/>
              <a:gdLst/>
              <a:ahLst/>
              <a:cxnLst/>
              <a:rect l="l" t="t" r="r" b="b"/>
              <a:pathLst>
                <a:path w="456" h="423" extrusionOk="0">
                  <a:moveTo>
                    <a:pt x="232" y="0"/>
                  </a:moveTo>
                  <a:cubicBezTo>
                    <a:pt x="147" y="0"/>
                    <a:pt x="64" y="53"/>
                    <a:pt x="36" y="151"/>
                  </a:cubicBezTo>
                  <a:cubicBezTo>
                    <a:pt x="1" y="256"/>
                    <a:pt x="53" y="378"/>
                    <a:pt x="158" y="413"/>
                  </a:cubicBezTo>
                  <a:cubicBezTo>
                    <a:pt x="177" y="419"/>
                    <a:pt x="196" y="422"/>
                    <a:pt x="215" y="422"/>
                  </a:cubicBezTo>
                  <a:cubicBezTo>
                    <a:pt x="304" y="422"/>
                    <a:pt x="392" y="359"/>
                    <a:pt x="420" y="273"/>
                  </a:cubicBezTo>
                  <a:cubicBezTo>
                    <a:pt x="455" y="168"/>
                    <a:pt x="403" y="46"/>
                    <a:pt x="298" y="11"/>
                  </a:cubicBezTo>
                  <a:cubicBezTo>
                    <a:pt x="277" y="4"/>
                    <a:pt x="254" y="0"/>
                    <a:pt x="23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668;p74">
              <a:extLst>
                <a:ext uri="{FF2B5EF4-FFF2-40B4-BE49-F238E27FC236}">
                  <a16:creationId xmlns:a16="http://schemas.microsoft.com/office/drawing/2014/main" id="{750F35F9-B874-74C8-56A2-52AE67D7448F}"/>
                </a:ext>
              </a:extLst>
            </p:cNvPr>
            <p:cNvSpPr/>
            <p:nvPr/>
          </p:nvSpPr>
          <p:spPr>
            <a:xfrm>
              <a:off x="4919974" y="1850195"/>
              <a:ext cx="12719" cy="10944"/>
            </a:xfrm>
            <a:custGeom>
              <a:avLst/>
              <a:gdLst/>
              <a:ahLst/>
              <a:cxnLst/>
              <a:rect l="l" t="t" r="r" b="b"/>
              <a:pathLst>
                <a:path w="473" h="407" extrusionOk="0">
                  <a:moveTo>
                    <a:pt x="231" y="1"/>
                  </a:moveTo>
                  <a:cubicBezTo>
                    <a:pt x="145" y="1"/>
                    <a:pt x="63" y="51"/>
                    <a:pt x="35" y="134"/>
                  </a:cubicBezTo>
                  <a:cubicBezTo>
                    <a:pt x="0" y="239"/>
                    <a:pt x="53" y="361"/>
                    <a:pt x="158" y="396"/>
                  </a:cubicBezTo>
                  <a:cubicBezTo>
                    <a:pt x="183" y="403"/>
                    <a:pt x="208" y="407"/>
                    <a:pt x="232" y="407"/>
                  </a:cubicBezTo>
                  <a:cubicBezTo>
                    <a:pt x="322" y="407"/>
                    <a:pt x="396" y="357"/>
                    <a:pt x="437" y="274"/>
                  </a:cubicBezTo>
                  <a:cubicBezTo>
                    <a:pt x="472" y="151"/>
                    <a:pt x="402" y="47"/>
                    <a:pt x="298" y="12"/>
                  </a:cubicBezTo>
                  <a:cubicBezTo>
                    <a:pt x="276" y="4"/>
                    <a:pt x="253" y="1"/>
                    <a:pt x="231"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669;p74">
              <a:extLst>
                <a:ext uri="{FF2B5EF4-FFF2-40B4-BE49-F238E27FC236}">
                  <a16:creationId xmlns:a16="http://schemas.microsoft.com/office/drawing/2014/main" id="{C3809C57-8B0B-E2D1-7DBF-4C245C8C74B4}"/>
                </a:ext>
              </a:extLst>
            </p:cNvPr>
            <p:cNvSpPr/>
            <p:nvPr/>
          </p:nvSpPr>
          <p:spPr>
            <a:xfrm>
              <a:off x="4944416" y="1858208"/>
              <a:ext cx="12719" cy="11401"/>
            </a:xfrm>
            <a:custGeom>
              <a:avLst/>
              <a:gdLst/>
              <a:ahLst/>
              <a:cxnLst/>
              <a:rect l="l" t="t" r="r" b="b"/>
              <a:pathLst>
                <a:path w="473" h="424" extrusionOk="0">
                  <a:moveTo>
                    <a:pt x="243" y="0"/>
                  </a:moveTo>
                  <a:cubicBezTo>
                    <a:pt x="152" y="0"/>
                    <a:pt x="77" y="53"/>
                    <a:pt x="35" y="151"/>
                  </a:cubicBezTo>
                  <a:cubicBezTo>
                    <a:pt x="0" y="255"/>
                    <a:pt x="70" y="378"/>
                    <a:pt x="175" y="413"/>
                  </a:cubicBezTo>
                  <a:cubicBezTo>
                    <a:pt x="197" y="420"/>
                    <a:pt x="219" y="423"/>
                    <a:pt x="241" y="423"/>
                  </a:cubicBezTo>
                  <a:cubicBezTo>
                    <a:pt x="326" y="423"/>
                    <a:pt x="410" y="370"/>
                    <a:pt x="437" y="273"/>
                  </a:cubicBezTo>
                  <a:cubicBezTo>
                    <a:pt x="472" y="168"/>
                    <a:pt x="420" y="46"/>
                    <a:pt x="315" y="11"/>
                  </a:cubicBezTo>
                  <a:cubicBezTo>
                    <a:pt x="290" y="4"/>
                    <a:pt x="266" y="0"/>
                    <a:pt x="243"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670;p74">
              <a:extLst>
                <a:ext uri="{FF2B5EF4-FFF2-40B4-BE49-F238E27FC236}">
                  <a16:creationId xmlns:a16="http://schemas.microsoft.com/office/drawing/2014/main" id="{CDBEF70D-7A12-0769-6AEA-1FDAA8CA365C}"/>
                </a:ext>
              </a:extLst>
            </p:cNvPr>
            <p:cNvSpPr/>
            <p:nvPr/>
          </p:nvSpPr>
          <p:spPr>
            <a:xfrm>
              <a:off x="4907739" y="1928281"/>
              <a:ext cx="12262" cy="11374"/>
            </a:xfrm>
            <a:custGeom>
              <a:avLst/>
              <a:gdLst/>
              <a:ahLst/>
              <a:cxnLst/>
              <a:rect l="l" t="t" r="r" b="b"/>
              <a:pathLst>
                <a:path w="456" h="423" extrusionOk="0">
                  <a:moveTo>
                    <a:pt x="235" y="0"/>
                  </a:moveTo>
                  <a:cubicBezTo>
                    <a:pt x="141" y="0"/>
                    <a:pt x="65" y="63"/>
                    <a:pt x="36" y="149"/>
                  </a:cubicBezTo>
                  <a:cubicBezTo>
                    <a:pt x="1" y="254"/>
                    <a:pt x="53" y="377"/>
                    <a:pt x="158" y="412"/>
                  </a:cubicBezTo>
                  <a:cubicBezTo>
                    <a:pt x="180" y="419"/>
                    <a:pt x="202" y="422"/>
                    <a:pt x="224" y="422"/>
                  </a:cubicBezTo>
                  <a:cubicBezTo>
                    <a:pt x="309" y="422"/>
                    <a:pt x="393" y="369"/>
                    <a:pt x="420" y="272"/>
                  </a:cubicBezTo>
                  <a:cubicBezTo>
                    <a:pt x="455" y="167"/>
                    <a:pt x="403" y="44"/>
                    <a:pt x="298" y="9"/>
                  </a:cubicBezTo>
                  <a:cubicBezTo>
                    <a:pt x="276" y="3"/>
                    <a:pt x="255" y="0"/>
                    <a:pt x="235"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671;p74">
              <a:extLst>
                <a:ext uri="{FF2B5EF4-FFF2-40B4-BE49-F238E27FC236}">
                  <a16:creationId xmlns:a16="http://schemas.microsoft.com/office/drawing/2014/main" id="{51DFB40B-278B-3866-31BD-6E48901F5DD8}"/>
                </a:ext>
              </a:extLst>
            </p:cNvPr>
            <p:cNvSpPr/>
            <p:nvPr/>
          </p:nvSpPr>
          <p:spPr>
            <a:xfrm>
              <a:off x="4903518" y="1899564"/>
              <a:ext cx="12719" cy="11374"/>
            </a:xfrm>
            <a:custGeom>
              <a:avLst/>
              <a:gdLst/>
              <a:ahLst/>
              <a:cxnLst/>
              <a:rect l="l" t="t" r="r" b="b"/>
              <a:pathLst>
                <a:path w="473" h="423" extrusionOk="0">
                  <a:moveTo>
                    <a:pt x="231" y="0"/>
                  </a:moveTo>
                  <a:cubicBezTo>
                    <a:pt x="146" y="0"/>
                    <a:pt x="63" y="50"/>
                    <a:pt x="36" y="133"/>
                  </a:cubicBezTo>
                  <a:cubicBezTo>
                    <a:pt x="1" y="256"/>
                    <a:pt x="53" y="361"/>
                    <a:pt x="158" y="413"/>
                  </a:cubicBezTo>
                  <a:cubicBezTo>
                    <a:pt x="180" y="419"/>
                    <a:pt x="201" y="422"/>
                    <a:pt x="221" y="422"/>
                  </a:cubicBezTo>
                  <a:cubicBezTo>
                    <a:pt x="316" y="422"/>
                    <a:pt x="394" y="360"/>
                    <a:pt x="438" y="273"/>
                  </a:cubicBezTo>
                  <a:cubicBezTo>
                    <a:pt x="473" y="168"/>
                    <a:pt x="403" y="46"/>
                    <a:pt x="298" y="11"/>
                  </a:cubicBezTo>
                  <a:cubicBezTo>
                    <a:pt x="276" y="4"/>
                    <a:pt x="253" y="0"/>
                    <a:pt x="23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672;p74">
              <a:extLst>
                <a:ext uri="{FF2B5EF4-FFF2-40B4-BE49-F238E27FC236}">
                  <a16:creationId xmlns:a16="http://schemas.microsoft.com/office/drawing/2014/main" id="{142973FA-EB3C-C50B-00C5-E71F55CF214B}"/>
                </a:ext>
              </a:extLst>
            </p:cNvPr>
            <p:cNvSpPr/>
            <p:nvPr/>
          </p:nvSpPr>
          <p:spPr>
            <a:xfrm>
              <a:off x="4927960" y="1907604"/>
              <a:ext cx="12719" cy="11374"/>
            </a:xfrm>
            <a:custGeom>
              <a:avLst/>
              <a:gdLst/>
              <a:ahLst/>
              <a:cxnLst/>
              <a:rect l="l" t="t" r="r" b="b"/>
              <a:pathLst>
                <a:path w="473" h="423" extrusionOk="0">
                  <a:moveTo>
                    <a:pt x="252" y="0"/>
                  </a:moveTo>
                  <a:cubicBezTo>
                    <a:pt x="157" y="0"/>
                    <a:pt x="79" y="63"/>
                    <a:pt x="36" y="149"/>
                  </a:cubicBezTo>
                  <a:cubicBezTo>
                    <a:pt x="1" y="254"/>
                    <a:pt x="71" y="376"/>
                    <a:pt x="175" y="411"/>
                  </a:cubicBezTo>
                  <a:cubicBezTo>
                    <a:pt x="197" y="419"/>
                    <a:pt x="220" y="422"/>
                    <a:pt x="242" y="422"/>
                  </a:cubicBezTo>
                  <a:cubicBezTo>
                    <a:pt x="328" y="422"/>
                    <a:pt x="410" y="372"/>
                    <a:pt x="438" y="289"/>
                  </a:cubicBezTo>
                  <a:cubicBezTo>
                    <a:pt x="473" y="167"/>
                    <a:pt x="420" y="44"/>
                    <a:pt x="315" y="9"/>
                  </a:cubicBezTo>
                  <a:cubicBezTo>
                    <a:pt x="294" y="3"/>
                    <a:pt x="272" y="0"/>
                    <a:pt x="25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673;p74">
              <a:extLst>
                <a:ext uri="{FF2B5EF4-FFF2-40B4-BE49-F238E27FC236}">
                  <a16:creationId xmlns:a16="http://schemas.microsoft.com/office/drawing/2014/main" id="{EEDCB73D-9DE5-3D3E-5327-7FDB3E162932}"/>
                </a:ext>
              </a:extLst>
            </p:cNvPr>
            <p:cNvSpPr/>
            <p:nvPr/>
          </p:nvSpPr>
          <p:spPr>
            <a:xfrm>
              <a:off x="4887062" y="1948932"/>
              <a:ext cx="12719" cy="11348"/>
            </a:xfrm>
            <a:custGeom>
              <a:avLst/>
              <a:gdLst/>
              <a:ahLst/>
              <a:cxnLst/>
              <a:rect l="l" t="t" r="r" b="b"/>
              <a:pathLst>
                <a:path w="473" h="422" extrusionOk="0">
                  <a:moveTo>
                    <a:pt x="232" y="0"/>
                  </a:moveTo>
                  <a:cubicBezTo>
                    <a:pt x="147" y="0"/>
                    <a:pt x="63" y="53"/>
                    <a:pt x="36" y="150"/>
                  </a:cubicBezTo>
                  <a:cubicBezTo>
                    <a:pt x="1" y="255"/>
                    <a:pt x="53" y="378"/>
                    <a:pt x="158" y="413"/>
                  </a:cubicBezTo>
                  <a:cubicBezTo>
                    <a:pt x="180" y="419"/>
                    <a:pt x="201" y="422"/>
                    <a:pt x="221" y="422"/>
                  </a:cubicBezTo>
                  <a:cubicBezTo>
                    <a:pt x="315" y="422"/>
                    <a:pt x="391" y="359"/>
                    <a:pt x="420" y="273"/>
                  </a:cubicBezTo>
                  <a:cubicBezTo>
                    <a:pt x="473" y="168"/>
                    <a:pt x="403" y="46"/>
                    <a:pt x="298" y="11"/>
                  </a:cubicBezTo>
                  <a:cubicBezTo>
                    <a:pt x="276" y="3"/>
                    <a:pt x="254" y="0"/>
                    <a:pt x="23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674;p74">
              <a:extLst>
                <a:ext uri="{FF2B5EF4-FFF2-40B4-BE49-F238E27FC236}">
                  <a16:creationId xmlns:a16="http://schemas.microsoft.com/office/drawing/2014/main" id="{673F069A-47A3-344D-B483-F1AC6DA7619C}"/>
                </a:ext>
              </a:extLst>
            </p:cNvPr>
            <p:cNvSpPr/>
            <p:nvPr/>
          </p:nvSpPr>
          <p:spPr>
            <a:xfrm>
              <a:off x="4911504" y="1957376"/>
              <a:ext cx="12719" cy="10944"/>
            </a:xfrm>
            <a:custGeom>
              <a:avLst/>
              <a:gdLst/>
              <a:ahLst/>
              <a:cxnLst/>
              <a:rect l="l" t="t" r="r" b="b"/>
              <a:pathLst>
                <a:path w="473" h="407" extrusionOk="0">
                  <a:moveTo>
                    <a:pt x="240" y="1"/>
                  </a:moveTo>
                  <a:cubicBezTo>
                    <a:pt x="146" y="1"/>
                    <a:pt x="63" y="51"/>
                    <a:pt x="36" y="134"/>
                  </a:cubicBezTo>
                  <a:cubicBezTo>
                    <a:pt x="1" y="239"/>
                    <a:pt x="71" y="361"/>
                    <a:pt x="176" y="396"/>
                  </a:cubicBezTo>
                  <a:cubicBezTo>
                    <a:pt x="197" y="403"/>
                    <a:pt x="220" y="407"/>
                    <a:pt x="243" y="407"/>
                  </a:cubicBezTo>
                  <a:cubicBezTo>
                    <a:pt x="328" y="407"/>
                    <a:pt x="410" y="357"/>
                    <a:pt x="438" y="274"/>
                  </a:cubicBezTo>
                  <a:cubicBezTo>
                    <a:pt x="473" y="151"/>
                    <a:pt x="420" y="46"/>
                    <a:pt x="315" y="11"/>
                  </a:cubicBezTo>
                  <a:cubicBezTo>
                    <a:pt x="290" y="4"/>
                    <a:pt x="264" y="1"/>
                    <a:pt x="240"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675;p74">
              <a:extLst>
                <a:ext uri="{FF2B5EF4-FFF2-40B4-BE49-F238E27FC236}">
                  <a16:creationId xmlns:a16="http://schemas.microsoft.com/office/drawing/2014/main" id="{6B911FBE-E973-E07F-DC21-C7A279F7BA31}"/>
                </a:ext>
              </a:extLst>
            </p:cNvPr>
            <p:cNvSpPr/>
            <p:nvPr/>
          </p:nvSpPr>
          <p:spPr>
            <a:xfrm>
              <a:off x="4981550" y="1788162"/>
              <a:ext cx="12719" cy="11374"/>
            </a:xfrm>
            <a:custGeom>
              <a:avLst/>
              <a:gdLst/>
              <a:ahLst/>
              <a:cxnLst/>
              <a:rect l="l" t="t" r="r" b="b"/>
              <a:pathLst>
                <a:path w="473" h="423" extrusionOk="0">
                  <a:moveTo>
                    <a:pt x="232" y="0"/>
                  </a:moveTo>
                  <a:cubicBezTo>
                    <a:pt x="146" y="0"/>
                    <a:pt x="63" y="54"/>
                    <a:pt x="35" y="151"/>
                  </a:cubicBezTo>
                  <a:cubicBezTo>
                    <a:pt x="0" y="256"/>
                    <a:pt x="70" y="378"/>
                    <a:pt x="175" y="413"/>
                  </a:cubicBezTo>
                  <a:cubicBezTo>
                    <a:pt x="194" y="419"/>
                    <a:pt x="213" y="422"/>
                    <a:pt x="232" y="422"/>
                  </a:cubicBezTo>
                  <a:cubicBezTo>
                    <a:pt x="321" y="422"/>
                    <a:pt x="409" y="360"/>
                    <a:pt x="437" y="273"/>
                  </a:cubicBezTo>
                  <a:cubicBezTo>
                    <a:pt x="472" y="168"/>
                    <a:pt x="420" y="46"/>
                    <a:pt x="298" y="11"/>
                  </a:cubicBezTo>
                  <a:cubicBezTo>
                    <a:pt x="276" y="4"/>
                    <a:pt x="254" y="0"/>
                    <a:pt x="23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676;p74">
              <a:extLst>
                <a:ext uri="{FF2B5EF4-FFF2-40B4-BE49-F238E27FC236}">
                  <a16:creationId xmlns:a16="http://schemas.microsoft.com/office/drawing/2014/main" id="{918681B5-DC71-6C39-E5D7-01170E8B8058}"/>
                </a:ext>
              </a:extLst>
            </p:cNvPr>
            <p:cNvSpPr/>
            <p:nvPr/>
          </p:nvSpPr>
          <p:spPr>
            <a:xfrm>
              <a:off x="4965094" y="1837557"/>
              <a:ext cx="12719" cy="11374"/>
            </a:xfrm>
            <a:custGeom>
              <a:avLst/>
              <a:gdLst/>
              <a:ahLst/>
              <a:cxnLst/>
              <a:rect l="l" t="t" r="r" b="b"/>
              <a:pathLst>
                <a:path w="473" h="423" extrusionOk="0">
                  <a:moveTo>
                    <a:pt x="241" y="0"/>
                  </a:moveTo>
                  <a:cubicBezTo>
                    <a:pt x="152" y="0"/>
                    <a:pt x="64" y="63"/>
                    <a:pt x="36" y="149"/>
                  </a:cubicBezTo>
                  <a:cubicBezTo>
                    <a:pt x="1" y="254"/>
                    <a:pt x="71" y="377"/>
                    <a:pt x="175" y="412"/>
                  </a:cubicBezTo>
                  <a:cubicBezTo>
                    <a:pt x="197" y="419"/>
                    <a:pt x="219" y="422"/>
                    <a:pt x="241" y="422"/>
                  </a:cubicBezTo>
                  <a:cubicBezTo>
                    <a:pt x="327" y="422"/>
                    <a:pt x="410" y="369"/>
                    <a:pt x="438" y="272"/>
                  </a:cubicBezTo>
                  <a:cubicBezTo>
                    <a:pt x="473" y="167"/>
                    <a:pt x="420" y="45"/>
                    <a:pt x="298" y="10"/>
                  </a:cubicBezTo>
                  <a:cubicBezTo>
                    <a:pt x="279" y="3"/>
                    <a:pt x="260" y="0"/>
                    <a:pt x="24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677;p74">
              <a:extLst>
                <a:ext uri="{FF2B5EF4-FFF2-40B4-BE49-F238E27FC236}">
                  <a16:creationId xmlns:a16="http://schemas.microsoft.com/office/drawing/2014/main" id="{817BD2B5-DCAF-688E-7814-AAA372907FBA}"/>
                </a:ext>
              </a:extLst>
            </p:cNvPr>
            <p:cNvSpPr/>
            <p:nvPr/>
          </p:nvSpPr>
          <p:spPr>
            <a:xfrm>
              <a:off x="4985772" y="1816880"/>
              <a:ext cx="12719" cy="11374"/>
            </a:xfrm>
            <a:custGeom>
              <a:avLst/>
              <a:gdLst/>
              <a:ahLst/>
              <a:cxnLst/>
              <a:rect l="l" t="t" r="r" b="b"/>
              <a:pathLst>
                <a:path w="473" h="423" extrusionOk="0">
                  <a:moveTo>
                    <a:pt x="241" y="0"/>
                  </a:moveTo>
                  <a:cubicBezTo>
                    <a:pt x="152" y="0"/>
                    <a:pt x="65" y="63"/>
                    <a:pt x="36" y="149"/>
                  </a:cubicBezTo>
                  <a:cubicBezTo>
                    <a:pt x="1" y="254"/>
                    <a:pt x="53" y="377"/>
                    <a:pt x="176" y="411"/>
                  </a:cubicBezTo>
                  <a:cubicBezTo>
                    <a:pt x="197" y="419"/>
                    <a:pt x="220" y="422"/>
                    <a:pt x="243" y="422"/>
                  </a:cubicBezTo>
                  <a:cubicBezTo>
                    <a:pt x="328" y="422"/>
                    <a:pt x="410" y="372"/>
                    <a:pt x="438" y="289"/>
                  </a:cubicBezTo>
                  <a:cubicBezTo>
                    <a:pt x="473" y="167"/>
                    <a:pt x="420" y="62"/>
                    <a:pt x="298" y="9"/>
                  </a:cubicBezTo>
                  <a:cubicBezTo>
                    <a:pt x="279" y="3"/>
                    <a:pt x="260" y="0"/>
                    <a:pt x="24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678;p74">
              <a:extLst>
                <a:ext uri="{FF2B5EF4-FFF2-40B4-BE49-F238E27FC236}">
                  <a16:creationId xmlns:a16="http://schemas.microsoft.com/office/drawing/2014/main" id="{E3CEBCD9-CCF4-9DC9-1476-2716228DB593}"/>
                </a:ext>
              </a:extLst>
            </p:cNvPr>
            <p:cNvSpPr/>
            <p:nvPr/>
          </p:nvSpPr>
          <p:spPr>
            <a:xfrm>
              <a:off x="4948638" y="1887141"/>
              <a:ext cx="12719" cy="11132"/>
            </a:xfrm>
            <a:custGeom>
              <a:avLst/>
              <a:gdLst/>
              <a:ahLst/>
              <a:cxnLst/>
              <a:rect l="l" t="t" r="r" b="b"/>
              <a:pathLst>
                <a:path w="473" h="414" extrusionOk="0">
                  <a:moveTo>
                    <a:pt x="223" y="1"/>
                  </a:moveTo>
                  <a:cubicBezTo>
                    <a:pt x="141" y="1"/>
                    <a:pt x="63" y="61"/>
                    <a:pt x="36" y="141"/>
                  </a:cubicBezTo>
                  <a:cubicBezTo>
                    <a:pt x="1" y="246"/>
                    <a:pt x="71" y="368"/>
                    <a:pt x="176" y="403"/>
                  </a:cubicBezTo>
                  <a:cubicBezTo>
                    <a:pt x="197" y="410"/>
                    <a:pt x="220" y="414"/>
                    <a:pt x="243" y="414"/>
                  </a:cubicBezTo>
                  <a:cubicBezTo>
                    <a:pt x="328" y="414"/>
                    <a:pt x="410" y="364"/>
                    <a:pt x="438" y="281"/>
                  </a:cubicBezTo>
                  <a:cubicBezTo>
                    <a:pt x="473" y="158"/>
                    <a:pt x="420" y="54"/>
                    <a:pt x="298" y="19"/>
                  </a:cubicBezTo>
                  <a:cubicBezTo>
                    <a:pt x="273" y="6"/>
                    <a:pt x="248" y="1"/>
                    <a:pt x="223"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679;p74">
              <a:extLst>
                <a:ext uri="{FF2B5EF4-FFF2-40B4-BE49-F238E27FC236}">
                  <a16:creationId xmlns:a16="http://schemas.microsoft.com/office/drawing/2014/main" id="{8BA0B96C-C03D-62CD-4274-4B3C4069C5CE}"/>
                </a:ext>
              </a:extLst>
            </p:cNvPr>
            <p:cNvSpPr/>
            <p:nvPr/>
          </p:nvSpPr>
          <p:spPr>
            <a:xfrm>
              <a:off x="4969316" y="1866652"/>
              <a:ext cx="12719" cy="10944"/>
            </a:xfrm>
            <a:custGeom>
              <a:avLst/>
              <a:gdLst/>
              <a:ahLst/>
              <a:cxnLst/>
              <a:rect l="l" t="t" r="r" b="b"/>
              <a:pathLst>
                <a:path w="473" h="407" extrusionOk="0">
                  <a:moveTo>
                    <a:pt x="231" y="1"/>
                  </a:moveTo>
                  <a:cubicBezTo>
                    <a:pt x="146" y="1"/>
                    <a:pt x="64" y="51"/>
                    <a:pt x="36" y="134"/>
                  </a:cubicBezTo>
                  <a:cubicBezTo>
                    <a:pt x="1" y="256"/>
                    <a:pt x="53" y="361"/>
                    <a:pt x="176" y="396"/>
                  </a:cubicBezTo>
                  <a:cubicBezTo>
                    <a:pt x="198" y="403"/>
                    <a:pt x="220" y="407"/>
                    <a:pt x="243" y="407"/>
                  </a:cubicBezTo>
                  <a:cubicBezTo>
                    <a:pt x="328" y="407"/>
                    <a:pt x="410" y="357"/>
                    <a:pt x="438" y="274"/>
                  </a:cubicBezTo>
                  <a:cubicBezTo>
                    <a:pt x="473" y="169"/>
                    <a:pt x="403" y="46"/>
                    <a:pt x="298" y="11"/>
                  </a:cubicBezTo>
                  <a:cubicBezTo>
                    <a:pt x="276" y="4"/>
                    <a:pt x="254" y="1"/>
                    <a:pt x="231"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680;p74">
              <a:extLst>
                <a:ext uri="{FF2B5EF4-FFF2-40B4-BE49-F238E27FC236}">
                  <a16:creationId xmlns:a16="http://schemas.microsoft.com/office/drawing/2014/main" id="{1F4EF95F-3090-0EEC-8338-9D0C830FA311}"/>
                </a:ext>
              </a:extLst>
            </p:cNvPr>
            <p:cNvSpPr/>
            <p:nvPr/>
          </p:nvSpPr>
          <p:spPr>
            <a:xfrm>
              <a:off x="4932182" y="1936698"/>
              <a:ext cx="12719" cy="11132"/>
            </a:xfrm>
            <a:custGeom>
              <a:avLst/>
              <a:gdLst/>
              <a:ahLst/>
              <a:cxnLst/>
              <a:rect l="l" t="t" r="r" b="b"/>
              <a:pathLst>
                <a:path w="473" h="414" extrusionOk="0">
                  <a:moveTo>
                    <a:pt x="231" y="0"/>
                  </a:moveTo>
                  <a:cubicBezTo>
                    <a:pt x="146" y="0"/>
                    <a:pt x="64" y="50"/>
                    <a:pt x="36" y="133"/>
                  </a:cubicBezTo>
                  <a:cubicBezTo>
                    <a:pt x="1" y="256"/>
                    <a:pt x="71" y="361"/>
                    <a:pt x="176" y="396"/>
                  </a:cubicBezTo>
                  <a:cubicBezTo>
                    <a:pt x="200" y="408"/>
                    <a:pt x="226" y="414"/>
                    <a:pt x="251" y="414"/>
                  </a:cubicBezTo>
                  <a:cubicBezTo>
                    <a:pt x="333" y="414"/>
                    <a:pt x="411" y="354"/>
                    <a:pt x="438" y="273"/>
                  </a:cubicBezTo>
                  <a:cubicBezTo>
                    <a:pt x="473" y="168"/>
                    <a:pt x="420" y="46"/>
                    <a:pt x="298" y="11"/>
                  </a:cubicBezTo>
                  <a:cubicBezTo>
                    <a:pt x="276" y="4"/>
                    <a:pt x="254" y="0"/>
                    <a:pt x="23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681;p74">
              <a:extLst>
                <a:ext uri="{FF2B5EF4-FFF2-40B4-BE49-F238E27FC236}">
                  <a16:creationId xmlns:a16="http://schemas.microsoft.com/office/drawing/2014/main" id="{013116FD-42B1-F1BF-DD45-4C64BAF22EE1}"/>
                </a:ext>
              </a:extLst>
            </p:cNvPr>
            <p:cNvSpPr/>
            <p:nvPr/>
          </p:nvSpPr>
          <p:spPr>
            <a:xfrm>
              <a:off x="4952886" y="1916020"/>
              <a:ext cx="12719" cy="11374"/>
            </a:xfrm>
            <a:custGeom>
              <a:avLst/>
              <a:gdLst/>
              <a:ahLst/>
              <a:cxnLst/>
              <a:rect l="l" t="t" r="r" b="b"/>
              <a:pathLst>
                <a:path w="473" h="423" extrusionOk="0">
                  <a:moveTo>
                    <a:pt x="230" y="0"/>
                  </a:moveTo>
                  <a:cubicBezTo>
                    <a:pt x="145" y="0"/>
                    <a:pt x="63" y="50"/>
                    <a:pt x="35" y="133"/>
                  </a:cubicBezTo>
                  <a:cubicBezTo>
                    <a:pt x="0" y="256"/>
                    <a:pt x="53" y="378"/>
                    <a:pt x="175" y="413"/>
                  </a:cubicBezTo>
                  <a:cubicBezTo>
                    <a:pt x="193" y="419"/>
                    <a:pt x="213" y="422"/>
                    <a:pt x="232" y="422"/>
                  </a:cubicBezTo>
                  <a:cubicBezTo>
                    <a:pt x="320" y="422"/>
                    <a:pt x="408" y="359"/>
                    <a:pt x="437" y="273"/>
                  </a:cubicBezTo>
                  <a:cubicBezTo>
                    <a:pt x="472" y="168"/>
                    <a:pt x="402" y="46"/>
                    <a:pt x="297" y="11"/>
                  </a:cubicBezTo>
                  <a:cubicBezTo>
                    <a:pt x="275" y="4"/>
                    <a:pt x="253" y="0"/>
                    <a:pt x="230"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682;p74">
              <a:extLst>
                <a:ext uri="{FF2B5EF4-FFF2-40B4-BE49-F238E27FC236}">
                  <a16:creationId xmlns:a16="http://schemas.microsoft.com/office/drawing/2014/main" id="{40D2CE77-BB09-65CA-F115-6354AAFC51CE}"/>
                </a:ext>
              </a:extLst>
            </p:cNvPr>
            <p:cNvSpPr/>
            <p:nvPr/>
          </p:nvSpPr>
          <p:spPr>
            <a:xfrm>
              <a:off x="4936430" y="1965362"/>
              <a:ext cx="12719" cy="11428"/>
            </a:xfrm>
            <a:custGeom>
              <a:avLst/>
              <a:gdLst/>
              <a:ahLst/>
              <a:cxnLst/>
              <a:rect l="l" t="t" r="r" b="b"/>
              <a:pathLst>
                <a:path w="473" h="425" extrusionOk="0">
                  <a:moveTo>
                    <a:pt x="232" y="1"/>
                  </a:moveTo>
                  <a:cubicBezTo>
                    <a:pt x="146" y="1"/>
                    <a:pt x="63" y="54"/>
                    <a:pt x="35" y="151"/>
                  </a:cubicBezTo>
                  <a:cubicBezTo>
                    <a:pt x="0" y="256"/>
                    <a:pt x="53" y="379"/>
                    <a:pt x="175" y="414"/>
                  </a:cubicBezTo>
                  <a:cubicBezTo>
                    <a:pt x="196" y="421"/>
                    <a:pt x="219" y="424"/>
                    <a:pt x="241" y="424"/>
                  </a:cubicBezTo>
                  <a:cubicBezTo>
                    <a:pt x="326" y="424"/>
                    <a:pt x="409" y="371"/>
                    <a:pt x="437" y="274"/>
                  </a:cubicBezTo>
                  <a:cubicBezTo>
                    <a:pt x="472" y="169"/>
                    <a:pt x="402" y="46"/>
                    <a:pt x="297" y="11"/>
                  </a:cubicBezTo>
                  <a:cubicBezTo>
                    <a:pt x="276" y="4"/>
                    <a:pt x="254" y="1"/>
                    <a:pt x="232"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683;p74">
              <a:extLst>
                <a:ext uri="{FF2B5EF4-FFF2-40B4-BE49-F238E27FC236}">
                  <a16:creationId xmlns:a16="http://schemas.microsoft.com/office/drawing/2014/main" id="{2B02F7E7-9F2A-BC9F-BCE5-6DB876ABD923}"/>
                </a:ext>
              </a:extLst>
            </p:cNvPr>
            <p:cNvSpPr/>
            <p:nvPr/>
          </p:nvSpPr>
          <p:spPr>
            <a:xfrm>
              <a:off x="4973564" y="1895342"/>
              <a:ext cx="12719" cy="11348"/>
            </a:xfrm>
            <a:custGeom>
              <a:avLst/>
              <a:gdLst/>
              <a:ahLst/>
              <a:cxnLst/>
              <a:rect l="l" t="t" r="r" b="b"/>
              <a:pathLst>
                <a:path w="473" h="422" extrusionOk="0">
                  <a:moveTo>
                    <a:pt x="232" y="0"/>
                  </a:moveTo>
                  <a:cubicBezTo>
                    <a:pt x="146" y="0"/>
                    <a:pt x="63" y="53"/>
                    <a:pt x="35" y="151"/>
                  </a:cubicBezTo>
                  <a:cubicBezTo>
                    <a:pt x="0" y="256"/>
                    <a:pt x="53" y="378"/>
                    <a:pt x="158" y="413"/>
                  </a:cubicBezTo>
                  <a:cubicBezTo>
                    <a:pt x="179" y="419"/>
                    <a:pt x="200" y="422"/>
                    <a:pt x="221" y="422"/>
                  </a:cubicBezTo>
                  <a:cubicBezTo>
                    <a:pt x="315" y="422"/>
                    <a:pt x="394" y="359"/>
                    <a:pt x="437" y="273"/>
                  </a:cubicBezTo>
                  <a:cubicBezTo>
                    <a:pt x="472" y="168"/>
                    <a:pt x="402" y="46"/>
                    <a:pt x="297" y="11"/>
                  </a:cubicBezTo>
                  <a:cubicBezTo>
                    <a:pt x="276" y="4"/>
                    <a:pt x="254" y="0"/>
                    <a:pt x="232"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684;p74">
              <a:extLst>
                <a:ext uri="{FF2B5EF4-FFF2-40B4-BE49-F238E27FC236}">
                  <a16:creationId xmlns:a16="http://schemas.microsoft.com/office/drawing/2014/main" id="{E772C653-654E-835F-7E58-A9121102A879}"/>
                </a:ext>
              </a:extLst>
            </p:cNvPr>
            <p:cNvSpPr/>
            <p:nvPr/>
          </p:nvSpPr>
          <p:spPr>
            <a:xfrm>
              <a:off x="4957108" y="1944738"/>
              <a:ext cx="12719" cy="11374"/>
            </a:xfrm>
            <a:custGeom>
              <a:avLst/>
              <a:gdLst/>
              <a:ahLst/>
              <a:cxnLst/>
              <a:rect l="l" t="t" r="r" b="b"/>
              <a:pathLst>
                <a:path w="473" h="423" extrusionOk="0">
                  <a:moveTo>
                    <a:pt x="241" y="0"/>
                  </a:moveTo>
                  <a:cubicBezTo>
                    <a:pt x="152" y="0"/>
                    <a:pt x="64" y="63"/>
                    <a:pt x="35" y="149"/>
                  </a:cubicBezTo>
                  <a:cubicBezTo>
                    <a:pt x="0" y="254"/>
                    <a:pt x="53" y="376"/>
                    <a:pt x="158" y="411"/>
                  </a:cubicBezTo>
                  <a:cubicBezTo>
                    <a:pt x="183" y="419"/>
                    <a:pt x="207" y="422"/>
                    <a:pt x="230" y="422"/>
                  </a:cubicBezTo>
                  <a:cubicBezTo>
                    <a:pt x="321" y="422"/>
                    <a:pt x="396" y="369"/>
                    <a:pt x="437" y="272"/>
                  </a:cubicBezTo>
                  <a:cubicBezTo>
                    <a:pt x="472" y="167"/>
                    <a:pt x="402" y="44"/>
                    <a:pt x="298" y="9"/>
                  </a:cubicBezTo>
                  <a:cubicBezTo>
                    <a:pt x="279" y="3"/>
                    <a:pt x="260" y="0"/>
                    <a:pt x="24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685;p74">
              <a:extLst>
                <a:ext uri="{FF2B5EF4-FFF2-40B4-BE49-F238E27FC236}">
                  <a16:creationId xmlns:a16="http://schemas.microsoft.com/office/drawing/2014/main" id="{423679FE-6BEB-34A3-4EED-083A85BB8623}"/>
                </a:ext>
              </a:extLst>
            </p:cNvPr>
            <p:cNvSpPr/>
            <p:nvPr/>
          </p:nvSpPr>
          <p:spPr>
            <a:xfrm>
              <a:off x="4977786" y="1924060"/>
              <a:ext cx="12262" cy="11348"/>
            </a:xfrm>
            <a:custGeom>
              <a:avLst/>
              <a:gdLst/>
              <a:ahLst/>
              <a:cxnLst/>
              <a:rect l="l" t="t" r="r" b="b"/>
              <a:pathLst>
                <a:path w="456" h="422" extrusionOk="0">
                  <a:moveTo>
                    <a:pt x="241" y="0"/>
                  </a:moveTo>
                  <a:cubicBezTo>
                    <a:pt x="152" y="0"/>
                    <a:pt x="64" y="63"/>
                    <a:pt x="36" y="149"/>
                  </a:cubicBezTo>
                  <a:cubicBezTo>
                    <a:pt x="1" y="254"/>
                    <a:pt x="53" y="376"/>
                    <a:pt x="158" y="411"/>
                  </a:cubicBezTo>
                  <a:cubicBezTo>
                    <a:pt x="180" y="418"/>
                    <a:pt x="202" y="422"/>
                    <a:pt x="225" y="422"/>
                  </a:cubicBezTo>
                  <a:cubicBezTo>
                    <a:pt x="310" y="422"/>
                    <a:pt x="392" y="372"/>
                    <a:pt x="420" y="289"/>
                  </a:cubicBezTo>
                  <a:cubicBezTo>
                    <a:pt x="455" y="166"/>
                    <a:pt x="403" y="62"/>
                    <a:pt x="298" y="9"/>
                  </a:cubicBezTo>
                  <a:cubicBezTo>
                    <a:pt x="279" y="3"/>
                    <a:pt x="260" y="0"/>
                    <a:pt x="24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686;p74">
              <a:extLst>
                <a:ext uri="{FF2B5EF4-FFF2-40B4-BE49-F238E27FC236}">
                  <a16:creationId xmlns:a16="http://schemas.microsoft.com/office/drawing/2014/main" id="{7F3F658A-44D0-011D-EE29-A729B6233700}"/>
                </a:ext>
              </a:extLst>
            </p:cNvPr>
            <p:cNvSpPr/>
            <p:nvPr/>
          </p:nvSpPr>
          <p:spPr>
            <a:xfrm>
              <a:off x="4752159" y="1150217"/>
              <a:ext cx="575392" cy="461540"/>
            </a:xfrm>
            <a:custGeom>
              <a:avLst/>
              <a:gdLst/>
              <a:ahLst/>
              <a:cxnLst/>
              <a:rect l="l" t="t" r="r" b="b"/>
              <a:pathLst>
                <a:path w="21398" h="17164" extrusionOk="0">
                  <a:moveTo>
                    <a:pt x="10596" y="1"/>
                  </a:moveTo>
                  <a:cubicBezTo>
                    <a:pt x="9915" y="1"/>
                    <a:pt x="9235" y="53"/>
                    <a:pt x="8566" y="154"/>
                  </a:cubicBezTo>
                  <a:cubicBezTo>
                    <a:pt x="5542" y="608"/>
                    <a:pt x="2728" y="2007"/>
                    <a:pt x="1" y="4105"/>
                  </a:cubicBezTo>
                  <a:cubicBezTo>
                    <a:pt x="1172" y="5783"/>
                    <a:pt x="2343" y="7461"/>
                    <a:pt x="3619" y="9314"/>
                  </a:cubicBezTo>
                  <a:cubicBezTo>
                    <a:pt x="5105" y="7811"/>
                    <a:pt x="7133" y="6849"/>
                    <a:pt x="9231" y="6639"/>
                  </a:cubicBezTo>
                  <a:cubicBezTo>
                    <a:pt x="9433" y="6621"/>
                    <a:pt x="9638" y="6610"/>
                    <a:pt x="9843" y="6610"/>
                  </a:cubicBezTo>
                  <a:cubicBezTo>
                    <a:pt x="10614" y="6610"/>
                    <a:pt x="11385" y="6761"/>
                    <a:pt x="11993" y="7216"/>
                  </a:cubicBezTo>
                  <a:cubicBezTo>
                    <a:pt x="12954" y="7968"/>
                    <a:pt x="13199" y="9419"/>
                    <a:pt x="12744" y="10555"/>
                  </a:cubicBezTo>
                  <a:cubicBezTo>
                    <a:pt x="12307" y="11709"/>
                    <a:pt x="11294" y="12548"/>
                    <a:pt x="10175" y="13055"/>
                  </a:cubicBezTo>
                  <a:cubicBezTo>
                    <a:pt x="9056" y="13562"/>
                    <a:pt x="7832" y="13754"/>
                    <a:pt x="6469" y="13947"/>
                  </a:cubicBezTo>
                  <a:cubicBezTo>
                    <a:pt x="6521" y="15013"/>
                    <a:pt x="6556" y="16062"/>
                    <a:pt x="6574" y="17163"/>
                  </a:cubicBezTo>
                  <a:cubicBezTo>
                    <a:pt x="9982" y="16936"/>
                    <a:pt x="13321" y="16499"/>
                    <a:pt x="16538" y="15765"/>
                  </a:cubicBezTo>
                  <a:cubicBezTo>
                    <a:pt x="18968" y="14891"/>
                    <a:pt x="20821" y="12478"/>
                    <a:pt x="21083" y="9873"/>
                  </a:cubicBezTo>
                  <a:cubicBezTo>
                    <a:pt x="21398" y="6832"/>
                    <a:pt x="19789" y="3772"/>
                    <a:pt x="17290" y="2007"/>
                  </a:cubicBezTo>
                  <a:cubicBezTo>
                    <a:pt x="15359" y="634"/>
                    <a:pt x="12975" y="1"/>
                    <a:pt x="10596" y="1"/>
                  </a:cubicBezTo>
                  <a:close/>
                </a:path>
              </a:pathLst>
            </a:custGeom>
            <a:solidFill>
              <a:srgbClr val="E2E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687;p74">
              <a:extLst>
                <a:ext uri="{FF2B5EF4-FFF2-40B4-BE49-F238E27FC236}">
                  <a16:creationId xmlns:a16="http://schemas.microsoft.com/office/drawing/2014/main" id="{41769B3D-EA36-DEA8-8900-40140F796E53}"/>
                </a:ext>
              </a:extLst>
            </p:cNvPr>
            <p:cNvSpPr/>
            <p:nvPr/>
          </p:nvSpPr>
          <p:spPr>
            <a:xfrm>
              <a:off x="5126806" y="1768694"/>
              <a:ext cx="27" cy="27"/>
            </a:xfrm>
            <a:custGeom>
              <a:avLst/>
              <a:gdLst/>
              <a:ahLst/>
              <a:cxnLst/>
              <a:rect l="l" t="t" r="r" b="b"/>
              <a:pathLst>
                <a:path w="1" h="1" extrusionOk="0">
                  <a:moveTo>
                    <a:pt x="0" y="1"/>
                  </a:moveTo>
                  <a:lnTo>
                    <a:pt x="0" y="1"/>
                  </a:lnTo>
                  <a:lnTo>
                    <a:pt x="0" y="1"/>
                  </a:lnTo>
                  <a:lnTo>
                    <a:pt x="0" y="1"/>
                  </a:lnTo>
                  <a:close/>
                </a:path>
              </a:pathLst>
            </a:custGeom>
            <a:solidFill>
              <a:srgbClr val="D7D8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 name="Google Shape;2688;p74">
              <a:extLst>
                <a:ext uri="{FF2B5EF4-FFF2-40B4-BE49-F238E27FC236}">
                  <a16:creationId xmlns:a16="http://schemas.microsoft.com/office/drawing/2014/main" id="{1DF6AA01-1AE8-3D2B-33CD-AD0D30B06B24}"/>
                </a:ext>
              </a:extLst>
            </p:cNvPr>
            <p:cNvGrpSpPr/>
            <p:nvPr/>
          </p:nvGrpSpPr>
          <p:grpSpPr>
            <a:xfrm>
              <a:off x="5005775" y="1746197"/>
              <a:ext cx="250104" cy="263737"/>
              <a:chOff x="7464950" y="1849500"/>
              <a:chExt cx="232525" cy="245200"/>
            </a:xfrm>
          </p:grpSpPr>
          <p:sp>
            <p:nvSpPr>
              <p:cNvPr id="170" name="Google Shape;2689;p74">
                <a:extLst>
                  <a:ext uri="{FF2B5EF4-FFF2-40B4-BE49-F238E27FC236}">
                    <a16:creationId xmlns:a16="http://schemas.microsoft.com/office/drawing/2014/main" id="{46006D15-D9A9-7200-2DCD-325D0F291D0A}"/>
                  </a:ext>
                </a:extLst>
              </p:cNvPr>
              <p:cNvSpPr/>
              <p:nvPr/>
            </p:nvSpPr>
            <p:spPr>
              <a:xfrm>
                <a:off x="7474550" y="1887100"/>
                <a:ext cx="222925" cy="207600"/>
              </a:xfrm>
              <a:custGeom>
                <a:avLst/>
                <a:gdLst/>
                <a:ahLst/>
                <a:cxnLst/>
                <a:rect l="l" t="t" r="r" b="b"/>
                <a:pathLst>
                  <a:path w="8917" h="8304" extrusionOk="0">
                    <a:moveTo>
                      <a:pt x="8759" y="0"/>
                    </a:moveTo>
                    <a:cubicBezTo>
                      <a:pt x="8671" y="0"/>
                      <a:pt x="8601" y="70"/>
                      <a:pt x="8619" y="157"/>
                    </a:cubicBezTo>
                    <a:cubicBezTo>
                      <a:pt x="8619" y="315"/>
                      <a:pt x="8636" y="472"/>
                      <a:pt x="8636" y="629"/>
                    </a:cubicBezTo>
                    <a:cubicBezTo>
                      <a:pt x="8636" y="962"/>
                      <a:pt x="8601" y="1276"/>
                      <a:pt x="8566" y="1608"/>
                    </a:cubicBezTo>
                    <a:cubicBezTo>
                      <a:pt x="8549" y="1696"/>
                      <a:pt x="8601" y="1766"/>
                      <a:pt x="8689" y="1783"/>
                    </a:cubicBezTo>
                    <a:cubicBezTo>
                      <a:pt x="8759" y="1783"/>
                      <a:pt x="8846" y="1731"/>
                      <a:pt x="8846" y="1643"/>
                    </a:cubicBezTo>
                    <a:cubicBezTo>
                      <a:pt x="8899" y="1311"/>
                      <a:pt x="8916" y="962"/>
                      <a:pt x="8916" y="629"/>
                    </a:cubicBezTo>
                    <a:cubicBezTo>
                      <a:pt x="8916" y="455"/>
                      <a:pt x="8916" y="297"/>
                      <a:pt x="8899" y="140"/>
                    </a:cubicBezTo>
                    <a:cubicBezTo>
                      <a:pt x="8899" y="53"/>
                      <a:pt x="8829" y="0"/>
                      <a:pt x="8759" y="0"/>
                    </a:cubicBezTo>
                    <a:close/>
                    <a:moveTo>
                      <a:pt x="8372" y="2933"/>
                    </a:moveTo>
                    <a:cubicBezTo>
                      <a:pt x="8311" y="2933"/>
                      <a:pt x="8246" y="2966"/>
                      <a:pt x="8217" y="3024"/>
                    </a:cubicBezTo>
                    <a:cubicBezTo>
                      <a:pt x="8059" y="3496"/>
                      <a:pt x="7867" y="3933"/>
                      <a:pt x="7622" y="4353"/>
                    </a:cubicBezTo>
                    <a:cubicBezTo>
                      <a:pt x="7570" y="4423"/>
                      <a:pt x="7605" y="4510"/>
                      <a:pt x="7675" y="4563"/>
                    </a:cubicBezTo>
                    <a:cubicBezTo>
                      <a:pt x="7698" y="4574"/>
                      <a:pt x="7723" y="4580"/>
                      <a:pt x="7748" y="4580"/>
                    </a:cubicBezTo>
                    <a:cubicBezTo>
                      <a:pt x="7797" y="4580"/>
                      <a:pt x="7844" y="4557"/>
                      <a:pt x="7867" y="4510"/>
                    </a:cubicBezTo>
                    <a:cubicBezTo>
                      <a:pt x="8129" y="4073"/>
                      <a:pt x="8339" y="3601"/>
                      <a:pt x="8497" y="3129"/>
                    </a:cubicBezTo>
                    <a:cubicBezTo>
                      <a:pt x="8531" y="3042"/>
                      <a:pt x="8479" y="2972"/>
                      <a:pt x="8409" y="2937"/>
                    </a:cubicBezTo>
                    <a:cubicBezTo>
                      <a:pt x="8397" y="2934"/>
                      <a:pt x="8385" y="2933"/>
                      <a:pt x="8372" y="2933"/>
                    </a:cubicBezTo>
                    <a:close/>
                    <a:moveTo>
                      <a:pt x="6882" y="5493"/>
                    </a:moveTo>
                    <a:cubicBezTo>
                      <a:pt x="6839" y="5493"/>
                      <a:pt x="6796" y="5511"/>
                      <a:pt x="6766" y="5542"/>
                    </a:cubicBezTo>
                    <a:cubicBezTo>
                      <a:pt x="6469" y="5891"/>
                      <a:pt x="6137" y="6206"/>
                      <a:pt x="5787" y="6468"/>
                    </a:cubicBezTo>
                    <a:cubicBezTo>
                      <a:pt x="5752" y="6503"/>
                      <a:pt x="5734" y="6521"/>
                      <a:pt x="5700" y="6538"/>
                    </a:cubicBezTo>
                    <a:cubicBezTo>
                      <a:pt x="5647" y="6591"/>
                      <a:pt x="5630" y="6678"/>
                      <a:pt x="5682" y="6748"/>
                    </a:cubicBezTo>
                    <a:cubicBezTo>
                      <a:pt x="5702" y="6778"/>
                      <a:pt x="5746" y="6797"/>
                      <a:pt x="5790" y="6797"/>
                    </a:cubicBezTo>
                    <a:cubicBezTo>
                      <a:pt x="5821" y="6797"/>
                      <a:pt x="5852" y="6787"/>
                      <a:pt x="5874" y="6765"/>
                    </a:cubicBezTo>
                    <a:cubicBezTo>
                      <a:pt x="5909" y="6748"/>
                      <a:pt x="5927" y="6730"/>
                      <a:pt x="5962" y="6713"/>
                    </a:cubicBezTo>
                    <a:cubicBezTo>
                      <a:pt x="6329" y="6416"/>
                      <a:pt x="6678" y="6084"/>
                      <a:pt x="6993" y="5734"/>
                    </a:cubicBezTo>
                    <a:cubicBezTo>
                      <a:pt x="7046" y="5682"/>
                      <a:pt x="7028" y="5577"/>
                      <a:pt x="6976" y="5524"/>
                    </a:cubicBezTo>
                    <a:cubicBezTo>
                      <a:pt x="6946" y="5502"/>
                      <a:pt x="6914" y="5493"/>
                      <a:pt x="6882" y="5493"/>
                    </a:cubicBezTo>
                    <a:close/>
                    <a:moveTo>
                      <a:pt x="4517" y="7276"/>
                    </a:moveTo>
                    <a:cubicBezTo>
                      <a:pt x="4497" y="7276"/>
                      <a:pt x="4477" y="7280"/>
                      <a:pt x="4458" y="7290"/>
                    </a:cubicBezTo>
                    <a:cubicBezTo>
                      <a:pt x="4021" y="7500"/>
                      <a:pt x="3549" y="7657"/>
                      <a:pt x="3077" y="7779"/>
                    </a:cubicBezTo>
                    <a:cubicBezTo>
                      <a:pt x="3007" y="7797"/>
                      <a:pt x="2955" y="7884"/>
                      <a:pt x="2972" y="7954"/>
                    </a:cubicBezTo>
                    <a:cubicBezTo>
                      <a:pt x="2987" y="8027"/>
                      <a:pt x="3050" y="8063"/>
                      <a:pt x="3111" y="8063"/>
                    </a:cubicBezTo>
                    <a:cubicBezTo>
                      <a:pt x="3123" y="8063"/>
                      <a:pt x="3136" y="8062"/>
                      <a:pt x="3147" y="8059"/>
                    </a:cubicBezTo>
                    <a:cubicBezTo>
                      <a:pt x="3637" y="7937"/>
                      <a:pt x="4126" y="7762"/>
                      <a:pt x="4581" y="7552"/>
                    </a:cubicBezTo>
                    <a:cubicBezTo>
                      <a:pt x="4651" y="7517"/>
                      <a:pt x="4686" y="7430"/>
                      <a:pt x="4651" y="7360"/>
                    </a:cubicBezTo>
                    <a:cubicBezTo>
                      <a:pt x="4625" y="7309"/>
                      <a:pt x="4571" y="7276"/>
                      <a:pt x="4517" y="7276"/>
                    </a:cubicBezTo>
                    <a:close/>
                    <a:moveTo>
                      <a:pt x="175" y="7937"/>
                    </a:moveTo>
                    <a:cubicBezTo>
                      <a:pt x="105" y="7937"/>
                      <a:pt x="36" y="7989"/>
                      <a:pt x="18" y="8059"/>
                    </a:cubicBezTo>
                    <a:cubicBezTo>
                      <a:pt x="1" y="8146"/>
                      <a:pt x="53" y="8216"/>
                      <a:pt x="140" y="8234"/>
                    </a:cubicBezTo>
                    <a:cubicBezTo>
                      <a:pt x="490" y="8286"/>
                      <a:pt x="857" y="8304"/>
                      <a:pt x="1207" y="8304"/>
                    </a:cubicBezTo>
                    <a:cubicBezTo>
                      <a:pt x="1364" y="8304"/>
                      <a:pt x="1504" y="8304"/>
                      <a:pt x="1661" y="8286"/>
                    </a:cubicBezTo>
                    <a:cubicBezTo>
                      <a:pt x="1731" y="8286"/>
                      <a:pt x="1801" y="8216"/>
                      <a:pt x="1801" y="8146"/>
                    </a:cubicBezTo>
                    <a:cubicBezTo>
                      <a:pt x="1786" y="8068"/>
                      <a:pt x="1728" y="8004"/>
                      <a:pt x="1666" y="8004"/>
                    </a:cubicBezTo>
                    <a:cubicBezTo>
                      <a:pt x="1658" y="8004"/>
                      <a:pt x="1651" y="8005"/>
                      <a:pt x="1644" y="8007"/>
                    </a:cubicBezTo>
                    <a:lnTo>
                      <a:pt x="1207" y="8007"/>
                    </a:lnTo>
                    <a:cubicBezTo>
                      <a:pt x="875" y="8007"/>
                      <a:pt x="525" y="7989"/>
                      <a:pt x="175" y="7937"/>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690;p74">
                <a:extLst>
                  <a:ext uri="{FF2B5EF4-FFF2-40B4-BE49-F238E27FC236}">
                    <a16:creationId xmlns:a16="http://schemas.microsoft.com/office/drawing/2014/main" id="{8240A8C7-7D8C-2F95-C751-E646183EAD9C}"/>
                  </a:ext>
                </a:extLst>
              </p:cNvPr>
              <p:cNvSpPr/>
              <p:nvPr/>
            </p:nvSpPr>
            <p:spPr>
              <a:xfrm>
                <a:off x="7464950" y="1849500"/>
                <a:ext cx="35400" cy="35875"/>
              </a:xfrm>
              <a:custGeom>
                <a:avLst/>
                <a:gdLst/>
                <a:ahLst/>
                <a:cxnLst/>
                <a:rect l="l" t="t" r="r" b="b"/>
                <a:pathLst>
                  <a:path w="1416" h="1435" extrusionOk="0">
                    <a:moveTo>
                      <a:pt x="734" y="298"/>
                    </a:moveTo>
                    <a:cubicBezTo>
                      <a:pt x="839" y="298"/>
                      <a:pt x="927" y="333"/>
                      <a:pt x="996" y="385"/>
                    </a:cubicBezTo>
                    <a:cubicBezTo>
                      <a:pt x="1066" y="455"/>
                      <a:pt x="1119" y="578"/>
                      <a:pt x="1119" y="717"/>
                    </a:cubicBezTo>
                    <a:cubicBezTo>
                      <a:pt x="1119" y="822"/>
                      <a:pt x="1084" y="927"/>
                      <a:pt x="1031" y="997"/>
                    </a:cubicBezTo>
                    <a:cubicBezTo>
                      <a:pt x="979" y="1085"/>
                      <a:pt x="892" y="1137"/>
                      <a:pt x="734" y="1137"/>
                    </a:cubicBezTo>
                    <a:lnTo>
                      <a:pt x="717" y="1137"/>
                    </a:lnTo>
                    <a:cubicBezTo>
                      <a:pt x="612" y="1137"/>
                      <a:pt x="507" y="1085"/>
                      <a:pt x="420" y="997"/>
                    </a:cubicBezTo>
                    <a:cubicBezTo>
                      <a:pt x="332" y="910"/>
                      <a:pt x="280" y="787"/>
                      <a:pt x="280" y="682"/>
                    </a:cubicBezTo>
                    <a:cubicBezTo>
                      <a:pt x="280" y="648"/>
                      <a:pt x="297" y="613"/>
                      <a:pt x="315" y="578"/>
                    </a:cubicBezTo>
                    <a:cubicBezTo>
                      <a:pt x="332" y="490"/>
                      <a:pt x="385" y="420"/>
                      <a:pt x="472" y="385"/>
                    </a:cubicBezTo>
                    <a:cubicBezTo>
                      <a:pt x="542" y="333"/>
                      <a:pt x="647" y="298"/>
                      <a:pt x="734" y="298"/>
                    </a:cubicBezTo>
                    <a:close/>
                    <a:moveTo>
                      <a:pt x="734" y="1"/>
                    </a:moveTo>
                    <a:cubicBezTo>
                      <a:pt x="594" y="18"/>
                      <a:pt x="437" y="53"/>
                      <a:pt x="315" y="123"/>
                    </a:cubicBezTo>
                    <a:cubicBezTo>
                      <a:pt x="192" y="210"/>
                      <a:pt x="87" y="333"/>
                      <a:pt x="35" y="473"/>
                    </a:cubicBezTo>
                    <a:cubicBezTo>
                      <a:pt x="0" y="543"/>
                      <a:pt x="0" y="613"/>
                      <a:pt x="0" y="682"/>
                    </a:cubicBezTo>
                    <a:cubicBezTo>
                      <a:pt x="0" y="875"/>
                      <a:pt x="87" y="1067"/>
                      <a:pt x="210" y="1207"/>
                    </a:cubicBezTo>
                    <a:cubicBezTo>
                      <a:pt x="332" y="1329"/>
                      <a:pt x="524" y="1434"/>
                      <a:pt x="717" y="1434"/>
                    </a:cubicBezTo>
                    <a:lnTo>
                      <a:pt x="752" y="1434"/>
                    </a:lnTo>
                    <a:cubicBezTo>
                      <a:pt x="979" y="1417"/>
                      <a:pt x="1154" y="1329"/>
                      <a:pt x="1259" y="1189"/>
                    </a:cubicBezTo>
                    <a:cubicBezTo>
                      <a:pt x="1364" y="1050"/>
                      <a:pt x="1416" y="875"/>
                      <a:pt x="1416" y="717"/>
                    </a:cubicBezTo>
                    <a:cubicBezTo>
                      <a:pt x="1416" y="508"/>
                      <a:pt x="1346" y="315"/>
                      <a:pt x="1189" y="176"/>
                    </a:cubicBezTo>
                    <a:cubicBezTo>
                      <a:pt x="1066" y="53"/>
                      <a:pt x="892" y="1"/>
                      <a:pt x="734" y="1"/>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691;p74">
                <a:extLst>
                  <a:ext uri="{FF2B5EF4-FFF2-40B4-BE49-F238E27FC236}">
                    <a16:creationId xmlns:a16="http://schemas.microsoft.com/office/drawing/2014/main" id="{5D07062C-52A4-AC26-611F-1090EBCA4418}"/>
                  </a:ext>
                </a:extLst>
              </p:cNvPr>
              <p:cNvSpPr/>
              <p:nvPr/>
            </p:nvSpPr>
            <p:spPr>
              <a:xfrm>
                <a:off x="7489850" y="1873000"/>
                <a:ext cx="167850" cy="146025"/>
              </a:xfrm>
              <a:custGeom>
                <a:avLst/>
                <a:gdLst/>
                <a:ahLst/>
                <a:cxnLst/>
                <a:rect l="l" t="t" r="r" b="b"/>
                <a:pathLst>
                  <a:path w="6714" h="5841" extrusionOk="0">
                    <a:moveTo>
                      <a:pt x="149" y="0"/>
                    </a:moveTo>
                    <a:cubicBezTo>
                      <a:pt x="114" y="0"/>
                      <a:pt x="79" y="13"/>
                      <a:pt x="53" y="40"/>
                    </a:cubicBezTo>
                    <a:cubicBezTo>
                      <a:pt x="0" y="110"/>
                      <a:pt x="0" y="197"/>
                      <a:pt x="70" y="249"/>
                    </a:cubicBezTo>
                    <a:cubicBezTo>
                      <a:pt x="2133" y="2033"/>
                      <a:pt x="4423" y="4043"/>
                      <a:pt x="6469" y="5808"/>
                    </a:cubicBezTo>
                    <a:cubicBezTo>
                      <a:pt x="6491" y="5830"/>
                      <a:pt x="6519" y="5840"/>
                      <a:pt x="6548" y="5840"/>
                    </a:cubicBezTo>
                    <a:cubicBezTo>
                      <a:pt x="6588" y="5840"/>
                      <a:pt x="6630" y="5821"/>
                      <a:pt x="6661" y="5791"/>
                    </a:cubicBezTo>
                    <a:cubicBezTo>
                      <a:pt x="6713" y="5721"/>
                      <a:pt x="6713" y="5634"/>
                      <a:pt x="6643" y="5581"/>
                    </a:cubicBezTo>
                    <a:cubicBezTo>
                      <a:pt x="4616" y="3833"/>
                      <a:pt x="2325" y="1823"/>
                      <a:pt x="245" y="40"/>
                    </a:cubicBezTo>
                    <a:cubicBezTo>
                      <a:pt x="219" y="13"/>
                      <a:pt x="184" y="0"/>
                      <a:pt x="149"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692;p74">
                <a:extLst>
                  <a:ext uri="{FF2B5EF4-FFF2-40B4-BE49-F238E27FC236}">
                    <a16:creationId xmlns:a16="http://schemas.microsoft.com/office/drawing/2014/main" id="{00B3E15D-7071-9EFD-36CA-2F20877027B9}"/>
                  </a:ext>
                </a:extLst>
              </p:cNvPr>
              <p:cNvSpPr/>
              <p:nvPr/>
            </p:nvSpPr>
            <p:spPr>
              <a:xfrm>
                <a:off x="7609600" y="1969700"/>
                <a:ext cx="47650" cy="49400"/>
              </a:xfrm>
              <a:custGeom>
                <a:avLst/>
                <a:gdLst/>
                <a:ahLst/>
                <a:cxnLst/>
                <a:rect l="l" t="t" r="r" b="b"/>
                <a:pathLst>
                  <a:path w="1906" h="1976" extrusionOk="0">
                    <a:moveTo>
                      <a:pt x="1591" y="0"/>
                    </a:moveTo>
                    <a:cubicBezTo>
                      <a:pt x="1504" y="18"/>
                      <a:pt x="1451" y="87"/>
                      <a:pt x="1451" y="157"/>
                    </a:cubicBezTo>
                    <a:lnTo>
                      <a:pt x="1609" y="1661"/>
                    </a:lnTo>
                    <a:lnTo>
                      <a:pt x="140" y="1678"/>
                    </a:lnTo>
                    <a:cubicBezTo>
                      <a:pt x="70" y="1678"/>
                      <a:pt x="0" y="1748"/>
                      <a:pt x="0" y="1818"/>
                    </a:cubicBezTo>
                    <a:cubicBezTo>
                      <a:pt x="0" y="1906"/>
                      <a:pt x="70" y="1975"/>
                      <a:pt x="140" y="1975"/>
                    </a:cubicBezTo>
                    <a:lnTo>
                      <a:pt x="1766" y="1958"/>
                    </a:lnTo>
                    <a:cubicBezTo>
                      <a:pt x="1801" y="1958"/>
                      <a:pt x="1853" y="1940"/>
                      <a:pt x="1871" y="1906"/>
                    </a:cubicBezTo>
                    <a:cubicBezTo>
                      <a:pt x="1906" y="1871"/>
                      <a:pt x="1906" y="1836"/>
                      <a:pt x="1906" y="1801"/>
                    </a:cubicBezTo>
                    <a:lnTo>
                      <a:pt x="1748" y="140"/>
                    </a:lnTo>
                    <a:cubicBezTo>
                      <a:pt x="1748" y="53"/>
                      <a:pt x="1679" y="0"/>
                      <a:pt x="1591" y="0"/>
                    </a:cubicBezTo>
                    <a:close/>
                  </a:path>
                </a:pathLst>
              </a:custGeom>
              <a:solidFill>
                <a:srgbClr val="465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962356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Shape 2099"/>
        <p:cNvGrpSpPr/>
        <p:nvPr/>
      </p:nvGrpSpPr>
      <p:grpSpPr>
        <a:xfrm>
          <a:off x="0" y="0"/>
          <a:ext cx="0" cy="0"/>
          <a:chOff x="0" y="0"/>
          <a:chExt cx="0" cy="0"/>
        </a:xfrm>
      </p:grpSpPr>
      <p:sp>
        <p:nvSpPr>
          <p:cNvPr id="2100" name="Google Shape;2100;p63"/>
          <p:cNvSpPr txBox="1">
            <a:spLocks noGrp="1"/>
          </p:cNvSpPr>
          <p:nvPr>
            <p:ph type="title"/>
          </p:nvPr>
        </p:nvSpPr>
        <p:spPr>
          <a:xfrm>
            <a:off x="720000" y="539500"/>
            <a:ext cx="7704000" cy="37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FORMULA</a:t>
            </a:r>
            <a:endParaRPr dirty="0"/>
          </a:p>
        </p:txBody>
      </p:sp>
      <p:sp>
        <p:nvSpPr>
          <p:cNvPr id="2101" name="Google Shape;2101;p63"/>
          <p:cNvSpPr txBox="1"/>
          <p:nvPr/>
        </p:nvSpPr>
        <p:spPr>
          <a:xfrm>
            <a:off x="720000" y="1626315"/>
            <a:ext cx="5277584" cy="189087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C000"/>
                </a:solidFill>
                <a:effectLst/>
                <a:uLnTx/>
                <a:uFillTx/>
                <a:latin typeface="Comic Sans MS" panose="030F0702030302020204" pitchFamily="66" charset="0"/>
                <a:ea typeface="Bad Script"/>
                <a:cs typeface="Bad Script"/>
                <a:sym typeface="Bad Script"/>
              </a:rPr>
              <a:t>Newton’s Law of Cooling formula is expressed by,</a:t>
            </a:r>
            <a:r>
              <a:rPr kumimoji="0" lang="en-US" sz="2800" b="1" i="0" u="none" strike="noStrike" kern="0" cap="none" spc="0" normalizeH="0" baseline="0" noProof="0" dirty="0">
                <a:ln>
                  <a:noFill/>
                </a:ln>
                <a:solidFill>
                  <a:srgbClr val="FFC000"/>
                </a:solidFill>
                <a:effectLst/>
                <a:uLnTx/>
                <a:uFillTx/>
                <a:latin typeface="Comic Sans MS" panose="030F0702030302020204" pitchFamily="66" charset="0"/>
                <a:ea typeface="Bad Script"/>
                <a:cs typeface="Bad Script"/>
                <a:sym typeface="Bad Script"/>
              </a:rPr>
              <a:t> </a:t>
            </a:r>
            <a:endParaRPr kumimoji="0" lang="fr-FR" sz="2800" b="1" i="0" u="none" strike="noStrike" kern="0" cap="none" spc="0" normalizeH="0" baseline="0" noProof="0" dirty="0">
              <a:ln>
                <a:noFill/>
              </a:ln>
              <a:solidFill>
                <a:srgbClr val="FFC000"/>
              </a:solidFill>
              <a:effectLst/>
              <a:uLnTx/>
              <a:uFillTx/>
              <a:latin typeface="Comic Sans MS" panose="030F0702030302020204" pitchFamily="66" charset="0"/>
              <a:ea typeface="Bad Script"/>
              <a:cs typeface="Bad Script"/>
              <a:sym typeface="Bad Script"/>
            </a:endParaRPr>
          </a:p>
          <a:p>
            <a:pPr marL="0" marR="0" lvl="0" indent="0" algn="ctr" defTabSz="914400" rtl="0" eaLnBrk="1" fontAlgn="auto" latinLnBrk="0" hangingPunct="1">
              <a:lnSpc>
                <a:spcPct val="150000"/>
              </a:lnSpc>
              <a:spcBef>
                <a:spcPts val="50"/>
              </a:spcBef>
              <a:spcAft>
                <a:spcPts val="0"/>
              </a:spcAft>
              <a:buClr>
                <a:srgbClr val="000000"/>
              </a:buClr>
              <a:buSzTx/>
              <a:buFont typeface="Arial"/>
              <a:buNone/>
              <a:tabLst/>
              <a:defRPr/>
            </a:pPr>
            <a:r>
              <a:rPr kumimoji="0" lang="fr-FR" sz="2400" b="1" i="0" u="none" strike="noStrike" kern="0" cap="none" spc="0" normalizeH="0" baseline="0" noProof="0" dirty="0">
                <a:ln>
                  <a:noFill/>
                </a:ln>
                <a:solidFill>
                  <a:srgbClr val="FFC000"/>
                </a:solidFill>
                <a:effectLst/>
                <a:uLnTx/>
                <a:uFillTx/>
                <a:latin typeface="Comic Sans MS" panose="030F0702030302020204" pitchFamily="66" charset="0"/>
                <a:ea typeface="Bad Script"/>
                <a:cs typeface="Bad Script"/>
                <a:sym typeface="Bad Script"/>
              </a:rPr>
              <a:t>T(t)=Ts+(T0–Ts)e</a:t>
            </a:r>
            <a:r>
              <a:rPr kumimoji="0" lang="fr-FR" sz="2400" b="1" i="0" u="none" strike="noStrike" kern="0" cap="none" spc="0" normalizeH="0" baseline="30000" noProof="0" dirty="0">
                <a:ln>
                  <a:noFill/>
                </a:ln>
                <a:solidFill>
                  <a:srgbClr val="FFC000"/>
                </a:solidFill>
                <a:effectLst/>
                <a:uLnTx/>
                <a:uFillTx/>
                <a:latin typeface="Comic Sans MS" panose="030F0702030302020204" pitchFamily="66" charset="0"/>
                <a:ea typeface="Bad Script"/>
                <a:cs typeface="Bad Script"/>
                <a:sym typeface="Bad Script"/>
              </a:rPr>
              <a:t>−kt </a:t>
            </a:r>
            <a:endParaRPr kumimoji="0" lang="fr-FR" sz="2800" b="1" i="0" u="none" strike="noStrike" kern="0" cap="none" spc="0" normalizeH="0" baseline="30000" noProof="0" dirty="0">
              <a:ln>
                <a:noFill/>
              </a:ln>
              <a:solidFill>
                <a:srgbClr val="FFC000"/>
              </a:solidFill>
              <a:effectLst/>
              <a:uLnTx/>
              <a:uFillTx/>
              <a:latin typeface="Comic Sans MS" panose="030F0702030302020204" pitchFamily="66" charset="0"/>
              <a:ea typeface="Bad Script"/>
              <a:cs typeface="Bad Script"/>
              <a:sym typeface="Bad Script"/>
            </a:endParaRPr>
          </a:p>
          <a:p>
            <a:pPr marL="0" marR="0" lvl="0" indent="0" algn="l" defTabSz="914400" rtl="0" eaLnBrk="1" fontAlgn="auto" latinLnBrk="0" hangingPunct="1">
              <a:lnSpc>
                <a:spcPct val="100000"/>
              </a:lnSpc>
              <a:spcBef>
                <a:spcPts val="5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FFC000"/>
                </a:solidFill>
                <a:effectLst/>
                <a:uLnTx/>
                <a:uFillTx/>
                <a:latin typeface="Comic Sans MS" panose="030F0702030302020204" pitchFamily="66" charset="0"/>
                <a:ea typeface="Bad Script"/>
                <a:cs typeface="Bad Script"/>
                <a:sym typeface="Bad Script"/>
              </a:rPr>
              <a:t>Where,</a:t>
            </a:r>
          </a:p>
          <a:p>
            <a:pPr marL="0" marR="0" lvl="0" indent="0" algn="l" defTabSz="914400" rtl="0" eaLnBrk="1" fontAlgn="auto" latinLnBrk="0" hangingPunct="1">
              <a:lnSpc>
                <a:spcPct val="100000"/>
              </a:lnSpc>
              <a:spcBef>
                <a:spcPts val="5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FFC000"/>
                </a:solidFill>
                <a:effectLst/>
                <a:uLnTx/>
                <a:uFillTx/>
                <a:latin typeface="Comic Sans MS" panose="030F0702030302020204" pitchFamily="66" charset="0"/>
                <a:ea typeface="Bad Script"/>
                <a:cs typeface="Bad Script"/>
                <a:sym typeface="Bad Script"/>
              </a:rPr>
              <a:t>T(t) – object’s temperature at time ‘t’ (</a:t>
            </a:r>
            <a:r>
              <a:rPr kumimoji="0" lang="en-US" sz="1600" b="1" i="0" u="none" strike="noStrike" kern="0" cap="none" spc="0" normalizeH="0" baseline="0" noProof="0" dirty="0" err="1">
                <a:ln>
                  <a:noFill/>
                </a:ln>
                <a:solidFill>
                  <a:srgbClr val="FFC000"/>
                </a:solidFill>
                <a:effectLst/>
                <a:uLnTx/>
                <a:uFillTx/>
                <a:latin typeface="Comic Sans MS" panose="030F0702030302020204" pitchFamily="66" charset="0"/>
                <a:ea typeface="Bad Script"/>
                <a:cs typeface="Bad Script"/>
                <a:sym typeface="Bad Script"/>
              </a:rPr>
              <a:t>a.k.a</a:t>
            </a:r>
            <a:r>
              <a:rPr kumimoji="0" lang="en-US" sz="1600" b="1" i="0" u="none" strike="noStrike" kern="0" cap="none" spc="0" normalizeH="0" baseline="0" noProof="0" dirty="0">
                <a:ln>
                  <a:noFill/>
                </a:ln>
                <a:solidFill>
                  <a:srgbClr val="FFC000"/>
                </a:solidFill>
                <a:effectLst/>
                <a:uLnTx/>
                <a:uFillTx/>
                <a:latin typeface="Comic Sans MS" panose="030F0702030302020204" pitchFamily="66" charset="0"/>
                <a:ea typeface="Bad Script"/>
                <a:cs typeface="Bad Script"/>
                <a:sym typeface="Bad Script"/>
              </a:rPr>
              <a:t> Tf),</a:t>
            </a:r>
          </a:p>
          <a:p>
            <a:pPr marL="0" marR="0" lvl="0" indent="0" algn="l" defTabSz="914400" rtl="0" eaLnBrk="1" fontAlgn="auto" latinLnBrk="0" hangingPunct="1">
              <a:lnSpc>
                <a:spcPct val="100000"/>
              </a:lnSpc>
              <a:spcBef>
                <a:spcPts val="5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FFC000"/>
                </a:solidFill>
                <a:effectLst/>
                <a:uLnTx/>
                <a:uFillTx/>
                <a:latin typeface="Comic Sans MS" panose="030F0702030302020204" pitchFamily="66" charset="0"/>
                <a:ea typeface="Bad Script"/>
                <a:cs typeface="Bad Script"/>
                <a:sym typeface="Bad Script"/>
              </a:rPr>
              <a:t>Ts – surrounding temperature,</a:t>
            </a:r>
          </a:p>
          <a:p>
            <a:pPr marL="0" marR="0" lvl="0" indent="0" algn="l" defTabSz="914400" rtl="0" eaLnBrk="1" fontAlgn="auto" latinLnBrk="0" hangingPunct="1">
              <a:lnSpc>
                <a:spcPct val="100000"/>
              </a:lnSpc>
              <a:spcBef>
                <a:spcPts val="5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FFC000"/>
                </a:solidFill>
                <a:effectLst/>
                <a:uLnTx/>
                <a:uFillTx/>
                <a:latin typeface="Comic Sans MS" panose="030F0702030302020204" pitchFamily="66" charset="0"/>
                <a:ea typeface="Bad Script"/>
                <a:cs typeface="Bad Script"/>
                <a:sym typeface="Bad Script"/>
              </a:rPr>
              <a:t>T0 – the initial temperature of the body,</a:t>
            </a:r>
          </a:p>
          <a:p>
            <a:pPr marL="0" marR="0" lvl="0" indent="0" algn="l" defTabSz="914400" rtl="0" eaLnBrk="1" fontAlgn="auto" latinLnBrk="0" hangingPunct="1">
              <a:lnSpc>
                <a:spcPct val="100000"/>
              </a:lnSpc>
              <a:spcBef>
                <a:spcPts val="5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FFC000"/>
                </a:solidFill>
                <a:effectLst/>
                <a:uLnTx/>
                <a:uFillTx/>
                <a:latin typeface="Comic Sans MS" panose="030F0702030302020204" pitchFamily="66" charset="0"/>
                <a:ea typeface="Bad Script"/>
                <a:cs typeface="Bad Script"/>
                <a:sym typeface="Bad Script"/>
              </a:rPr>
              <a:t>t – time,</a:t>
            </a:r>
          </a:p>
          <a:p>
            <a:pPr marL="0" marR="0" lvl="0" indent="0" algn="l" defTabSz="914400" rtl="0" eaLnBrk="1" fontAlgn="auto" latinLnBrk="0" hangingPunct="1">
              <a:lnSpc>
                <a:spcPct val="100000"/>
              </a:lnSpc>
              <a:spcBef>
                <a:spcPts val="5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FFC000"/>
                </a:solidFill>
                <a:effectLst/>
                <a:uLnTx/>
                <a:uFillTx/>
                <a:latin typeface="Comic Sans MS" panose="030F0702030302020204" pitchFamily="66" charset="0"/>
                <a:ea typeface="Bad Script"/>
                <a:cs typeface="Bad Script"/>
                <a:sym typeface="Bad Script"/>
              </a:rPr>
              <a:t>k – constant of proportionality</a:t>
            </a:r>
            <a:endParaRPr kumimoji="0" lang="fr-FR" sz="3200" b="1" i="0" u="none" strike="noStrike" kern="0" cap="none" spc="0" normalizeH="0" baseline="0" noProof="0" dirty="0">
              <a:ln>
                <a:noFill/>
              </a:ln>
              <a:solidFill>
                <a:srgbClr val="FFC000"/>
              </a:solidFill>
              <a:effectLst/>
              <a:uLnTx/>
              <a:uFillTx/>
              <a:latin typeface="Comic Sans MS" panose="030F0702030302020204" pitchFamily="66" charset="0"/>
              <a:ea typeface="Bad Script"/>
              <a:cs typeface="Bad Script"/>
              <a:sym typeface="Bad Script"/>
            </a:endParaRPr>
          </a:p>
        </p:txBody>
      </p:sp>
      <p:pic>
        <p:nvPicPr>
          <p:cNvPr id="1026" name="Picture 2">
            <a:extLst>
              <a:ext uri="{FF2B5EF4-FFF2-40B4-BE49-F238E27FC236}">
                <a16:creationId xmlns:a16="http://schemas.microsoft.com/office/drawing/2014/main" id="{CACDDAF4-D777-287D-03EC-8183342C0666}"/>
              </a:ext>
            </a:extLst>
          </p:cNvPr>
          <p:cNvPicPr>
            <a:picLocks noChangeAspect="1" noChangeArrowheads="1"/>
          </p:cNvPicPr>
          <p:nvPr/>
        </p:nvPicPr>
        <p:blipFill rotWithShape="1">
          <a:blip r:embed="rId3"/>
          <a:srcRect l="-111" r="-109"/>
          <a:stretch/>
        </p:blipFill>
        <p:spPr bwMode="auto">
          <a:xfrm>
            <a:off x="5730240" y="1626315"/>
            <a:ext cx="2996190" cy="2007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060682"/>
      </p:ext>
    </p:extLst>
  </p:cSld>
  <p:clrMapOvr>
    <a:masterClrMapping/>
  </p:clrMapOvr>
</p:sld>
</file>

<file path=ppt/theme/theme1.xml><?xml version="1.0" encoding="utf-8"?>
<a:theme xmlns:a="http://schemas.openxmlformats.org/drawingml/2006/main" name="Mathematics Subject for High School by Slidesgo">
  <a:themeElements>
    <a:clrScheme name="Simple Light">
      <a:dk1>
        <a:srgbClr val="4657B0"/>
      </a:dk1>
      <a:lt1>
        <a:srgbClr val="FFFFFF"/>
      </a:lt1>
      <a:dk2>
        <a:srgbClr val="90CFD8"/>
      </a:dk2>
      <a:lt2>
        <a:srgbClr val="F2F4CF"/>
      </a:lt2>
      <a:accent1>
        <a:srgbClr val="E2EE6D"/>
      </a:accent1>
      <a:accent2>
        <a:srgbClr val="F89A9D"/>
      </a:accent2>
      <a:accent3>
        <a:srgbClr val="3DBD9A"/>
      </a:accent3>
      <a:accent4>
        <a:srgbClr val="C5E9B8"/>
      </a:accent4>
      <a:accent5>
        <a:srgbClr val="FFFFFF"/>
      </a:accent5>
      <a:accent6>
        <a:srgbClr val="FFFFFF"/>
      </a:accent6>
      <a:hlink>
        <a:srgbClr val="4657B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Mathematics Subject for High School by Slidesgo">
  <a:themeElements>
    <a:clrScheme name="Simple Light">
      <a:dk1>
        <a:srgbClr val="4657B0"/>
      </a:dk1>
      <a:lt1>
        <a:srgbClr val="FFFFFF"/>
      </a:lt1>
      <a:dk2>
        <a:srgbClr val="90CFD8"/>
      </a:dk2>
      <a:lt2>
        <a:srgbClr val="F2F4CF"/>
      </a:lt2>
      <a:accent1>
        <a:srgbClr val="E2EE6D"/>
      </a:accent1>
      <a:accent2>
        <a:srgbClr val="F89A9D"/>
      </a:accent2>
      <a:accent3>
        <a:srgbClr val="3DBD9A"/>
      </a:accent3>
      <a:accent4>
        <a:srgbClr val="C5E9B8"/>
      </a:accent4>
      <a:accent5>
        <a:srgbClr val="FFFFFF"/>
      </a:accent5>
      <a:accent6>
        <a:srgbClr val="FFFFFF"/>
      </a:accent6>
      <a:hlink>
        <a:srgbClr val="4657B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TotalTime>
  <Words>935</Words>
  <Application>Microsoft Office PowerPoint</Application>
  <PresentationFormat>On-screen Show (16:9)</PresentationFormat>
  <Paragraphs>154</Paragraphs>
  <Slides>26</Slides>
  <Notes>26</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26</vt:i4>
      </vt:variant>
    </vt:vector>
  </HeadingPairs>
  <TitlesOfParts>
    <vt:vector size="38" baseType="lpstr">
      <vt:lpstr>Arial</vt:lpstr>
      <vt:lpstr>Roboto</vt:lpstr>
      <vt:lpstr>Raleway</vt:lpstr>
      <vt:lpstr>Raleway SemiBold</vt:lpstr>
      <vt:lpstr>Wingdings</vt:lpstr>
      <vt:lpstr>Raleway Medium</vt:lpstr>
      <vt:lpstr>Bad Script</vt:lpstr>
      <vt:lpstr>Comic Sans MS</vt:lpstr>
      <vt:lpstr>Raleway Black</vt:lpstr>
      <vt:lpstr>Cambria Math</vt:lpstr>
      <vt:lpstr>Mathematics Subject for High School by Slidesgo</vt:lpstr>
      <vt:lpstr>1_Mathematics Subject for High School by Slidesgo</vt:lpstr>
      <vt:lpstr>NEWTON’S LAW OF COOLING</vt:lpstr>
      <vt:lpstr>GROUP 11 OF CO2I</vt:lpstr>
      <vt:lpstr>INTRODUCTION</vt:lpstr>
      <vt:lpstr>HISTORY</vt:lpstr>
      <vt:lpstr>WHEN WAS THE LAW DEVELOPED?</vt:lpstr>
      <vt:lpstr>EXPLAINATION</vt:lpstr>
      <vt:lpstr>NEWTON’S LAW OF COOLING EXPLAINED</vt:lpstr>
      <vt:lpstr>FORMULA</vt:lpstr>
      <vt:lpstr>FORMULA</vt:lpstr>
      <vt:lpstr>DERIVATION</vt:lpstr>
      <vt:lpstr>DERIVATION  PART I</vt:lpstr>
      <vt:lpstr>DERIVATION  PART II</vt:lpstr>
      <vt:lpstr>LIMITATIONS &amp; APPLICATION</vt:lpstr>
      <vt:lpstr>Limitations</vt:lpstr>
      <vt:lpstr>SOLVED EXAMPLES</vt:lpstr>
      <vt:lpstr>Question 3</vt:lpstr>
      <vt:lpstr>SOLUTION 1</vt:lpstr>
      <vt:lpstr>SOLUTION 2</vt:lpstr>
      <vt:lpstr>SOLUTION 3</vt:lpstr>
      <vt:lpstr>FAQs</vt:lpstr>
      <vt:lpstr>REVIEW THE CONCEPTS</vt:lpstr>
      <vt:lpstr>REPORT</vt:lpstr>
      <vt:lpstr>REFERENCE</vt:lpstr>
      <vt:lpstr>ACTUAL METHODOLOGY FOLLOWED</vt:lpstr>
      <vt:lpstr>-COURSE OUTCOME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NEWTON’S LAW OF COOLING</dc:title>
  <cp:lastModifiedBy>Gold Roger</cp:lastModifiedBy>
  <cp:revision>13</cp:revision>
  <dcterms:modified xsi:type="dcterms:W3CDTF">2022-05-26T10:20:17Z</dcterms:modified>
</cp:coreProperties>
</file>