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5"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232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5/1/2022</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s://www.elprocus.com/photodiode-working-principle-applications/" TargetMode="External"/><Relationship Id="rId1" Type="http://schemas.openxmlformats.org/officeDocument/2006/relationships/slideLayout" Target="../slideLayouts/slideLayout4.xml"/><Relationship Id="rId4" Type="http://schemas.openxmlformats.org/officeDocument/2006/relationships/hyperlink" Target="https://www.sciencedirect.com/topics/engineering/photodio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935" y="762734"/>
            <a:ext cx="5276850" cy="3763338"/>
          </a:xfrm>
          <a:prstGeom prst="rect">
            <a:avLst/>
          </a:prstGeom>
        </p:spPr>
        <p:txBody>
          <a:bodyPr vert="horz" wrap="square" lIns="0" tIns="17145" rIns="0" bIns="0" rtlCol="0">
            <a:spAutoFit/>
          </a:bodyPr>
          <a:lstStyle/>
          <a:p>
            <a:pPr marL="1591310" marR="1562735" indent="428625" algn="ctr">
              <a:lnSpc>
                <a:spcPct val="138900"/>
              </a:lnSpc>
              <a:spcBef>
                <a:spcPts val="135"/>
              </a:spcBef>
            </a:pPr>
            <a:r>
              <a:rPr sz="2400" b="1" spc="-5" dirty="0">
                <a:latin typeface="Times New Roman" panose="02020603050405020304" pitchFamily="18" charset="0"/>
                <a:ea typeface="Microsoft JhengHei Light" panose="020B0304030504040204" pitchFamily="34" charset="-120"/>
                <a:cs typeface="Times New Roman" panose="02020603050405020304" pitchFamily="18" charset="0"/>
              </a:rPr>
              <a:t>Annexure-I </a:t>
            </a:r>
            <a:r>
              <a:rPr sz="2400" b="1" dirty="0">
                <a:latin typeface="Times New Roman" panose="02020603050405020304" pitchFamily="18" charset="0"/>
                <a:ea typeface="Microsoft JhengHei Light" panose="020B0304030504040204" pitchFamily="34" charset="-120"/>
                <a:cs typeface="Times New Roman" panose="02020603050405020304" pitchFamily="18" charset="0"/>
              </a:rPr>
              <a:t> </a:t>
            </a:r>
            <a:r>
              <a:rPr b="1" spc="-5" dirty="0" smtClean="0">
                <a:latin typeface="Microsoft JhengHei Light" panose="020B0304030504040204" pitchFamily="34" charset="-120"/>
                <a:ea typeface="Microsoft JhengHei Light" panose="020B0304030504040204" pitchFamily="34" charset="-120"/>
                <a:cs typeface="Times New Roman"/>
              </a:rPr>
              <a:t>Micro</a:t>
            </a:r>
            <a:r>
              <a:rPr lang="en-US" b="1" spc="-5" dirty="0" smtClean="0">
                <a:latin typeface="Microsoft JhengHei Light" panose="020B0304030504040204" pitchFamily="34" charset="-120"/>
                <a:ea typeface="Microsoft JhengHei Light" panose="020B0304030504040204" pitchFamily="34" charset="-120"/>
                <a:cs typeface="Times New Roman"/>
              </a:rPr>
              <a:t>-</a:t>
            </a:r>
            <a:r>
              <a:rPr lang="en-US" b="1" spc="-5" dirty="0">
                <a:latin typeface="Microsoft JhengHei Light" panose="020B0304030504040204" pitchFamily="34" charset="-120"/>
                <a:ea typeface="Microsoft JhengHei Light" panose="020B0304030504040204" pitchFamily="34" charset="-120"/>
                <a:cs typeface="Times New Roman"/>
              </a:rPr>
              <a:t>P</a:t>
            </a:r>
            <a:r>
              <a:rPr b="1" spc="-5" dirty="0" smtClean="0">
                <a:latin typeface="Microsoft JhengHei Light" panose="020B0304030504040204" pitchFamily="34" charset="-120"/>
                <a:ea typeface="Microsoft JhengHei Light" panose="020B0304030504040204" pitchFamily="34" charset="-120"/>
                <a:cs typeface="Times New Roman"/>
              </a:rPr>
              <a:t>roject</a:t>
            </a:r>
            <a:r>
              <a:rPr lang="en-US" b="1" spc="-5" dirty="0" smtClean="0">
                <a:latin typeface="Microsoft JhengHei Light" panose="020B0304030504040204" pitchFamily="34" charset="-120"/>
                <a:ea typeface="Microsoft JhengHei Light" panose="020B0304030504040204" pitchFamily="34" charset="-120"/>
                <a:cs typeface="Times New Roman"/>
              </a:rPr>
              <a:t> </a:t>
            </a:r>
            <a:r>
              <a:rPr b="1" spc="-5" dirty="0" err="1" smtClean="0">
                <a:latin typeface="Microsoft JhengHei Light" panose="020B0304030504040204" pitchFamily="34" charset="-120"/>
                <a:ea typeface="Microsoft JhengHei Light" panose="020B0304030504040204" pitchFamily="34" charset="-120"/>
                <a:cs typeface="Times New Roman"/>
              </a:rPr>
              <a:t>propoal</a:t>
            </a:r>
            <a:r>
              <a:rPr lang="en-US" b="1" spc="-5" dirty="0" smtClean="0">
                <a:latin typeface="Microsoft JhengHei Light" panose="020B0304030504040204" pitchFamily="34" charset="-120"/>
                <a:ea typeface="Microsoft JhengHei Light" panose="020B0304030504040204" pitchFamily="34" charset="-120"/>
                <a:cs typeface="Times New Roman"/>
              </a:rPr>
              <a:t>:</a:t>
            </a:r>
          </a:p>
          <a:p>
            <a:pPr marL="1591310" marR="1562735" indent="428625" algn="ctr">
              <a:lnSpc>
                <a:spcPct val="138900"/>
              </a:lnSpc>
              <a:spcBef>
                <a:spcPts val="135"/>
              </a:spcBef>
            </a:pPr>
            <a:r>
              <a:rPr lang="en-US" b="1" u="heavy" dirty="0" smtClean="0">
                <a:uFill>
                  <a:solidFill>
                    <a:srgbClr val="000000"/>
                  </a:solidFill>
                </a:uFill>
                <a:latin typeface="Microsoft JhengHei Light" panose="020B0304030504040204" pitchFamily="34" charset="-120"/>
                <a:ea typeface="Microsoft JhengHei Light" panose="020B0304030504040204" pitchFamily="34" charset="-120"/>
                <a:cs typeface="Times New Roman"/>
              </a:rPr>
              <a:t>Photo-Diodes</a:t>
            </a:r>
            <a:endParaRPr b="1" dirty="0">
              <a:latin typeface="Microsoft JhengHei Light" panose="020B0304030504040204" pitchFamily="34" charset="-120"/>
              <a:ea typeface="Microsoft JhengHei Light" panose="020B0304030504040204" pitchFamily="34" charset="-120"/>
              <a:cs typeface="Times New Roman"/>
            </a:endParaRPr>
          </a:p>
          <a:p>
            <a:pPr>
              <a:lnSpc>
                <a:spcPct val="100000"/>
              </a:lnSpc>
            </a:pPr>
            <a:endParaRPr sz="200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1614"/>
              </a:spcBef>
              <a:buAutoNum type="arabicPeriod"/>
              <a:tabLst>
                <a:tab pos="241300" algn="l"/>
              </a:tabLst>
            </a:pPr>
            <a:r>
              <a:rPr b="1" spc="-5" dirty="0">
                <a:latin typeface="Microsoft JhengHei Light" panose="020B0304030504040204" pitchFamily="34" charset="-120"/>
                <a:ea typeface="Microsoft JhengHei Light" panose="020B0304030504040204" pitchFamily="34" charset="-120"/>
                <a:cs typeface="Times New Roman"/>
              </a:rPr>
              <a:t>Aims/Benefits</a:t>
            </a:r>
            <a:r>
              <a:rPr b="1" spc="-25" dirty="0">
                <a:latin typeface="Microsoft JhengHei Light" panose="020B0304030504040204" pitchFamily="34" charset="-120"/>
                <a:ea typeface="Microsoft JhengHei Light" panose="020B0304030504040204" pitchFamily="34" charset="-120"/>
                <a:cs typeface="Times New Roman"/>
              </a:rPr>
              <a:t> </a:t>
            </a:r>
            <a:r>
              <a:rPr b="1" dirty="0">
                <a:latin typeface="Microsoft JhengHei Light" panose="020B0304030504040204" pitchFamily="34" charset="-120"/>
                <a:ea typeface="Microsoft JhengHei Light" panose="020B0304030504040204" pitchFamily="34" charset="-120"/>
                <a:cs typeface="Times New Roman"/>
              </a:rPr>
              <a:t>of</a:t>
            </a:r>
            <a:r>
              <a:rPr b="1" spc="-25" dirty="0">
                <a:latin typeface="Microsoft JhengHei Light" panose="020B0304030504040204" pitchFamily="34" charset="-120"/>
                <a:ea typeface="Microsoft JhengHei Light" panose="020B0304030504040204" pitchFamily="34" charset="-120"/>
                <a:cs typeface="Times New Roman"/>
              </a:rPr>
              <a:t> </a:t>
            </a:r>
            <a:r>
              <a:rPr b="1" spc="-5" dirty="0">
                <a:latin typeface="Microsoft JhengHei Light" panose="020B0304030504040204" pitchFamily="34" charset="-120"/>
                <a:ea typeface="Microsoft JhengHei Light" panose="020B0304030504040204" pitchFamily="34" charset="-120"/>
                <a:cs typeface="Times New Roman"/>
              </a:rPr>
              <a:t>microproject:</a:t>
            </a:r>
            <a:endParaRPr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30"/>
              </a:spcBef>
              <a:buFont typeface="Times New Roman"/>
              <a:buAutoNum type="arabicPeriod"/>
            </a:pPr>
            <a:endParaRPr sz="1850" dirty="0">
              <a:latin typeface="Microsoft JhengHei Light" panose="020B0304030504040204" pitchFamily="34" charset="-120"/>
              <a:ea typeface="Microsoft JhengHei Light" panose="020B0304030504040204" pitchFamily="34" charset="-120"/>
              <a:cs typeface="Times New Roman"/>
            </a:endParaRPr>
          </a:p>
          <a:p>
            <a:pPr marL="285750" indent="-285750" hangingPunct="0">
              <a:buFont typeface="Arial" panose="020B0604020202020204" pitchFamily="34" charset="0"/>
              <a:buChar char="•"/>
            </a:pPr>
            <a:r>
              <a:rPr lang="en-US" sz="1400" dirty="0" smtClean="0">
                <a:latin typeface="Microsoft JhengHei Light" panose="020B0304030504040204" pitchFamily="34" charset="-120"/>
                <a:ea typeface="Microsoft JhengHei Light" panose="020B0304030504040204" pitchFamily="34" charset="-120"/>
              </a:rPr>
              <a:t>Learnt </a:t>
            </a:r>
            <a:r>
              <a:rPr lang="en-US" sz="1400" dirty="0">
                <a:latin typeface="Microsoft JhengHei Light" panose="020B0304030504040204" pitchFamily="34" charset="-120"/>
                <a:ea typeface="Microsoft JhengHei Light" panose="020B0304030504040204" pitchFamily="34" charset="-120"/>
              </a:rPr>
              <a:t>the different Types of Photo Diodes. </a:t>
            </a:r>
            <a:endParaRPr lang="en-US" sz="1400" dirty="0" smtClean="0">
              <a:latin typeface="Microsoft JhengHei Light" panose="020B0304030504040204" pitchFamily="34" charset="-120"/>
              <a:ea typeface="Microsoft JhengHei Light" panose="020B0304030504040204" pitchFamily="34" charset="-120"/>
            </a:endParaRPr>
          </a:p>
          <a:p>
            <a:pPr marL="285750" indent="-285750" hangingPunct="0">
              <a:buFont typeface="Arial" panose="020B0604020202020204" pitchFamily="34" charset="0"/>
              <a:buChar char="•"/>
            </a:pPr>
            <a:r>
              <a:rPr lang="en-US" sz="1400" dirty="0">
                <a:latin typeface="Microsoft JhengHei Light" panose="020B0304030504040204" pitchFamily="34" charset="-120"/>
                <a:ea typeface="Microsoft JhengHei Light" panose="020B0304030504040204" pitchFamily="34" charset="-120"/>
              </a:rPr>
              <a:t>To understand the different modes of operation.</a:t>
            </a:r>
            <a:endParaRPr lang="en-IN" sz="1400" dirty="0">
              <a:latin typeface="Microsoft JhengHei Light" panose="020B0304030504040204" pitchFamily="34" charset="-120"/>
              <a:ea typeface="Microsoft JhengHei Light" panose="020B0304030504040204" pitchFamily="34" charset="-120"/>
            </a:endParaRPr>
          </a:p>
          <a:p>
            <a:pPr marL="285750" indent="-285750" hangingPunct="0">
              <a:buFont typeface="Arial" panose="020B0604020202020204" pitchFamily="34" charset="0"/>
              <a:buChar char="•"/>
            </a:pPr>
            <a:r>
              <a:rPr lang="en-US" sz="1400" dirty="0">
                <a:latin typeface="Microsoft JhengHei Light" panose="020B0304030504040204" pitchFamily="34" charset="-120"/>
                <a:ea typeface="Microsoft JhengHei Light" panose="020B0304030504040204" pitchFamily="34" charset="-120"/>
              </a:rPr>
              <a:t>Distinguish between Avalanche and Pin Diode.</a:t>
            </a:r>
            <a:endParaRPr lang="en-IN" sz="1400" dirty="0">
              <a:latin typeface="Microsoft JhengHei Light" panose="020B0304030504040204" pitchFamily="34" charset="-120"/>
              <a:ea typeface="Microsoft JhengHei Light" panose="020B0304030504040204" pitchFamily="34" charset="-120"/>
            </a:endParaRPr>
          </a:p>
          <a:p>
            <a:pPr hangingPunct="0"/>
            <a:endParaRPr lang="en-IN" sz="1400" dirty="0"/>
          </a:p>
        </p:txBody>
      </p:sp>
      <p:sp>
        <p:nvSpPr>
          <p:cNvPr id="3" name="object 3"/>
          <p:cNvSpPr txBox="1"/>
          <p:nvPr/>
        </p:nvSpPr>
        <p:spPr>
          <a:xfrm>
            <a:off x="1130935" y="4576445"/>
            <a:ext cx="5442585" cy="4779963"/>
          </a:xfrm>
          <a:prstGeom prst="rect">
            <a:avLst/>
          </a:prstGeom>
        </p:spPr>
        <p:txBody>
          <a:bodyPr vert="horz" wrap="square" lIns="0" tIns="12700" rIns="0" bIns="0" rtlCol="0">
            <a:spAutoFit/>
          </a:bodyPr>
          <a:lstStyle/>
          <a:p>
            <a:pPr marL="12700">
              <a:lnSpc>
                <a:spcPct val="100000"/>
              </a:lnSpc>
              <a:spcBef>
                <a:spcPts val="100"/>
              </a:spcBef>
            </a:pPr>
            <a:r>
              <a:rPr lang="en-US" b="1" spc="-5" dirty="0" smtClean="0">
                <a:latin typeface="Microsoft JhengHei Light" panose="020B0304030504040204" pitchFamily="34" charset="-120"/>
                <a:ea typeface="Microsoft JhengHei Light" panose="020B0304030504040204" pitchFamily="34" charset="-120"/>
                <a:cs typeface="Times New Roman"/>
              </a:rPr>
              <a:t>2. </a:t>
            </a:r>
            <a:r>
              <a:rPr b="1" spc="-5" dirty="0" smtClean="0">
                <a:latin typeface="Microsoft JhengHei Light" panose="020B0304030504040204" pitchFamily="34" charset="-120"/>
                <a:ea typeface="Microsoft JhengHei Light" panose="020B0304030504040204" pitchFamily="34" charset="-120"/>
                <a:cs typeface="Times New Roman"/>
              </a:rPr>
              <a:t>Course</a:t>
            </a:r>
            <a:r>
              <a:rPr b="1" spc="-20" dirty="0" smtClean="0">
                <a:latin typeface="Microsoft JhengHei Light" panose="020B0304030504040204" pitchFamily="34" charset="-120"/>
                <a:ea typeface="Microsoft JhengHei Light" panose="020B0304030504040204" pitchFamily="34" charset="-120"/>
                <a:cs typeface="Times New Roman"/>
              </a:rPr>
              <a:t> </a:t>
            </a:r>
            <a:r>
              <a:rPr b="1" spc="-5" dirty="0">
                <a:latin typeface="Microsoft JhengHei Light" panose="020B0304030504040204" pitchFamily="34" charset="-120"/>
                <a:ea typeface="Microsoft JhengHei Light" panose="020B0304030504040204" pitchFamily="34" charset="-120"/>
                <a:cs typeface="Times New Roman"/>
              </a:rPr>
              <a:t>outcomes </a:t>
            </a:r>
            <a:r>
              <a:rPr b="1" spc="-5" dirty="0" smtClean="0">
                <a:latin typeface="Microsoft JhengHei Light" panose="020B0304030504040204" pitchFamily="34" charset="-120"/>
                <a:ea typeface="Microsoft JhengHei Light" panose="020B0304030504040204" pitchFamily="34" charset="-120"/>
                <a:cs typeface="Times New Roman"/>
              </a:rPr>
              <a:t>Addressed</a:t>
            </a:r>
            <a:r>
              <a:rPr lang="en-US" b="1" spc="-5" dirty="0" smtClean="0">
                <a:latin typeface="Microsoft JhengHei Light" panose="020B0304030504040204" pitchFamily="34" charset="-120"/>
                <a:ea typeface="Microsoft JhengHei Light" panose="020B0304030504040204" pitchFamily="34" charset="-120"/>
                <a:cs typeface="Times New Roman"/>
              </a:rPr>
              <a:t>:</a:t>
            </a:r>
            <a:endParaRPr b="1" dirty="0">
              <a:latin typeface="Microsoft JhengHei Light" panose="020B0304030504040204" pitchFamily="34" charset="-120"/>
              <a:ea typeface="Microsoft JhengHei Light" panose="020B0304030504040204" pitchFamily="34" charset="-120"/>
              <a:cs typeface="Times New Roman"/>
            </a:endParaRPr>
          </a:p>
          <a:p>
            <a:pPr marL="298450" marR="886460" indent="-285750">
              <a:lnSpc>
                <a:spcPct val="102899"/>
              </a:lnSpc>
              <a:spcBef>
                <a:spcPts val="25"/>
              </a:spcBef>
              <a:buFont typeface="Arial" panose="020B0604020202020204" pitchFamily="34" charset="0"/>
              <a:buChar char="•"/>
              <a:tabLst>
                <a:tab pos="241300" algn="l"/>
              </a:tabLst>
            </a:pP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298450" marR="886460" indent="-285750">
              <a:lnSpc>
                <a:spcPct val="102899"/>
              </a:lnSpc>
              <a:spcBef>
                <a:spcPts val="25"/>
              </a:spcBef>
              <a:buFont typeface="Arial" panose="020B0604020202020204" pitchFamily="34" charset="0"/>
              <a:buChar char="•"/>
              <a:tabLst>
                <a:tab pos="241300" algn="l"/>
              </a:tabLst>
            </a:pPr>
            <a:r>
              <a:rPr lang="en-US" sz="1400" dirty="0" smtClean="0">
                <a:latin typeface="Microsoft JhengHei Light" panose="020B0304030504040204" pitchFamily="34" charset="-120"/>
                <a:ea typeface="Microsoft JhengHei Light" panose="020B0304030504040204" pitchFamily="34" charset="-120"/>
                <a:cs typeface="Times New Roman"/>
              </a:rPr>
              <a:t>Uses of Photo Diodes.</a:t>
            </a:r>
          </a:p>
          <a:p>
            <a:pPr marL="298450" marR="886460" indent="-285750">
              <a:lnSpc>
                <a:spcPct val="102899"/>
              </a:lnSpc>
              <a:spcBef>
                <a:spcPts val="25"/>
              </a:spcBef>
              <a:buFont typeface="Arial" panose="020B0604020202020204" pitchFamily="34" charset="0"/>
              <a:buChar char="•"/>
              <a:tabLst>
                <a:tab pos="241300" algn="l"/>
              </a:tabLst>
            </a:pPr>
            <a:r>
              <a:rPr lang="en-US" sz="1400" dirty="0" smtClean="0">
                <a:latin typeface="Microsoft JhengHei Light" panose="020B0304030504040204" pitchFamily="34" charset="-120"/>
                <a:ea typeface="Microsoft JhengHei Light" panose="020B0304030504040204" pitchFamily="34" charset="-120"/>
                <a:cs typeface="Times New Roman"/>
              </a:rPr>
              <a:t>Understood the response time of Photo Diode.</a:t>
            </a:r>
          </a:p>
          <a:p>
            <a:pPr marL="298450" marR="886460" indent="-285750">
              <a:lnSpc>
                <a:spcPct val="102899"/>
              </a:lnSpc>
              <a:spcBef>
                <a:spcPts val="25"/>
              </a:spcBef>
              <a:buFont typeface="Arial" panose="020B0604020202020204" pitchFamily="34" charset="0"/>
              <a:buChar char="•"/>
              <a:tabLst>
                <a:tab pos="241300" algn="l"/>
              </a:tabLst>
            </a:pPr>
            <a:r>
              <a:rPr lang="en-US" sz="1400" dirty="0" smtClean="0">
                <a:latin typeface="Microsoft JhengHei Light" panose="020B0304030504040204" pitchFamily="34" charset="-120"/>
                <a:ea typeface="Microsoft JhengHei Light" panose="020B0304030504040204" pitchFamily="34" charset="-120"/>
                <a:cs typeface="Times New Roman"/>
              </a:rPr>
              <a:t>Learnt about quantum efficiency.</a:t>
            </a:r>
          </a:p>
          <a:p>
            <a:pPr marL="298450" marR="886460" indent="-285750">
              <a:lnSpc>
                <a:spcPct val="102899"/>
              </a:lnSpc>
              <a:spcBef>
                <a:spcPts val="25"/>
              </a:spcBef>
              <a:buFont typeface="Arial" panose="020B0604020202020204" pitchFamily="34" charset="0"/>
              <a:buChar char="•"/>
              <a:tabLst>
                <a:tab pos="241300" algn="l"/>
              </a:tabLst>
            </a:pPr>
            <a:r>
              <a:rPr lang="en-US" sz="1400" dirty="0" smtClean="0">
                <a:latin typeface="Microsoft JhengHei Light" panose="020B0304030504040204" pitchFamily="34" charset="-120"/>
                <a:ea typeface="Microsoft JhengHei Light" panose="020B0304030504040204" pitchFamily="34" charset="-120"/>
                <a:cs typeface="Times New Roman"/>
              </a:rPr>
              <a:t>Different Performance Parameters.</a:t>
            </a:r>
          </a:p>
          <a:p>
            <a:pPr marL="298450" marR="886460" indent="-285750">
              <a:lnSpc>
                <a:spcPct val="102899"/>
              </a:lnSpc>
              <a:spcBef>
                <a:spcPts val="25"/>
              </a:spcBef>
              <a:buFont typeface="Arial" panose="020B0604020202020204" pitchFamily="34" charset="0"/>
              <a:buChar char="•"/>
              <a:tabLst>
                <a:tab pos="241300" algn="l"/>
              </a:tabLst>
            </a:pPr>
            <a:endParaRPr lang="en-US" sz="140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100"/>
              </a:spcBef>
              <a:buAutoNum type="arabicPeriod" startAt="3"/>
              <a:tabLst>
                <a:tab pos="241300" algn="l"/>
              </a:tabLst>
            </a:pPr>
            <a:r>
              <a:rPr lang="en-US" sz="1600" b="1" spc="-5" dirty="0" smtClean="0">
                <a:latin typeface="Microsoft JhengHei Light" panose="020B0304030504040204" pitchFamily="34" charset="-120"/>
                <a:ea typeface="Microsoft JhengHei Light" panose="020B0304030504040204" pitchFamily="34" charset="-120"/>
                <a:cs typeface="Times New Roman"/>
              </a:rPr>
              <a:t>Proposed</a:t>
            </a:r>
            <a:r>
              <a:rPr lang="en-US" sz="1600" b="1" spc="-20"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methodology:</a:t>
            </a:r>
            <a:endParaRPr lang="en-US" sz="1700" dirty="0" smtClean="0">
              <a:latin typeface="Microsoft JhengHei Light" panose="020B0304030504040204" pitchFamily="34" charset="-120"/>
              <a:ea typeface="Microsoft JhengHei Light" panose="020B0304030504040204" pitchFamily="34" charset="-120"/>
              <a:cs typeface="Times New Roman"/>
            </a:endParaRPr>
          </a:p>
          <a:p>
            <a:pPr marL="285750" indent="-285750">
              <a:lnSpc>
                <a:spcPct val="100000"/>
              </a:lnSpc>
              <a:spcBef>
                <a:spcPts val="5"/>
              </a:spcBef>
              <a:buFont typeface="Arial" panose="020B0604020202020204" pitchFamily="34" charset="0"/>
              <a:buChar char="•"/>
            </a:pPr>
            <a:endParaRPr lang="en-US" sz="1450" dirty="0" smtClean="0">
              <a:latin typeface="Microsoft JhengHei Light" panose="020B0304030504040204" pitchFamily="34" charset="-120"/>
              <a:ea typeface="Microsoft JhengHei Light" panose="020B0304030504040204" pitchFamily="34" charset="-120"/>
              <a:cs typeface="Times New Roman"/>
            </a:endParaRPr>
          </a:p>
          <a:p>
            <a:pPr marL="802640" lvl="1" indent="-285750">
              <a:lnSpc>
                <a:spcPct val="100000"/>
              </a:lnSpc>
              <a:buFont typeface="Arial" panose="020B0604020202020204" pitchFamily="34" charset="0"/>
              <a:buChar char="•"/>
              <a:tabLst>
                <a:tab pos="746125" algn="l"/>
                <a:tab pos="746760" algn="l"/>
              </a:tabLst>
            </a:pPr>
            <a:r>
              <a:rPr lang="en-US" sz="1400" spc="-5" dirty="0" smtClean="0">
                <a:latin typeface="Microsoft JhengHei Light" panose="020B0304030504040204" pitchFamily="34" charset="-120"/>
                <a:ea typeface="Microsoft JhengHei Light" panose="020B0304030504040204" pitchFamily="34" charset="-120"/>
                <a:cs typeface="Times New Roman"/>
              </a:rPr>
              <a:t>Discussion </a:t>
            </a:r>
            <a:r>
              <a:rPr lang="en-US" sz="1400" dirty="0" smtClean="0">
                <a:latin typeface="Microsoft JhengHei Light" panose="020B0304030504040204" pitchFamily="34" charset="-120"/>
                <a:ea typeface="Microsoft JhengHei Light" panose="020B0304030504040204" pitchFamily="34" charset="-120"/>
                <a:cs typeface="Times New Roman"/>
              </a:rPr>
              <a:t>of</a:t>
            </a:r>
            <a:r>
              <a:rPr lang="en-US" sz="1400" spc="-15" dirty="0" smtClean="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the</a:t>
            </a:r>
            <a:r>
              <a:rPr lang="en-US" sz="1400" spc="-20" dirty="0" smtClean="0">
                <a:latin typeface="Microsoft JhengHei Light" panose="020B0304030504040204" pitchFamily="34" charset="-120"/>
                <a:ea typeface="Microsoft JhengHei Light" panose="020B0304030504040204" pitchFamily="34" charset="-120"/>
                <a:cs typeface="Times New Roman"/>
              </a:rPr>
              <a:t> </a:t>
            </a:r>
            <a:r>
              <a:rPr lang="en-US" sz="1400" spc="-5" dirty="0" smtClean="0">
                <a:latin typeface="Microsoft JhengHei Light" panose="020B0304030504040204" pitchFamily="34" charset="-120"/>
                <a:ea typeface="Microsoft JhengHei Light" panose="020B0304030504040204" pitchFamily="34" charset="-120"/>
                <a:cs typeface="Times New Roman"/>
              </a:rPr>
              <a:t>given </a:t>
            </a:r>
            <a:r>
              <a:rPr lang="en-US" sz="1400" dirty="0" smtClean="0">
                <a:latin typeface="Microsoft JhengHei Light" panose="020B0304030504040204" pitchFamily="34" charset="-120"/>
                <a:ea typeface="Microsoft JhengHei Light" panose="020B0304030504040204" pitchFamily="34" charset="-120"/>
                <a:cs typeface="Times New Roman"/>
              </a:rPr>
              <a:t>topic</a:t>
            </a:r>
            <a:r>
              <a:rPr lang="en-US" sz="1400" spc="-20" dirty="0" smtClean="0">
                <a:latin typeface="Microsoft JhengHei Light" panose="020B0304030504040204" pitchFamily="34" charset="-120"/>
                <a:ea typeface="Microsoft JhengHei Light" panose="020B0304030504040204" pitchFamily="34" charset="-120"/>
                <a:cs typeface="Times New Roman"/>
              </a:rPr>
              <a:t> </a:t>
            </a:r>
            <a:r>
              <a:rPr lang="en-US" sz="1400" spc="-5" dirty="0" smtClean="0">
                <a:latin typeface="Microsoft JhengHei Light" panose="020B0304030504040204" pitchFamily="34" charset="-120"/>
                <a:ea typeface="Microsoft JhengHei Light" panose="020B0304030504040204" pitchFamily="34" charset="-120"/>
                <a:cs typeface="Times New Roman"/>
              </a:rPr>
              <a:t>among </a:t>
            </a:r>
            <a:r>
              <a:rPr lang="en-US" sz="1400" dirty="0" smtClean="0">
                <a:latin typeface="Microsoft JhengHei Light" panose="020B0304030504040204" pitchFamily="34" charset="-120"/>
                <a:ea typeface="Microsoft JhengHei Light" panose="020B0304030504040204" pitchFamily="34" charset="-120"/>
                <a:cs typeface="Times New Roman"/>
              </a:rPr>
              <a:t>group </a:t>
            </a:r>
            <a:r>
              <a:rPr lang="en-US" sz="1400" spc="-5" dirty="0" smtClean="0">
                <a:latin typeface="Microsoft JhengHei Light" panose="020B0304030504040204" pitchFamily="34" charset="-120"/>
                <a:ea typeface="Microsoft JhengHei Light" panose="020B0304030504040204" pitchFamily="34" charset="-120"/>
                <a:cs typeface="Times New Roman"/>
              </a:rPr>
              <a:t>members.</a:t>
            </a: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802640" lvl="1" indent="-285750">
              <a:lnSpc>
                <a:spcPct val="100000"/>
              </a:lnSpc>
              <a:spcBef>
                <a:spcPts val="80"/>
              </a:spcBef>
              <a:buFont typeface="Arial" panose="020B0604020202020204" pitchFamily="34" charset="0"/>
              <a:buChar char="•"/>
              <a:tabLst>
                <a:tab pos="746125" algn="l"/>
                <a:tab pos="746760" algn="l"/>
              </a:tabLst>
            </a:pPr>
            <a:r>
              <a:rPr lang="en-US" sz="1400" spc="-5" dirty="0" smtClean="0">
                <a:latin typeface="Microsoft JhengHei Light" panose="020B0304030504040204" pitchFamily="34" charset="-120"/>
                <a:ea typeface="Microsoft JhengHei Light" panose="020B0304030504040204" pitchFamily="34" charset="-120"/>
                <a:cs typeface="Times New Roman"/>
              </a:rPr>
              <a:t>Distribution of work.</a:t>
            </a: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802640" lvl="1" indent="-285750">
              <a:lnSpc>
                <a:spcPct val="100000"/>
              </a:lnSpc>
              <a:spcBef>
                <a:spcPts val="60"/>
              </a:spcBef>
              <a:buFont typeface="Arial" panose="020B0604020202020204" pitchFamily="34" charset="0"/>
              <a:buChar char="•"/>
              <a:tabLst>
                <a:tab pos="746125" algn="l"/>
                <a:tab pos="746760" algn="l"/>
              </a:tabLst>
            </a:pPr>
            <a:r>
              <a:rPr lang="en-US" sz="1400" dirty="0" smtClean="0">
                <a:latin typeface="Microsoft JhengHei Light" panose="020B0304030504040204" pitchFamily="34" charset="-120"/>
                <a:ea typeface="Microsoft JhengHei Light" panose="020B0304030504040204" pitchFamily="34" charset="-120"/>
                <a:cs typeface="Times New Roman"/>
              </a:rPr>
              <a:t>Submission</a:t>
            </a:r>
            <a:r>
              <a:rPr lang="en-US" sz="1400" spc="-15" dirty="0" smtClean="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of</a:t>
            </a:r>
            <a:r>
              <a:rPr lang="en-US" sz="1400" spc="-20" dirty="0" smtClean="0">
                <a:latin typeface="Microsoft JhengHei Light" panose="020B0304030504040204" pitchFamily="34" charset="-120"/>
                <a:ea typeface="Microsoft JhengHei Light" panose="020B0304030504040204" pitchFamily="34" charset="-120"/>
                <a:cs typeface="Times New Roman"/>
              </a:rPr>
              <a:t> </a:t>
            </a:r>
            <a:r>
              <a:rPr lang="en-US" sz="1400" spc="-10" dirty="0" smtClean="0">
                <a:latin typeface="Microsoft JhengHei Light" panose="020B0304030504040204" pitchFamily="34" charset="-120"/>
                <a:ea typeface="Microsoft JhengHei Light" panose="020B0304030504040204" pitchFamily="34" charset="-120"/>
                <a:cs typeface="Times New Roman"/>
              </a:rPr>
              <a:t>project </a:t>
            </a:r>
            <a:r>
              <a:rPr lang="en-US" sz="1400" spc="-5" dirty="0" smtClean="0">
                <a:latin typeface="Microsoft JhengHei Light" panose="020B0304030504040204" pitchFamily="34" charset="-120"/>
                <a:ea typeface="Microsoft JhengHei Light" panose="020B0304030504040204" pitchFamily="34" charset="-120"/>
                <a:cs typeface="Times New Roman"/>
              </a:rPr>
              <a:t>proposal.</a:t>
            </a: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802640" lvl="1" indent="-285750">
              <a:lnSpc>
                <a:spcPct val="100000"/>
              </a:lnSpc>
              <a:spcBef>
                <a:spcPts val="80"/>
              </a:spcBef>
              <a:buFont typeface="Arial" panose="020B0604020202020204" pitchFamily="34" charset="0"/>
              <a:buChar char="•"/>
              <a:tabLst>
                <a:tab pos="746125" algn="l"/>
                <a:tab pos="746760" algn="l"/>
              </a:tabLst>
            </a:pPr>
            <a:r>
              <a:rPr lang="en-US" sz="1400" spc="-5" dirty="0" smtClean="0">
                <a:latin typeface="Microsoft JhengHei Light" panose="020B0304030504040204" pitchFamily="34" charset="-120"/>
                <a:ea typeface="Microsoft JhengHei Light" panose="020B0304030504040204" pitchFamily="34" charset="-120"/>
                <a:cs typeface="Times New Roman"/>
              </a:rPr>
              <a:t>Analysis</a:t>
            </a:r>
            <a:r>
              <a:rPr lang="en-US" sz="1400" spc="-25" dirty="0" smtClean="0">
                <a:latin typeface="Microsoft JhengHei Light" panose="020B0304030504040204" pitchFamily="34" charset="-120"/>
                <a:ea typeface="Microsoft JhengHei Light" panose="020B0304030504040204" pitchFamily="34" charset="-120"/>
                <a:cs typeface="Times New Roman"/>
              </a:rPr>
              <a:t> </a:t>
            </a:r>
            <a:r>
              <a:rPr lang="en-US" sz="1400" dirty="0" smtClean="0">
                <a:latin typeface="Microsoft JhengHei Light" panose="020B0304030504040204" pitchFamily="34" charset="-120"/>
                <a:ea typeface="Microsoft JhengHei Light" panose="020B0304030504040204" pitchFamily="34" charset="-120"/>
                <a:cs typeface="Times New Roman"/>
              </a:rPr>
              <a:t>of</a:t>
            </a:r>
            <a:r>
              <a:rPr lang="en-US" sz="1400" spc="-25" dirty="0" smtClean="0">
                <a:latin typeface="Microsoft JhengHei Light" panose="020B0304030504040204" pitchFamily="34" charset="-120"/>
                <a:ea typeface="Microsoft JhengHei Light" panose="020B0304030504040204" pitchFamily="34" charset="-120"/>
                <a:cs typeface="Times New Roman"/>
              </a:rPr>
              <a:t> </a:t>
            </a:r>
            <a:r>
              <a:rPr lang="en-US" sz="1400" spc="-5" dirty="0" smtClean="0">
                <a:latin typeface="Microsoft JhengHei Light" panose="020B0304030504040204" pitchFamily="34" charset="-120"/>
                <a:ea typeface="Microsoft JhengHei Light" panose="020B0304030504040204" pitchFamily="34" charset="-120"/>
                <a:cs typeface="Times New Roman"/>
              </a:rPr>
              <a:t>data collected.</a:t>
            </a:r>
          </a:p>
          <a:p>
            <a:pPr marL="802640" indent="-285750">
              <a:lnSpc>
                <a:spcPct val="100000"/>
              </a:lnSpc>
              <a:spcBef>
                <a:spcPts val="100"/>
              </a:spcBef>
              <a:buFont typeface="Arial" panose="020B0604020202020204" pitchFamily="34" charset="0"/>
              <a:buChar char="•"/>
              <a:tabLst>
                <a:tab pos="746125" algn="l"/>
                <a:tab pos="746760" algn="l"/>
              </a:tabLst>
            </a:pPr>
            <a:r>
              <a:rPr lang="en-US" sz="1600" spc="-10" dirty="0" smtClean="0">
                <a:latin typeface="Microsoft JhengHei Light" panose="020B0304030504040204" pitchFamily="34" charset="-120"/>
                <a:ea typeface="Microsoft JhengHei Light" panose="020B0304030504040204" pitchFamily="34" charset="-120"/>
                <a:cs typeface="Times New Roman"/>
              </a:rPr>
              <a:t>Work</a:t>
            </a:r>
            <a:r>
              <a:rPr lang="en-US" sz="1600" spc="-5" dirty="0" smtClean="0">
                <a:latin typeface="Microsoft JhengHei Light" panose="020B0304030504040204" pitchFamily="34" charset="-120"/>
                <a:ea typeface="Microsoft JhengHei Light" panose="020B0304030504040204" pitchFamily="34" charset="-120"/>
                <a:cs typeface="Times New Roman"/>
              </a:rPr>
              <a:t> divided among group members</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802640" indent="-285750">
              <a:lnSpc>
                <a:spcPct val="100000"/>
              </a:lnSpc>
              <a:spcBef>
                <a:spcPts val="55"/>
              </a:spcBef>
              <a:buFont typeface="Arial" panose="020B0604020202020204" pitchFamily="34" charset="0"/>
              <a:buChar char="•"/>
              <a:tabLst>
                <a:tab pos="746125" algn="l"/>
                <a:tab pos="74676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Compilation</a:t>
            </a:r>
            <a:r>
              <a:rPr lang="en-US" sz="1600" spc="-20"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of</a:t>
            </a:r>
            <a:r>
              <a:rPr lang="en-US" sz="1600" spc="-20"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content</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802640" indent="-285750">
              <a:lnSpc>
                <a:spcPct val="100000"/>
              </a:lnSpc>
              <a:spcBef>
                <a:spcPts val="80"/>
              </a:spcBef>
              <a:buFont typeface="Arial" panose="020B0604020202020204" pitchFamily="34" charset="0"/>
              <a:buChar char="•"/>
              <a:tabLst>
                <a:tab pos="746125" algn="l"/>
                <a:tab pos="74676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Representation</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802640" indent="-285750">
              <a:lnSpc>
                <a:spcPct val="100000"/>
              </a:lnSpc>
              <a:spcBef>
                <a:spcPts val="55"/>
              </a:spcBef>
              <a:buFont typeface="Arial" panose="020B0604020202020204" pitchFamily="34" charset="0"/>
              <a:buChar char="•"/>
              <a:tabLst>
                <a:tab pos="746125" algn="l"/>
                <a:tab pos="746760" algn="l"/>
              </a:tabLst>
            </a:pPr>
            <a:r>
              <a:rPr lang="en-US" sz="1600" dirty="0" smtClean="0">
                <a:latin typeface="Microsoft JhengHei Light" panose="020B0304030504040204" pitchFamily="34" charset="-120"/>
                <a:ea typeface="Microsoft JhengHei Light" panose="020B0304030504040204" pitchFamily="34" charset="-120"/>
                <a:cs typeface="Times New Roman"/>
              </a:rPr>
              <a:t>Editing</a:t>
            </a:r>
            <a:r>
              <a:rPr lang="en-US" sz="1600" spc="-15"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the</a:t>
            </a:r>
            <a:r>
              <a:rPr lang="en-US" sz="1600" spc="-25"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content</a:t>
            </a:r>
            <a:r>
              <a:rPr lang="en-US" sz="1600" spc="-10" dirty="0" smtClean="0">
                <a:latin typeface="Microsoft JhengHei Light" panose="020B0304030504040204" pitchFamily="34" charset="-120"/>
                <a:ea typeface="Microsoft JhengHei Light" panose="020B0304030504040204" pitchFamily="34" charset="-120"/>
                <a:cs typeface="Times New Roman"/>
              </a:rPr>
              <a:t> as </a:t>
            </a:r>
            <a:r>
              <a:rPr lang="en-US" sz="1600" spc="-5" dirty="0" smtClean="0">
                <a:latin typeface="Microsoft JhengHei Light" panose="020B0304030504040204" pitchFamily="34" charset="-120"/>
                <a:ea typeface="Microsoft JhengHei Light" panose="020B0304030504040204" pitchFamily="34" charset="-120"/>
                <a:cs typeface="Times New Roman"/>
              </a:rPr>
              <a:t>per</a:t>
            </a:r>
            <a:r>
              <a:rPr lang="en-US" sz="1600" spc="-20"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the</a:t>
            </a:r>
            <a:r>
              <a:rPr lang="en-US" sz="1600" spc="-5"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instructions</a:t>
            </a:r>
          </a:p>
          <a:p>
            <a:pPr marL="802640" indent="-285750">
              <a:lnSpc>
                <a:spcPct val="100000"/>
              </a:lnSpc>
              <a:spcBef>
                <a:spcPts val="80"/>
              </a:spcBef>
              <a:buFont typeface="Arial" panose="020B0604020202020204" pitchFamily="34" charset="0"/>
              <a:buChar char="•"/>
              <a:tabLst>
                <a:tab pos="746125" algn="l"/>
                <a:tab pos="74676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Report</a:t>
            </a:r>
            <a:r>
              <a:rPr lang="en-US" sz="1600" spc="-35"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Preparation</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802640" indent="-285750">
              <a:lnSpc>
                <a:spcPct val="100000"/>
              </a:lnSpc>
              <a:spcBef>
                <a:spcPts val="55"/>
              </a:spcBef>
              <a:buFont typeface="Arial" panose="020B0604020202020204" pitchFamily="34" charset="0"/>
              <a:buChar char="•"/>
              <a:tabLst>
                <a:tab pos="746125" algn="l"/>
                <a:tab pos="74676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Viva</a:t>
            </a:r>
            <a:r>
              <a:rPr lang="en-US" sz="1600" spc="-30"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and</a:t>
            </a:r>
            <a:r>
              <a:rPr lang="en-US" sz="1600" spc="-20"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presentation</a:t>
            </a:r>
            <a:endParaRPr lang="en-US" sz="1400" dirty="0" smtClean="0">
              <a:latin typeface="Microsoft JhengHei Light" panose="020B0304030504040204" pitchFamily="34" charset="-120"/>
              <a:ea typeface="Microsoft JhengHei Light" panose="020B0304030504040204" pitchFamily="34" charset="-120"/>
              <a:cs typeface="Times New Roman"/>
            </a:endParaRPr>
          </a:p>
          <a:p>
            <a:pPr marL="298450" marR="886460" indent="-285750">
              <a:lnSpc>
                <a:spcPct val="102899"/>
              </a:lnSpc>
              <a:spcBef>
                <a:spcPts val="25"/>
              </a:spcBef>
              <a:buFont typeface="Arial" panose="020B0604020202020204" pitchFamily="34" charset="0"/>
              <a:buChar char="•"/>
              <a:tabLst>
                <a:tab pos="241300" algn="l"/>
              </a:tabLst>
            </a:pPr>
            <a:endParaRPr lang="en-US" sz="1400"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435954586"/>
              </p:ext>
            </p:extLst>
          </p:nvPr>
        </p:nvGraphicFramePr>
        <p:xfrm>
          <a:off x="425450" y="1623060"/>
          <a:ext cx="6934200" cy="4561734"/>
        </p:xfrm>
        <a:graphic>
          <a:graphicData uri="http://schemas.openxmlformats.org/drawingml/2006/table">
            <a:tbl>
              <a:tblPr firstRow="1" bandRow="1">
                <a:tableStyleId>{2D5ABB26-0587-4C30-8999-92F81FD0307C}</a:tableStyleId>
              </a:tblPr>
              <a:tblGrid>
                <a:gridCol w="1068391">
                  <a:extLst>
                    <a:ext uri="{9D8B030D-6E8A-4147-A177-3AD203B41FA5}">
                      <a16:colId xmlns:a16="http://schemas.microsoft.com/office/drawing/2014/main" val="20000"/>
                    </a:ext>
                  </a:extLst>
                </a:gridCol>
                <a:gridCol w="1264189">
                  <a:extLst>
                    <a:ext uri="{9D8B030D-6E8A-4147-A177-3AD203B41FA5}">
                      <a16:colId xmlns:a16="http://schemas.microsoft.com/office/drawing/2014/main" val="20001"/>
                    </a:ext>
                  </a:extLst>
                </a:gridCol>
                <a:gridCol w="1622536">
                  <a:extLst>
                    <a:ext uri="{9D8B030D-6E8A-4147-A177-3AD203B41FA5}">
                      <a16:colId xmlns:a16="http://schemas.microsoft.com/office/drawing/2014/main" val="20002"/>
                    </a:ext>
                  </a:extLst>
                </a:gridCol>
                <a:gridCol w="2110185">
                  <a:extLst>
                    <a:ext uri="{9D8B030D-6E8A-4147-A177-3AD203B41FA5}">
                      <a16:colId xmlns:a16="http://schemas.microsoft.com/office/drawing/2014/main" val="20003"/>
                    </a:ext>
                  </a:extLst>
                </a:gridCol>
                <a:gridCol w="868899">
                  <a:extLst>
                    <a:ext uri="{9D8B030D-6E8A-4147-A177-3AD203B41FA5}">
                      <a16:colId xmlns:a16="http://schemas.microsoft.com/office/drawing/2014/main" val="20004"/>
                    </a:ext>
                  </a:extLst>
                </a:gridCol>
              </a:tblGrid>
              <a:tr h="1399952">
                <a:tc>
                  <a:txBody>
                    <a:bodyPr/>
                    <a:lstStyle/>
                    <a:p>
                      <a:pPr algn="ctr">
                        <a:lnSpc>
                          <a:spcPct val="100000"/>
                        </a:lnSpc>
                        <a:spcBef>
                          <a:spcPts val="50"/>
                        </a:spcBef>
                      </a:pPr>
                      <a:endParaRPr sz="2650">
                        <a:latin typeface="Microsoft JhengHei Light" panose="020B0304030504040204" pitchFamily="34" charset="-120"/>
                        <a:ea typeface="Microsoft JhengHei Light" panose="020B0304030504040204" pitchFamily="34" charset="-120"/>
                        <a:cs typeface="Times New Roman"/>
                      </a:endParaRPr>
                    </a:p>
                    <a:p>
                      <a:pPr marL="2540" algn="ctr">
                        <a:lnSpc>
                          <a:spcPct val="100000"/>
                        </a:lnSpc>
                      </a:pPr>
                      <a:r>
                        <a:rPr sz="1800" b="1" spc="-5" dirty="0">
                          <a:latin typeface="Microsoft JhengHei Light" panose="020B0304030504040204" pitchFamily="34" charset="-120"/>
                          <a:ea typeface="Microsoft JhengHei Light" panose="020B0304030504040204" pitchFamily="34" charset="-120"/>
                          <a:cs typeface="Times New Roman"/>
                        </a:rPr>
                        <a:t>Roll.no:</a:t>
                      </a:r>
                      <a:endParaRPr sz="1800">
                        <a:latin typeface="Microsoft JhengHei Light" panose="020B0304030504040204" pitchFamily="34" charset="-120"/>
                        <a:ea typeface="Microsoft JhengHei Light" panose="020B0304030504040204" pitchFamily="34" charset="-120"/>
                        <a:cs typeface="Times New Roman"/>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5"/>
                        </a:spcBef>
                      </a:pPr>
                      <a:endParaRPr sz="1900">
                        <a:latin typeface="Microsoft JhengHei Light" panose="020B0304030504040204" pitchFamily="34" charset="-120"/>
                        <a:ea typeface="Microsoft JhengHei Light" panose="020B0304030504040204" pitchFamily="34" charset="-120"/>
                        <a:cs typeface="Times New Roman"/>
                      </a:endParaRPr>
                    </a:p>
                    <a:p>
                      <a:pPr marL="276225" marR="154305" indent="-114300" algn="ctr">
                        <a:lnSpc>
                          <a:spcPts val="2080"/>
                        </a:lnSpc>
                      </a:pPr>
                      <a:r>
                        <a:rPr sz="1800" b="1" dirty="0">
                          <a:latin typeface="Microsoft JhengHei Light" panose="020B0304030504040204" pitchFamily="34" charset="-120"/>
                          <a:ea typeface="Microsoft JhengHei Light" panose="020B0304030504040204" pitchFamily="34" charset="-120"/>
                          <a:cs typeface="Times New Roman"/>
                        </a:rPr>
                        <a:t>Student  </a:t>
                      </a:r>
                      <a:r>
                        <a:rPr sz="1800" b="1" spc="-5" dirty="0">
                          <a:latin typeface="Microsoft JhengHei Light" panose="020B0304030504040204" pitchFamily="34" charset="-120"/>
                          <a:ea typeface="Microsoft JhengHei Light" panose="020B0304030504040204" pitchFamily="34" charset="-120"/>
                          <a:cs typeface="Times New Roman"/>
                        </a:rPr>
                        <a:t>name</a:t>
                      </a:r>
                      <a:endParaRPr sz="1800">
                        <a:latin typeface="Microsoft JhengHei Light" panose="020B0304030504040204" pitchFamily="34" charset="-120"/>
                        <a:ea typeface="Microsoft JhengHei Light" panose="020B0304030504040204" pitchFamily="34" charset="-120"/>
                        <a:cs typeface="Times New Roman"/>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040" marR="64135" algn="ctr">
                        <a:lnSpc>
                          <a:spcPct val="95500"/>
                        </a:lnSpc>
                        <a:spcBef>
                          <a:spcPts val="1145"/>
                        </a:spcBef>
                      </a:pPr>
                      <a:r>
                        <a:rPr sz="1800" b="1" spc="-5" dirty="0">
                          <a:latin typeface="Microsoft JhengHei Light" panose="020B0304030504040204" pitchFamily="34" charset="-120"/>
                          <a:ea typeface="Microsoft JhengHei Light" panose="020B0304030504040204" pitchFamily="34" charset="-120"/>
                          <a:cs typeface="Times New Roman"/>
                        </a:rPr>
                        <a:t>Marks </a:t>
                      </a:r>
                      <a:r>
                        <a:rPr sz="1800" b="1" dirty="0">
                          <a:latin typeface="Microsoft JhengHei Light" panose="020B0304030504040204" pitchFamily="34" charset="-120"/>
                          <a:ea typeface="Microsoft JhengHei Light" panose="020B0304030504040204" pitchFamily="34" charset="-120"/>
                          <a:cs typeface="Times New Roman"/>
                        </a:rPr>
                        <a:t>for </a:t>
                      </a:r>
                      <a:r>
                        <a:rPr sz="1800" b="1" spc="5" dirty="0">
                          <a:latin typeface="Microsoft JhengHei Light" panose="020B0304030504040204" pitchFamily="34" charset="-120"/>
                          <a:ea typeface="Microsoft JhengHei Light" panose="020B0304030504040204" pitchFamily="34" charset="-120"/>
                          <a:cs typeface="Times New Roman"/>
                        </a:rPr>
                        <a:t> </a:t>
                      </a:r>
                      <a:r>
                        <a:rPr sz="1800" b="1" dirty="0">
                          <a:latin typeface="Microsoft JhengHei Light" panose="020B0304030504040204" pitchFamily="34" charset="-120"/>
                          <a:ea typeface="Microsoft JhengHei Light" panose="020B0304030504040204" pitchFamily="34" charset="-120"/>
                          <a:cs typeface="Times New Roman"/>
                        </a:rPr>
                        <a:t>performance  </a:t>
                      </a:r>
                      <a:r>
                        <a:rPr sz="1800" b="1" spc="-5" dirty="0">
                          <a:latin typeface="Microsoft JhengHei Light" panose="020B0304030504040204" pitchFamily="34" charset="-120"/>
                          <a:ea typeface="Microsoft JhengHei Light" panose="020B0304030504040204" pitchFamily="34" charset="-120"/>
                          <a:cs typeface="Times New Roman"/>
                        </a:rPr>
                        <a:t>in</a:t>
                      </a:r>
                      <a:r>
                        <a:rPr sz="1800" b="1" spc="-10" dirty="0">
                          <a:latin typeface="Microsoft JhengHei Light" panose="020B0304030504040204" pitchFamily="34" charset="-120"/>
                          <a:ea typeface="Microsoft JhengHei Light" panose="020B0304030504040204" pitchFamily="34" charset="-120"/>
                          <a:cs typeface="Times New Roman"/>
                        </a:rPr>
                        <a:t> </a:t>
                      </a:r>
                      <a:r>
                        <a:rPr sz="1800" b="1" spc="-5" dirty="0">
                          <a:latin typeface="Microsoft JhengHei Light" panose="020B0304030504040204" pitchFamily="34" charset="-120"/>
                          <a:ea typeface="Microsoft JhengHei Light" panose="020B0304030504040204" pitchFamily="34" charset="-120"/>
                          <a:cs typeface="Times New Roman"/>
                        </a:rPr>
                        <a:t>group</a:t>
                      </a:r>
                      <a:endParaRPr sz="1800">
                        <a:latin typeface="Microsoft JhengHei Light" panose="020B0304030504040204" pitchFamily="34" charset="-120"/>
                        <a:ea typeface="Microsoft JhengHei Light" panose="020B0304030504040204" pitchFamily="34" charset="-120"/>
                        <a:cs typeface="Times New Roman"/>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59690" algn="ctr">
                        <a:lnSpc>
                          <a:spcPct val="95500"/>
                        </a:lnSpc>
                        <a:spcBef>
                          <a:spcPts val="1145"/>
                        </a:spcBef>
                      </a:pPr>
                      <a:r>
                        <a:rPr sz="1800" b="1" spc="-5" dirty="0">
                          <a:latin typeface="Microsoft JhengHei Light" panose="020B0304030504040204" pitchFamily="34" charset="-120"/>
                          <a:ea typeface="Microsoft JhengHei Light" panose="020B0304030504040204" pitchFamily="34" charset="-120"/>
                          <a:cs typeface="Times New Roman"/>
                        </a:rPr>
                        <a:t>Marks </a:t>
                      </a:r>
                      <a:r>
                        <a:rPr sz="1800" b="1" dirty="0">
                          <a:latin typeface="Microsoft JhengHei Light" panose="020B0304030504040204" pitchFamily="34" charset="-120"/>
                          <a:ea typeface="Microsoft JhengHei Light" panose="020B0304030504040204" pitchFamily="34" charset="-120"/>
                          <a:cs typeface="Times New Roman"/>
                        </a:rPr>
                        <a:t>for </a:t>
                      </a:r>
                      <a:r>
                        <a:rPr sz="1800" b="1" spc="5" dirty="0">
                          <a:latin typeface="Microsoft JhengHei Light" panose="020B0304030504040204" pitchFamily="34" charset="-120"/>
                          <a:ea typeface="Microsoft JhengHei Light" panose="020B0304030504040204" pitchFamily="34" charset="-120"/>
                          <a:cs typeface="Times New Roman"/>
                        </a:rPr>
                        <a:t> </a:t>
                      </a:r>
                      <a:r>
                        <a:rPr sz="1800" b="1" dirty="0">
                          <a:latin typeface="Microsoft JhengHei Light" panose="020B0304030504040204" pitchFamily="34" charset="-120"/>
                          <a:ea typeface="Microsoft JhengHei Light" panose="020B0304030504040204" pitchFamily="34" charset="-120"/>
                          <a:cs typeface="Times New Roman"/>
                        </a:rPr>
                        <a:t>performance </a:t>
                      </a:r>
                      <a:r>
                        <a:rPr sz="1800" b="1" spc="-5" dirty="0">
                          <a:latin typeface="Microsoft JhengHei Light" panose="020B0304030504040204" pitchFamily="34" charset="-120"/>
                          <a:ea typeface="Microsoft JhengHei Light" panose="020B0304030504040204" pitchFamily="34" charset="-120"/>
                          <a:cs typeface="Times New Roman"/>
                        </a:rPr>
                        <a:t>in </a:t>
                      </a:r>
                      <a:r>
                        <a:rPr sz="1800" b="1" dirty="0">
                          <a:latin typeface="Microsoft JhengHei Light" panose="020B0304030504040204" pitchFamily="34" charset="-120"/>
                          <a:ea typeface="Microsoft JhengHei Light" panose="020B0304030504040204" pitchFamily="34" charset="-120"/>
                          <a:cs typeface="Times New Roman"/>
                        </a:rPr>
                        <a:t> oral/presentation</a:t>
                      </a:r>
                      <a:endParaRPr sz="1800">
                        <a:latin typeface="Microsoft JhengHei Light" panose="020B0304030504040204" pitchFamily="34" charset="-120"/>
                        <a:ea typeface="Microsoft JhengHei Light" panose="020B0304030504040204" pitchFamily="34" charset="-120"/>
                        <a:cs typeface="Times New Roman"/>
                      </a:endParaRPr>
                    </a:p>
                  </a:txBody>
                  <a:tcPr marL="0" marR="0" marT="1454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0"/>
                        </a:spcBef>
                      </a:pPr>
                      <a:endParaRPr sz="2650">
                        <a:latin typeface="Microsoft JhengHei Light" panose="020B0304030504040204" pitchFamily="34" charset="-120"/>
                        <a:ea typeface="Microsoft JhengHei Light" panose="020B0304030504040204" pitchFamily="34" charset="-120"/>
                        <a:cs typeface="Times New Roman"/>
                      </a:endParaRPr>
                    </a:p>
                    <a:p>
                      <a:pPr marL="111125" algn="ctr">
                        <a:lnSpc>
                          <a:spcPct val="100000"/>
                        </a:lnSpc>
                      </a:pPr>
                      <a:r>
                        <a:rPr sz="1800" b="1" dirty="0">
                          <a:latin typeface="Microsoft JhengHei Light" panose="020B0304030504040204" pitchFamily="34" charset="-120"/>
                          <a:ea typeface="Microsoft JhengHei Light" panose="020B0304030504040204" pitchFamily="34" charset="-120"/>
                          <a:cs typeface="Times New Roman"/>
                        </a:rPr>
                        <a:t>Total</a:t>
                      </a:r>
                      <a:endParaRPr sz="1800">
                        <a:latin typeface="Microsoft JhengHei Light" panose="020B0304030504040204" pitchFamily="34" charset="-120"/>
                        <a:ea typeface="Microsoft JhengHei Light" panose="020B0304030504040204" pitchFamily="34" charset="-120"/>
                        <a:cs typeface="Times New Roman"/>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09707">
                <a:tc>
                  <a:txBody>
                    <a:bodyPr/>
                    <a:lstStyle/>
                    <a:p>
                      <a:pPr marL="2540" algn="ctr">
                        <a:lnSpc>
                          <a:spcPct val="100000"/>
                        </a:lnSpc>
                        <a:spcBef>
                          <a:spcPts val="850"/>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51</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079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0350" marR="158115" indent="-95250" algn="ctr">
                        <a:lnSpc>
                          <a:spcPts val="1830"/>
                        </a:lnSpc>
                      </a:pPr>
                      <a:r>
                        <a:rPr lang="en-US" sz="1600" dirty="0" smtClean="0">
                          <a:latin typeface="Microsoft JhengHei Light" panose="020B0304030504040204" pitchFamily="34" charset="-120"/>
                          <a:ea typeface="Microsoft JhengHei Light" panose="020B0304030504040204" pitchFamily="34" charset="-120"/>
                          <a:cs typeface="Times New Roman"/>
                        </a:rPr>
                        <a:t>Abdurrahman</a:t>
                      </a:r>
                      <a:r>
                        <a:rPr lang="en-US" sz="1600" baseline="0" dirty="0" smtClean="0">
                          <a:latin typeface="Microsoft JhengHei Light" panose="020B0304030504040204" pitchFamily="34" charset="-120"/>
                          <a:ea typeface="Microsoft JhengHei Light" panose="020B0304030504040204" pitchFamily="34" charset="-120"/>
                          <a:cs typeface="Times New Roman"/>
                        </a:rPr>
                        <a:t> Qureshi</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21983">
                <a:tc>
                  <a:txBody>
                    <a:bodyPr/>
                    <a:lstStyle/>
                    <a:p>
                      <a:pPr marL="2540" algn="ctr">
                        <a:lnSpc>
                          <a:spcPct val="100000"/>
                        </a:lnSpc>
                        <a:spcBef>
                          <a:spcPts val="850"/>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59</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079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20675" marR="106045" indent="-206375" algn="ctr">
                        <a:lnSpc>
                          <a:spcPts val="1850"/>
                        </a:lnSpc>
                      </a:pPr>
                      <a:r>
                        <a:rPr lang="en-US" sz="1600" dirty="0" err="1" smtClean="0">
                          <a:latin typeface="Microsoft JhengHei Light" panose="020B0304030504040204" pitchFamily="34" charset="-120"/>
                          <a:ea typeface="Microsoft JhengHei Light" panose="020B0304030504040204" pitchFamily="34" charset="-120"/>
                          <a:cs typeface="Times New Roman"/>
                        </a:rPr>
                        <a:t>Owais</a:t>
                      </a:r>
                      <a:r>
                        <a:rPr lang="en-US" sz="1600" dirty="0" smtClean="0">
                          <a:latin typeface="Microsoft JhengHei Light" panose="020B0304030504040204" pitchFamily="34" charset="-120"/>
                          <a:ea typeface="Microsoft JhengHei Light" panose="020B0304030504040204" pitchFamily="34" charset="-120"/>
                          <a:cs typeface="Times New Roman"/>
                        </a:rPr>
                        <a:t> Khan</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610033">
                <a:tc>
                  <a:txBody>
                    <a:bodyPr/>
                    <a:lstStyle/>
                    <a:p>
                      <a:pPr marL="2540" algn="ctr">
                        <a:lnSpc>
                          <a:spcPct val="100000"/>
                        </a:lnSpc>
                        <a:spcBef>
                          <a:spcPts val="825"/>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61</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047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0" marR="244475" indent="25400" algn="ctr">
                        <a:lnSpc>
                          <a:spcPts val="1830"/>
                        </a:lnSpc>
                      </a:pPr>
                      <a:r>
                        <a:rPr lang="en-US" sz="1600" spc="-5" dirty="0" err="1" smtClean="0">
                          <a:latin typeface="Microsoft JhengHei Light" panose="020B0304030504040204" pitchFamily="34" charset="-120"/>
                          <a:ea typeface="Microsoft JhengHei Light" panose="020B0304030504040204" pitchFamily="34" charset="-120"/>
                          <a:cs typeface="Times New Roman"/>
                        </a:rPr>
                        <a:t>Tejas</a:t>
                      </a:r>
                      <a:r>
                        <a:rPr lang="en-US" sz="1600" spc="-5" baseline="0" dirty="0" smtClean="0">
                          <a:latin typeface="Microsoft JhengHei Light" panose="020B0304030504040204" pitchFamily="34" charset="-120"/>
                          <a:ea typeface="Microsoft JhengHei Light" panose="020B0304030504040204" pitchFamily="34" charset="-120"/>
                          <a:cs typeface="Times New Roman"/>
                        </a:rPr>
                        <a:t> </a:t>
                      </a:r>
                      <a:r>
                        <a:rPr lang="en-US" sz="1600" spc="-5" baseline="0" dirty="0" err="1" smtClean="0">
                          <a:latin typeface="Microsoft JhengHei Light" panose="020B0304030504040204" pitchFamily="34" charset="-120"/>
                          <a:ea typeface="Microsoft JhengHei Light" panose="020B0304030504040204" pitchFamily="34" charset="-120"/>
                          <a:cs typeface="Times New Roman"/>
                        </a:rPr>
                        <a:t>Jagtap</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621983">
                <a:tc>
                  <a:txBody>
                    <a:bodyPr/>
                    <a:lstStyle/>
                    <a:p>
                      <a:pPr marL="2540" algn="ctr">
                        <a:lnSpc>
                          <a:spcPct val="100000"/>
                        </a:lnSpc>
                        <a:spcBef>
                          <a:spcPts val="850"/>
                        </a:spcBef>
                      </a:pPr>
                      <a:r>
                        <a:rPr lang="en-US" sz="160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079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0350" marR="253365" indent="63500" algn="ctr">
                        <a:lnSpc>
                          <a:spcPts val="1850"/>
                        </a:lnSpc>
                      </a:pPr>
                      <a:r>
                        <a:rPr lang="en-US" sz="1600" spc="-1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621983">
                <a:tc>
                  <a:txBody>
                    <a:bodyPr/>
                    <a:lstStyle/>
                    <a:p>
                      <a:pPr marL="2540" algn="ctr">
                        <a:lnSpc>
                          <a:spcPct val="100000"/>
                        </a:lnSpc>
                        <a:spcBef>
                          <a:spcPts val="825"/>
                        </a:spcBef>
                      </a:pPr>
                      <a:r>
                        <a:rPr lang="en-US" sz="160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047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4475" marR="198755" indent="-38100" algn="ctr">
                        <a:lnSpc>
                          <a:spcPts val="1850"/>
                        </a:lnSpc>
                      </a:pPr>
                      <a:r>
                        <a:rPr lang="en-US" sz="160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pP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3" name="object 3"/>
          <p:cNvSpPr/>
          <p:nvPr/>
        </p:nvSpPr>
        <p:spPr>
          <a:xfrm>
            <a:off x="914717" y="6734632"/>
            <a:ext cx="2540000" cy="0"/>
          </a:xfrm>
          <a:custGeom>
            <a:avLst/>
            <a:gdLst/>
            <a:ahLst/>
            <a:cxnLst/>
            <a:rect l="l" t="t" r="r" b="b"/>
            <a:pathLst>
              <a:path w="2540000">
                <a:moveTo>
                  <a:pt x="0" y="0"/>
                </a:moveTo>
                <a:lnTo>
                  <a:pt x="2540000" y="0"/>
                </a:lnTo>
              </a:path>
            </a:pathLst>
          </a:custGeom>
          <a:ln w="8128">
            <a:solidFill>
              <a:srgbClr val="000000"/>
            </a:solidFill>
          </a:ln>
        </p:spPr>
        <p:txBody>
          <a:bodyPr wrap="square" lIns="0" tIns="0" rIns="0" bIns="0" rtlCol="0"/>
          <a:lstStyle/>
          <a:p>
            <a:endParaRPr/>
          </a:p>
        </p:txBody>
      </p:sp>
      <p:sp>
        <p:nvSpPr>
          <p:cNvPr id="4" name="object 4"/>
          <p:cNvSpPr txBox="1"/>
          <p:nvPr/>
        </p:nvSpPr>
        <p:spPr>
          <a:xfrm>
            <a:off x="902017" y="6831584"/>
            <a:ext cx="2516505" cy="505267"/>
          </a:xfrm>
          <a:prstGeom prst="rect">
            <a:avLst/>
          </a:prstGeom>
        </p:spPr>
        <p:txBody>
          <a:bodyPr vert="horz" wrap="square" lIns="0" tIns="12700" rIns="0" bIns="0" rtlCol="0">
            <a:spAutoFit/>
          </a:bodyPr>
          <a:lstStyle/>
          <a:p>
            <a:pPr marL="12700">
              <a:lnSpc>
                <a:spcPct val="100000"/>
              </a:lnSpc>
              <a:spcBef>
                <a:spcPts val="100"/>
              </a:spcBef>
            </a:pPr>
            <a:r>
              <a:rPr sz="1600" spc="-10" dirty="0">
                <a:latin typeface="Microsoft JhengHei Light" panose="020B0304030504040204" pitchFamily="34" charset="-120"/>
                <a:ea typeface="Microsoft JhengHei Light" panose="020B0304030504040204" pitchFamily="34" charset="-120"/>
                <a:cs typeface="Times New Roman"/>
              </a:rPr>
              <a:t>(Name</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&amp;</a:t>
            </a:r>
            <a:r>
              <a:rPr sz="1600" spc="-5" dirty="0">
                <a:latin typeface="Microsoft JhengHei Light" panose="020B0304030504040204" pitchFamily="34" charset="-120"/>
                <a:ea typeface="Microsoft JhengHei Light" panose="020B0304030504040204" pitchFamily="34" charset="-120"/>
                <a:cs typeface="Times New Roman"/>
              </a:rPr>
              <a:t> Signature</a:t>
            </a:r>
            <a:r>
              <a:rPr sz="1600" spc="-25"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of</a:t>
            </a:r>
            <a:r>
              <a:rPr sz="1600" spc="-1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faculty)</a:t>
            </a:r>
            <a:endParaRPr sz="1600"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935" y="889381"/>
            <a:ext cx="4566285" cy="987450"/>
          </a:xfrm>
          <a:prstGeom prst="rect">
            <a:avLst/>
          </a:prstGeom>
        </p:spPr>
        <p:txBody>
          <a:bodyPr vert="horz" wrap="square" lIns="0" tIns="12700" rIns="0" bIns="0" rtlCol="0">
            <a:spAutoFit/>
          </a:bodyPr>
          <a:lstStyle/>
          <a:p>
            <a:pPr>
              <a:lnSpc>
                <a:spcPct val="100000"/>
              </a:lnSpc>
            </a:pPr>
            <a:endParaRPr sz="1800" dirty="0">
              <a:latin typeface="Microsoft JhengHei Light" panose="020B0304030504040204" pitchFamily="34" charset="-120"/>
              <a:ea typeface="Microsoft JhengHei Light" panose="020B0304030504040204" pitchFamily="34" charset="-120"/>
              <a:cs typeface="Times New Roman"/>
            </a:endParaRPr>
          </a:p>
          <a:p>
            <a:pPr marL="12700">
              <a:lnSpc>
                <a:spcPct val="100000"/>
              </a:lnSpc>
              <a:spcBef>
                <a:spcPts val="1590"/>
              </a:spcBef>
            </a:pPr>
            <a:r>
              <a:rPr sz="1600" b="1" dirty="0">
                <a:latin typeface="Microsoft JhengHei Light" panose="020B0304030504040204" pitchFamily="34" charset="-120"/>
                <a:ea typeface="Microsoft JhengHei Light" panose="020B0304030504040204" pitchFamily="34" charset="-120"/>
                <a:cs typeface="Times New Roman"/>
              </a:rPr>
              <a:t>4.</a:t>
            </a:r>
            <a:r>
              <a:rPr sz="1600" spc="19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Action plan</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(sequence</a:t>
            </a:r>
            <a:r>
              <a:rPr sz="1600" b="1"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and </a:t>
            </a:r>
            <a:r>
              <a:rPr sz="1600" b="1" dirty="0">
                <a:latin typeface="Microsoft JhengHei Light" panose="020B0304030504040204" pitchFamily="34" charset="-120"/>
                <a:ea typeface="Microsoft JhengHei Light" panose="020B0304030504040204" pitchFamily="34" charset="-120"/>
                <a:cs typeface="Times New Roman"/>
              </a:rPr>
              <a:t>time</a:t>
            </a:r>
            <a:r>
              <a:rPr sz="1600" b="1" spc="-2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required</a:t>
            </a:r>
            <a:r>
              <a:rPr sz="1600" b="1" spc="-5" dirty="0">
                <a:latin typeface="Microsoft JhengHei Light" panose="020B0304030504040204" pitchFamily="34" charset="-120"/>
                <a:ea typeface="Microsoft JhengHei Light" panose="020B0304030504040204" pitchFamily="34" charset="-120"/>
                <a:cs typeface="Times New Roman"/>
              </a:rPr>
              <a:t> for</a:t>
            </a:r>
            <a:r>
              <a:rPr sz="1600" b="1" spc="-1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activity)</a:t>
            </a:r>
            <a:endParaRPr sz="1600" b="1" dirty="0">
              <a:latin typeface="Microsoft JhengHei Light" panose="020B0304030504040204" pitchFamily="34" charset="-120"/>
              <a:ea typeface="Microsoft JhengHei Light" panose="020B0304030504040204" pitchFamily="34" charset="-120"/>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208196053"/>
              </p:ext>
            </p:extLst>
          </p:nvPr>
        </p:nvGraphicFramePr>
        <p:xfrm>
          <a:off x="930592" y="2222500"/>
          <a:ext cx="5690234" cy="7225977"/>
        </p:xfrm>
        <a:graphic>
          <a:graphicData uri="http://schemas.openxmlformats.org/drawingml/2006/table">
            <a:tbl>
              <a:tblPr firstRow="1" bandRow="1">
                <a:tableStyleId>{2D5ABB26-0587-4C30-8999-92F81FD0307C}</a:tableStyleId>
              </a:tblPr>
              <a:tblGrid>
                <a:gridCol w="749935">
                  <a:extLst>
                    <a:ext uri="{9D8B030D-6E8A-4147-A177-3AD203B41FA5}">
                      <a16:colId xmlns:a16="http://schemas.microsoft.com/office/drawing/2014/main" val="20000"/>
                    </a:ext>
                  </a:extLst>
                </a:gridCol>
                <a:gridCol w="1776094">
                  <a:extLst>
                    <a:ext uri="{9D8B030D-6E8A-4147-A177-3AD203B41FA5}">
                      <a16:colId xmlns:a16="http://schemas.microsoft.com/office/drawing/2014/main" val="20001"/>
                    </a:ext>
                  </a:extLst>
                </a:gridCol>
                <a:gridCol w="1013460">
                  <a:extLst>
                    <a:ext uri="{9D8B030D-6E8A-4147-A177-3AD203B41FA5}">
                      <a16:colId xmlns:a16="http://schemas.microsoft.com/office/drawing/2014/main" val="20002"/>
                    </a:ext>
                  </a:extLst>
                </a:gridCol>
                <a:gridCol w="1029335">
                  <a:extLst>
                    <a:ext uri="{9D8B030D-6E8A-4147-A177-3AD203B41FA5}">
                      <a16:colId xmlns:a16="http://schemas.microsoft.com/office/drawing/2014/main" val="20003"/>
                    </a:ext>
                  </a:extLst>
                </a:gridCol>
                <a:gridCol w="1121410">
                  <a:extLst>
                    <a:ext uri="{9D8B030D-6E8A-4147-A177-3AD203B41FA5}">
                      <a16:colId xmlns:a16="http://schemas.microsoft.com/office/drawing/2014/main" val="20004"/>
                    </a:ext>
                  </a:extLst>
                </a:gridCol>
              </a:tblGrid>
              <a:tr h="1375324">
                <a:tc>
                  <a:txBody>
                    <a:bodyPr/>
                    <a:lstStyle/>
                    <a:p>
                      <a:pPr>
                        <a:lnSpc>
                          <a:spcPct val="100000"/>
                        </a:lnSpc>
                        <a:spcBef>
                          <a:spcPts val="25"/>
                        </a:spcBef>
                      </a:pPr>
                      <a:endParaRPr sz="250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pPr>
                      <a:r>
                        <a:rPr sz="1600" b="1" spc="-10" dirty="0">
                          <a:latin typeface="Microsoft JhengHei Light" panose="020B0304030504040204" pitchFamily="34" charset="-120"/>
                          <a:ea typeface="Microsoft JhengHei Light" panose="020B0304030504040204" pitchFamily="34" charset="-120"/>
                          <a:cs typeface="Times New Roman"/>
                        </a:rPr>
                        <a:t>Weeks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5"/>
                        </a:spcBef>
                      </a:pPr>
                      <a:endParaRPr sz="2500" dirty="0">
                        <a:latin typeface="Microsoft JhengHei Light" panose="020B0304030504040204" pitchFamily="34" charset="-120"/>
                        <a:ea typeface="Microsoft JhengHei Light" panose="020B0304030504040204" pitchFamily="34" charset="-120"/>
                        <a:cs typeface="Times New Roman"/>
                      </a:endParaRPr>
                    </a:p>
                    <a:p>
                      <a:pPr marL="130175">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Details</a:t>
                      </a:r>
                      <a:r>
                        <a:rPr sz="1600" b="1" spc="-3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r>
                        <a:rPr sz="1600" b="1" spc="-3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activity</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5"/>
                        </a:spcBef>
                      </a:pPr>
                      <a:endParaRPr sz="1550">
                        <a:latin typeface="Microsoft JhengHei Light" panose="020B0304030504040204" pitchFamily="34" charset="-120"/>
                        <a:ea typeface="Microsoft JhengHei Light" panose="020B0304030504040204" pitchFamily="34" charset="-120"/>
                        <a:cs typeface="Times New Roman"/>
                      </a:endParaRPr>
                    </a:p>
                    <a:p>
                      <a:pPr marL="88900" marR="89535" indent="57150">
                        <a:lnSpc>
                          <a:spcPct val="104200"/>
                        </a:lnSpc>
                        <a:spcBef>
                          <a:spcPts val="5"/>
                        </a:spcBef>
                      </a:pPr>
                      <a:r>
                        <a:rPr sz="1600" b="1" spc="-5" dirty="0">
                          <a:latin typeface="Microsoft JhengHei Light" panose="020B0304030504040204" pitchFamily="34" charset="-120"/>
                          <a:ea typeface="Microsoft JhengHei Light" panose="020B0304030504040204" pitchFamily="34" charset="-120"/>
                          <a:cs typeface="Times New Roman"/>
                        </a:rPr>
                        <a:t>Planned </a:t>
                      </a:r>
                      <a:r>
                        <a:rPr sz="1600" b="1"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start</a:t>
                      </a:r>
                      <a:r>
                        <a:rPr sz="1600" b="1" spc="-8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date</a:t>
                      </a:r>
                      <a:endParaRPr sz="1600">
                        <a:latin typeface="Microsoft JhengHei Light" panose="020B0304030504040204" pitchFamily="34" charset="-120"/>
                        <a:ea typeface="Microsoft JhengHei Light" panose="020B0304030504040204" pitchFamily="34" charset="-120"/>
                        <a:cs typeface="Times New Roman"/>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55575" marR="153035" algn="ctr">
                        <a:lnSpc>
                          <a:spcPct val="103499"/>
                        </a:lnSpc>
                        <a:spcBef>
                          <a:spcPts val="835"/>
                        </a:spcBef>
                      </a:pPr>
                      <a:r>
                        <a:rPr sz="1600" b="1" dirty="0">
                          <a:latin typeface="Microsoft JhengHei Light" panose="020B0304030504040204" pitchFamily="34" charset="-120"/>
                          <a:ea typeface="Microsoft JhengHei Light" panose="020B0304030504040204" pitchFamily="34" charset="-120"/>
                          <a:cs typeface="Times New Roman"/>
                        </a:rPr>
                        <a:t>Pla</a:t>
                      </a:r>
                      <a:r>
                        <a:rPr sz="1600" b="1" spc="10" dirty="0">
                          <a:latin typeface="Microsoft JhengHei Light" panose="020B0304030504040204" pitchFamily="34" charset="-120"/>
                          <a:ea typeface="Microsoft JhengHei Light" panose="020B0304030504040204" pitchFamily="34" charset="-120"/>
                          <a:cs typeface="Times New Roman"/>
                        </a:rPr>
                        <a:t>n</a:t>
                      </a:r>
                      <a:r>
                        <a:rPr sz="1600" b="1" spc="5" dirty="0">
                          <a:latin typeface="Microsoft JhengHei Light" panose="020B0304030504040204" pitchFamily="34" charset="-120"/>
                          <a:ea typeface="Microsoft JhengHei Light" panose="020B0304030504040204" pitchFamily="34" charset="-120"/>
                          <a:cs typeface="Times New Roman"/>
                        </a:rPr>
                        <a:t>n</a:t>
                      </a:r>
                      <a:r>
                        <a:rPr sz="1600" b="1" spc="-15" dirty="0">
                          <a:latin typeface="Microsoft JhengHei Light" panose="020B0304030504040204" pitchFamily="34" charset="-120"/>
                          <a:ea typeface="Microsoft JhengHei Light" panose="020B0304030504040204" pitchFamily="34" charset="-120"/>
                          <a:cs typeface="Times New Roman"/>
                        </a:rPr>
                        <a:t>e</a:t>
                      </a:r>
                      <a:r>
                        <a:rPr sz="1600" b="1" dirty="0">
                          <a:latin typeface="Microsoft JhengHei Light" panose="020B0304030504040204" pitchFamily="34" charset="-120"/>
                          <a:ea typeface="Microsoft JhengHei Light" panose="020B0304030504040204" pitchFamily="34" charset="-120"/>
                          <a:cs typeface="Times New Roman"/>
                        </a:rPr>
                        <a:t>d  </a:t>
                      </a:r>
                      <a:r>
                        <a:rPr sz="1600" b="1" spc="-5" dirty="0">
                          <a:latin typeface="Microsoft JhengHei Light" panose="020B0304030504040204" pitchFamily="34" charset="-120"/>
                          <a:ea typeface="Microsoft JhengHei Light" panose="020B0304030504040204" pitchFamily="34" charset="-120"/>
                          <a:cs typeface="Times New Roman"/>
                        </a:rPr>
                        <a:t>finish </a:t>
                      </a:r>
                      <a:r>
                        <a:rPr sz="1600" b="1"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date</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060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845"/>
                        </a:lnSpc>
                      </a:pPr>
                      <a:r>
                        <a:rPr sz="1600" b="1" dirty="0">
                          <a:latin typeface="Microsoft JhengHei Light" panose="020B0304030504040204" pitchFamily="34" charset="-120"/>
                          <a:ea typeface="Microsoft JhengHei Light" panose="020B0304030504040204" pitchFamily="34" charset="-120"/>
                          <a:cs typeface="Times New Roman"/>
                        </a:rPr>
                        <a:t>Name</a:t>
                      </a:r>
                      <a:r>
                        <a:rPr sz="1600" b="1" spc="-5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endParaRPr sz="1600" dirty="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spcBef>
                          <a:spcPts val="55"/>
                        </a:spcBef>
                      </a:pPr>
                      <a:r>
                        <a:rPr sz="1600" b="1" spc="-5" dirty="0">
                          <a:latin typeface="Microsoft JhengHei Light" panose="020B0304030504040204" pitchFamily="34" charset="-120"/>
                          <a:ea typeface="Microsoft JhengHei Light" panose="020B0304030504040204" pitchFamily="34" charset="-120"/>
                          <a:cs typeface="Times New Roman"/>
                        </a:rPr>
                        <a:t>responsible</a:t>
                      </a:r>
                      <a:endParaRPr sz="1600" dirty="0">
                        <a:latin typeface="Microsoft JhengHei Light" panose="020B0304030504040204" pitchFamily="34" charset="-120"/>
                        <a:ea typeface="Microsoft JhengHei Light" panose="020B0304030504040204" pitchFamily="34" charset="-120"/>
                        <a:cs typeface="Times New Roman"/>
                      </a:endParaRPr>
                    </a:p>
                    <a:p>
                      <a:pPr marL="158750" marR="152400" indent="-1270" algn="ctr">
                        <a:lnSpc>
                          <a:spcPct val="102899"/>
                        </a:lnSpc>
                        <a:spcBef>
                          <a:spcPts val="25"/>
                        </a:spcBef>
                      </a:pPr>
                      <a:r>
                        <a:rPr sz="1600" b="1" spc="-10" dirty="0">
                          <a:latin typeface="Microsoft JhengHei Light" panose="020B0304030504040204" pitchFamily="34" charset="-120"/>
                          <a:ea typeface="Microsoft JhengHei Light" panose="020B0304030504040204" pitchFamily="34" charset="-120"/>
                          <a:cs typeface="Times New Roman"/>
                        </a:rPr>
                        <a:t>team </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15" dirty="0">
                          <a:latin typeface="Microsoft JhengHei Light" panose="020B0304030504040204" pitchFamily="34" charset="-120"/>
                          <a:ea typeface="Microsoft JhengHei Light" panose="020B0304030504040204" pitchFamily="34" charset="-120"/>
                          <a:cs typeface="Times New Roman"/>
                        </a:rPr>
                        <a:t>m</a:t>
                      </a:r>
                      <a:r>
                        <a:rPr sz="1600" b="1" spc="-15" dirty="0">
                          <a:latin typeface="Microsoft JhengHei Light" panose="020B0304030504040204" pitchFamily="34" charset="-120"/>
                          <a:ea typeface="Microsoft JhengHei Light" panose="020B0304030504040204" pitchFamily="34" charset="-120"/>
                          <a:cs typeface="Times New Roman"/>
                        </a:rPr>
                        <a:t>e</a:t>
                      </a:r>
                      <a:r>
                        <a:rPr sz="1600" b="1" spc="15" dirty="0">
                          <a:latin typeface="Microsoft JhengHei Light" panose="020B0304030504040204" pitchFamily="34" charset="-120"/>
                          <a:ea typeface="Microsoft JhengHei Light" panose="020B0304030504040204" pitchFamily="34" charset="-120"/>
                          <a:cs typeface="Times New Roman"/>
                        </a:rPr>
                        <a:t>m</a:t>
                      </a:r>
                      <a:r>
                        <a:rPr sz="1600" b="1" spc="5" dirty="0">
                          <a:latin typeface="Microsoft JhengHei Light" panose="020B0304030504040204" pitchFamily="34" charset="-120"/>
                          <a:ea typeface="Microsoft JhengHei Light" panose="020B0304030504040204" pitchFamily="34" charset="-120"/>
                          <a:cs typeface="Times New Roman"/>
                        </a:rPr>
                        <a:t>b</a:t>
                      </a:r>
                      <a:r>
                        <a:rPr sz="1600" b="1" spc="-15" dirty="0">
                          <a:latin typeface="Microsoft JhengHei Light" panose="020B0304030504040204" pitchFamily="34" charset="-120"/>
                          <a:ea typeface="Microsoft JhengHei Light" panose="020B0304030504040204" pitchFamily="34" charset="-120"/>
                          <a:cs typeface="Times New Roman"/>
                        </a:rPr>
                        <a:t>er</a:t>
                      </a:r>
                      <a:r>
                        <a:rPr sz="1600" b="1" dirty="0">
                          <a:latin typeface="Microsoft JhengHei Light" panose="020B0304030504040204" pitchFamily="34" charset="-120"/>
                          <a:ea typeface="Microsoft JhengHei Light" panose="020B0304030504040204" pitchFamily="34" charset="-120"/>
                          <a:cs typeface="Times New Roman"/>
                        </a:rPr>
                        <a:t>s</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069766">
                <a:tc>
                  <a:txBody>
                    <a:bodyPr/>
                    <a:lstStyle/>
                    <a:p>
                      <a:pPr algn="ctr">
                        <a:lnSpc>
                          <a:spcPct val="100000"/>
                        </a:lnSpc>
                        <a:spcBef>
                          <a:spcPts val="1325"/>
                        </a:spcBef>
                      </a:pPr>
                      <a:r>
                        <a:rPr sz="2400" spc="-15" baseline="-20833" dirty="0">
                          <a:latin typeface="Microsoft JhengHei Light" panose="020B0304030504040204" pitchFamily="34" charset="-120"/>
                          <a:ea typeface="Microsoft JhengHei Light" panose="020B0304030504040204" pitchFamily="34" charset="-120"/>
                          <a:cs typeface="Times New Roman"/>
                        </a:rPr>
                        <a:t>1</a:t>
                      </a:r>
                      <a:r>
                        <a:rPr sz="1050" spc="-10" dirty="0">
                          <a:latin typeface="Microsoft JhengHei Light" panose="020B0304030504040204" pitchFamily="34" charset="-120"/>
                          <a:ea typeface="Microsoft JhengHei Light" panose="020B0304030504040204" pitchFamily="34" charset="-120"/>
                          <a:cs typeface="Times New Roman"/>
                        </a:rPr>
                        <a:t>st</a:t>
                      </a:r>
                      <a:endParaRPr sz="1050">
                        <a:latin typeface="Microsoft JhengHei Light" panose="020B0304030504040204" pitchFamily="34" charset="-120"/>
                        <a:ea typeface="Microsoft JhengHei Light" panose="020B0304030504040204" pitchFamily="34" charset="-120"/>
                        <a:cs typeface="Times New Roman"/>
                      </a:endParaRPr>
                    </a:p>
                  </a:txBody>
                  <a:tcPr marL="0" marR="0" marT="168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5" dirty="0">
                          <a:latin typeface="Microsoft JhengHei Light" panose="020B0304030504040204" pitchFamily="34" charset="-120"/>
                          <a:ea typeface="Microsoft JhengHei Light" panose="020B0304030504040204" pitchFamily="34" charset="-120"/>
                          <a:cs typeface="Times New Roman"/>
                        </a:rPr>
                        <a:t>Discussions</a:t>
                      </a:r>
                      <a:r>
                        <a:rPr sz="1600" spc="-30"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&amp;</a:t>
                      </a:r>
                      <a:endParaRPr sz="1600">
                        <a:latin typeface="Microsoft JhengHei Light" panose="020B0304030504040204" pitchFamily="34" charset="-120"/>
                        <a:ea typeface="Microsoft JhengHei Light" panose="020B0304030504040204" pitchFamily="34" charset="-120"/>
                        <a:cs typeface="Times New Roman"/>
                      </a:endParaRPr>
                    </a:p>
                    <a:p>
                      <a:pPr marL="69850" marR="555625">
                        <a:lnSpc>
                          <a:spcPct val="102899"/>
                        </a:lnSpc>
                        <a:spcBef>
                          <a:spcPts val="25"/>
                        </a:spcBef>
                      </a:pPr>
                      <a:r>
                        <a:rPr sz="1600" spc="-5" dirty="0">
                          <a:latin typeface="Microsoft JhengHei Light" panose="020B0304030504040204" pitchFamily="34" charset="-120"/>
                          <a:ea typeface="Microsoft JhengHei Light" panose="020B0304030504040204" pitchFamily="34" charset="-120"/>
                          <a:cs typeface="Times New Roman"/>
                        </a:rPr>
                        <a:t>finalization</a:t>
                      </a:r>
                      <a:r>
                        <a:rPr sz="1600" spc="-90"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topics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72199">
                <a:tc>
                  <a:txBody>
                    <a:bodyPr/>
                    <a:lstStyle/>
                    <a:p>
                      <a:pPr algn="ctr">
                        <a:lnSpc>
                          <a:spcPct val="100000"/>
                        </a:lnSpc>
                        <a:spcBef>
                          <a:spcPts val="375"/>
                        </a:spcBef>
                      </a:pPr>
                      <a:r>
                        <a:rPr sz="2400" baseline="-20833" dirty="0">
                          <a:latin typeface="Microsoft JhengHei Light" panose="020B0304030504040204" pitchFamily="34" charset="-120"/>
                          <a:ea typeface="Microsoft JhengHei Light" panose="020B0304030504040204" pitchFamily="34" charset="-120"/>
                          <a:cs typeface="Times New Roman"/>
                        </a:rPr>
                        <a:t>2</a:t>
                      </a:r>
                      <a:r>
                        <a:rPr sz="1050" dirty="0">
                          <a:latin typeface="Microsoft JhengHei Light" panose="020B0304030504040204" pitchFamily="34" charset="-120"/>
                          <a:ea typeface="Microsoft JhengHei Light" panose="020B0304030504040204" pitchFamily="34" charset="-120"/>
                          <a:cs typeface="Times New Roman"/>
                        </a:rPr>
                        <a:t>nd</a:t>
                      </a:r>
                      <a:endParaRPr sz="1050">
                        <a:latin typeface="Microsoft JhengHei Light" panose="020B0304030504040204" pitchFamily="34" charset="-120"/>
                        <a:ea typeface="Microsoft JhengHei Light" panose="020B0304030504040204" pitchFamily="34" charset="-120"/>
                        <a:cs typeface="Times New Roman"/>
                      </a:endParaRPr>
                    </a:p>
                  </a:txBody>
                  <a:tcPr marL="0" marR="0" marT="476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10" dirty="0">
                          <a:latin typeface="Microsoft JhengHei Light" panose="020B0304030504040204" pitchFamily="34" charset="-120"/>
                          <a:ea typeface="Microsoft JhengHei Light" panose="020B0304030504040204" pitchFamily="34" charset="-120"/>
                          <a:cs typeface="Times New Roman"/>
                        </a:rPr>
                        <a:t>Preparation</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p>
                    <a:p>
                      <a:pPr marL="69850">
                        <a:lnSpc>
                          <a:spcPct val="100000"/>
                        </a:lnSpc>
                        <a:spcBef>
                          <a:spcPts val="55"/>
                        </a:spcBef>
                      </a:pPr>
                      <a:r>
                        <a:rPr lang="en-US" sz="1600" spc="-10" dirty="0" smtClean="0">
                          <a:latin typeface="Microsoft JhengHei Light" panose="020B0304030504040204" pitchFamily="34" charset="-120"/>
                          <a:ea typeface="Microsoft JhengHei Light" panose="020B0304030504040204" pitchFamily="34" charset="-120"/>
                          <a:cs typeface="Times New Roman"/>
                        </a:rPr>
                        <a:t>data</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71942">
                <a:tc>
                  <a:txBody>
                    <a:bodyPr/>
                    <a:lstStyle/>
                    <a:p>
                      <a:pPr marL="3175" algn="ctr">
                        <a:lnSpc>
                          <a:spcPts val="1645"/>
                        </a:lnSpc>
                      </a:pPr>
                      <a:r>
                        <a:rPr sz="2400" baseline="-20833" dirty="0">
                          <a:latin typeface="Microsoft JhengHei Light" panose="020B0304030504040204" pitchFamily="34" charset="-120"/>
                          <a:ea typeface="Microsoft JhengHei Light" panose="020B0304030504040204" pitchFamily="34" charset="-120"/>
                          <a:cs typeface="Times New Roman"/>
                        </a:rPr>
                        <a:t>3</a:t>
                      </a:r>
                      <a:r>
                        <a:rPr sz="1050" dirty="0">
                          <a:latin typeface="Microsoft JhengHei Light" panose="020B0304030504040204" pitchFamily="34" charset="-120"/>
                          <a:ea typeface="Microsoft JhengHei Light" panose="020B0304030504040204" pitchFamily="34" charset="-120"/>
                          <a:cs typeface="Times New Roman"/>
                        </a:rPr>
                        <a:t>rd</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lang="en-US" sz="1600" spc="-5" dirty="0" smtClean="0">
                          <a:latin typeface="Microsoft JhengHei Light" panose="020B0304030504040204" pitchFamily="34" charset="-120"/>
                          <a:ea typeface="Microsoft JhengHei Light" panose="020B0304030504040204" pitchFamily="34" charset="-120"/>
                          <a:cs typeface="Times New Roman"/>
                        </a:rPr>
                        <a:t>Data</a:t>
                      </a:r>
                      <a:r>
                        <a:rPr sz="1600" spc="-25" dirty="0" smtClean="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review</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819053">
                <a:tc>
                  <a:txBody>
                    <a:bodyPr/>
                    <a:lstStyle/>
                    <a:p>
                      <a:pPr marL="2540" algn="ctr">
                        <a:lnSpc>
                          <a:spcPts val="1445"/>
                        </a:lnSpc>
                      </a:pPr>
                      <a:r>
                        <a:rPr sz="2400" baseline="-20833" dirty="0">
                          <a:latin typeface="Microsoft JhengHei Light" panose="020B0304030504040204" pitchFamily="34" charset="-120"/>
                          <a:ea typeface="Microsoft JhengHei Light" panose="020B0304030504040204" pitchFamily="34" charset="-120"/>
                          <a:cs typeface="Times New Roman"/>
                        </a:rPr>
                        <a:t>4</a:t>
                      </a:r>
                      <a:r>
                        <a:rPr sz="1050" dirty="0">
                          <a:latin typeface="Microsoft JhengHei Light" panose="020B0304030504040204" pitchFamily="34" charset="-120"/>
                          <a:ea typeface="Microsoft JhengHei Light" panose="020B0304030504040204" pitchFamily="34" charset="-120"/>
                          <a:cs typeface="Times New Roman"/>
                        </a:rPr>
                        <a:t>th</a:t>
                      </a:r>
                      <a:r>
                        <a:rPr sz="1050" spc="95" dirty="0">
                          <a:latin typeface="Microsoft JhengHei Light" panose="020B0304030504040204" pitchFamily="34" charset="-120"/>
                          <a:ea typeface="Microsoft JhengHei Light" panose="020B0304030504040204" pitchFamily="34" charset="-120"/>
                          <a:cs typeface="Times New Roman"/>
                        </a:rPr>
                        <a:t> </a:t>
                      </a:r>
                      <a:r>
                        <a:rPr sz="2400" baseline="-20833" dirty="0">
                          <a:latin typeface="Microsoft JhengHei Light" panose="020B0304030504040204" pitchFamily="34" charset="-120"/>
                          <a:ea typeface="Microsoft JhengHei Light" panose="020B0304030504040204" pitchFamily="34" charset="-120"/>
                          <a:cs typeface="Times New Roman"/>
                        </a:rPr>
                        <a:t>&amp;</a:t>
                      </a:r>
                      <a:endParaRPr sz="2400" baseline="-20833">
                        <a:latin typeface="Microsoft JhengHei Light" panose="020B0304030504040204" pitchFamily="34" charset="-120"/>
                        <a:ea typeface="Microsoft JhengHei Light" panose="020B0304030504040204" pitchFamily="34" charset="-120"/>
                        <a:cs typeface="Times New Roman"/>
                      </a:endParaRPr>
                    </a:p>
                    <a:p>
                      <a:pPr marL="4445" algn="ctr">
                        <a:lnSpc>
                          <a:spcPct val="100000"/>
                        </a:lnSpc>
                        <a:spcBef>
                          <a:spcPts val="55"/>
                        </a:spcBef>
                      </a:pPr>
                      <a:r>
                        <a:rPr sz="2400" baseline="-20833" dirty="0">
                          <a:latin typeface="Microsoft JhengHei Light" panose="020B0304030504040204" pitchFamily="34" charset="-120"/>
                          <a:ea typeface="Microsoft JhengHei Light" panose="020B0304030504040204" pitchFamily="34" charset="-120"/>
                          <a:cs typeface="Times New Roman"/>
                        </a:rPr>
                        <a:t>5</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5" dirty="0">
                          <a:latin typeface="Microsoft JhengHei Light" panose="020B0304030504040204" pitchFamily="34" charset="-120"/>
                          <a:ea typeface="Microsoft JhengHei Light" panose="020B0304030504040204" pitchFamily="34" charset="-120"/>
                          <a:cs typeface="Times New Roman"/>
                        </a:rPr>
                        <a:t>Collection</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r>
                        <a:rPr sz="1600" spc="-3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data</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971518">
                <a:tc>
                  <a:txBody>
                    <a:bodyPr/>
                    <a:lstStyle/>
                    <a:p>
                      <a:pPr marL="273050" marR="158115" indent="-104775">
                        <a:lnSpc>
                          <a:spcPts val="2000"/>
                        </a:lnSpc>
                      </a:pPr>
                      <a:r>
                        <a:rPr sz="2400" baseline="-20833" dirty="0">
                          <a:latin typeface="Microsoft JhengHei Light" panose="020B0304030504040204" pitchFamily="34" charset="-120"/>
                          <a:ea typeface="Microsoft JhengHei Light" panose="020B0304030504040204" pitchFamily="34" charset="-120"/>
                          <a:cs typeface="Times New Roman"/>
                        </a:rPr>
                        <a:t>6</a:t>
                      </a:r>
                      <a:r>
                        <a:rPr sz="1050" dirty="0">
                          <a:latin typeface="Microsoft JhengHei Light" panose="020B0304030504040204" pitchFamily="34" charset="-120"/>
                          <a:ea typeface="Microsoft JhengHei Light" panose="020B0304030504040204" pitchFamily="34" charset="-120"/>
                          <a:cs typeface="Times New Roman"/>
                        </a:rPr>
                        <a:t>th</a:t>
                      </a:r>
                      <a:r>
                        <a:rPr sz="1050" spc="45" dirty="0">
                          <a:latin typeface="Microsoft JhengHei Light" panose="020B0304030504040204" pitchFamily="34" charset="-120"/>
                          <a:ea typeface="Microsoft JhengHei Light" panose="020B0304030504040204" pitchFamily="34" charset="-120"/>
                          <a:cs typeface="Times New Roman"/>
                        </a:rPr>
                        <a:t> </a:t>
                      </a:r>
                      <a:r>
                        <a:rPr sz="2400" baseline="-20833" dirty="0">
                          <a:latin typeface="Microsoft JhengHei Light" panose="020B0304030504040204" pitchFamily="34" charset="-120"/>
                          <a:ea typeface="Microsoft JhengHei Light" panose="020B0304030504040204" pitchFamily="34" charset="-120"/>
                          <a:cs typeface="Times New Roman"/>
                        </a:rPr>
                        <a:t>&amp; </a:t>
                      </a:r>
                      <a:r>
                        <a:rPr sz="2400" spc="-585" baseline="-20833" dirty="0">
                          <a:latin typeface="Microsoft JhengHei Light" panose="020B0304030504040204" pitchFamily="34" charset="-120"/>
                          <a:ea typeface="Microsoft JhengHei Light" panose="020B0304030504040204" pitchFamily="34" charset="-120"/>
                          <a:cs typeface="Times New Roman"/>
                        </a:rPr>
                        <a:t> </a:t>
                      </a:r>
                      <a:r>
                        <a:rPr sz="2400" baseline="-20833" dirty="0">
                          <a:latin typeface="Microsoft JhengHei Light" panose="020B0304030504040204" pitchFamily="34" charset="-120"/>
                          <a:ea typeface="Microsoft JhengHei Light" panose="020B0304030504040204" pitchFamily="34" charset="-120"/>
                          <a:cs typeface="Times New Roman"/>
                        </a:rPr>
                        <a:t>7</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5" dirty="0">
                          <a:latin typeface="Microsoft JhengHei Light" panose="020B0304030504040204" pitchFamily="34" charset="-120"/>
                          <a:ea typeface="Microsoft JhengHei Light" panose="020B0304030504040204" pitchFamily="34" charset="-120"/>
                          <a:cs typeface="Times New Roman"/>
                        </a:rPr>
                        <a:t>Discussion</a:t>
                      </a:r>
                      <a:r>
                        <a:rPr sz="1600" spc="-30"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p>
                    <a:p>
                      <a:pPr marL="69850">
                        <a:lnSpc>
                          <a:spcPct val="100000"/>
                        </a:lnSpc>
                        <a:spcBef>
                          <a:spcPts val="55"/>
                        </a:spcBef>
                      </a:pPr>
                      <a:r>
                        <a:rPr sz="1600" dirty="0">
                          <a:latin typeface="Microsoft JhengHei Light" panose="020B0304030504040204" pitchFamily="34" charset="-120"/>
                          <a:ea typeface="Microsoft JhengHei Light" panose="020B0304030504040204" pitchFamily="34" charset="-120"/>
                          <a:cs typeface="Times New Roman"/>
                        </a:rPr>
                        <a:t>outline</a:t>
                      </a:r>
                      <a:r>
                        <a:rPr sz="1600" spc="-4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r>
                        <a:rPr sz="1600" spc="-4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content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889723">
                <a:tc>
                  <a:txBody>
                    <a:bodyPr/>
                    <a:lstStyle/>
                    <a:p>
                      <a:pPr marL="2540" algn="ctr">
                        <a:lnSpc>
                          <a:spcPts val="1675"/>
                        </a:lnSpc>
                      </a:pPr>
                      <a:r>
                        <a:rPr sz="2400" baseline="-20833" dirty="0">
                          <a:latin typeface="Microsoft JhengHei Light" panose="020B0304030504040204" pitchFamily="34" charset="-120"/>
                          <a:ea typeface="Microsoft JhengHei Light" panose="020B0304030504040204" pitchFamily="34" charset="-120"/>
                          <a:cs typeface="Times New Roman"/>
                        </a:rPr>
                        <a:t>8</a:t>
                      </a:r>
                      <a:r>
                        <a:rPr sz="1050" dirty="0">
                          <a:latin typeface="Microsoft JhengHei Light" panose="020B0304030504040204" pitchFamily="34" charset="-120"/>
                          <a:ea typeface="Microsoft JhengHei Light" panose="020B0304030504040204" pitchFamily="34" charset="-120"/>
                          <a:cs typeface="Times New Roman"/>
                        </a:rPr>
                        <a:t>th</a:t>
                      </a:r>
                      <a:r>
                        <a:rPr sz="1050" spc="95" dirty="0">
                          <a:latin typeface="Microsoft JhengHei Light" panose="020B0304030504040204" pitchFamily="34" charset="-120"/>
                          <a:ea typeface="Microsoft JhengHei Light" panose="020B0304030504040204" pitchFamily="34" charset="-120"/>
                          <a:cs typeface="Times New Roman"/>
                        </a:rPr>
                        <a:t> </a:t>
                      </a:r>
                      <a:r>
                        <a:rPr sz="2400" baseline="-20833" dirty="0">
                          <a:latin typeface="Microsoft JhengHei Light" panose="020B0304030504040204" pitchFamily="34" charset="-120"/>
                          <a:ea typeface="Microsoft JhengHei Light" panose="020B0304030504040204" pitchFamily="34" charset="-120"/>
                          <a:cs typeface="Times New Roman"/>
                        </a:rPr>
                        <a:t>&amp;</a:t>
                      </a:r>
                      <a:endParaRPr sz="2400" baseline="-20833">
                        <a:latin typeface="Microsoft JhengHei Light" panose="020B0304030504040204" pitchFamily="34" charset="-120"/>
                        <a:ea typeface="Microsoft JhengHei Light" panose="020B0304030504040204" pitchFamily="34" charset="-120"/>
                        <a:cs typeface="Times New Roman"/>
                      </a:endParaRPr>
                    </a:p>
                    <a:p>
                      <a:pPr marL="4445" algn="ctr">
                        <a:lnSpc>
                          <a:spcPct val="100000"/>
                        </a:lnSpc>
                        <a:spcBef>
                          <a:spcPts val="55"/>
                        </a:spcBef>
                      </a:pPr>
                      <a:r>
                        <a:rPr sz="2400" baseline="-20833" dirty="0">
                          <a:latin typeface="Microsoft JhengHei Light" panose="020B0304030504040204" pitchFamily="34" charset="-120"/>
                          <a:ea typeface="Microsoft JhengHei Light" panose="020B0304030504040204" pitchFamily="34" charset="-120"/>
                          <a:cs typeface="Times New Roman"/>
                        </a:rPr>
                        <a:t>9</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50"/>
                        </a:lnSpc>
                      </a:pPr>
                      <a:r>
                        <a:rPr sz="1600" spc="-5" dirty="0">
                          <a:latin typeface="Microsoft JhengHei Light" panose="020B0304030504040204" pitchFamily="34" charset="-120"/>
                          <a:ea typeface="Microsoft JhengHei Light" panose="020B0304030504040204" pitchFamily="34" charset="-120"/>
                          <a:cs typeface="Times New Roman"/>
                        </a:rPr>
                        <a:t>Formation</a:t>
                      </a:r>
                      <a:r>
                        <a:rPr sz="1600" spc="-3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endParaRPr sz="1600">
                        <a:latin typeface="Microsoft JhengHei Light" panose="020B0304030504040204" pitchFamily="34" charset="-120"/>
                        <a:ea typeface="Microsoft JhengHei Light" panose="020B0304030504040204" pitchFamily="34" charset="-120"/>
                        <a:cs typeface="Times New Roman"/>
                      </a:endParaRPr>
                    </a:p>
                    <a:p>
                      <a:pPr marL="69850">
                        <a:lnSpc>
                          <a:spcPct val="100000"/>
                        </a:lnSpc>
                        <a:spcBef>
                          <a:spcPts val="55"/>
                        </a:spcBef>
                      </a:pPr>
                      <a:r>
                        <a:rPr sz="1600" spc="-5" dirty="0">
                          <a:latin typeface="Microsoft JhengHei Light" panose="020B0304030504040204" pitchFamily="34" charset="-120"/>
                          <a:ea typeface="Microsoft JhengHei Light" panose="020B0304030504040204" pitchFamily="34" charset="-120"/>
                          <a:cs typeface="Times New Roman"/>
                        </a:rPr>
                        <a:t>content</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756452">
                <a:tc>
                  <a:txBody>
                    <a:bodyPr/>
                    <a:lstStyle/>
                    <a:p>
                      <a:pPr marL="4445" algn="ctr">
                        <a:lnSpc>
                          <a:spcPct val="100000"/>
                        </a:lnSpc>
                        <a:spcBef>
                          <a:spcPts val="300"/>
                        </a:spcBef>
                      </a:pPr>
                      <a:r>
                        <a:rPr sz="2400" baseline="-20833" dirty="0">
                          <a:latin typeface="Microsoft JhengHei Light" panose="020B0304030504040204" pitchFamily="34" charset="-120"/>
                          <a:ea typeface="Microsoft JhengHei Light" panose="020B0304030504040204" pitchFamily="34" charset="-120"/>
                          <a:cs typeface="Times New Roman"/>
                        </a:rPr>
                        <a:t>10</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381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dirty="0">
                          <a:latin typeface="Microsoft JhengHei Light" panose="020B0304030504040204" pitchFamily="34" charset="-120"/>
                          <a:ea typeface="Microsoft JhengHei Light" panose="020B0304030504040204" pitchFamily="34" charset="-120"/>
                          <a:cs typeface="Times New Roman"/>
                        </a:rPr>
                        <a:t>Editing</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&amp;</a:t>
                      </a:r>
                      <a:r>
                        <a:rPr sz="1600" spc="-2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proof</a:t>
                      </a:r>
                      <a:endParaRPr sz="1600" dirty="0">
                        <a:latin typeface="Microsoft JhengHei Light" panose="020B0304030504040204" pitchFamily="34" charset="-120"/>
                        <a:ea typeface="Microsoft JhengHei Light" panose="020B0304030504040204" pitchFamily="34" charset="-120"/>
                        <a:cs typeface="Times New Roman"/>
                      </a:endParaRPr>
                    </a:p>
                    <a:p>
                      <a:pPr marL="69850">
                        <a:lnSpc>
                          <a:spcPct val="100000"/>
                        </a:lnSpc>
                        <a:spcBef>
                          <a:spcPts val="55"/>
                        </a:spcBef>
                      </a:pPr>
                      <a:r>
                        <a:rPr sz="1600" spc="-10" dirty="0">
                          <a:latin typeface="Microsoft JhengHei Light" panose="020B0304030504040204" pitchFamily="34" charset="-120"/>
                          <a:ea typeface="Microsoft JhengHei Light" panose="020B0304030504040204" pitchFamily="34" charset="-120"/>
                          <a:cs typeface="Times New Roman"/>
                        </a:rPr>
                        <a:t>reading</a:t>
                      </a:r>
                      <a:r>
                        <a:rPr sz="1600" spc="-20"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r>
                        <a:rPr sz="1600" spc="-5" dirty="0">
                          <a:latin typeface="Microsoft JhengHei Light" panose="020B0304030504040204" pitchFamily="34" charset="-120"/>
                          <a:ea typeface="Microsoft JhengHei Light" panose="020B0304030504040204" pitchFamily="34" charset="-120"/>
                          <a:cs typeface="Times New Roman"/>
                        </a:rPr>
                        <a:t> content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362029404"/>
              </p:ext>
            </p:extLst>
          </p:nvPr>
        </p:nvGraphicFramePr>
        <p:xfrm>
          <a:off x="930592" y="914780"/>
          <a:ext cx="5690234" cy="2494915"/>
        </p:xfrm>
        <a:graphic>
          <a:graphicData uri="http://schemas.openxmlformats.org/drawingml/2006/table">
            <a:tbl>
              <a:tblPr firstRow="1" bandRow="1">
                <a:tableStyleId>{2D5ABB26-0587-4C30-8999-92F81FD0307C}</a:tableStyleId>
              </a:tblPr>
              <a:tblGrid>
                <a:gridCol w="749935">
                  <a:extLst>
                    <a:ext uri="{9D8B030D-6E8A-4147-A177-3AD203B41FA5}">
                      <a16:colId xmlns:a16="http://schemas.microsoft.com/office/drawing/2014/main" val="20000"/>
                    </a:ext>
                  </a:extLst>
                </a:gridCol>
                <a:gridCol w="1776094">
                  <a:extLst>
                    <a:ext uri="{9D8B030D-6E8A-4147-A177-3AD203B41FA5}">
                      <a16:colId xmlns:a16="http://schemas.microsoft.com/office/drawing/2014/main" val="20001"/>
                    </a:ext>
                  </a:extLst>
                </a:gridCol>
                <a:gridCol w="1013460">
                  <a:extLst>
                    <a:ext uri="{9D8B030D-6E8A-4147-A177-3AD203B41FA5}">
                      <a16:colId xmlns:a16="http://schemas.microsoft.com/office/drawing/2014/main" val="20002"/>
                    </a:ext>
                  </a:extLst>
                </a:gridCol>
                <a:gridCol w="1029335">
                  <a:extLst>
                    <a:ext uri="{9D8B030D-6E8A-4147-A177-3AD203B41FA5}">
                      <a16:colId xmlns:a16="http://schemas.microsoft.com/office/drawing/2014/main" val="20003"/>
                    </a:ext>
                  </a:extLst>
                </a:gridCol>
                <a:gridCol w="1121410">
                  <a:extLst>
                    <a:ext uri="{9D8B030D-6E8A-4147-A177-3AD203B41FA5}">
                      <a16:colId xmlns:a16="http://schemas.microsoft.com/office/drawing/2014/main" val="20004"/>
                    </a:ext>
                  </a:extLst>
                </a:gridCol>
              </a:tblGrid>
              <a:tr h="863853">
                <a:tc>
                  <a:txBody>
                    <a:bodyPr/>
                    <a:lstStyle/>
                    <a:p>
                      <a:pPr marL="222250">
                        <a:lnSpc>
                          <a:spcPct val="100000"/>
                        </a:lnSpc>
                        <a:spcBef>
                          <a:spcPts val="1300"/>
                        </a:spcBef>
                      </a:pPr>
                      <a:r>
                        <a:rPr sz="2400" baseline="-20833" dirty="0">
                          <a:latin typeface="Microsoft JhengHei Light" panose="020B0304030504040204" pitchFamily="34" charset="-120"/>
                          <a:ea typeface="Microsoft JhengHei Light" panose="020B0304030504040204" pitchFamily="34" charset="-120"/>
                          <a:cs typeface="Times New Roman"/>
                        </a:rPr>
                        <a:t>11</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1651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5" dirty="0">
                          <a:latin typeface="Microsoft JhengHei Light" panose="020B0304030504040204" pitchFamily="34" charset="-120"/>
                          <a:ea typeface="Microsoft JhengHei Light" panose="020B0304030504040204" pitchFamily="34" charset="-120"/>
                          <a:cs typeface="Times New Roman"/>
                        </a:rPr>
                        <a:t>Compilation</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endParaRPr sz="1600">
                        <a:latin typeface="Microsoft JhengHei Light" panose="020B0304030504040204" pitchFamily="34" charset="-120"/>
                        <a:ea typeface="Microsoft JhengHei Light" panose="020B0304030504040204" pitchFamily="34" charset="-120"/>
                        <a:cs typeface="Times New Roman"/>
                      </a:endParaRPr>
                    </a:p>
                    <a:p>
                      <a:pPr marL="69850" marR="775335">
                        <a:lnSpc>
                          <a:spcPts val="2000"/>
                        </a:lnSpc>
                        <a:spcBef>
                          <a:spcPts val="55"/>
                        </a:spcBef>
                      </a:pPr>
                      <a:r>
                        <a:rPr sz="1600" spc="-10" dirty="0">
                          <a:latin typeface="Microsoft JhengHei Light" panose="020B0304030504040204" pitchFamily="34" charset="-120"/>
                          <a:ea typeface="Microsoft JhengHei Light" panose="020B0304030504040204" pitchFamily="34" charset="-120"/>
                          <a:cs typeface="Times New Roman"/>
                        </a:rPr>
                        <a:t>report </a:t>
                      </a:r>
                      <a:r>
                        <a:rPr sz="1600" dirty="0">
                          <a:latin typeface="Microsoft JhengHei Light" panose="020B0304030504040204" pitchFamily="34" charset="-120"/>
                          <a:ea typeface="Microsoft JhengHei Light" panose="020B0304030504040204" pitchFamily="34" charset="-120"/>
                          <a:cs typeface="Times New Roman"/>
                        </a:rPr>
                        <a:t>&amp; </a:t>
                      </a:r>
                      <a:r>
                        <a:rPr sz="1600" spc="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p</a:t>
                      </a:r>
                      <a:r>
                        <a:rPr sz="1600" spc="-10" dirty="0">
                          <a:latin typeface="Microsoft JhengHei Light" panose="020B0304030504040204" pitchFamily="34" charset="-120"/>
                          <a:ea typeface="Microsoft JhengHei Light" panose="020B0304030504040204" pitchFamily="34" charset="-120"/>
                          <a:cs typeface="Times New Roman"/>
                        </a:rPr>
                        <a:t>r</a:t>
                      </a:r>
                      <a:r>
                        <a:rPr sz="1600" spc="-15" dirty="0">
                          <a:latin typeface="Microsoft JhengHei Light" panose="020B0304030504040204" pitchFamily="34" charset="-120"/>
                          <a:ea typeface="Microsoft JhengHei Light" panose="020B0304030504040204" pitchFamily="34" charset="-120"/>
                          <a:cs typeface="Times New Roman"/>
                        </a:rPr>
                        <a:t>e</a:t>
                      </a:r>
                      <a:r>
                        <a:rPr sz="1600" dirty="0">
                          <a:latin typeface="Microsoft JhengHei Light" panose="020B0304030504040204" pitchFamily="34" charset="-120"/>
                          <a:ea typeface="Microsoft JhengHei Light" panose="020B0304030504040204" pitchFamily="34" charset="-120"/>
                          <a:cs typeface="Times New Roman"/>
                        </a:rPr>
                        <a:t>p</a:t>
                      </a:r>
                      <a:r>
                        <a:rPr sz="1600" spc="-15" dirty="0">
                          <a:latin typeface="Microsoft JhengHei Light" panose="020B0304030504040204" pitchFamily="34" charset="-120"/>
                          <a:ea typeface="Microsoft JhengHei Light" panose="020B0304030504040204" pitchFamily="34" charset="-120"/>
                          <a:cs typeface="Times New Roman"/>
                        </a:rPr>
                        <a:t>a</a:t>
                      </a:r>
                      <a:r>
                        <a:rPr sz="1600" spc="15" dirty="0">
                          <a:latin typeface="Microsoft JhengHei Light" panose="020B0304030504040204" pitchFamily="34" charset="-120"/>
                          <a:ea typeface="Microsoft JhengHei Light" panose="020B0304030504040204" pitchFamily="34" charset="-120"/>
                          <a:cs typeface="Times New Roman"/>
                        </a:rPr>
                        <a:t>r</a:t>
                      </a:r>
                      <a:r>
                        <a:rPr sz="1600" spc="-15" dirty="0">
                          <a:latin typeface="Microsoft JhengHei Light" panose="020B0304030504040204" pitchFamily="34" charset="-120"/>
                          <a:ea typeface="Microsoft JhengHei Light" panose="020B0304030504040204" pitchFamily="34" charset="-120"/>
                          <a:cs typeface="Times New Roman"/>
                        </a:rPr>
                        <a:t>a</a:t>
                      </a:r>
                      <a:r>
                        <a:rPr sz="1600" dirty="0">
                          <a:latin typeface="Microsoft JhengHei Light" panose="020B0304030504040204" pitchFamily="34" charset="-120"/>
                          <a:ea typeface="Microsoft JhengHei Light" panose="020B0304030504040204" pitchFamily="34" charset="-120"/>
                          <a:cs typeface="Times New Roman"/>
                        </a:rPr>
                        <a:t>tion</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87400">
                <a:tc>
                  <a:txBody>
                    <a:bodyPr/>
                    <a:lstStyle/>
                    <a:p>
                      <a:pPr marL="69850">
                        <a:lnSpc>
                          <a:spcPts val="1245"/>
                        </a:lnSpc>
                      </a:pPr>
                      <a:r>
                        <a:rPr sz="2400" baseline="-20833" dirty="0">
                          <a:latin typeface="Microsoft JhengHei Light" panose="020B0304030504040204" pitchFamily="34" charset="-120"/>
                          <a:ea typeface="Microsoft JhengHei Light" panose="020B0304030504040204" pitchFamily="34" charset="-120"/>
                          <a:cs typeface="Times New Roman"/>
                        </a:rPr>
                        <a:t>12</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45"/>
                        </a:lnSpc>
                      </a:pPr>
                      <a:r>
                        <a:rPr sz="1600" spc="-5" dirty="0">
                          <a:latin typeface="Microsoft JhengHei Light" panose="020B0304030504040204" pitchFamily="34" charset="-120"/>
                          <a:ea typeface="Microsoft JhengHei Light" panose="020B0304030504040204" pitchFamily="34" charset="-120"/>
                          <a:cs typeface="Times New Roman"/>
                        </a:rPr>
                        <a:t>Final</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submission</a:t>
                      </a:r>
                      <a:r>
                        <a:rPr sz="1600" spc="-2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endParaRPr sz="1600">
                        <a:latin typeface="Microsoft JhengHei Light" panose="020B0304030504040204" pitchFamily="34" charset="-120"/>
                        <a:ea typeface="Microsoft JhengHei Light" panose="020B0304030504040204" pitchFamily="34" charset="-120"/>
                        <a:cs typeface="Times New Roman"/>
                      </a:endParaRPr>
                    </a:p>
                    <a:p>
                      <a:pPr marL="69850">
                        <a:lnSpc>
                          <a:spcPct val="100000"/>
                        </a:lnSpc>
                        <a:spcBef>
                          <a:spcPts val="80"/>
                        </a:spcBef>
                      </a:pPr>
                      <a:r>
                        <a:rPr sz="1600" spc="-10" dirty="0">
                          <a:latin typeface="Microsoft JhengHei Light" panose="020B0304030504040204" pitchFamily="34" charset="-120"/>
                          <a:ea typeface="Microsoft JhengHei Light" panose="020B0304030504040204" pitchFamily="34" charset="-120"/>
                          <a:cs typeface="Times New Roman"/>
                        </a:rPr>
                        <a:t>microproject</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21106">
                <a:tc>
                  <a:txBody>
                    <a:bodyPr/>
                    <a:lstStyle/>
                    <a:p>
                      <a:pPr marL="69850">
                        <a:lnSpc>
                          <a:spcPts val="1245"/>
                        </a:lnSpc>
                      </a:pPr>
                      <a:r>
                        <a:rPr sz="2400" baseline="-20833" dirty="0">
                          <a:latin typeface="Microsoft JhengHei Light" panose="020B0304030504040204" pitchFamily="34" charset="-120"/>
                          <a:ea typeface="Microsoft JhengHei Light" panose="020B0304030504040204" pitchFamily="34" charset="-120"/>
                          <a:cs typeface="Times New Roman"/>
                        </a:rPr>
                        <a:t>13</a:t>
                      </a:r>
                      <a:r>
                        <a:rPr sz="1050" dirty="0">
                          <a:latin typeface="Microsoft JhengHei Light" panose="020B0304030504040204" pitchFamily="34" charset="-120"/>
                          <a:ea typeface="Microsoft JhengHei Light" panose="020B0304030504040204" pitchFamily="34" charset="-120"/>
                          <a:cs typeface="Times New Roman"/>
                        </a:rPr>
                        <a:t>th</a:t>
                      </a:r>
                      <a:endParaRPr sz="105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850"/>
                        </a:lnSpc>
                      </a:pPr>
                      <a:r>
                        <a:rPr sz="1600" spc="-5" dirty="0">
                          <a:latin typeface="Microsoft JhengHei Light" panose="020B0304030504040204" pitchFamily="34" charset="-120"/>
                          <a:ea typeface="Microsoft JhengHei Light" panose="020B0304030504040204" pitchFamily="34" charset="-120"/>
                          <a:cs typeface="Times New Roman"/>
                        </a:rPr>
                        <a:t>Viva</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object 3"/>
          <p:cNvSpPr txBox="1"/>
          <p:nvPr/>
        </p:nvSpPr>
        <p:spPr>
          <a:xfrm>
            <a:off x="1130935" y="3623944"/>
            <a:ext cx="5495290" cy="496674"/>
          </a:xfrm>
          <a:prstGeom prst="rect">
            <a:avLst/>
          </a:prstGeom>
        </p:spPr>
        <p:txBody>
          <a:bodyPr vert="horz" wrap="square" lIns="0" tIns="5715" rIns="0" bIns="0" rtlCol="0">
            <a:spAutoFit/>
          </a:bodyPr>
          <a:lstStyle/>
          <a:p>
            <a:pPr marL="241300" marR="5080" indent="-228600">
              <a:lnSpc>
                <a:spcPct val="102899"/>
              </a:lnSpc>
              <a:spcBef>
                <a:spcPts val="45"/>
              </a:spcBef>
            </a:pPr>
            <a:r>
              <a:rPr sz="1600" b="1" dirty="0">
                <a:latin typeface="Microsoft JhengHei Light" panose="020B0304030504040204" pitchFamily="34" charset="-120"/>
                <a:ea typeface="Microsoft JhengHei Light" panose="020B0304030504040204" pitchFamily="34" charset="-120"/>
                <a:cs typeface="Times New Roman"/>
              </a:rPr>
              <a:t>5.</a:t>
            </a:r>
            <a:r>
              <a:rPr sz="1600" b="1" spc="204"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Resources</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required(major resources</a:t>
            </a:r>
            <a:r>
              <a:rPr sz="1600" b="1" dirty="0">
                <a:latin typeface="Microsoft JhengHei Light" panose="020B0304030504040204" pitchFamily="34" charset="-120"/>
                <a:ea typeface="Microsoft JhengHei Light" panose="020B0304030504040204" pitchFamily="34" charset="-120"/>
                <a:cs typeface="Times New Roman"/>
              </a:rPr>
              <a:t> such</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10" dirty="0">
                <a:latin typeface="Microsoft JhengHei Light" panose="020B0304030504040204" pitchFamily="34" charset="-120"/>
                <a:ea typeface="Microsoft JhengHei Light" panose="020B0304030504040204" pitchFamily="34" charset="-120"/>
                <a:cs typeface="Times New Roman"/>
              </a:rPr>
              <a:t>as</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10" dirty="0">
                <a:latin typeface="Microsoft JhengHei Light" panose="020B0304030504040204" pitchFamily="34" charset="-120"/>
                <a:ea typeface="Microsoft JhengHei Light" panose="020B0304030504040204" pitchFamily="34" charset="-120"/>
                <a:cs typeface="Times New Roman"/>
              </a:rPr>
              <a:t>raw</a:t>
            </a:r>
            <a:r>
              <a:rPr sz="1600" b="1"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materials,</a:t>
            </a:r>
            <a:r>
              <a:rPr sz="1600" b="1" spc="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some </a:t>
            </a:r>
            <a:r>
              <a:rPr sz="1600" b="1" spc="-38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machining facility,software,etc.)</a:t>
            </a:r>
            <a:endParaRPr sz="1600" b="1" dirty="0">
              <a:latin typeface="Microsoft JhengHei Light" panose="020B0304030504040204" pitchFamily="34" charset="-120"/>
              <a:ea typeface="Microsoft JhengHei Light" panose="020B0304030504040204" pitchFamily="34" charset="-120"/>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04933898"/>
              </p:ext>
            </p:extLst>
          </p:nvPr>
        </p:nvGraphicFramePr>
        <p:xfrm>
          <a:off x="1311910" y="4608195"/>
          <a:ext cx="5189220" cy="5047996"/>
        </p:xfrm>
        <a:graphic>
          <a:graphicData uri="http://schemas.openxmlformats.org/drawingml/2006/table">
            <a:tbl>
              <a:tblPr firstRow="1" bandRow="1">
                <a:tableStyleId>{2D5ABB26-0587-4C30-8999-92F81FD0307C}</a:tableStyleId>
              </a:tblPr>
              <a:tblGrid>
                <a:gridCol w="819785">
                  <a:extLst>
                    <a:ext uri="{9D8B030D-6E8A-4147-A177-3AD203B41FA5}">
                      <a16:colId xmlns:a16="http://schemas.microsoft.com/office/drawing/2014/main" val="20000"/>
                    </a:ext>
                  </a:extLst>
                </a:gridCol>
                <a:gridCol w="1000760">
                  <a:extLst>
                    <a:ext uri="{9D8B030D-6E8A-4147-A177-3AD203B41FA5}">
                      <a16:colId xmlns:a16="http://schemas.microsoft.com/office/drawing/2014/main" val="20001"/>
                    </a:ext>
                  </a:extLst>
                </a:gridCol>
                <a:gridCol w="1782445">
                  <a:extLst>
                    <a:ext uri="{9D8B030D-6E8A-4147-A177-3AD203B41FA5}">
                      <a16:colId xmlns:a16="http://schemas.microsoft.com/office/drawing/2014/main" val="20002"/>
                    </a:ext>
                  </a:extLst>
                </a:gridCol>
                <a:gridCol w="657860">
                  <a:extLst>
                    <a:ext uri="{9D8B030D-6E8A-4147-A177-3AD203B41FA5}">
                      <a16:colId xmlns:a16="http://schemas.microsoft.com/office/drawing/2014/main" val="20003"/>
                    </a:ext>
                  </a:extLst>
                </a:gridCol>
                <a:gridCol w="928370">
                  <a:extLst>
                    <a:ext uri="{9D8B030D-6E8A-4147-A177-3AD203B41FA5}">
                      <a16:colId xmlns:a16="http://schemas.microsoft.com/office/drawing/2014/main" val="20004"/>
                    </a:ext>
                  </a:extLst>
                </a:gridCol>
              </a:tblGrid>
              <a:tr h="816228">
                <a:tc>
                  <a:txBody>
                    <a:bodyPr/>
                    <a:lstStyle/>
                    <a:p>
                      <a:pPr>
                        <a:lnSpc>
                          <a:spcPct val="100000"/>
                        </a:lnSpc>
                        <a:spcBef>
                          <a:spcPts val="55"/>
                        </a:spcBef>
                      </a:pPr>
                      <a:endParaRPr sz="1800">
                        <a:latin typeface="Microsoft JhengHei Light" panose="020B0304030504040204" pitchFamily="34" charset="-120"/>
                        <a:ea typeface="Microsoft JhengHei Light" panose="020B0304030504040204" pitchFamily="34" charset="-120"/>
                        <a:cs typeface="Times New Roman"/>
                      </a:endParaRPr>
                    </a:p>
                    <a:p>
                      <a:pPr marL="123825">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Sr.</a:t>
                      </a:r>
                      <a:r>
                        <a:rPr sz="1600" b="1" spc="-4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no.</a:t>
                      </a:r>
                      <a:endParaRPr sz="1600">
                        <a:latin typeface="Microsoft JhengHei Light" panose="020B0304030504040204" pitchFamily="34" charset="-120"/>
                        <a:ea typeface="Microsoft JhengHei Light" panose="020B0304030504040204" pitchFamily="34" charset="-120"/>
                        <a:cs typeface="Times New Roman"/>
                      </a:endParaRPr>
                    </a:p>
                  </a:txBody>
                  <a:tcPr marL="0" marR="0" marT="69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0" marR="82550" indent="47625">
                        <a:lnSpc>
                          <a:spcPct val="102899"/>
                        </a:lnSpc>
                        <a:spcBef>
                          <a:spcPts val="1070"/>
                        </a:spcBef>
                      </a:pPr>
                      <a:r>
                        <a:rPr sz="1600" b="1" dirty="0">
                          <a:latin typeface="Microsoft JhengHei Light" panose="020B0304030504040204" pitchFamily="34" charset="-120"/>
                          <a:ea typeface="Microsoft JhengHei Light" panose="020B0304030504040204" pitchFamily="34" charset="-120"/>
                          <a:cs typeface="Times New Roman"/>
                        </a:rPr>
                        <a:t>Name of </a:t>
                      </a:r>
                      <a:r>
                        <a:rPr sz="1600" b="1" spc="-385" dirty="0">
                          <a:latin typeface="Microsoft JhengHei Light" panose="020B0304030504040204" pitchFamily="34" charset="-120"/>
                          <a:ea typeface="Microsoft JhengHei Light" panose="020B0304030504040204" pitchFamily="34" charset="-120"/>
                          <a:cs typeface="Times New Roman"/>
                        </a:rPr>
                        <a:t> </a:t>
                      </a:r>
                      <a:r>
                        <a:rPr sz="1600" b="1" spc="-15" dirty="0">
                          <a:latin typeface="Microsoft JhengHei Light" panose="020B0304030504040204" pitchFamily="34" charset="-120"/>
                          <a:ea typeface="Microsoft JhengHei Light" panose="020B0304030504040204" pitchFamily="34" charset="-120"/>
                          <a:cs typeface="Times New Roman"/>
                        </a:rPr>
                        <a:t>re</a:t>
                      </a:r>
                      <a:r>
                        <a:rPr sz="1600" b="1" dirty="0">
                          <a:latin typeface="Microsoft JhengHei Light" panose="020B0304030504040204" pitchFamily="34" charset="-120"/>
                          <a:ea typeface="Microsoft JhengHei Light" panose="020B0304030504040204" pitchFamily="34" charset="-120"/>
                          <a:cs typeface="Times New Roman"/>
                        </a:rPr>
                        <a:t>so</a:t>
                      </a:r>
                      <a:r>
                        <a:rPr sz="1600" b="1" spc="10" dirty="0">
                          <a:latin typeface="Microsoft JhengHei Light" panose="020B0304030504040204" pitchFamily="34" charset="-120"/>
                          <a:ea typeface="Microsoft JhengHei Light" panose="020B0304030504040204" pitchFamily="34" charset="-120"/>
                          <a:cs typeface="Times New Roman"/>
                        </a:rPr>
                        <a:t>u</a:t>
                      </a:r>
                      <a:r>
                        <a:rPr sz="1600" b="1" spc="-15" dirty="0">
                          <a:latin typeface="Microsoft JhengHei Light" panose="020B0304030504040204" pitchFamily="34" charset="-120"/>
                          <a:ea typeface="Microsoft JhengHei Light" panose="020B0304030504040204" pitchFamily="34" charset="-120"/>
                          <a:cs typeface="Times New Roman"/>
                        </a:rPr>
                        <a:t>r</a:t>
                      </a:r>
                      <a:r>
                        <a:rPr sz="1600" b="1" spc="10" dirty="0">
                          <a:latin typeface="Microsoft JhengHei Light" panose="020B0304030504040204" pitchFamily="34" charset="-120"/>
                          <a:ea typeface="Microsoft JhengHei Light" panose="020B0304030504040204" pitchFamily="34" charset="-120"/>
                          <a:cs typeface="Times New Roman"/>
                        </a:rPr>
                        <a:t>c</a:t>
                      </a:r>
                      <a:r>
                        <a:rPr sz="1600" b="1" spc="-15" dirty="0">
                          <a:latin typeface="Microsoft JhengHei Light" panose="020B0304030504040204" pitchFamily="34" charset="-120"/>
                          <a:ea typeface="Microsoft JhengHei Light" panose="020B0304030504040204" pitchFamily="34" charset="-120"/>
                          <a:cs typeface="Times New Roman"/>
                        </a:rPr>
                        <a:t>e</a:t>
                      </a:r>
                      <a:r>
                        <a:rPr sz="1600" b="1" dirty="0">
                          <a:latin typeface="Microsoft JhengHei Light" panose="020B0304030504040204" pitchFamily="34" charset="-120"/>
                          <a:ea typeface="Microsoft JhengHei Light" panose="020B0304030504040204" pitchFamily="34" charset="-120"/>
                          <a:cs typeface="Times New Roman"/>
                        </a:rPr>
                        <a:t>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35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180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Specifications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69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180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Qty</a:t>
                      </a:r>
                      <a:endParaRPr sz="1600">
                        <a:latin typeface="Microsoft JhengHei Light" panose="020B0304030504040204" pitchFamily="34" charset="-120"/>
                        <a:ea typeface="Microsoft JhengHei Light" panose="020B0304030504040204" pitchFamily="34" charset="-120"/>
                        <a:cs typeface="Times New Roman"/>
                      </a:endParaRPr>
                    </a:p>
                  </a:txBody>
                  <a:tcPr marL="0" marR="0" marT="698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Remarks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62380">
                <a:tc>
                  <a:txBody>
                    <a:bodyPr/>
                    <a:lstStyle/>
                    <a:p>
                      <a:pPr>
                        <a:lnSpc>
                          <a:spcPct val="100000"/>
                        </a:lnSpc>
                      </a:pPr>
                      <a:endParaRPr sz="1650">
                        <a:latin typeface="Microsoft JhengHei Light" panose="020B0304030504040204" pitchFamily="34" charset="-120"/>
                        <a:ea typeface="Microsoft JhengHei Light" panose="020B0304030504040204" pitchFamily="34" charset="-120"/>
                        <a:cs typeface="Times New Roman"/>
                      </a:endParaRPr>
                    </a:p>
                    <a:p>
                      <a:pPr marL="409575">
                        <a:lnSpc>
                          <a:spcPct val="100000"/>
                        </a:lnSpc>
                      </a:pPr>
                      <a:r>
                        <a:rPr sz="1600" dirty="0">
                          <a:latin typeface="Microsoft JhengHei Light" panose="020B0304030504040204" pitchFamily="34" charset="-120"/>
                          <a:ea typeface="Microsoft JhengHei Light" panose="020B0304030504040204" pitchFamily="34" charset="-120"/>
                          <a:cs typeface="Times New Roman"/>
                        </a:rPr>
                        <a:t>1.</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650">
                        <a:latin typeface="Microsoft JhengHei Light" panose="020B0304030504040204" pitchFamily="34" charset="-120"/>
                        <a:ea typeface="Microsoft JhengHei Light" panose="020B0304030504040204" pitchFamily="34" charset="-120"/>
                        <a:cs typeface="Times New Roman"/>
                      </a:endParaRPr>
                    </a:p>
                    <a:p>
                      <a:pPr marL="3175" algn="ctr">
                        <a:lnSpc>
                          <a:spcPct val="100000"/>
                        </a:lnSpc>
                      </a:pPr>
                      <a:r>
                        <a:rPr sz="1600" spc="-5" dirty="0">
                          <a:latin typeface="Microsoft JhengHei Light" panose="020B0304030504040204" pitchFamily="34" charset="-120"/>
                          <a:ea typeface="Microsoft JhengHei Light" panose="020B0304030504040204" pitchFamily="34" charset="-120"/>
                          <a:cs typeface="Times New Roman"/>
                        </a:rPr>
                        <a:t>Online</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ts val="1845"/>
                        </a:lnSpc>
                      </a:pPr>
                      <a:r>
                        <a:rPr sz="1600" spc="-5" dirty="0">
                          <a:latin typeface="Microsoft JhengHei Light" panose="020B0304030504040204" pitchFamily="34" charset="-120"/>
                          <a:ea typeface="Microsoft JhengHei Light" panose="020B0304030504040204" pitchFamily="34" charset="-120"/>
                          <a:cs typeface="Times New Roman"/>
                        </a:rPr>
                        <a:t>Learning</a:t>
                      </a:r>
                      <a:r>
                        <a:rPr sz="1600" spc="-2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resources</a:t>
                      </a:r>
                      <a:endParaRPr sz="1600">
                        <a:latin typeface="Microsoft JhengHei Light" panose="020B0304030504040204" pitchFamily="34" charset="-120"/>
                        <a:ea typeface="Microsoft JhengHei Light" panose="020B0304030504040204" pitchFamily="34" charset="-120"/>
                        <a:cs typeface="Times New Roman"/>
                      </a:endParaRPr>
                    </a:p>
                    <a:p>
                      <a:pPr marL="422275" marR="412750" algn="ctr">
                        <a:lnSpc>
                          <a:spcPts val="2000"/>
                        </a:lnSpc>
                        <a:spcBef>
                          <a:spcPts val="55"/>
                        </a:spcBef>
                      </a:pPr>
                      <a:r>
                        <a:rPr sz="1600" spc="-5" dirty="0">
                          <a:latin typeface="Microsoft JhengHei Light" panose="020B0304030504040204" pitchFamily="34" charset="-120"/>
                          <a:ea typeface="Microsoft JhengHei Light" panose="020B0304030504040204" pitchFamily="34" charset="-120"/>
                          <a:cs typeface="Times New Roman"/>
                        </a:rPr>
                        <a:t>and</a:t>
                      </a:r>
                      <a:r>
                        <a:rPr sz="1600" spc="-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various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websites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650">
                        <a:latin typeface="Microsoft JhengHei Light" panose="020B0304030504040204" pitchFamily="34" charset="-120"/>
                        <a:ea typeface="Microsoft JhengHei Light" panose="020B0304030504040204" pitchFamily="34" charset="-120"/>
                        <a:cs typeface="Times New Roman"/>
                      </a:endParaRPr>
                    </a:p>
                    <a:p>
                      <a:pPr marL="1270" algn="ctr">
                        <a:lnSpc>
                          <a:spcPct val="100000"/>
                        </a:lnSpc>
                      </a:pPr>
                      <a:r>
                        <a:rPr sz="1600" dirty="0">
                          <a:latin typeface="Microsoft JhengHei Light" panose="020B0304030504040204" pitchFamily="34" charset="-120"/>
                          <a:ea typeface="Microsoft JhengHei Light" panose="020B0304030504040204" pitchFamily="34" charset="-120"/>
                          <a:cs typeface="Times New Roman"/>
                        </a:rPr>
                        <a:t>5</a:t>
                      </a:r>
                      <a:r>
                        <a:rPr sz="1600" spc="-4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sites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500"/>
                        </a:spcBef>
                      </a:pPr>
                      <a:r>
                        <a:rPr sz="1600" dirty="0">
                          <a:latin typeface="Microsoft JhengHei Light" panose="020B0304030504040204" pitchFamily="34" charset="-120"/>
                          <a:ea typeface="Microsoft JhengHei Light" panose="020B0304030504040204" pitchFamily="34" charset="-120"/>
                          <a:cs typeface="Times New Roman"/>
                        </a:rPr>
                        <a:t>-</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9050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267079">
                <a:tc>
                  <a:txBody>
                    <a:bodyPr/>
                    <a:lstStyle/>
                    <a:p>
                      <a:pPr>
                        <a:lnSpc>
                          <a:spcPct val="100000"/>
                        </a:lnSpc>
                      </a:pPr>
                      <a:endParaRPr sz="170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45"/>
                        </a:spcBef>
                      </a:pPr>
                      <a:endParaRPr sz="1650">
                        <a:latin typeface="Microsoft JhengHei Light" panose="020B0304030504040204" pitchFamily="34" charset="-120"/>
                        <a:ea typeface="Microsoft JhengHei Light" panose="020B0304030504040204" pitchFamily="34" charset="-120"/>
                        <a:cs typeface="Times New Roman"/>
                      </a:endParaRPr>
                    </a:p>
                    <a:p>
                      <a:pPr marL="409575">
                        <a:lnSpc>
                          <a:spcPct val="100000"/>
                        </a:lnSpc>
                      </a:pPr>
                      <a:r>
                        <a:rPr sz="1600" dirty="0">
                          <a:latin typeface="Microsoft JhengHei Light" panose="020B0304030504040204" pitchFamily="34" charset="-120"/>
                          <a:ea typeface="Microsoft JhengHei Light" panose="020B0304030504040204" pitchFamily="34" charset="-120"/>
                          <a:cs typeface="Times New Roman"/>
                        </a:rPr>
                        <a:t>2.</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70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45"/>
                        </a:spcBef>
                      </a:pPr>
                      <a:endParaRPr sz="165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600" spc="-5" dirty="0">
                          <a:latin typeface="Microsoft JhengHei Light" panose="020B0304030504040204" pitchFamily="34" charset="-120"/>
                          <a:ea typeface="Microsoft JhengHei Light" panose="020B0304030504040204" pitchFamily="34" charset="-120"/>
                          <a:cs typeface="Times New Roman"/>
                        </a:rPr>
                        <a:t>Desktop</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845"/>
                        </a:lnSpc>
                      </a:pPr>
                      <a:r>
                        <a:rPr sz="1600" spc="-5" dirty="0">
                          <a:latin typeface="Microsoft JhengHei Light" panose="020B0304030504040204" pitchFamily="34" charset="-120"/>
                          <a:ea typeface="Microsoft JhengHei Light" panose="020B0304030504040204" pitchFamily="34" charset="-120"/>
                          <a:cs typeface="Times New Roman"/>
                        </a:rPr>
                        <a:t>Microsoft</a:t>
                      </a:r>
                      <a:r>
                        <a:rPr sz="1600" spc="-3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word,</a:t>
                      </a:r>
                      <a:endParaRPr sz="1600" dirty="0">
                        <a:latin typeface="Microsoft JhengHei Light" panose="020B0304030504040204" pitchFamily="34" charset="-120"/>
                        <a:ea typeface="Microsoft JhengHei Light" panose="020B0304030504040204" pitchFamily="34" charset="-120"/>
                        <a:cs typeface="Times New Roman"/>
                      </a:endParaRPr>
                    </a:p>
                    <a:p>
                      <a:pPr marL="139700" marR="133985" indent="3810" algn="ctr">
                        <a:lnSpc>
                          <a:spcPct val="103299"/>
                        </a:lnSpc>
                        <a:spcBef>
                          <a:spcPts val="15"/>
                        </a:spcBef>
                      </a:pPr>
                      <a:r>
                        <a:rPr sz="1600" spc="-5" dirty="0">
                          <a:latin typeface="Microsoft JhengHei Light" panose="020B0304030504040204" pitchFamily="34" charset="-120"/>
                          <a:ea typeface="Microsoft JhengHei Light" panose="020B0304030504040204" pitchFamily="34" charset="-120"/>
                          <a:cs typeface="Times New Roman"/>
                        </a:rPr>
                        <a:t>Microsoft </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Powerpoint,</a:t>
                      </a:r>
                      <a:r>
                        <a:rPr sz="1600" spc="-6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Tools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with internet </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facility.</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450">
                        <a:latin typeface="Microsoft JhengHei Light" panose="020B0304030504040204" pitchFamily="34" charset="-120"/>
                        <a:ea typeface="Microsoft JhengHei Light" panose="020B0304030504040204" pitchFamily="34" charset="-120"/>
                        <a:cs typeface="Times New Roman"/>
                      </a:endParaRPr>
                    </a:p>
                    <a:p>
                      <a:pPr marL="142240" marR="124460" indent="-6350">
                        <a:lnSpc>
                          <a:spcPct val="104200"/>
                        </a:lnSpc>
                      </a:pPr>
                      <a:r>
                        <a:rPr sz="1600" dirty="0">
                          <a:latin typeface="Microsoft JhengHei Light" panose="020B0304030504040204" pitchFamily="34" charset="-120"/>
                          <a:ea typeface="Microsoft JhengHei Light" panose="020B0304030504040204" pitchFamily="34" charset="-120"/>
                          <a:cs typeface="Times New Roman"/>
                        </a:rPr>
                        <a:t>1</a:t>
                      </a:r>
                      <a:r>
                        <a:rPr sz="1600" spc="-9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for </a:t>
                      </a:r>
                      <a:r>
                        <a:rPr sz="1600" spc="-385" dirty="0">
                          <a:latin typeface="Microsoft JhengHei Light" panose="020B0304030504040204" pitchFamily="34" charset="-120"/>
                          <a:ea typeface="Microsoft JhengHei Light" panose="020B0304030504040204" pitchFamily="34" charset="-120"/>
                          <a:cs typeface="Times New Roman"/>
                        </a:rPr>
                        <a:t> </a:t>
                      </a:r>
                      <a:r>
                        <a:rPr sz="1600" spc="-15" dirty="0">
                          <a:latin typeface="Microsoft JhengHei Light" panose="020B0304030504040204" pitchFamily="34" charset="-120"/>
                          <a:ea typeface="Microsoft JhengHei Light" panose="020B0304030504040204" pitchFamily="34" charset="-120"/>
                          <a:cs typeface="Times New Roman"/>
                        </a:rPr>
                        <a:t>each</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70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50"/>
                        </a:spcBef>
                      </a:pPr>
                      <a:endParaRPr sz="1300">
                        <a:latin typeface="Microsoft JhengHei Light" panose="020B0304030504040204" pitchFamily="34" charset="-120"/>
                        <a:ea typeface="Microsoft JhengHei Light" panose="020B0304030504040204" pitchFamily="34" charset="-120"/>
                        <a:cs typeface="Times New Roman"/>
                      </a:endParaRPr>
                    </a:p>
                    <a:p>
                      <a:pPr marL="3810" algn="ctr">
                        <a:lnSpc>
                          <a:spcPct val="100000"/>
                        </a:lnSpc>
                      </a:pPr>
                      <a:r>
                        <a:rPr sz="1600" dirty="0">
                          <a:latin typeface="Microsoft JhengHei Light" panose="020B0304030504040204" pitchFamily="34" charset="-120"/>
                          <a:ea typeface="Microsoft JhengHei Light" panose="020B0304030504040204" pitchFamily="34" charset="-120"/>
                          <a:cs typeface="Times New Roman"/>
                        </a:rPr>
                        <a:t>-</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96900">
                <a:tc>
                  <a:txBody>
                    <a:bodyPr/>
                    <a:lstStyle/>
                    <a:p>
                      <a:pPr marL="409575">
                        <a:lnSpc>
                          <a:spcPct val="100000"/>
                        </a:lnSpc>
                        <a:spcBef>
                          <a:spcPts val="1275"/>
                        </a:spcBef>
                      </a:pPr>
                      <a:r>
                        <a:rPr sz="1600" dirty="0">
                          <a:latin typeface="Microsoft JhengHei Light" panose="020B0304030504040204" pitchFamily="34" charset="-120"/>
                          <a:ea typeface="Microsoft JhengHei Light" panose="020B0304030504040204" pitchFamily="34" charset="-120"/>
                          <a:cs typeface="Times New Roman"/>
                        </a:rPr>
                        <a:t>3.</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19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275"/>
                        </a:spcBef>
                      </a:pPr>
                      <a:r>
                        <a:rPr sz="1600" spc="-5" dirty="0">
                          <a:latin typeface="Microsoft JhengHei Light" panose="020B0304030504040204" pitchFamily="34" charset="-120"/>
                          <a:ea typeface="Microsoft JhengHei Light" panose="020B0304030504040204" pitchFamily="34" charset="-120"/>
                          <a:cs typeface="Times New Roman"/>
                        </a:rPr>
                        <a:t>Printer</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19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75"/>
                        </a:spcBef>
                      </a:pPr>
                      <a:r>
                        <a:rPr sz="1600" spc="-5" dirty="0">
                          <a:latin typeface="Microsoft JhengHei Light" panose="020B0304030504040204" pitchFamily="34" charset="-120"/>
                          <a:ea typeface="Microsoft JhengHei Light" panose="020B0304030504040204" pitchFamily="34" charset="-120"/>
                          <a:cs typeface="Times New Roman"/>
                        </a:rPr>
                        <a:t>Inkjet/Laser</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19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275"/>
                        </a:spcBef>
                      </a:pPr>
                      <a:r>
                        <a:rPr sz="1600" dirty="0">
                          <a:latin typeface="Microsoft JhengHei Light" panose="020B0304030504040204" pitchFamily="34" charset="-120"/>
                          <a:ea typeface="Microsoft JhengHei Light" panose="020B0304030504040204" pitchFamily="34" charset="-120"/>
                          <a:cs typeface="Times New Roman"/>
                        </a:rPr>
                        <a:t>1</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192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875"/>
                        </a:spcBef>
                      </a:pPr>
                      <a:r>
                        <a:rPr sz="1600" dirty="0">
                          <a:latin typeface="Microsoft JhengHei Light" panose="020B0304030504040204" pitchFamily="34" charset="-120"/>
                          <a:ea typeface="Microsoft JhengHei Light" panose="020B0304030504040204" pitchFamily="34" charset="-120"/>
                          <a:cs typeface="Times New Roman"/>
                        </a:rPr>
                        <a:t>-</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1112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02056">
                <a:tc>
                  <a:txBody>
                    <a:bodyPr/>
                    <a:lstStyle/>
                    <a:p>
                      <a:pPr>
                        <a:lnSpc>
                          <a:spcPct val="100000"/>
                        </a:lnSpc>
                        <a:spcBef>
                          <a:spcPts val="10"/>
                        </a:spcBef>
                      </a:pPr>
                      <a:endParaRPr sz="1450">
                        <a:latin typeface="Microsoft JhengHei Light" panose="020B0304030504040204" pitchFamily="34" charset="-120"/>
                        <a:ea typeface="Microsoft JhengHei Light" panose="020B0304030504040204" pitchFamily="34" charset="-120"/>
                        <a:cs typeface="Times New Roman"/>
                      </a:endParaRPr>
                    </a:p>
                    <a:p>
                      <a:pPr marL="409575">
                        <a:lnSpc>
                          <a:spcPct val="100000"/>
                        </a:lnSpc>
                      </a:pPr>
                      <a:r>
                        <a:rPr sz="1600" dirty="0">
                          <a:latin typeface="Microsoft JhengHei Light" panose="020B0304030504040204" pitchFamily="34" charset="-120"/>
                          <a:ea typeface="Microsoft JhengHei Light" panose="020B0304030504040204" pitchFamily="34" charset="-120"/>
                          <a:cs typeface="Times New Roman"/>
                        </a:rPr>
                        <a:t>4.</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1450">
                        <a:latin typeface="Microsoft JhengHei Light" panose="020B0304030504040204" pitchFamily="34" charset="-120"/>
                        <a:ea typeface="Microsoft JhengHei Light" panose="020B0304030504040204" pitchFamily="34" charset="-120"/>
                        <a:cs typeface="Times New Roman"/>
                      </a:endParaRPr>
                    </a:p>
                    <a:p>
                      <a:pPr algn="ctr">
                        <a:lnSpc>
                          <a:spcPct val="100000"/>
                        </a:lnSpc>
                      </a:pPr>
                      <a:r>
                        <a:rPr sz="1600" spc="-5" dirty="0">
                          <a:latin typeface="Microsoft JhengHei Light" panose="020B0304030504040204" pitchFamily="34" charset="-120"/>
                          <a:ea typeface="Microsoft JhengHei Light" panose="020B0304030504040204" pitchFamily="34" charset="-120"/>
                          <a:cs typeface="Times New Roman"/>
                        </a:rPr>
                        <a:t>Stationary</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12750" marR="321310" indent="-85725">
                        <a:lnSpc>
                          <a:spcPct val="104200"/>
                        </a:lnSpc>
                        <a:spcBef>
                          <a:spcPts val="595"/>
                        </a:spcBef>
                      </a:pPr>
                      <a:r>
                        <a:rPr sz="1600" spc="-10" dirty="0">
                          <a:latin typeface="Microsoft JhengHei Light" panose="020B0304030504040204" pitchFamily="34" charset="-120"/>
                          <a:ea typeface="Microsoft JhengHei Light" panose="020B0304030504040204" pitchFamily="34" charset="-120"/>
                          <a:cs typeface="Times New Roman"/>
                        </a:rPr>
                        <a:t>Papers,</a:t>
                      </a:r>
                      <a:r>
                        <a:rPr sz="1600" spc="-5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Spiral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binding,etc.</a:t>
                      </a:r>
                      <a:endParaRPr sz="1600">
                        <a:latin typeface="Microsoft JhengHei Light" panose="020B0304030504040204" pitchFamily="34" charset="-120"/>
                        <a:ea typeface="Microsoft JhengHei Light" panose="020B0304030504040204" pitchFamily="34" charset="-120"/>
                        <a:cs typeface="Times New Roman"/>
                      </a:endParaRPr>
                    </a:p>
                  </a:txBody>
                  <a:tcPr marL="0" marR="0" marT="755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2075">
                        <a:lnSpc>
                          <a:spcPct val="100000"/>
                        </a:lnSpc>
                        <a:spcBef>
                          <a:spcPts val="675"/>
                        </a:spcBef>
                      </a:pPr>
                      <a:r>
                        <a:rPr sz="1600" spc="-5" dirty="0">
                          <a:latin typeface="Microsoft JhengHei Light" panose="020B0304030504040204" pitchFamily="34" charset="-120"/>
                          <a:ea typeface="Microsoft JhengHei Light" panose="020B0304030504040204" pitchFamily="34" charset="-120"/>
                          <a:cs typeface="Times New Roman"/>
                        </a:rPr>
                        <a:t>40-50</a:t>
                      </a:r>
                      <a:endParaRPr sz="1600">
                        <a:latin typeface="Microsoft JhengHei Light" panose="020B0304030504040204" pitchFamily="34" charset="-120"/>
                        <a:ea typeface="Microsoft JhengHei Light" panose="020B0304030504040204" pitchFamily="34" charset="-120"/>
                        <a:cs typeface="Times New Roman"/>
                      </a:endParaRPr>
                    </a:p>
                    <a:p>
                      <a:pPr marL="97790">
                        <a:lnSpc>
                          <a:spcPct val="100000"/>
                        </a:lnSpc>
                        <a:spcBef>
                          <a:spcPts val="80"/>
                        </a:spcBef>
                      </a:pPr>
                      <a:r>
                        <a:rPr sz="1600" spc="-10" dirty="0">
                          <a:latin typeface="Microsoft JhengHei Light" panose="020B0304030504040204" pitchFamily="34" charset="-120"/>
                          <a:ea typeface="Microsoft JhengHei Light" panose="020B0304030504040204" pitchFamily="34" charset="-120"/>
                          <a:cs typeface="Times New Roman"/>
                        </a:rPr>
                        <a:t>pages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8572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275"/>
                        </a:spcBef>
                      </a:pPr>
                      <a:r>
                        <a:rPr sz="1600" dirty="0">
                          <a:latin typeface="Microsoft JhengHei Light" panose="020B0304030504040204" pitchFamily="34" charset="-120"/>
                          <a:ea typeface="Microsoft JhengHei Light" panose="020B0304030504040204" pitchFamily="34" charset="-120"/>
                          <a:cs typeface="Times New Roman"/>
                        </a:rPr>
                        <a:t>-</a:t>
                      </a:r>
                    </a:p>
                  </a:txBody>
                  <a:tcPr marL="0" marR="0" marT="16192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535" y="889381"/>
            <a:ext cx="1334770" cy="505267"/>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Microsoft JhengHei Light" panose="020B0304030504040204" pitchFamily="34" charset="-120"/>
                <a:ea typeface="Microsoft JhengHei Light" panose="020B0304030504040204" pitchFamily="34" charset="-120"/>
                <a:cs typeface="Times New Roman"/>
              </a:rPr>
              <a:t>Team</a:t>
            </a:r>
            <a:r>
              <a:rPr sz="1600" b="1" spc="-7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members:</a:t>
            </a:r>
            <a:endParaRPr sz="1600" b="1" dirty="0">
              <a:latin typeface="Microsoft JhengHei Light" panose="020B0304030504040204" pitchFamily="34" charset="-120"/>
              <a:ea typeface="Microsoft JhengHei Light" panose="020B0304030504040204" pitchFamily="34" charset="-120"/>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471678104"/>
              </p:ext>
            </p:extLst>
          </p:nvPr>
        </p:nvGraphicFramePr>
        <p:xfrm>
          <a:off x="1372235" y="1689099"/>
          <a:ext cx="5016499" cy="3538403"/>
        </p:xfrm>
        <a:graphic>
          <a:graphicData uri="http://schemas.openxmlformats.org/drawingml/2006/table">
            <a:tbl>
              <a:tblPr firstRow="1" bandRow="1">
                <a:tableStyleId>{2D5ABB26-0587-4C30-8999-92F81FD0307C}</a:tableStyleId>
              </a:tblPr>
              <a:tblGrid>
                <a:gridCol w="1083310">
                  <a:extLst>
                    <a:ext uri="{9D8B030D-6E8A-4147-A177-3AD203B41FA5}">
                      <a16:colId xmlns:a16="http://schemas.microsoft.com/office/drawing/2014/main" val="20000"/>
                    </a:ext>
                  </a:extLst>
                </a:gridCol>
                <a:gridCol w="2169794">
                  <a:extLst>
                    <a:ext uri="{9D8B030D-6E8A-4147-A177-3AD203B41FA5}">
                      <a16:colId xmlns:a16="http://schemas.microsoft.com/office/drawing/2014/main" val="20001"/>
                    </a:ext>
                  </a:extLst>
                </a:gridCol>
                <a:gridCol w="1763395">
                  <a:extLst>
                    <a:ext uri="{9D8B030D-6E8A-4147-A177-3AD203B41FA5}">
                      <a16:colId xmlns:a16="http://schemas.microsoft.com/office/drawing/2014/main" val="20002"/>
                    </a:ext>
                  </a:extLst>
                </a:gridCol>
              </a:tblGrid>
              <a:tr h="585962">
                <a:tc>
                  <a:txBody>
                    <a:bodyPr/>
                    <a:lstStyle/>
                    <a:p>
                      <a:pPr marL="4445" algn="ctr">
                        <a:lnSpc>
                          <a:spcPct val="100000"/>
                        </a:lnSpc>
                        <a:spcBef>
                          <a:spcPts val="1175"/>
                        </a:spcBef>
                      </a:pPr>
                      <a:r>
                        <a:rPr sz="1600" b="1" spc="-5" dirty="0">
                          <a:latin typeface="Microsoft JhengHei Light" panose="020B0304030504040204" pitchFamily="34" charset="-120"/>
                          <a:ea typeface="Microsoft JhengHei Light" panose="020B0304030504040204" pitchFamily="34" charset="-120"/>
                          <a:cs typeface="Times New Roman"/>
                        </a:rPr>
                        <a:t>Roll</a:t>
                      </a:r>
                      <a:r>
                        <a:rPr sz="1600" b="1" spc="-3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nos.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175"/>
                        </a:spcBef>
                      </a:pPr>
                      <a:r>
                        <a:rPr sz="1600" b="1" dirty="0">
                          <a:latin typeface="Microsoft JhengHei Light" panose="020B0304030504040204" pitchFamily="34" charset="-120"/>
                          <a:ea typeface="Microsoft JhengHei Light" panose="020B0304030504040204" pitchFamily="34" charset="-120"/>
                          <a:cs typeface="Times New Roman"/>
                        </a:rPr>
                        <a:t>Name</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1175"/>
                        </a:spcBef>
                      </a:pPr>
                      <a:r>
                        <a:rPr sz="1600" b="1" dirty="0">
                          <a:latin typeface="Microsoft JhengHei Light" panose="020B0304030504040204" pitchFamily="34" charset="-120"/>
                          <a:ea typeface="Microsoft JhengHei Light" panose="020B0304030504040204" pitchFamily="34" charset="-120"/>
                          <a:cs typeface="Times New Roman"/>
                        </a:rPr>
                        <a:t>Enrollment</a:t>
                      </a:r>
                      <a:r>
                        <a:rPr sz="1600" b="1" spc="-7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no.</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585696">
                <a:tc>
                  <a:txBody>
                    <a:bodyPr/>
                    <a:lstStyle/>
                    <a:p>
                      <a:pPr marL="2540" algn="ctr">
                        <a:lnSpc>
                          <a:spcPct val="100000"/>
                        </a:lnSpc>
                        <a:spcBef>
                          <a:spcPts val="1175"/>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51</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1175"/>
                        </a:spcBef>
                      </a:pPr>
                      <a:r>
                        <a:rPr lang="en-US" sz="1600" spc="-5" dirty="0" smtClean="0">
                          <a:latin typeface="Microsoft JhengHei Light" panose="020B0304030504040204" pitchFamily="34" charset="-120"/>
                          <a:ea typeface="Microsoft JhengHei Light" panose="020B0304030504040204" pitchFamily="34" charset="-120"/>
                          <a:cs typeface="Times New Roman"/>
                        </a:rPr>
                        <a:t>Abdurrahman</a:t>
                      </a:r>
                      <a:r>
                        <a:rPr lang="en-US" sz="1600" spc="-5" baseline="0" dirty="0" smtClean="0">
                          <a:latin typeface="Microsoft JhengHei Light" panose="020B0304030504040204" pitchFamily="34" charset="-120"/>
                          <a:ea typeface="Microsoft JhengHei Light" panose="020B0304030504040204" pitchFamily="34" charset="-120"/>
                          <a:cs typeface="Times New Roman"/>
                        </a:rPr>
                        <a:t> Qureshi</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175"/>
                        </a:spcBef>
                      </a:pPr>
                      <a:r>
                        <a:rPr sz="1600" dirty="0" smtClean="0">
                          <a:latin typeface="Microsoft JhengHei Light" panose="020B0304030504040204" pitchFamily="34" charset="-120"/>
                          <a:ea typeface="Microsoft JhengHei Light" panose="020B0304030504040204" pitchFamily="34" charset="-120"/>
                          <a:cs typeface="Times New Roman"/>
                        </a:rPr>
                        <a:t>2100020</a:t>
                      </a:r>
                      <a:r>
                        <a:rPr lang="en-US" sz="1600" dirty="0" smtClean="0">
                          <a:latin typeface="Microsoft JhengHei Light" panose="020B0304030504040204" pitchFamily="34" charset="-120"/>
                          <a:ea typeface="Microsoft JhengHei Light" panose="020B0304030504040204" pitchFamily="34" charset="-120"/>
                          <a:cs typeface="Times New Roman"/>
                        </a:rPr>
                        <a:t>112</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09391">
                <a:tc>
                  <a:txBody>
                    <a:bodyPr/>
                    <a:lstStyle/>
                    <a:p>
                      <a:pPr marL="2540" algn="ctr">
                        <a:lnSpc>
                          <a:spcPct val="100000"/>
                        </a:lnSpc>
                        <a:spcBef>
                          <a:spcPts val="1250"/>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59</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50"/>
                        </a:spcBef>
                      </a:pPr>
                      <a:r>
                        <a:rPr lang="en-US" sz="1600" spc="-5" dirty="0" err="1" smtClean="0">
                          <a:latin typeface="Microsoft JhengHei Light" panose="020B0304030504040204" pitchFamily="34" charset="-120"/>
                          <a:ea typeface="Microsoft JhengHei Light" panose="020B0304030504040204" pitchFamily="34" charset="-120"/>
                          <a:cs typeface="Times New Roman"/>
                        </a:rPr>
                        <a:t>Owais</a:t>
                      </a:r>
                      <a:r>
                        <a:rPr lang="en-US" sz="1600" spc="-5" dirty="0" smtClean="0">
                          <a:latin typeface="Microsoft JhengHei Light" panose="020B0304030504040204" pitchFamily="34" charset="-120"/>
                          <a:ea typeface="Microsoft JhengHei Light" panose="020B0304030504040204" pitchFamily="34" charset="-120"/>
                          <a:cs typeface="Times New Roman"/>
                        </a:rPr>
                        <a:t> Khan</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250"/>
                        </a:spcBef>
                      </a:pPr>
                      <a:r>
                        <a:rPr sz="1600" dirty="0" smtClean="0">
                          <a:latin typeface="Microsoft JhengHei Light" panose="020B0304030504040204" pitchFamily="34" charset="-120"/>
                          <a:ea typeface="Microsoft JhengHei Light" panose="020B0304030504040204" pitchFamily="34" charset="-120"/>
                          <a:cs typeface="Times New Roman"/>
                        </a:rPr>
                        <a:t>21000201</a:t>
                      </a:r>
                      <a:r>
                        <a:rPr lang="en-US" sz="1600" dirty="0" smtClean="0">
                          <a:latin typeface="Microsoft JhengHei Light" panose="020B0304030504040204" pitchFamily="34" charset="-120"/>
                          <a:ea typeface="Microsoft JhengHei Light" panose="020B0304030504040204" pitchFamily="34" charset="-120"/>
                          <a:cs typeface="Times New Roman"/>
                        </a:rPr>
                        <a:t>40</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85696">
                <a:tc>
                  <a:txBody>
                    <a:bodyPr/>
                    <a:lstStyle/>
                    <a:p>
                      <a:pPr marL="2540" algn="ctr">
                        <a:lnSpc>
                          <a:spcPct val="100000"/>
                        </a:lnSpc>
                        <a:spcBef>
                          <a:spcPts val="1175"/>
                        </a:spcBef>
                      </a:pPr>
                      <a:r>
                        <a:rPr sz="1600" dirty="0" smtClean="0">
                          <a:latin typeface="Microsoft JhengHei Light" panose="020B0304030504040204" pitchFamily="34" charset="-120"/>
                          <a:ea typeface="Microsoft JhengHei Light" panose="020B0304030504040204" pitchFamily="34" charset="-120"/>
                          <a:cs typeface="Times New Roman"/>
                        </a:rPr>
                        <a:t>2104</a:t>
                      </a:r>
                      <a:r>
                        <a:rPr lang="en-US" sz="1600" dirty="0" smtClean="0">
                          <a:latin typeface="Microsoft JhengHei Light" panose="020B0304030504040204" pitchFamily="34" charset="-120"/>
                          <a:ea typeface="Microsoft JhengHei Light" panose="020B0304030504040204" pitchFamily="34" charset="-120"/>
                          <a:cs typeface="Times New Roman"/>
                        </a:rPr>
                        <a:t>61</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175"/>
                        </a:spcBef>
                      </a:pPr>
                      <a:r>
                        <a:rPr lang="en-US" sz="1600" spc="-5" dirty="0" err="1" smtClean="0">
                          <a:latin typeface="Microsoft JhengHei Light" panose="020B0304030504040204" pitchFamily="34" charset="-120"/>
                          <a:ea typeface="Microsoft JhengHei Light" panose="020B0304030504040204" pitchFamily="34" charset="-120"/>
                          <a:cs typeface="Times New Roman"/>
                        </a:rPr>
                        <a:t>Tejas</a:t>
                      </a:r>
                      <a:r>
                        <a:rPr lang="en-US" sz="1600" spc="-5" dirty="0" smtClean="0">
                          <a:latin typeface="Microsoft JhengHei Light" panose="020B0304030504040204" pitchFamily="34" charset="-120"/>
                          <a:ea typeface="Microsoft JhengHei Light" panose="020B0304030504040204" pitchFamily="34" charset="-120"/>
                          <a:cs typeface="Times New Roman"/>
                        </a:rPr>
                        <a:t> </a:t>
                      </a:r>
                      <a:r>
                        <a:rPr lang="en-US" sz="1600" spc="-5" dirty="0" err="1" smtClean="0">
                          <a:latin typeface="Microsoft JhengHei Light" panose="020B0304030504040204" pitchFamily="34" charset="-120"/>
                          <a:ea typeface="Microsoft JhengHei Light" panose="020B0304030504040204" pitchFamily="34" charset="-120"/>
                          <a:cs typeface="Times New Roman"/>
                        </a:rPr>
                        <a:t>Jagtap</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ct val="100000"/>
                        </a:lnSpc>
                        <a:spcBef>
                          <a:spcPts val="1175"/>
                        </a:spcBef>
                      </a:pPr>
                      <a:r>
                        <a:rPr sz="1600" dirty="0" smtClean="0">
                          <a:latin typeface="Microsoft JhengHei Light" panose="020B0304030504040204" pitchFamily="34" charset="-120"/>
                          <a:ea typeface="Microsoft JhengHei Light" panose="020B0304030504040204" pitchFamily="34" charset="-120"/>
                          <a:cs typeface="Times New Roman"/>
                        </a:rPr>
                        <a:t>2100020</a:t>
                      </a:r>
                      <a:r>
                        <a:rPr lang="en-US" sz="1600" dirty="0" smtClean="0">
                          <a:latin typeface="Microsoft JhengHei Light" panose="020B0304030504040204" pitchFamily="34" charset="-120"/>
                          <a:ea typeface="Microsoft JhengHei Light" panose="020B0304030504040204" pitchFamily="34" charset="-120"/>
                          <a:cs typeface="Times New Roman"/>
                        </a:rPr>
                        <a:t>130</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585962">
                <a:tc>
                  <a:txBody>
                    <a:bodyPr/>
                    <a:lstStyle/>
                    <a:p>
                      <a:pPr marL="2540" algn="ctr">
                        <a:lnSpc>
                          <a:spcPct val="100000"/>
                        </a:lnSpc>
                        <a:spcBef>
                          <a:spcPts val="1175"/>
                        </a:spcBef>
                      </a:pPr>
                      <a:r>
                        <a:rPr lang="en-US" sz="160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ct val="100000"/>
                        </a:lnSpc>
                        <a:spcBef>
                          <a:spcPts val="1175"/>
                        </a:spcBef>
                      </a:pPr>
                      <a:r>
                        <a:rPr lang="en-US" sz="1600" dirty="0" smtClean="0">
                          <a:latin typeface="Microsoft JhengHei Light" panose="020B0304030504040204" pitchFamily="34" charset="-120"/>
                          <a:ea typeface="Microsoft JhengHei Light" panose="020B0304030504040204" pitchFamily="34" charset="-120"/>
                          <a:cs typeface="Times New Roman"/>
                        </a:rPr>
                        <a:t>-</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r>
                        <a:rPr lang="en-US" dirty="0" smtClean="0"/>
                        <a:t>-</a:t>
                      </a:r>
                      <a:endParaRPr lang="en-IN" dirty="0"/>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585696">
                <a:tc>
                  <a:txBody>
                    <a:bodyPr/>
                    <a:lstStyle/>
                    <a:p>
                      <a:pPr algn="ctr"/>
                      <a:r>
                        <a:rPr lang="en-US" dirty="0" smtClean="0"/>
                        <a:t>-</a:t>
                      </a:r>
                      <a:endParaRPr lang="en-IN" dirty="0"/>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r>
                        <a:rPr lang="en-US" dirty="0" smtClean="0"/>
                        <a:t>-</a:t>
                      </a:r>
                      <a:endParaRPr lang="en-IN" dirty="0"/>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r>
                        <a:rPr lang="en-US" dirty="0" smtClean="0"/>
                        <a:t>-</a:t>
                      </a:r>
                      <a:endParaRPr lang="en-IN" dirty="0"/>
                    </a:p>
                  </a:txBody>
                  <a:tcPr marL="0" marR="0" marT="149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1359535" y="5227503"/>
            <a:ext cx="5128895" cy="4275979"/>
          </a:xfrm>
          <a:prstGeom prst="rect">
            <a:avLst/>
          </a:prstGeom>
        </p:spPr>
        <p:txBody>
          <a:bodyPr vert="horz" wrap="square" lIns="0" tIns="136525" rIns="0" bIns="0" rtlCol="0">
            <a:spAutoFit/>
          </a:bodyPr>
          <a:lstStyle/>
          <a:p>
            <a:pPr marR="276225" algn="ctr">
              <a:lnSpc>
                <a:spcPct val="100000"/>
              </a:lnSpc>
              <a:spcBef>
                <a:spcPts val="1075"/>
              </a:spcBef>
            </a:pPr>
            <a:r>
              <a:rPr sz="2000" b="1" spc="-5" dirty="0">
                <a:latin typeface="Microsoft JhengHei Light" panose="020B0304030504040204" pitchFamily="34" charset="-120"/>
                <a:ea typeface="Microsoft JhengHei Light" panose="020B0304030504040204" pitchFamily="34" charset="-120"/>
                <a:cs typeface="Times New Roman"/>
              </a:rPr>
              <a:t>Annexure-II</a:t>
            </a:r>
            <a:endParaRPr sz="2000" dirty="0">
              <a:latin typeface="Microsoft JhengHei Light" panose="020B0304030504040204" pitchFamily="34" charset="-120"/>
              <a:ea typeface="Microsoft JhengHei Light" panose="020B0304030504040204" pitchFamily="34" charset="-120"/>
              <a:cs typeface="Times New Roman"/>
            </a:endParaRPr>
          </a:p>
          <a:p>
            <a:pPr marL="1362710" marR="1643380" algn="ctr">
              <a:lnSpc>
                <a:spcPts val="3050"/>
              </a:lnSpc>
              <a:spcBef>
                <a:spcPts val="235"/>
              </a:spcBef>
            </a:pPr>
            <a:r>
              <a:rPr sz="1800" b="1" spc="-5" dirty="0">
                <a:latin typeface="Microsoft JhengHei Light" panose="020B0304030504040204" pitchFamily="34" charset="-120"/>
                <a:ea typeface="Microsoft JhengHei Light" panose="020B0304030504040204" pitchFamily="34" charset="-120"/>
                <a:cs typeface="Times New Roman"/>
              </a:rPr>
              <a:t>Micro-project</a:t>
            </a:r>
            <a:r>
              <a:rPr sz="1800" b="1" dirty="0">
                <a:latin typeface="Microsoft JhengHei Light" panose="020B0304030504040204" pitchFamily="34" charset="-120"/>
                <a:ea typeface="Microsoft JhengHei Light" panose="020B0304030504040204" pitchFamily="34" charset="-120"/>
                <a:cs typeface="Times New Roman"/>
              </a:rPr>
              <a:t> </a:t>
            </a:r>
            <a:r>
              <a:rPr sz="1800" b="1" spc="-5" dirty="0">
                <a:latin typeface="Microsoft JhengHei Light" panose="020B0304030504040204" pitchFamily="34" charset="-120"/>
                <a:ea typeface="Microsoft JhengHei Light" panose="020B0304030504040204" pitchFamily="34" charset="-120"/>
                <a:cs typeface="Times New Roman"/>
              </a:rPr>
              <a:t>proposal </a:t>
            </a:r>
            <a:r>
              <a:rPr sz="1800" b="1" spc="-434" dirty="0">
                <a:latin typeface="Microsoft JhengHei Light" panose="020B0304030504040204" pitchFamily="34" charset="-120"/>
                <a:ea typeface="Microsoft JhengHei Light" panose="020B0304030504040204" pitchFamily="34" charset="-120"/>
                <a:cs typeface="Times New Roman"/>
              </a:rPr>
              <a:t> </a:t>
            </a:r>
            <a:r>
              <a:rPr sz="1800" b="1" spc="-5" dirty="0">
                <a:latin typeface="Microsoft JhengHei Light" panose="020B0304030504040204" pitchFamily="34" charset="-120"/>
                <a:ea typeface="Microsoft JhengHei Light" panose="020B0304030504040204" pitchFamily="34" charset="-120"/>
                <a:cs typeface="Times New Roman"/>
              </a:rPr>
              <a:t>PART-A</a:t>
            </a:r>
            <a:endParaRPr sz="1800" b="1" dirty="0">
              <a:latin typeface="Microsoft JhengHei Light" panose="020B0304030504040204" pitchFamily="34" charset="-120"/>
              <a:ea typeface="Microsoft JhengHei Light" panose="020B0304030504040204" pitchFamily="34" charset="-120"/>
              <a:cs typeface="Times New Roman"/>
            </a:endParaRPr>
          </a:p>
          <a:p>
            <a:pPr>
              <a:lnSpc>
                <a:spcPct val="100000"/>
              </a:lnSpc>
            </a:pPr>
            <a:endParaRPr sz="200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1370"/>
              </a:spcBef>
              <a:buAutoNum type="arabicPeriod"/>
              <a:tabLst>
                <a:tab pos="241300" algn="l"/>
              </a:tabLst>
            </a:pPr>
            <a:r>
              <a:rPr sz="1600" b="1" spc="-5" dirty="0">
                <a:latin typeface="Microsoft JhengHei Light" panose="020B0304030504040204" pitchFamily="34" charset="-120"/>
                <a:ea typeface="Microsoft JhengHei Light" panose="020B0304030504040204" pitchFamily="34" charset="-120"/>
                <a:cs typeface="Times New Roman"/>
              </a:rPr>
              <a:t>Aims/Benefits</a:t>
            </a:r>
            <a:r>
              <a:rPr sz="1600" b="1" spc="-2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r>
              <a:rPr sz="1600" b="1" spc="-2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the</a:t>
            </a:r>
            <a:r>
              <a:rPr sz="1600" b="1" spc="-3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microproject:</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20"/>
              </a:spcBef>
              <a:buFont typeface="Times New Roman"/>
              <a:buAutoNum type="arabicPeriod"/>
            </a:pPr>
            <a:endParaRPr sz="1700" dirty="0">
              <a:latin typeface="Microsoft JhengHei Light" panose="020B0304030504040204" pitchFamily="34" charset="-120"/>
              <a:ea typeface="Microsoft JhengHei Light" panose="020B0304030504040204" pitchFamily="34" charset="-120"/>
              <a:cs typeface="Times New Roman"/>
            </a:endParaRPr>
          </a:p>
          <a:p>
            <a:pPr marL="527050" marR="5080" indent="-285750">
              <a:lnSpc>
                <a:spcPct val="104200"/>
              </a:lnSpc>
              <a:buFont typeface="Arial" panose="020B0604020202020204" pitchFamily="34" charset="0"/>
              <a:buChar char="•"/>
            </a:pPr>
            <a:r>
              <a:rPr sz="1600" dirty="0">
                <a:latin typeface="Microsoft JhengHei Light" panose="020B0304030504040204" pitchFamily="34" charset="-120"/>
                <a:ea typeface="Microsoft JhengHei Light" panose="020B0304030504040204" pitchFamily="34" charset="-120"/>
                <a:cs typeface="Times New Roman"/>
              </a:rPr>
              <a:t>The </a:t>
            </a:r>
            <a:r>
              <a:rPr sz="1600" spc="-5" dirty="0">
                <a:latin typeface="Microsoft JhengHei Light" panose="020B0304030504040204" pitchFamily="34" charset="-120"/>
                <a:ea typeface="Microsoft JhengHei Light" panose="020B0304030504040204" pitchFamily="34" charset="-120"/>
                <a:cs typeface="Times New Roman"/>
              </a:rPr>
              <a:t>aim </a:t>
            </a:r>
            <a:r>
              <a:rPr sz="1600" dirty="0">
                <a:latin typeface="Microsoft JhengHei Light" panose="020B0304030504040204" pitchFamily="34" charset="-120"/>
                <a:ea typeface="Microsoft JhengHei Light" panose="020B0304030504040204" pitchFamily="34" charset="-120"/>
                <a:cs typeface="Times New Roman"/>
              </a:rPr>
              <a:t>of the </a:t>
            </a:r>
            <a:r>
              <a:rPr sz="1600" spc="-5" dirty="0">
                <a:latin typeface="Microsoft JhengHei Light" panose="020B0304030504040204" pitchFamily="34" charset="-120"/>
                <a:ea typeface="Microsoft JhengHei Light" panose="020B0304030504040204" pitchFamily="34" charset="-120"/>
                <a:cs typeface="Times New Roman"/>
              </a:rPr>
              <a:t>microproject is </a:t>
            </a:r>
            <a:r>
              <a:rPr sz="1600" dirty="0">
                <a:latin typeface="Microsoft JhengHei Light" panose="020B0304030504040204" pitchFamily="34" charset="-120"/>
                <a:ea typeface="Microsoft JhengHei Light" panose="020B0304030504040204" pitchFamily="34" charset="-120"/>
                <a:cs typeface="Times New Roman"/>
              </a:rPr>
              <a:t>to study </a:t>
            </a:r>
            <a:r>
              <a:rPr sz="1600" spc="-5" dirty="0">
                <a:latin typeface="Microsoft JhengHei Light" panose="020B0304030504040204" pitchFamily="34" charset="-120"/>
                <a:ea typeface="Microsoft JhengHei Light" panose="020B0304030504040204" pitchFamily="34" charset="-120"/>
                <a:cs typeface="Times New Roman"/>
              </a:rPr>
              <a:t>about </a:t>
            </a:r>
            <a:r>
              <a:rPr lang="en-US" sz="1600" spc="-10" dirty="0" smtClean="0">
                <a:latin typeface="Microsoft JhengHei Light" panose="020B0304030504040204" pitchFamily="34" charset="-120"/>
                <a:ea typeface="Microsoft JhengHei Light" panose="020B0304030504040204" pitchFamily="34" charset="-120"/>
                <a:cs typeface="Times New Roman"/>
              </a:rPr>
              <a:t>Photo Diodes</a:t>
            </a:r>
            <a:r>
              <a:rPr sz="1600" spc="-5" dirty="0" smtClean="0">
                <a:latin typeface="Microsoft JhengHei Light" panose="020B0304030504040204" pitchFamily="34" charset="-120"/>
                <a:ea typeface="Microsoft JhengHei Light" panose="020B0304030504040204" pitchFamily="34" charset="-120"/>
                <a:cs typeface="Times New Roman"/>
              </a:rPr>
              <a:t>, </a:t>
            </a:r>
            <a:r>
              <a:rPr sz="1600" spc="-385" dirty="0" smtClean="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types </a:t>
            </a:r>
            <a:r>
              <a:rPr sz="1600" dirty="0">
                <a:latin typeface="Microsoft JhengHei Light" panose="020B0304030504040204" pitchFamily="34" charset="-120"/>
                <a:ea typeface="Microsoft JhengHei Light" panose="020B0304030504040204" pitchFamily="34" charset="-120"/>
                <a:cs typeface="Times New Roman"/>
              </a:rPr>
              <a:t>&amp;</a:t>
            </a:r>
            <a:r>
              <a:rPr sz="1600" spc="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purpose</a:t>
            </a:r>
            <a:r>
              <a:rPr sz="1600" spc="-5" dirty="0" smtClean="0">
                <a:latin typeface="Microsoft JhengHei Light" panose="020B0304030504040204" pitchFamily="34" charset="-120"/>
                <a:ea typeface="Microsoft JhengHei Light" panose="020B0304030504040204" pitchFamily="34" charset="-120"/>
                <a:cs typeface="Times New Roman"/>
              </a:rPr>
              <a:t>.</a:t>
            </a:r>
            <a:endParaRPr lang="en-US" sz="1600" spc="-5"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sz="160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55"/>
              </a:spcBef>
              <a:buAutoNum type="arabicPeriod" startAt="2"/>
              <a:tabLst>
                <a:tab pos="241300" algn="l"/>
              </a:tabLst>
            </a:pPr>
            <a:r>
              <a:rPr sz="1600" b="1" spc="-5" dirty="0">
                <a:latin typeface="Microsoft JhengHei Light" panose="020B0304030504040204" pitchFamily="34" charset="-120"/>
                <a:ea typeface="Microsoft JhengHei Light" panose="020B0304030504040204" pitchFamily="34" charset="-120"/>
                <a:cs typeface="Times New Roman"/>
              </a:rPr>
              <a:t>Course</a:t>
            </a:r>
            <a:r>
              <a:rPr sz="1600" b="1" spc="-2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outcomes</a:t>
            </a:r>
            <a:r>
              <a:rPr sz="1600" b="1" spc="-1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addressed:</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35"/>
              </a:spcBef>
            </a:pPr>
            <a:endParaRPr sz="1400" dirty="0">
              <a:latin typeface="Microsoft JhengHei Light" panose="020B0304030504040204" pitchFamily="34" charset="-120"/>
              <a:ea typeface="Microsoft JhengHei Light" panose="020B0304030504040204" pitchFamily="34" charset="-120"/>
              <a:cs typeface="Times New Roman"/>
            </a:endParaRPr>
          </a:p>
          <a:p>
            <a:pPr marL="527050" marR="372745" lvl="1" indent="-285750">
              <a:lnSpc>
                <a:spcPct val="102899"/>
              </a:lnSpc>
              <a:buFont typeface="Arial" panose="020B0604020202020204" pitchFamily="34" charset="0"/>
              <a:buChar char="•"/>
              <a:tabLst>
                <a:tab pos="46990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Uses of Photo Diodes.</a:t>
            </a:r>
            <a:endParaRPr sz="1600" dirty="0">
              <a:latin typeface="Microsoft JhengHei Light" panose="020B0304030504040204" pitchFamily="34" charset="-120"/>
              <a:ea typeface="Microsoft JhengHei Light" panose="020B0304030504040204" pitchFamily="34" charset="-120"/>
              <a:cs typeface="Times New Roman"/>
            </a:endParaRPr>
          </a:p>
          <a:p>
            <a:pPr marL="527050" lvl="1" indent="-285750">
              <a:lnSpc>
                <a:spcPct val="100000"/>
              </a:lnSpc>
              <a:spcBef>
                <a:spcPts val="85"/>
              </a:spcBef>
              <a:buFont typeface="Arial" panose="020B0604020202020204" pitchFamily="34" charset="0"/>
              <a:buChar char="•"/>
              <a:tabLst>
                <a:tab pos="46990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Types Of Photo Diodes.</a:t>
            </a:r>
            <a:endParaRPr sz="1600" dirty="0">
              <a:latin typeface="Microsoft JhengHei Light" panose="020B0304030504040204" pitchFamily="34" charset="-120"/>
              <a:ea typeface="Microsoft JhengHei Light" panose="020B0304030504040204" pitchFamily="34" charset="-120"/>
              <a:cs typeface="Times New Roman"/>
            </a:endParaRPr>
          </a:p>
          <a:p>
            <a:pPr marL="527050" lvl="1" indent="-285750">
              <a:lnSpc>
                <a:spcPct val="100000"/>
              </a:lnSpc>
              <a:spcBef>
                <a:spcPts val="55"/>
              </a:spcBef>
              <a:buFont typeface="Arial" panose="020B0604020202020204" pitchFamily="34" charset="0"/>
              <a:buChar char="•"/>
              <a:tabLst>
                <a:tab pos="469900" algn="l"/>
              </a:tabLst>
            </a:pPr>
            <a:r>
              <a:rPr lang="en-US" sz="1600" spc="-5" dirty="0" smtClean="0">
                <a:latin typeface="Microsoft JhengHei Light" panose="020B0304030504040204" pitchFamily="34" charset="-120"/>
                <a:ea typeface="Microsoft JhengHei Light" panose="020B0304030504040204" pitchFamily="34" charset="-120"/>
                <a:cs typeface="Times New Roman"/>
              </a:rPr>
              <a:t>Advantages of Photo Diodes.</a:t>
            </a:r>
            <a:endParaRPr sz="1600"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6835" y="889381"/>
            <a:ext cx="5314315" cy="3148041"/>
          </a:xfrm>
          <a:prstGeom prst="rect">
            <a:avLst/>
          </a:prstGeom>
        </p:spPr>
        <p:txBody>
          <a:bodyPr vert="horz" wrap="square" lIns="0" tIns="12700" rIns="0" bIns="0" rtlCol="0">
            <a:spAutoFit/>
          </a:bodyPr>
          <a:lstStyle/>
          <a:p>
            <a:pPr marL="254000" indent="-228600">
              <a:lnSpc>
                <a:spcPct val="100000"/>
              </a:lnSpc>
              <a:spcBef>
                <a:spcPts val="100"/>
              </a:spcBef>
              <a:buAutoNum type="arabicPeriod" startAt="3"/>
              <a:tabLst>
                <a:tab pos="254000" algn="l"/>
              </a:tabLst>
            </a:pPr>
            <a:r>
              <a:rPr sz="1600" b="1" spc="-5" dirty="0">
                <a:latin typeface="Microsoft JhengHei Light" panose="020B0304030504040204" pitchFamily="34" charset="-120"/>
                <a:ea typeface="Microsoft JhengHei Light" panose="020B0304030504040204" pitchFamily="34" charset="-120"/>
                <a:cs typeface="Times New Roman"/>
              </a:rPr>
              <a:t>Proposed</a:t>
            </a:r>
            <a:r>
              <a:rPr sz="1600" b="1" spc="-2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methodology</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buFont typeface="Times New Roman"/>
              <a:buAutoNum type="arabicPeriod" startAt="3"/>
            </a:pPr>
            <a:endParaRPr sz="1700"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30"/>
              </a:spcBef>
              <a:buFont typeface="Times New Roman"/>
              <a:buAutoNum type="arabicPeriod" startAt="3"/>
            </a:pPr>
            <a:endParaRPr sz="1450" dirty="0">
              <a:latin typeface="Microsoft JhengHei Light" panose="020B0304030504040204" pitchFamily="34" charset="-120"/>
              <a:ea typeface="Microsoft JhengHei Light" panose="020B0304030504040204" pitchFamily="34" charset="-120"/>
              <a:cs typeface="Times New Roman"/>
            </a:endParaRPr>
          </a:p>
          <a:p>
            <a:pPr marL="711200" lvl="1" indent="-229235">
              <a:lnSpc>
                <a:spcPct val="100000"/>
              </a:lnSpc>
              <a:spcBef>
                <a:spcPts val="5"/>
              </a:spcBef>
              <a:buFont typeface="Wingdings"/>
              <a:buChar char=""/>
              <a:tabLst>
                <a:tab pos="711200" algn="l"/>
                <a:tab pos="711835" algn="l"/>
              </a:tabLst>
            </a:pPr>
            <a:r>
              <a:rPr sz="1400" dirty="0">
                <a:latin typeface="Microsoft JhengHei Light" panose="020B0304030504040204" pitchFamily="34" charset="-120"/>
                <a:ea typeface="Microsoft JhengHei Light" panose="020B0304030504040204" pitchFamily="34" charset="-120"/>
                <a:cs typeface="Times New Roman"/>
              </a:rPr>
              <a:t>The</a:t>
            </a:r>
            <a:r>
              <a:rPr sz="1400" spc="-20"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topic</a:t>
            </a:r>
            <a:r>
              <a:rPr sz="1400" spc="-15"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was</a:t>
            </a:r>
            <a:r>
              <a:rPr sz="1400" spc="-5" dirty="0">
                <a:latin typeface="Microsoft JhengHei Light" panose="020B0304030504040204" pitchFamily="34" charset="-120"/>
                <a:ea typeface="Microsoft JhengHei Light" panose="020B0304030504040204" pitchFamily="34" charset="-120"/>
                <a:cs typeface="Times New Roman"/>
              </a:rPr>
              <a:t> assigned</a:t>
            </a:r>
            <a:r>
              <a:rPr sz="1400" dirty="0">
                <a:latin typeface="Microsoft JhengHei Light" panose="020B0304030504040204" pitchFamily="34" charset="-120"/>
                <a:ea typeface="Microsoft JhengHei Light" panose="020B0304030504040204" pitchFamily="34" charset="-120"/>
                <a:cs typeface="Times New Roman"/>
              </a:rPr>
              <a:t> to</a:t>
            </a:r>
            <a:r>
              <a:rPr sz="1400" spc="-5" dirty="0">
                <a:latin typeface="Microsoft JhengHei Light" panose="020B0304030504040204" pitchFamily="34" charset="-120"/>
                <a:ea typeface="Microsoft JhengHei Light" panose="020B0304030504040204" pitchFamily="34" charset="-120"/>
                <a:cs typeface="Times New Roman"/>
              </a:rPr>
              <a:t> us</a:t>
            </a:r>
            <a:r>
              <a:rPr sz="1400" dirty="0">
                <a:latin typeface="Microsoft JhengHei Light" panose="020B0304030504040204" pitchFamily="34" charset="-120"/>
                <a:ea typeface="Microsoft JhengHei Light" panose="020B0304030504040204" pitchFamily="34" charset="-120"/>
                <a:cs typeface="Times New Roman"/>
              </a:rPr>
              <a:t> by our</a:t>
            </a:r>
            <a:r>
              <a:rPr sz="1400" spc="1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respective</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faculty.</a:t>
            </a:r>
            <a:endParaRPr sz="1400" dirty="0">
              <a:latin typeface="Microsoft JhengHei Light" panose="020B0304030504040204" pitchFamily="34" charset="-120"/>
              <a:ea typeface="Microsoft JhengHei Light" panose="020B0304030504040204" pitchFamily="34" charset="-120"/>
              <a:cs typeface="Times New Roman"/>
            </a:endParaRPr>
          </a:p>
          <a:p>
            <a:pPr marL="711200" lvl="1" indent="-229235">
              <a:lnSpc>
                <a:spcPct val="100000"/>
              </a:lnSpc>
              <a:spcBef>
                <a:spcPts val="55"/>
              </a:spcBef>
              <a:buFont typeface="Wingdings"/>
              <a:buChar char=""/>
              <a:tabLst>
                <a:tab pos="711200" algn="l"/>
                <a:tab pos="711835" algn="l"/>
              </a:tabLst>
            </a:pPr>
            <a:r>
              <a:rPr sz="1400" spc="-10" dirty="0">
                <a:latin typeface="Microsoft JhengHei Light" panose="020B0304030504040204" pitchFamily="34" charset="-120"/>
                <a:ea typeface="Microsoft JhengHei Light" panose="020B0304030504040204" pitchFamily="34" charset="-120"/>
                <a:cs typeface="Times New Roman"/>
              </a:rPr>
              <a:t>Each</a:t>
            </a:r>
            <a:r>
              <a:rPr sz="1400" spc="-5" dirty="0">
                <a:latin typeface="Microsoft JhengHei Light" panose="020B0304030504040204" pitchFamily="34" charset="-120"/>
                <a:ea typeface="Microsoft JhengHei Light" panose="020B0304030504040204" pitchFamily="34" charset="-120"/>
                <a:cs typeface="Times New Roman"/>
              </a:rPr>
              <a:t> group member</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was</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assigned </a:t>
            </a:r>
            <a:r>
              <a:rPr sz="1400" dirty="0">
                <a:latin typeface="Microsoft JhengHei Light" panose="020B0304030504040204" pitchFamily="34" charset="-120"/>
                <a:ea typeface="Microsoft JhengHei Light" panose="020B0304030504040204" pitchFamily="34" charset="-120"/>
                <a:cs typeface="Times New Roman"/>
              </a:rPr>
              <a:t>work.</a:t>
            </a:r>
          </a:p>
          <a:p>
            <a:pPr marL="711200" lvl="1" indent="-229235">
              <a:lnSpc>
                <a:spcPct val="100000"/>
              </a:lnSpc>
              <a:spcBef>
                <a:spcPts val="80"/>
              </a:spcBef>
              <a:buFont typeface="Wingdings"/>
              <a:buChar char=""/>
              <a:tabLst>
                <a:tab pos="711200" algn="l"/>
                <a:tab pos="711835" algn="l"/>
              </a:tabLst>
            </a:pPr>
            <a:r>
              <a:rPr sz="1400" dirty="0">
                <a:latin typeface="Microsoft JhengHei Light" panose="020B0304030504040204" pitchFamily="34" charset="-120"/>
                <a:ea typeface="Microsoft JhengHei Light" panose="020B0304030504040204" pitchFamily="34" charset="-120"/>
                <a:cs typeface="Times New Roman"/>
              </a:rPr>
              <a:t>The</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information</a:t>
            </a:r>
            <a:r>
              <a:rPr sz="1400"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was</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gathered</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from</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different</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sources.</a:t>
            </a:r>
            <a:endParaRPr sz="1400" dirty="0">
              <a:latin typeface="Microsoft JhengHei Light" panose="020B0304030504040204" pitchFamily="34" charset="-120"/>
              <a:ea typeface="Microsoft JhengHei Light" panose="020B0304030504040204" pitchFamily="34" charset="-120"/>
              <a:cs typeface="Times New Roman"/>
            </a:endParaRPr>
          </a:p>
          <a:p>
            <a:pPr marL="711200" marR="412115" lvl="1" indent="-229235">
              <a:lnSpc>
                <a:spcPts val="2000"/>
              </a:lnSpc>
              <a:spcBef>
                <a:spcPts val="55"/>
              </a:spcBef>
              <a:buFont typeface="Wingdings"/>
              <a:buChar char=""/>
              <a:tabLst>
                <a:tab pos="711200" algn="l"/>
                <a:tab pos="711835" algn="l"/>
              </a:tabLst>
            </a:pPr>
            <a:r>
              <a:rPr sz="1400" spc="-10" dirty="0">
                <a:latin typeface="Microsoft JhengHei Light" panose="020B0304030504040204" pitchFamily="34" charset="-120"/>
                <a:ea typeface="Microsoft JhengHei Light" panose="020B0304030504040204" pitchFamily="34" charset="-120"/>
                <a:cs typeface="Times New Roman"/>
              </a:rPr>
              <a:t>After</a:t>
            </a:r>
            <a:r>
              <a:rPr sz="1400" spc="-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the</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resources</a:t>
            </a:r>
            <a:r>
              <a:rPr sz="1400" spc="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were</a:t>
            </a:r>
            <a:r>
              <a:rPr sz="1400" spc="-1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gathered,</a:t>
            </a:r>
            <a:r>
              <a:rPr sz="1400" spc="1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compilation</a:t>
            </a:r>
            <a:r>
              <a:rPr sz="1400" spc="5" dirty="0">
                <a:latin typeface="Microsoft JhengHei Light" panose="020B0304030504040204" pitchFamily="34" charset="-120"/>
                <a:ea typeface="Microsoft JhengHei Light" panose="020B0304030504040204" pitchFamily="34" charset="-120"/>
                <a:cs typeface="Times New Roman"/>
              </a:rPr>
              <a:t> was </a:t>
            </a:r>
            <a:r>
              <a:rPr sz="1400" spc="-38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done</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and</a:t>
            </a:r>
            <a:r>
              <a:rPr sz="1400" dirty="0">
                <a:latin typeface="Microsoft JhengHei Light" panose="020B0304030504040204" pitchFamily="34" charset="-120"/>
                <a:ea typeface="Microsoft JhengHei Light" panose="020B0304030504040204" pitchFamily="34" charset="-120"/>
                <a:cs typeface="Times New Roman"/>
              </a:rPr>
              <a:t> a</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booklet</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was prepared.</a:t>
            </a:r>
            <a:endParaRPr sz="1400" dirty="0">
              <a:latin typeface="Microsoft JhengHei Light" panose="020B0304030504040204" pitchFamily="34" charset="-120"/>
              <a:ea typeface="Microsoft JhengHei Light" panose="020B0304030504040204" pitchFamily="34" charset="-120"/>
              <a:cs typeface="Times New Roman"/>
            </a:endParaRPr>
          </a:p>
          <a:p>
            <a:pPr marL="711200" lvl="1" indent="-229235">
              <a:lnSpc>
                <a:spcPts val="1900"/>
              </a:lnSpc>
              <a:buFont typeface="Wingdings"/>
              <a:buChar char=""/>
              <a:tabLst>
                <a:tab pos="711200" algn="l"/>
                <a:tab pos="711835" algn="l"/>
              </a:tabLst>
            </a:pPr>
            <a:r>
              <a:rPr sz="1400" spc="-10" dirty="0">
                <a:latin typeface="Microsoft JhengHei Light" panose="020B0304030504040204" pitchFamily="34" charset="-120"/>
                <a:ea typeface="Microsoft JhengHei Light" panose="020B0304030504040204" pitchFamily="34" charset="-120"/>
                <a:cs typeface="Times New Roman"/>
              </a:rPr>
              <a:t>After</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completing </a:t>
            </a:r>
            <a:r>
              <a:rPr sz="1400" dirty="0">
                <a:latin typeface="Microsoft JhengHei Light" panose="020B0304030504040204" pitchFamily="34" charset="-120"/>
                <a:ea typeface="Microsoft JhengHei Light" panose="020B0304030504040204" pitchFamily="34" charset="-120"/>
                <a:cs typeface="Times New Roman"/>
              </a:rPr>
              <a:t>the</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microproject</a:t>
            </a:r>
            <a:r>
              <a:rPr sz="1400" dirty="0">
                <a:latin typeface="Microsoft JhengHei Light" panose="020B0304030504040204" pitchFamily="34" charset="-120"/>
                <a:ea typeface="Microsoft JhengHei Light" panose="020B0304030504040204" pitchFamily="34" charset="-120"/>
                <a:cs typeface="Times New Roman"/>
              </a:rPr>
              <a:t> report</a:t>
            </a:r>
            <a:r>
              <a:rPr sz="1400" spc="-5"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was</a:t>
            </a:r>
            <a:r>
              <a:rPr sz="1400" spc="-5" dirty="0">
                <a:latin typeface="Microsoft JhengHei Light" panose="020B0304030504040204" pitchFamily="34" charset="-120"/>
                <a:ea typeface="Microsoft JhengHei Light" panose="020B0304030504040204" pitchFamily="34" charset="-120"/>
                <a:cs typeface="Times New Roman"/>
              </a:rPr>
              <a:t> prepared</a:t>
            </a:r>
            <a:endParaRPr sz="1400" dirty="0">
              <a:latin typeface="Microsoft JhengHei Light" panose="020B0304030504040204" pitchFamily="34" charset="-120"/>
              <a:ea typeface="Microsoft JhengHei Light" panose="020B0304030504040204" pitchFamily="34" charset="-120"/>
              <a:cs typeface="Times New Roman"/>
            </a:endParaRPr>
          </a:p>
          <a:p>
            <a:pPr marL="711200">
              <a:lnSpc>
                <a:spcPct val="100000"/>
              </a:lnSpc>
              <a:spcBef>
                <a:spcPts val="55"/>
              </a:spcBef>
            </a:pPr>
            <a:r>
              <a:rPr sz="1400" spc="-5" dirty="0">
                <a:latin typeface="Microsoft JhengHei Light" panose="020B0304030504040204" pitchFamily="34" charset="-120"/>
                <a:ea typeface="Microsoft JhengHei Light" panose="020B0304030504040204" pitchFamily="34" charset="-120"/>
                <a:cs typeface="Times New Roman"/>
              </a:rPr>
              <a:t>along with </a:t>
            </a:r>
            <a:r>
              <a:rPr sz="1400" dirty="0">
                <a:latin typeface="Microsoft JhengHei Light" panose="020B0304030504040204" pitchFamily="34" charset="-120"/>
                <a:ea typeface="Microsoft JhengHei Light" panose="020B0304030504040204" pitchFamily="34" charset="-120"/>
                <a:cs typeface="Times New Roman"/>
              </a:rPr>
              <a:t>the</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annexures</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(Format </a:t>
            </a:r>
            <a:r>
              <a:rPr sz="1400" dirty="0">
                <a:latin typeface="Microsoft JhengHei Light" panose="020B0304030504040204" pitchFamily="34" charset="-120"/>
                <a:ea typeface="Microsoft JhengHei Light" panose="020B0304030504040204" pitchFamily="34" charset="-120"/>
                <a:cs typeface="Times New Roman"/>
              </a:rPr>
              <a:t>provided</a:t>
            </a:r>
            <a:r>
              <a:rPr sz="1400" spc="-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by</a:t>
            </a:r>
            <a:r>
              <a:rPr sz="1400" spc="-5" dirty="0">
                <a:latin typeface="Microsoft JhengHei Light" panose="020B0304030504040204" pitchFamily="34" charset="-120"/>
                <a:ea typeface="Microsoft JhengHei Light" panose="020B0304030504040204" pitchFamily="34" charset="-120"/>
                <a:cs typeface="Times New Roman"/>
              </a:rPr>
              <a:t> faculty).</a:t>
            </a:r>
            <a:endParaRPr sz="1400" dirty="0">
              <a:latin typeface="Microsoft JhengHei Light" panose="020B0304030504040204" pitchFamily="34" charset="-120"/>
              <a:ea typeface="Microsoft JhengHei Light" panose="020B0304030504040204" pitchFamily="34" charset="-120"/>
              <a:cs typeface="Times New Roman"/>
            </a:endParaRPr>
          </a:p>
          <a:p>
            <a:pPr marL="711200" marR="608330" lvl="1" indent="-229235">
              <a:lnSpc>
                <a:spcPct val="103000"/>
              </a:lnSpc>
              <a:spcBef>
                <a:spcPts val="20"/>
              </a:spcBef>
              <a:buFont typeface="Wingdings"/>
              <a:buChar char=""/>
              <a:tabLst>
                <a:tab pos="762000" algn="l"/>
                <a:tab pos="762635" algn="l"/>
              </a:tabLst>
            </a:pPr>
            <a:r>
              <a:rPr sz="1600" dirty="0">
                <a:latin typeface="Microsoft JhengHei Light" panose="020B0304030504040204" pitchFamily="34" charset="-120"/>
                <a:ea typeface="Microsoft JhengHei Light" panose="020B0304030504040204" pitchFamily="34" charset="-120"/>
              </a:rPr>
              <a:t>	</a:t>
            </a:r>
            <a:r>
              <a:rPr sz="1400" spc="-10" dirty="0">
                <a:latin typeface="Microsoft JhengHei Light" panose="020B0304030504040204" pitchFamily="34" charset="-120"/>
                <a:ea typeface="Microsoft JhengHei Light" panose="020B0304030504040204" pitchFamily="34" charset="-120"/>
                <a:cs typeface="Times New Roman"/>
              </a:rPr>
              <a:t>After</a:t>
            </a:r>
            <a:r>
              <a:rPr sz="1400" spc="-1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the</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microproject</a:t>
            </a:r>
            <a:r>
              <a:rPr sz="1400" spc="2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report, weekly</a:t>
            </a:r>
            <a:r>
              <a:rPr sz="140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report </a:t>
            </a:r>
            <a:r>
              <a:rPr sz="1400" spc="-10" dirty="0">
                <a:latin typeface="Microsoft JhengHei Light" panose="020B0304030504040204" pitchFamily="34" charset="-120"/>
                <a:ea typeface="Microsoft JhengHei Light" panose="020B0304030504040204" pitchFamily="34" charset="-120"/>
                <a:cs typeface="Times New Roman"/>
              </a:rPr>
              <a:t>was </a:t>
            </a:r>
            <a:r>
              <a:rPr sz="1400" spc="-385"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drafted</a:t>
            </a:r>
            <a:r>
              <a:rPr sz="1400" spc="-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in </a:t>
            </a:r>
            <a:r>
              <a:rPr sz="1400" spc="-5" dirty="0">
                <a:latin typeface="Microsoft JhengHei Light" panose="020B0304030504040204" pitchFamily="34" charset="-120"/>
                <a:ea typeface="Microsoft JhengHei Light" panose="020B0304030504040204" pitchFamily="34" charset="-120"/>
                <a:cs typeface="Times New Roman"/>
              </a:rPr>
              <a:t>which</a:t>
            </a:r>
            <a:r>
              <a:rPr sz="1400" spc="15"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week</a:t>
            </a:r>
            <a:r>
              <a:rPr sz="1400" spc="20"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wise</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work</a:t>
            </a:r>
            <a:r>
              <a:rPr sz="1400" spc="20"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was</a:t>
            </a:r>
            <a:r>
              <a:rPr sz="1400" spc="-5"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noted.</a:t>
            </a:r>
          </a:p>
          <a:p>
            <a:pPr marL="711200" lvl="1" indent="-229235">
              <a:lnSpc>
                <a:spcPct val="100000"/>
              </a:lnSpc>
              <a:spcBef>
                <a:spcPts val="80"/>
              </a:spcBef>
              <a:buFont typeface="Wingdings"/>
              <a:buChar char=""/>
              <a:tabLst>
                <a:tab pos="711200" algn="l"/>
                <a:tab pos="711835" algn="l"/>
              </a:tabLst>
            </a:pPr>
            <a:r>
              <a:rPr sz="1400" spc="-5" dirty="0">
                <a:latin typeface="Microsoft JhengHei Light" panose="020B0304030504040204" pitchFamily="34" charset="-120"/>
                <a:ea typeface="Microsoft JhengHei Light" panose="020B0304030504040204" pitchFamily="34" charset="-120"/>
                <a:cs typeface="Times New Roman"/>
              </a:rPr>
              <a:t>From</a:t>
            </a:r>
            <a:r>
              <a:rPr sz="1400" spc="-15" dirty="0">
                <a:latin typeface="Microsoft JhengHei Light" panose="020B0304030504040204" pitchFamily="34" charset="-120"/>
                <a:ea typeface="Microsoft JhengHei Light" panose="020B0304030504040204" pitchFamily="34" charset="-120"/>
                <a:cs typeface="Times New Roman"/>
              </a:rPr>
              <a:t> </a:t>
            </a:r>
            <a:r>
              <a:rPr sz="1400" spc="-5" dirty="0">
                <a:latin typeface="Microsoft JhengHei Light" panose="020B0304030504040204" pitchFamily="34" charset="-120"/>
                <a:ea typeface="Microsoft JhengHei Light" panose="020B0304030504040204" pitchFamily="34" charset="-120"/>
                <a:cs typeface="Times New Roman"/>
              </a:rPr>
              <a:t>1</a:t>
            </a:r>
            <a:r>
              <a:rPr sz="1400" spc="-7" baseline="31746" dirty="0">
                <a:latin typeface="Microsoft JhengHei Light" panose="020B0304030504040204" pitchFamily="34" charset="-120"/>
                <a:ea typeface="Microsoft JhengHei Light" panose="020B0304030504040204" pitchFamily="34" charset="-120"/>
                <a:cs typeface="Times New Roman"/>
              </a:rPr>
              <a:t>st</a:t>
            </a:r>
            <a:r>
              <a:rPr sz="1400" spc="202" baseline="31746"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to</a:t>
            </a:r>
            <a:r>
              <a:rPr sz="1400" spc="-10" dirty="0">
                <a:latin typeface="Microsoft JhengHei Light" panose="020B0304030504040204" pitchFamily="34" charset="-120"/>
                <a:ea typeface="Microsoft JhengHei Light" panose="020B0304030504040204" pitchFamily="34" charset="-120"/>
                <a:cs typeface="Times New Roman"/>
              </a:rPr>
              <a:t> </a:t>
            </a:r>
            <a:r>
              <a:rPr sz="1400" dirty="0">
                <a:latin typeface="Microsoft JhengHei Light" panose="020B0304030504040204" pitchFamily="34" charset="-120"/>
                <a:ea typeface="Microsoft JhengHei Light" panose="020B0304030504040204" pitchFamily="34" charset="-120"/>
                <a:cs typeface="Times New Roman"/>
              </a:rPr>
              <a:t>12</a:t>
            </a:r>
            <a:r>
              <a:rPr sz="1400" baseline="31746" dirty="0">
                <a:latin typeface="Microsoft JhengHei Light" panose="020B0304030504040204" pitchFamily="34" charset="-120"/>
                <a:ea typeface="Microsoft JhengHei Light" panose="020B0304030504040204" pitchFamily="34" charset="-120"/>
                <a:cs typeface="Times New Roman"/>
              </a:rPr>
              <a:t>th</a:t>
            </a:r>
            <a:r>
              <a:rPr sz="1400" spc="187" baseline="31746" dirty="0">
                <a:latin typeface="Microsoft JhengHei Light" panose="020B0304030504040204" pitchFamily="34" charset="-120"/>
                <a:ea typeface="Microsoft JhengHei Light" panose="020B0304030504040204" pitchFamily="34" charset="-120"/>
                <a:cs typeface="Times New Roman"/>
              </a:rPr>
              <a:t> </a:t>
            </a:r>
            <a:r>
              <a:rPr sz="1400" spc="-10" dirty="0">
                <a:latin typeface="Microsoft JhengHei Light" panose="020B0304030504040204" pitchFamily="34" charset="-120"/>
                <a:ea typeface="Microsoft JhengHei Light" panose="020B0304030504040204" pitchFamily="34" charset="-120"/>
                <a:cs typeface="Times New Roman"/>
              </a:rPr>
              <a:t>week.</a:t>
            </a:r>
            <a:endParaRPr sz="1400" dirty="0">
              <a:latin typeface="Microsoft JhengHei Light" panose="020B0304030504040204" pitchFamily="34" charset="-120"/>
              <a:ea typeface="Microsoft JhengHei Light" panose="020B0304030504040204" pitchFamily="34" charset="-120"/>
              <a:cs typeface="Times New Roman"/>
            </a:endParaRPr>
          </a:p>
        </p:txBody>
      </p:sp>
      <p:sp>
        <p:nvSpPr>
          <p:cNvPr id="3" name="object 3"/>
          <p:cNvSpPr txBox="1"/>
          <p:nvPr/>
        </p:nvSpPr>
        <p:spPr>
          <a:xfrm>
            <a:off x="902017" y="4807839"/>
            <a:ext cx="5650865" cy="1571584"/>
          </a:xfrm>
          <a:prstGeom prst="rect">
            <a:avLst/>
          </a:prstGeom>
        </p:spPr>
        <p:txBody>
          <a:bodyPr vert="horz" wrap="square" lIns="0" tIns="133985" rIns="0" bIns="0" rtlCol="0">
            <a:spAutoFit/>
          </a:bodyPr>
          <a:lstStyle/>
          <a:p>
            <a:pPr marL="12700">
              <a:lnSpc>
                <a:spcPct val="100000"/>
              </a:lnSpc>
              <a:spcBef>
                <a:spcPts val="1055"/>
              </a:spcBef>
            </a:pPr>
            <a:r>
              <a:rPr sz="1600" b="1" spc="-5" dirty="0">
                <a:latin typeface="Microsoft JhengHei Light" panose="020B0304030504040204" pitchFamily="34" charset="-120"/>
                <a:ea typeface="Microsoft JhengHei Light" panose="020B0304030504040204" pitchFamily="34" charset="-120"/>
                <a:cs typeface="Times New Roman"/>
              </a:rPr>
              <a:t>And</a:t>
            </a:r>
            <a:r>
              <a:rPr sz="1600" b="1" spc="-1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we</a:t>
            </a:r>
            <a:r>
              <a:rPr sz="1600" b="1" spc="-3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Completed</a:t>
            </a:r>
            <a:r>
              <a:rPr sz="1600" b="1" spc="-1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our:</a:t>
            </a:r>
            <a:endParaRPr sz="1600" b="1" dirty="0">
              <a:latin typeface="Microsoft JhengHei Light" panose="020B0304030504040204" pitchFamily="34" charset="-120"/>
              <a:ea typeface="Microsoft JhengHei Light" panose="020B0304030504040204" pitchFamily="34" charset="-120"/>
              <a:cs typeface="Times New Roman"/>
            </a:endParaRPr>
          </a:p>
          <a:p>
            <a:pPr marL="469900" indent="-229235">
              <a:lnSpc>
                <a:spcPct val="100000"/>
              </a:lnSpc>
              <a:spcBef>
                <a:spcPts val="955"/>
              </a:spcBef>
              <a:buFont typeface="Symbol"/>
              <a:buChar char=""/>
              <a:tabLst>
                <a:tab pos="469900" algn="l"/>
                <a:tab pos="470534" algn="l"/>
              </a:tabLst>
            </a:pPr>
            <a:r>
              <a:rPr sz="1600" spc="-5" dirty="0">
                <a:latin typeface="Microsoft JhengHei Light" panose="020B0304030504040204" pitchFamily="34" charset="-120"/>
                <a:ea typeface="Microsoft JhengHei Light" panose="020B0304030504040204" pitchFamily="34" charset="-120"/>
                <a:cs typeface="Times New Roman"/>
              </a:rPr>
              <a:t>Microproject</a:t>
            </a:r>
            <a:endParaRPr sz="1600" dirty="0">
              <a:latin typeface="Microsoft JhengHei Light" panose="020B0304030504040204" pitchFamily="34" charset="-120"/>
              <a:ea typeface="Microsoft JhengHei Light" panose="020B0304030504040204" pitchFamily="34" charset="-120"/>
              <a:cs typeface="Times New Roman"/>
            </a:endParaRPr>
          </a:p>
          <a:p>
            <a:pPr marL="469900" indent="-229235">
              <a:lnSpc>
                <a:spcPct val="100000"/>
              </a:lnSpc>
              <a:spcBef>
                <a:spcPts val="180"/>
              </a:spcBef>
              <a:buFont typeface="Symbol"/>
              <a:buChar char=""/>
              <a:tabLst>
                <a:tab pos="469900" algn="l"/>
                <a:tab pos="470534" algn="l"/>
              </a:tabLst>
            </a:pPr>
            <a:r>
              <a:rPr sz="1600" spc="-10" dirty="0">
                <a:latin typeface="Microsoft JhengHei Light" panose="020B0304030504040204" pitchFamily="34" charset="-120"/>
                <a:ea typeface="Microsoft JhengHei Light" panose="020B0304030504040204" pitchFamily="34" charset="-120"/>
                <a:cs typeface="Times New Roman"/>
              </a:rPr>
              <a:t>Weekly</a:t>
            </a:r>
            <a:r>
              <a:rPr sz="1600" spc="-3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report</a:t>
            </a:r>
            <a:endParaRPr sz="1600" dirty="0">
              <a:latin typeface="Microsoft JhengHei Light" panose="020B0304030504040204" pitchFamily="34" charset="-120"/>
              <a:ea typeface="Microsoft JhengHei Light" panose="020B0304030504040204" pitchFamily="34" charset="-120"/>
              <a:cs typeface="Times New Roman"/>
            </a:endParaRPr>
          </a:p>
          <a:p>
            <a:pPr marL="469900" indent="-229235">
              <a:lnSpc>
                <a:spcPct val="100000"/>
              </a:lnSpc>
              <a:spcBef>
                <a:spcPts val="180"/>
              </a:spcBef>
              <a:buFont typeface="Symbol"/>
              <a:buChar char=""/>
              <a:tabLst>
                <a:tab pos="469900" algn="l"/>
                <a:tab pos="470534" algn="l"/>
              </a:tabLst>
            </a:pPr>
            <a:r>
              <a:rPr sz="1600" spc="-5" dirty="0">
                <a:latin typeface="Microsoft JhengHei Light" panose="020B0304030504040204" pitchFamily="34" charset="-120"/>
                <a:ea typeface="Microsoft JhengHei Light" panose="020B0304030504040204" pitchFamily="34" charset="-120"/>
                <a:cs typeface="Times New Roman"/>
              </a:rPr>
              <a:t>Annexure</a:t>
            </a:r>
            <a:r>
              <a:rPr sz="1600" spc="-3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1</a:t>
            </a:r>
            <a:r>
              <a:rPr sz="1600" spc="-5" dirty="0">
                <a:latin typeface="Microsoft JhengHei Light" panose="020B0304030504040204" pitchFamily="34" charset="-120"/>
                <a:ea typeface="Microsoft JhengHei Light" panose="020B0304030504040204" pitchFamily="34" charset="-120"/>
                <a:cs typeface="Times New Roman"/>
              </a:rPr>
              <a:t> and</a:t>
            </a:r>
            <a:r>
              <a:rPr sz="1600" spc="-20" dirty="0">
                <a:latin typeface="Microsoft JhengHei Light" panose="020B0304030504040204" pitchFamily="34" charset="-120"/>
                <a:ea typeface="Microsoft JhengHei Light" panose="020B0304030504040204" pitchFamily="34" charset="-120"/>
                <a:cs typeface="Times New Roman"/>
              </a:rPr>
              <a:t> </a:t>
            </a:r>
            <a:r>
              <a:rPr sz="1600" dirty="0" smtClean="0">
                <a:latin typeface="Microsoft JhengHei Light" panose="020B0304030504040204" pitchFamily="34" charset="-120"/>
                <a:ea typeface="Microsoft JhengHei Light" panose="020B0304030504040204" pitchFamily="34" charset="-120"/>
                <a:cs typeface="Times New Roman"/>
              </a:rPr>
              <a:t>2</a:t>
            </a:r>
            <a:endParaRPr lang="en-US" sz="1600" dirty="0">
              <a:latin typeface="Microsoft JhengHei Light" panose="020B0304030504040204" pitchFamily="34" charset="-120"/>
              <a:ea typeface="Microsoft JhengHei Light" panose="020B0304030504040204" pitchFamily="34" charset="-120"/>
              <a:cs typeface="Times New Roman"/>
            </a:endParaRPr>
          </a:p>
          <a:p>
            <a:pPr marL="469900" indent="-229235">
              <a:lnSpc>
                <a:spcPct val="100000"/>
              </a:lnSpc>
              <a:spcBef>
                <a:spcPts val="180"/>
              </a:spcBef>
              <a:buFont typeface="Symbol"/>
              <a:buChar char=""/>
              <a:tabLst>
                <a:tab pos="469900" algn="l"/>
                <a:tab pos="470534" algn="l"/>
              </a:tabLst>
            </a:pPr>
            <a:endParaRPr lang="en-US" sz="1600" dirty="0" smtClean="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935" y="889381"/>
            <a:ext cx="5333365" cy="7009868"/>
          </a:xfrm>
          <a:prstGeom prst="rect">
            <a:avLst/>
          </a:prstGeom>
        </p:spPr>
        <p:txBody>
          <a:bodyPr vert="horz" wrap="square" lIns="0" tIns="12700" rIns="0" bIns="0" rtlCol="0">
            <a:spAutoFit/>
          </a:bodyPr>
          <a:lstStyle/>
          <a:p>
            <a:pPr marL="240665" algn="ctr">
              <a:lnSpc>
                <a:spcPct val="100000"/>
              </a:lnSpc>
              <a:spcBef>
                <a:spcPts val="180"/>
              </a:spcBef>
              <a:tabLst>
                <a:tab pos="469900" algn="l"/>
                <a:tab pos="470534" algn="l"/>
              </a:tabLst>
            </a:pPr>
            <a:r>
              <a:rPr lang="en-US" sz="2400" b="1" u="sng" dirty="0">
                <a:latin typeface="Microsoft JhengHei Light" panose="020B0304030504040204" pitchFamily="34" charset="-120"/>
                <a:ea typeface="Microsoft JhengHei Light" panose="020B0304030504040204" pitchFamily="34" charset="-120"/>
                <a:cs typeface="Times New Roman"/>
              </a:rPr>
              <a:t>REPORT</a:t>
            </a:r>
          </a:p>
          <a:p>
            <a:pPr>
              <a:lnSpc>
                <a:spcPct val="100000"/>
              </a:lnSpc>
              <a:spcBef>
                <a:spcPts val="30"/>
              </a:spcBef>
            </a:pPr>
            <a:endParaRPr lang="en-US" sz="2000" dirty="0">
              <a:latin typeface="Microsoft JhengHei Light" panose="020B0304030504040204" pitchFamily="34" charset="-120"/>
              <a:ea typeface="Microsoft JhengHei Light" panose="020B0304030504040204" pitchFamily="34" charset="-120"/>
              <a:cs typeface="Times New Roman"/>
            </a:endParaRPr>
          </a:p>
          <a:p>
            <a:pPr marL="12700" marR="1723389" indent="1823085" algn="ctr">
              <a:lnSpc>
                <a:spcPct val="140100"/>
              </a:lnSpc>
            </a:pPr>
            <a:r>
              <a:rPr lang="en-US" sz="1600" b="1" spc="-5" dirty="0">
                <a:latin typeface="Microsoft JhengHei Light" panose="020B0304030504040204" pitchFamily="34" charset="-120"/>
                <a:ea typeface="Microsoft JhengHei Light" panose="020B0304030504040204" pitchFamily="34" charset="-120"/>
                <a:cs typeface="Times New Roman"/>
              </a:rPr>
              <a:t>PART-B:</a:t>
            </a:r>
            <a:r>
              <a:rPr lang="en-US" sz="1600" b="1" spc="-35" dirty="0">
                <a:latin typeface="Microsoft JhengHei Light" panose="020B0304030504040204" pitchFamily="34" charset="-120"/>
                <a:ea typeface="Microsoft JhengHei Light" panose="020B0304030504040204" pitchFamily="34" charset="-120"/>
                <a:cs typeface="Times New Roman"/>
              </a:rPr>
              <a:t> </a:t>
            </a:r>
            <a:r>
              <a:rPr lang="en-US" sz="1600" b="1" dirty="0">
                <a:latin typeface="Microsoft JhengHei Light" panose="020B0304030504040204" pitchFamily="34" charset="-120"/>
                <a:ea typeface="Microsoft JhengHei Light" panose="020B0304030504040204" pitchFamily="34" charset="-120"/>
                <a:cs typeface="Times New Roman"/>
              </a:rPr>
              <a:t>Final</a:t>
            </a:r>
            <a:r>
              <a:rPr lang="en-US" sz="1600" b="1" spc="-35" dirty="0">
                <a:latin typeface="Microsoft JhengHei Light" panose="020B0304030504040204" pitchFamily="34" charset="-120"/>
                <a:ea typeface="Microsoft JhengHei Light" panose="020B0304030504040204" pitchFamily="34" charset="-120"/>
                <a:cs typeface="Times New Roman"/>
              </a:rPr>
              <a:t> </a:t>
            </a:r>
            <a:r>
              <a:rPr lang="en-US" sz="1600" b="1" dirty="0">
                <a:latin typeface="Microsoft JhengHei Light" panose="020B0304030504040204" pitchFamily="34" charset="-120"/>
                <a:ea typeface="Microsoft JhengHei Light" panose="020B0304030504040204" pitchFamily="34" charset="-120"/>
                <a:cs typeface="Times New Roman"/>
              </a:rPr>
              <a:t>Report </a:t>
            </a:r>
            <a:r>
              <a:rPr lang="en-US" sz="1600" b="1" spc="-434" dirty="0">
                <a:latin typeface="Microsoft JhengHei Light" panose="020B0304030504040204" pitchFamily="34" charset="-120"/>
                <a:ea typeface="Microsoft JhengHei Light" panose="020B0304030504040204" pitchFamily="34" charset="-120"/>
                <a:cs typeface="Times New Roman"/>
              </a:rPr>
              <a:t> </a:t>
            </a:r>
            <a:r>
              <a:rPr lang="en-US" sz="1600" b="1" spc="-5" dirty="0">
                <a:latin typeface="Microsoft JhengHei Light" panose="020B0304030504040204" pitchFamily="34" charset="-120"/>
                <a:ea typeface="Microsoft JhengHei Light" panose="020B0304030504040204" pitchFamily="34" charset="-120"/>
                <a:cs typeface="Times New Roman"/>
              </a:rPr>
              <a:t>Title:</a:t>
            </a:r>
            <a:r>
              <a:rPr lang="en-US" sz="1600" b="1" spc="-10" dirty="0">
                <a:latin typeface="Microsoft JhengHei Light" panose="020B0304030504040204" pitchFamily="34" charset="-120"/>
                <a:ea typeface="Microsoft JhengHei Light" panose="020B0304030504040204" pitchFamily="34" charset="-120"/>
                <a:cs typeface="Times New Roman"/>
              </a:rPr>
              <a:t> </a:t>
            </a:r>
            <a:r>
              <a:rPr lang="en-US" sz="1600" b="1" dirty="0">
                <a:latin typeface="Microsoft JhengHei Light" panose="020B0304030504040204" pitchFamily="34" charset="-120"/>
                <a:ea typeface="Microsoft JhengHei Light" panose="020B0304030504040204" pitchFamily="34" charset="-120"/>
                <a:cs typeface="Times New Roman"/>
              </a:rPr>
              <a:t>Report</a:t>
            </a:r>
            <a:r>
              <a:rPr lang="en-US" sz="1600" b="1" spc="-5" dirty="0">
                <a:latin typeface="Microsoft JhengHei Light" panose="020B0304030504040204" pitchFamily="34" charset="-120"/>
                <a:ea typeface="Microsoft JhengHei Light" panose="020B0304030504040204" pitchFamily="34" charset="-120"/>
                <a:cs typeface="Times New Roman"/>
              </a:rPr>
              <a:t> </a:t>
            </a:r>
            <a:r>
              <a:rPr lang="en-US" sz="1600" b="1" dirty="0">
                <a:latin typeface="Microsoft JhengHei Light" panose="020B0304030504040204" pitchFamily="34" charset="-120"/>
                <a:ea typeface="Microsoft JhengHei Light" panose="020B0304030504040204" pitchFamily="34" charset="-120"/>
                <a:cs typeface="Times New Roman"/>
              </a:rPr>
              <a:t>on</a:t>
            </a:r>
            <a:r>
              <a:rPr lang="en-US" sz="1600" b="1" spc="-10" dirty="0">
                <a:latin typeface="Microsoft JhengHei Light" panose="020B0304030504040204" pitchFamily="34" charset="-120"/>
                <a:ea typeface="Microsoft JhengHei Light" panose="020B0304030504040204" pitchFamily="34" charset="-120"/>
                <a:cs typeface="Times New Roman"/>
              </a:rPr>
              <a:t> Photo Diodes</a:t>
            </a:r>
            <a:r>
              <a:rPr lang="en-US" sz="1600" b="1" dirty="0">
                <a:latin typeface="Microsoft JhengHei Light" panose="020B0304030504040204" pitchFamily="34" charset="-120"/>
                <a:ea typeface="Microsoft JhengHei Light" panose="020B0304030504040204" pitchFamily="34" charset="-120"/>
                <a:cs typeface="Times New Roman"/>
              </a:rPr>
              <a:t>.</a:t>
            </a:r>
          </a:p>
          <a:p>
            <a:pPr>
              <a:lnSpc>
                <a:spcPct val="100000"/>
              </a:lnSpc>
            </a:pPr>
            <a:endParaRPr lang="en-US" dirty="0">
              <a:latin typeface="Microsoft JhengHei Light" panose="020B0304030504040204" pitchFamily="34" charset="-120"/>
              <a:ea typeface="Microsoft JhengHei Light" panose="020B0304030504040204" pitchFamily="34" charset="-120"/>
              <a:cs typeface="Times New Roman"/>
            </a:endParaRPr>
          </a:p>
          <a:p>
            <a:pPr marL="241300">
              <a:lnSpc>
                <a:spcPct val="100000"/>
              </a:lnSpc>
              <a:spcBef>
                <a:spcPts val="1639"/>
              </a:spcBef>
            </a:pPr>
            <a:r>
              <a:rPr lang="en-US" sz="1400" dirty="0">
                <a:latin typeface="Microsoft JhengHei Light" panose="020B0304030504040204" pitchFamily="34" charset="-120"/>
                <a:ea typeface="Microsoft JhengHei Light" panose="020B0304030504040204" pitchFamily="34" charset="-120"/>
                <a:cs typeface="Times New Roman"/>
              </a:rPr>
              <a:t>1.</a:t>
            </a:r>
            <a:r>
              <a:rPr lang="en-US" sz="1400" spc="175" dirty="0">
                <a:latin typeface="Microsoft JhengHei Light" panose="020B0304030504040204" pitchFamily="34" charset="-120"/>
                <a:ea typeface="Microsoft JhengHei Light" panose="020B0304030504040204" pitchFamily="34" charset="-120"/>
                <a:cs typeface="Times New Roman"/>
              </a:rPr>
              <a:t> </a:t>
            </a:r>
            <a:r>
              <a:rPr lang="en-US" sz="1600" b="1" spc="-5" dirty="0">
                <a:latin typeface="Microsoft JhengHei Light" panose="020B0304030504040204" pitchFamily="34" charset="-120"/>
                <a:ea typeface="Microsoft JhengHei Light" panose="020B0304030504040204" pitchFamily="34" charset="-120"/>
                <a:cs typeface="Times New Roman"/>
              </a:rPr>
              <a:t>Rationale/Importance</a:t>
            </a:r>
            <a:r>
              <a:rPr lang="en-US" sz="1600" b="1" spc="-25" dirty="0">
                <a:latin typeface="Microsoft JhengHei Light" panose="020B0304030504040204" pitchFamily="34" charset="-120"/>
                <a:ea typeface="Microsoft JhengHei Light" panose="020B0304030504040204" pitchFamily="34" charset="-120"/>
                <a:cs typeface="Times New Roman"/>
              </a:rPr>
              <a:t> </a:t>
            </a:r>
            <a:r>
              <a:rPr lang="en-US" sz="1600" b="1" spc="10" dirty="0">
                <a:latin typeface="Microsoft JhengHei Light" panose="020B0304030504040204" pitchFamily="34" charset="-120"/>
                <a:ea typeface="Microsoft JhengHei Light" panose="020B0304030504040204" pitchFamily="34" charset="-120"/>
                <a:cs typeface="Times New Roman"/>
              </a:rPr>
              <a:t>of</a:t>
            </a:r>
            <a:r>
              <a:rPr lang="en-US" sz="1600" b="1" spc="-25" dirty="0">
                <a:latin typeface="Microsoft JhengHei Light" panose="020B0304030504040204" pitchFamily="34" charset="-120"/>
                <a:ea typeface="Microsoft JhengHei Light" panose="020B0304030504040204" pitchFamily="34" charset="-120"/>
                <a:cs typeface="Times New Roman"/>
              </a:rPr>
              <a:t> </a:t>
            </a:r>
            <a:r>
              <a:rPr lang="en-US" sz="1600" b="1" spc="-5" dirty="0" err="1">
                <a:latin typeface="Microsoft JhengHei Light" panose="020B0304030504040204" pitchFamily="34" charset="-120"/>
                <a:ea typeface="Microsoft JhengHei Light" panose="020B0304030504040204" pitchFamily="34" charset="-120"/>
                <a:cs typeface="Times New Roman"/>
              </a:rPr>
              <a:t>microproject</a:t>
            </a:r>
            <a:r>
              <a:rPr lang="en-US" sz="1600" b="1" spc="-5" dirty="0">
                <a:latin typeface="Microsoft JhengHei Light" panose="020B0304030504040204" pitchFamily="34" charset="-120"/>
                <a:ea typeface="Microsoft JhengHei Light" panose="020B0304030504040204" pitchFamily="34" charset="-120"/>
                <a:cs typeface="Times New Roman"/>
              </a:rPr>
              <a:t>:</a:t>
            </a:r>
            <a:endParaRPr lang="en-US" dirty="0">
              <a:latin typeface="Microsoft JhengHei Light" panose="020B0304030504040204" pitchFamily="34" charset="-120"/>
              <a:ea typeface="Microsoft JhengHei Light" panose="020B0304030504040204" pitchFamily="34" charset="-120"/>
              <a:cs typeface="Times New Roman"/>
            </a:endParaRPr>
          </a:p>
          <a:p>
            <a:pPr marL="285750" indent="-285750">
              <a:lnSpc>
                <a:spcPct val="100000"/>
              </a:lnSpc>
              <a:spcBef>
                <a:spcPts val="35"/>
              </a:spcBef>
              <a:buFont typeface="Arial" panose="020B0604020202020204" pitchFamily="34" charset="0"/>
              <a:buChar char="•"/>
            </a:pPr>
            <a:endParaRPr lang="en-US" sz="1400" dirty="0">
              <a:latin typeface="Microsoft JhengHei Light" panose="020B0304030504040204" pitchFamily="34" charset="-120"/>
              <a:ea typeface="Microsoft JhengHei Light" panose="020B0304030504040204" pitchFamily="34" charset="-120"/>
              <a:cs typeface="Times New Roman"/>
            </a:endParaRPr>
          </a:p>
          <a:p>
            <a:pPr marL="755650" marR="5080" indent="-285750">
              <a:lnSpc>
                <a:spcPct val="102899"/>
              </a:lnSpc>
              <a:spcBef>
                <a:spcPts val="5"/>
              </a:spcBef>
              <a:buFont typeface="Arial" panose="020B0604020202020204" pitchFamily="34" charset="0"/>
              <a:buChar char="•"/>
            </a:pPr>
            <a:r>
              <a:rPr lang="en-US" sz="1600" spc="-5" dirty="0">
                <a:latin typeface="Microsoft JhengHei Light" panose="020B0304030504040204" pitchFamily="34" charset="-120"/>
                <a:ea typeface="Microsoft JhengHei Light" panose="020B0304030504040204" pitchFamily="34" charset="-120"/>
                <a:cs typeface="Times New Roman"/>
              </a:rPr>
              <a:t>It helps</a:t>
            </a:r>
            <a:r>
              <a:rPr lang="en-US" sz="1600" dirty="0">
                <a:latin typeface="Microsoft JhengHei Light" panose="020B0304030504040204" pitchFamily="34" charset="-120"/>
                <a:ea typeface="Microsoft JhengHei Light" panose="020B0304030504040204" pitchFamily="34" charset="-120"/>
                <a:cs typeface="Times New Roman"/>
              </a:rPr>
              <a:t> </a:t>
            </a:r>
            <a:r>
              <a:rPr lang="en-US" sz="1600" spc="-5" dirty="0">
                <a:latin typeface="Microsoft JhengHei Light" panose="020B0304030504040204" pitchFamily="34" charset="-120"/>
                <a:ea typeface="Microsoft JhengHei Light" panose="020B0304030504040204" pitchFamily="34" charset="-120"/>
                <a:cs typeface="Times New Roman"/>
              </a:rPr>
              <a:t>us</a:t>
            </a:r>
            <a:r>
              <a:rPr lang="en-US" sz="1600" dirty="0">
                <a:latin typeface="Microsoft JhengHei Light" panose="020B0304030504040204" pitchFamily="34" charset="-120"/>
                <a:ea typeface="Microsoft JhengHei Light" panose="020B0304030504040204" pitchFamily="34" charset="-120"/>
                <a:cs typeface="Times New Roman"/>
              </a:rPr>
              <a:t> to know</a:t>
            </a:r>
            <a:r>
              <a:rPr lang="en-US" sz="1600" spc="-10" dirty="0">
                <a:latin typeface="Microsoft JhengHei Light" panose="020B0304030504040204" pitchFamily="34" charset="-120"/>
                <a:ea typeface="Microsoft JhengHei Light" panose="020B0304030504040204" pitchFamily="34" charset="-120"/>
                <a:cs typeface="Times New Roman"/>
              </a:rPr>
              <a:t> </a:t>
            </a:r>
            <a:r>
              <a:rPr lang="en-US" sz="1600" spc="-5" dirty="0">
                <a:latin typeface="Microsoft JhengHei Light" panose="020B0304030504040204" pitchFamily="34" charset="-120"/>
                <a:ea typeface="Microsoft JhengHei Light" panose="020B0304030504040204" pitchFamily="34" charset="-120"/>
                <a:cs typeface="Times New Roman"/>
              </a:rPr>
              <a:t>about</a:t>
            </a:r>
            <a:r>
              <a:rPr lang="en-US" sz="1600" dirty="0">
                <a:latin typeface="Microsoft JhengHei Light" panose="020B0304030504040204" pitchFamily="34" charset="-120"/>
                <a:ea typeface="Microsoft JhengHei Light" panose="020B0304030504040204" pitchFamily="34" charset="-120"/>
                <a:cs typeface="Times New Roman"/>
              </a:rPr>
              <a:t> </a:t>
            </a:r>
            <a:r>
              <a:rPr lang="en-US" sz="1600" spc="-10" dirty="0">
                <a:latin typeface="Microsoft JhengHei Light" panose="020B0304030504040204" pitchFamily="34" charset="-120"/>
                <a:ea typeface="Microsoft JhengHei Light" panose="020B0304030504040204" pitchFamily="34" charset="-120"/>
                <a:cs typeface="Times New Roman"/>
              </a:rPr>
              <a:t>what</a:t>
            </a:r>
            <a:r>
              <a:rPr lang="en-US" sz="1600" dirty="0">
                <a:latin typeface="Microsoft JhengHei Light" panose="020B0304030504040204" pitchFamily="34" charset="-120"/>
                <a:ea typeface="Microsoft JhengHei Light" panose="020B0304030504040204" pitchFamily="34" charset="-120"/>
                <a:cs typeface="Times New Roman"/>
              </a:rPr>
              <a:t> are</a:t>
            </a:r>
            <a:r>
              <a:rPr lang="en-US" sz="1600" spc="-15" dirty="0">
                <a:latin typeface="Microsoft JhengHei Light" panose="020B0304030504040204" pitchFamily="34" charset="-120"/>
                <a:ea typeface="Microsoft JhengHei Light" panose="020B0304030504040204" pitchFamily="34" charset="-120"/>
                <a:cs typeface="Times New Roman"/>
              </a:rPr>
              <a:t> </a:t>
            </a:r>
            <a:r>
              <a:rPr lang="en-US" sz="1600" spc="-5" dirty="0">
                <a:latin typeface="Microsoft JhengHei Light" panose="020B0304030504040204" pitchFamily="34" charset="-120"/>
                <a:ea typeface="Microsoft JhengHei Light" panose="020B0304030504040204" pitchFamily="34" charset="-120"/>
                <a:cs typeface="Times New Roman"/>
              </a:rPr>
              <a:t>photo diodes, their</a:t>
            </a:r>
            <a:r>
              <a:rPr lang="en-US" sz="1600" spc="-10" dirty="0">
                <a:latin typeface="Microsoft JhengHei Light" panose="020B0304030504040204" pitchFamily="34" charset="-120"/>
                <a:ea typeface="Microsoft JhengHei Light" panose="020B0304030504040204" pitchFamily="34" charset="-120"/>
                <a:cs typeface="Times New Roman"/>
              </a:rPr>
              <a:t> </a:t>
            </a:r>
            <a:r>
              <a:rPr lang="en-US" sz="1600" dirty="0">
                <a:latin typeface="Microsoft JhengHei Light" panose="020B0304030504040204" pitchFamily="34" charset="-120"/>
                <a:ea typeface="Microsoft JhengHei Light" panose="020B0304030504040204" pitchFamily="34" charset="-120"/>
                <a:cs typeface="Times New Roman"/>
              </a:rPr>
              <a:t>purpose, </a:t>
            </a:r>
            <a:r>
              <a:rPr lang="en-US" sz="1600" spc="-385" dirty="0">
                <a:latin typeface="Microsoft JhengHei Light" panose="020B0304030504040204" pitchFamily="34" charset="-120"/>
                <a:ea typeface="Microsoft JhengHei Light" panose="020B0304030504040204" pitchFamily="34" charset="-120"/>
                <a:cs typeface="Times New Roman"/>
              </a:rPr>
              <a:t> </a:t>
            </a:r>
            <a:r>
              <a:rPr lang="en-US" sz="1600" spc="-5" dirty="0">
                <a:latin typeface="Microsoft JhengHei Light" panose="020B0304030504040204" pitchFamily="34" charset="-120"/>
                <a:ea typeface="Microsoft JhengHei Light" panose="020B0304030504040204" pitchFamily="34" charset="-120"/>
                <a:cs typeface="Times New Roman"/>
              </a:rPr>
              <a:t>description </a:t>
            </a:r>
            <a:r>
              <a:rPr lang="en-US" sz="1600" spc="-10" dirty="0">
                <a:latin typeface="Microsoft JhengHei Light" panose="020B0304030504040204" pitchFamily="34" charset="-120"/>
                <a:ea typeface="Microsoft JhengHei Light" panose="020B0304030504040204" pitchFamily="34" charset="-120"/>
                <a:cs typeface="Times New Roman"/>
              </a:rPr>
              <a:t>was</a:t>
            </a:r>
            <a:r>
              <a:rPr lang="en-US" sz="1600" dirty="0">
                <a:latin typeface="Microsoft JhengHei Light" panose="020B0304030504040204" pitchFamily="34" charset="-120"/>
                <a:ea typeface="Microsoft JhengHei Light" panose="020B0304030504040204" pitchFamily="34" charset="-120"/>
                <a:cs typeface="Times New Roman"/>
              </a:rPr>
              <a:t> </a:t>
            </a:r>
            <a:r>
              <a:rPr lang="en-US" sz="1600" spc="-5" dirty="0">
                <a:latin typeface="Microsoft JhengHei Light" panose="020B0304030504040204" pitchFamily="34" charset="-120"/>
                <a:ea typeface="Microsoft JhengHei Light" panose="020B0304030504040204" pitchFamily="34" charset="-120"/>
                <a:cs typeface="Times New Roman"/>
              </a:rPr>
              <a:t>studied</a:t>
            </a:r>
            <a:r>
              <a:rPr lang="en-US" sz="1600" dirty="0">
                <a:latin typeface="Microsoft JhengHei Light" panose="020B0304030504040204" pitchFamily="34" charset="-120"/>
                <a:ea typeface="Microsoft JhengHei Light" panose="020B0304030504040204" pitchFamily="34" charset="-120"/>
                <a:cs typeface="Times New Roman"/>
              </a:rPr>
              <a:t> in </a:t>
            </a:r>
            <a:r>
              <a:rPr lang="en-US" sz="1600" spc="-5" dirty="0">
                <a:latin typeface="Microsoft JhengHei Light" panose="020B0304030504040204" pitchFamily="34" charset="-120"/>
                <a:ea typeface="Microsoft JhengHei Light" panose="020B0304030504040204" pitchFamily="34" charset="-120"/>
                <a:cs typeface="Times New Roman"/>
              </a:rPr>
              <a:t>detail</a:t>
            </a:r>
            <a:r>
              <a:rPr lang="en-US" sz="1600" spc="-5" dirty="0" smtClean="0">
                <a:latin typeface="Microsoft JhengHei Light" panose="020B0304030504040204" pitchFamily="34" charset="-120"/>
                <a:ea typeface="Microsoft JhengHei Light" panose="020B0304030504040204" pitchFamily="34" charset="-120"/>
                <a:cs typeface="Times New Roman"/>
              </a:rPr>
              <a:t>.</a:t>
            </a:r>
            <a:endParaRPr lang="en-US" spc="-5" dirty="0" smtClean="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100"/>
              </a:spcBef>
              <a:buAutoNum type="arabicPeriod" startAt="2"/>
              <a:tabLst>
                <a:tab pos="241300" algn="l"/>
              </a:tabLst>
            </a:pPr>
            <a:endParaRPr lang="en-US" sz="1600" spc="-5"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spcBef>
                <a:spcPts val="100"/>
              </a:spcBef>
              <a:buAutoNum type="arabicPeriod" startAt="2"/>
              <a:tabLst>
                <a:tab pos="241300" algn="l"/>
              </a:tabLst>
            </a:pPr>
            <a:r>
              <a:rPr sz="1600" b="1" spc="-5" dirty="0" smtClean="0">
                <a:latin typeface="Microsoft JhengHei Light" panose="020B0304030504040204" pitchFamily="34" charset="-120"/>
                <a:ea typeface="Microsoft JhengHei Light" panose="020B0304030504040204" pitchFamily="34" charset="-120"/>
                <a:cs typeface="Times New Roman"/>
              </a:rPr>
              <a:t>Aims</a:t>
            </a:r>
            <a:r>
              <a:rPr sz="1600" b="1" spc="-20" dirty="0" smtClean="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r>
              <a:rPr sz="1600" b="1" spc="-25"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the</a:t>
            </a:r>
            <a:r>
              <a:rPr sz="1600" b="1" spc="-3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microproject:</a:t>
            </a:r>
            <a:endParaRPr sz="1600" b="1" dirty="0">
              <a:latin typeface="Microsoft JhengHei Light" panose="020B0304030504040204" pitchFamily="34" charset="-120"/>
              <a:ea typeface="Microsoft JhengHei Light" panose="020B0304030504040204" pitchFamily="34" charset="-120"/>
              <a:cs typeface="Times New Roman"/>
            </a:endParaRPr>
          </a:p>
          <a:p>
            <a:pPr marL="527050" marR="484505" indent="-285750">
              <a:lnSpc>
                <a:spcPts val="2000"/>
              </a:lnSpc>
              <a:spcBef>
                <a:spcPts val="55"/>
              </a:spcBef>
              <a:buFont typeface="Arial" panose="020B0604020202020204" pitchFamily="34" charset="0"/>
              <a:buChar char="•"/>
            </a:pPr>
            <a:r>
              <a:rPr sz="1600" dirty="0">
                <a:latin typeface="Microsoft JhengHei Light" panose="020B0304030504040204" pitchFamily="34" charset="-120"/>
                <a:ea typeface="Microsoft JhengHei Light" panose="020B0304030504040204" pitchFamily="34" charset="-120"/>
                <a:cs typeface="Times New Roman"/>
              </a:rPr>
              <a:t>To</a:t>
            </a:r>
            <a:r>
              <a:rPr sz="1600" spc="-5" dirty="0">
                <a:latin typeface="Microsoft JhengHei Light" panose="020B0304030504040204" pitchFamily="34" charset="-120"/>
                <a:ea typeface="Microsoft JhengHei Light" panose="020B0304030504040204" pitchFamily="34" charset="-120"/>
                <a:cs typeface="Times New Roman"/>
              </a:rPr>
              <a:t> get</a:t>
            </a:r>
            <a:r>
              <a:rPr sz="1600"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detailed</a:t>
            </a:r>
            <a:r>
              <a:rPr sz="1600" dirty="0">
                <a:latin typeface="Microsoft JhengHei Light" panose="020B0304030504040204" pitchFamily="34" charset="-120"/>
                <a:ea typeface="Microsoft JhengHei Light" panose="020B0304030504040204" pitchFamily="34" charset="-120"/>
                <a:cs typeface="Times New Roman"/>
              </a:rPr>
              <a:t> knowledge</a:t>
            </a:r>
            <a:r>
              <a:rPr sz="1600" spc="-1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of</a:t>
            </a:r>
            <a:r>
              <a:rPr sz="1600" spc="-1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formal</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events</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and</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customs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observed</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in</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various</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religions</a:t>
            </a:r>
            <a:r>
              <a:rPr sz="1600" dirty="0">
                <a:latin typeface="Microsoft JhengHei Light" panose="020B0304030504040204" pitchFamily="34" charset="-120"/>
                <a:ea typeface="Microsoft JhengHei Light" panose="020B0304030504040204" pitchFamily="34" charset="-120"/>
                <a:cs typeface="Times New Roman"/>
              </a:rPr>
              <a:t> </a:t>
            </a:r>
            <a:r>
              <a:rPr sz="1600" spc="-10" dirty="0" smtClean="0">
                <a:latin typeface="Microsoft JhengHei Light" panose="020B0304030504040204" pitchFamily="34" charset="-120"/>
                <a:ea typeface="Microsoft JhengHei Light" panose="020B0304030504040204" pitchFamily="34" charset="-120"/>
                <a:cs typeface="Times New Roman"/>
              </a:rPr>
              <a:t>was</a:t>
            </a:r>
            <a:r>
              <a:rPr sz="1600" dirty="0" smtClean="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studied.</a:t>
            </a:r>
            <a:endParaRPr sz="1600" dirty="0">
              <a:latin typeface="Microsoft JhengHei Light" panose="020B0304030504040204" pitchFamily="34" charset="-120"/>
              <a:ea typeface="Microsoft JhengHei Light" panose="020B0304030504040204" pitchFamily="34" charset="-120"/>
              <a:cs typeface="Times New Roman"/>
            </a:endParaRPr>
          </a:p>
          <a:p>
            <a:pPr marL="527050" indent="-285750">
              <a:lnSpc>
                <a:spcPts val="1895"/>
              </a:lnSpc>
              <a:buFont typeface="Arial" panose="020B0604020202020204" pitchFamily="34" charset="0"/>
              <a:buChar char="•"/>
            </a:pPr>
            <a:r>
              <a:rPr sz="1600" dirty="0">
                <a:latin typeface="Microsoft JhengHei Light" panose="020B0304030504040204" pitchFamily="34" charset="-120"/>
                <a:ea typeface="Microsoft JhengHei Light" panose="020B0304030504040204" pitchFamily="34" charset="-120"/>
                <a:cs typeface="Times New Roman"/>
              </a:rPr>
              <a:t>Some</a:t>
            </a:r>
            <a:r>
              <a:rPr sz="1600" spc="-2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iconic</a:t>
            </a:r>
            <a:r>
              <a:rPr sz="1600" spc="-2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moments </a:t>
            </a:r>
            <a:r>
              <a:rPr sz="1600" spc="-10" dirty="0">
                <a:latin typeface="Microsoft JhengHei Light" panose="020B0304030504040204" pitchFamily="34" charset="-120"/>
                <a:ea typeface="Microsoft JhengHei Light" panose="020B0304030504040204" pitchFamily="34" charset="-120"/>
                <a:cs typeface="Times New Roman"/>
              </a:rPr>
              <a:t>were</a:t>
            </a:r>
            <a:r>
              <a:rPr sz="1600" spc="-20"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viewed.</a:t>
            </a:r>
          </a:p>
          <a:p>
            <a:pPr>
              <a:lnSpc>
                <a:spcPct val="100000"/>
              </a:lnSpc>
              <a:spcBef>
                <a:spcPts val="40"/>
              </a:spcBef>
            </a:pPr>
            <a:endParaRPr sz="175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buAutoNum type="arabicPeriod" startAt="3"/>
              <a:tabLst>
                <a:tab pos="241300" algn="l"/>
              </a:tabLst>
            </a:pPr>
            <a:r>
              <a:rPr sz="1600" b="1" spc="-5" dirty="0">
                <a:latin typeface="Microsoft JhengHei Light" panose="020B0304030504040204" pitchFamily="34" charset="-120"/>
                <a:ea typeface="Microsoft JhengHei Light" panose="020B0304030504040204" pitchFamily="34" charset="-120"/>
                <a:cs typeface="Times New Roman"/>
              </a:rPr>
              <a:t>Course</a:t>
            </a:r>
            <a:r>
              <a:rPr sz="1600" b="1" spc="-25"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outcomes</a:t>
            </a:r>
            <a:r>
              <a:rPr sz="1600" b="1" spc="-2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achieved:</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30"/>
              </a:spcBef>
              <a:buFont typeface="Times New Roman"/>
              <a:buAutoNum type="arabicPeriod" startAt="3"/>
            </a:pPr>
            <a:endParaRPr sz="1850" dirty="0">
              <a:latin typeface="Microsoft JhengHei Light" panose="020B0304030504040204" pitchFamily="34" charset="-120"/>
              <a:ea typeface="Microsoft JhengHei Light" panose="020B0304030504040204" pitchFamily="34" charset="-120"/>
              <a:cs typeface="Times New Roman"/>
            </a:endParaRPr>
          </a:p>
          <a:p>
            <a:pPr marL="698500" lvl="1" indent="-228600">
              <a:lnSpc>
                <a:spcPct val="100000"/>
              </a:lnSpc>
              <a:buFont typeface="Symbol"/>
              <a:buChar char=""/>
              <a:tabLst>
                <a:tab pos="697865" algn="l"/>
                <a:tab pos="698500" algn="l"/>
              </a:tabLst>
            </a:pPr>
            <a:r>
              <a:rPr sz="1600" spc="-5" dirty="0">
                <a:latin typeface="Microsoft JhengHei Light" panose="020B0304030504040204" pitchFamily="34" charset="-120"/>
                <a:ea typeface="Microsoft JhengHei Light" panose="020B0304030504040204" pitchFamily="34" charset="-120"/>
                <a:cs typeface="Times New Roman"/>
              </a:rPr>
              <a:t>Formulate</a:t>
            </a:r>
            <a:r>
              <a:rPr sz="1600" spc="-20"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grammatical</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correct</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sentences.</a:t>
            </a:r>
            <a:endParaRPr sz="1600" dirty="0">
              <a:latin typeface="Microsoft JhengHei Light" panose="020B0304030504040204" pitchFamily="34" charset="-120"/>
              <a:ea typeface="Microsoft JhengHei Light" panose="020B0304030504040204" pitchFamily="34" charset="-120"/>
              <a:cs typeface="Times New Roman"/>
            </a:endParaRPr>
          </a:p>
          <a:p>
            <a:pPr marL="698500" lvl="1" indent="-228600">
              <a:lnSpc>
                <a:spcPct val="100000"/>
              </a:lnSpc>
              <a:spcBef>
                <a:spcPts val="180"/>
              </a:spcBef>
              <a:buFont typeface="Symbol"/>
              <a:buChar char=""/>
              <a:tabLst>
                <a:tab pos="697865" algn="l"/>
                <a:tab pos="698500" algn="l"/>
              </a:tabLst>
            </a:pPr>
            <a:r>
              <a:rPr sz="1600" spc="-5" dirty="0">
                <a:latin typeface="Microsoft JhengHei Light" panose="020B0304030504040204" pitchFamily="34" charset="-120"/>
                <a:ea typeface="Microsoft JhengHei Light" panose="020B0304030504040204" pitchFamily="34" charset="-120"/>
                <a:cs typeface="Times New Roman"/>
              </a:rPr>
              <a:t>Summarize</a:t>
            </a:r>
            <a:r>
              <a:rPr sz="1600" spc="-4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reports</a:t>
            </a:r>
            <a:endParaRPr sz="1600" dirty="0">
              <a:latin typeface="Microsoft JhengHei Light" panose="020B0304030504040204" pitchFamily="34" charset="-120"/>
              <a:ea typeface="Microsoft JhengHei Light" panose="020B0304030504040204" pitchFamily="34" charset="-120"/>
              <a:cs typeface="Times New Roman"/>
            </a:endParaRPr>
          </a:p>
          <a:p>
            <a:pPr marL="698500" lvl="1" indent="-228600">
              <a:lnSpc>
                <a:spcPct val="100000"/>
              </a:lnSpc>
              <a:spcBef>
                <a:spcPts val="180"/>
              </a:spcBef>
              <a:buFont typeface="Symbol"/>
              <a:buChar char=""/>
              <a:tabLst>
                <a:tab pos="697865" algn="l"/>
                <a:tab pos="698500" algn="l"/>
              </a:tabLst>
            </a:pPr>
            <a:r>
              <a:rPr sz="1600" spc="-5" dirty="0">
                <a:latin typeface="Microsoft JhengHei Light" panose="020B0304030504040204" pitchFamily="34" charset="-120"/>
                <a:ea typeface="Microsoft JhengHei Light" panose="020B0304030504040204" pitchFamily="34" charset="-120"/>
                <a:cs typeface="Times New Roman"/>
              </a:rPr>
              <a:t>Use</a:t>
            </a:r>
            <a:r>
              <a:rPr sz="1600" spc="-2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relevant words</a:t>
            </a:r>
            <a:r>
              <a:rPr sz="1600" spc="-10" dirty="0">
                <a:latin typeface="Microsoft JhengHei Light" panose="020B0304030504040204" pitchFamily="34" charset="-120"/>
                <a:ea typeface="Microsoft JhengHei Light" panose="020B0304030504040204" pitchFamily="34" charset="-120"/>
                <a:cs typeface="Times New Roman"/>
              </a:rPr>
              <a:t> as</a:t>
            </a:r>
            <a:r>
              <a:rPr sz="1600" spc="-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per</a:t>
            </a:r>
            <a:r>
              <a:rPr sz="1600" spc="-1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the </a:t>
            </a:r>
            <a:r>
              <a:rPr sz="1600" spc="-5" dirty="0">
                <a:latin typeface="Microsoft JhengHei Light" panose="020B0304030504040204" pitchFamily="34" charset="-120"/>
                <a:ea typeface="Microsoft JhengHei Light" panose="020B0304030504040204" pitchFamily="34" charset="-120"/>
                <a:cs typeface="Times New Roman"/>
              </a:rPr>
              <a:t>context</a:t>
            </a:r>
            <a:endParaRPr sz="1600" dirty="0">
              <a:latin typeface="Microsoft JhengHei Light" panose="020B0304030504040204" pitchFamily="34" charset="-120"/>
              <a:ea typeface="Microsoft JhengHei Light" panose="020B0304030504040204" pitchFamily="34" charset="-120"/>
              <a:cs typeface="Times New Roman"/>
            </a:endParaRPr>
          </a:p>
          <a:p>
            <a:pPr marL="698500" marR="5080" lvl="1" indent="-228600">
              <a:lnSpc>
                <a:spcPct val="104299"/>
              </a:lnSpc>
              <a:spcBef>
                <a:spcPts val="100"/>
              </a:spcBef>
              <a:buFont typeface="Symbol"/>
              <a:buChar char=""/>
              <a:tabLst>
                <a:tab pos="697865" algn="l"/>
                <a:tab pos="698500" algn="l"/>
              </a:tabLst>
            </a:pPr>
            <a:r>
              <a:rPr sz="1600" spc="-5" dirty="0">
                <a:latin typeface="Microsoft JhengHei Light" panose="020B0304030504040204" pitchFamily="34" charset="-120"/>
                <a:ea typeface="Microsoft JhengHei Light" panose="020B0304030504040204" pitchFamily="34" charset="-120"/>
                <a:cs typeface="Times New Roman"/>
              </a:rPr>
              <a:t>Deliver prepared </a:t>
            </a:r>
            <a:r>
              <a:rPr lang="en-US" sz="1600" spc="-5" dirty="0" smtClean="0">
                <a:latin typeface="Microsoft JhengHei Light" panose="020B0304030504040204" pitchFamily="34" charset="-120"/>
                <a:ea typeface="Microsoft JhengHei Light" panose="020B0304030504040204" pitchFamily="34" charset="-120"/>
                <a:cs typeface="Times New Roman"/>
              </a:rPr>
              <a:t>PPT</a:t>
            </a:r>
            <a:r>
              <a:rPr sz="1600" spc="-5" dirty="0" smtClean="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to </a:t>
            </a:r>
            <a:r>
              <a:rPr sz="1600" spc="-5" dirty="0">
                <a:latin typeface="Microsoft JhengHei Light" panose="020B0304030504040204" pitchFamily="34" charset="-120"/>
                <a:ea typeface="Microsoft JhengHei Light" panose="020B0304030504040204" pitchFamily="34" charset="-120"/>
                <a:cs typeface="Times New Roman"/>
              </a:rPr>
              <a:t>express </a:t>
            </a:r>
            <a:r>
              <a:rPr lang="en-US" sz="1600" spc="-5" dirty="0" smtClean="0">
                <a:latin typeface="Microsoft JhengHei Light" panose="020B0304030504040204" pitchFamily="34" charset="-120"/>
                <a:ea typeface="Microsoft JhengHei Light" panose="020B0304030504040204" pitchFamily="34" charset="-120"/>
                <a:cs typeface="Times New Roman"/>
              </a:rPr>
              <a:t>information about photo diodes.</a:t>
            </a:r>
          </a:p>
          <a:p>
            <a:pPr marL="698500" marR="5080" lvl="1" indent="-228600">
              <a:lnSpc>
                <a:spcPct val="104299"/>
              </a:lnSpc>
              <a:spcBef>
                <a:spcPts val="100"/>
              </a:spcBef>
              <a:buFont typeface="Symbol"/>
              <a:buChar char=""/>
              <a:tabLst>
                <a:tab pos="697865" algn="l"/>
                <a:tab pos="698500" algn="l"/>
              </a:tabLst>
            </a:pPr>
            <a:endParaRPr sz="1600" dirty="0">
              <a:latin typeface="Microsoft JhengHei Light" panose="020B0304030504040204" pitchFamily="34" charset="-120"/>
              <a:ea typeface="Microsoft JhengHei Light" panose="020B0304030504040204" pitchFamily="34" charset="-120"/>
              <a:cs typeface="Times New Roman"/>
            </a:endParaRPr>
          </a:p>
          <a:p>
            <a:pPr marL="755650" indent="-285750">
              <a:lnSpc>
                <a:spcPct val="100000"/>
              </a:lnSpc>
              <a:spcBef>
                <a:spcPts val="55"/>
              </a:spcBef>
              <a:buClr>
                <a:srgbClr val="000000"/>
              </a:buClr>
              <a:buFont typeface="Arial" panose="020B0604020202020204" pitchFamily="34" charset="0"/>
              <a:buChar char="•"/>
              <a:tabLst>
                <a:tab pos="697865" algn="l"/>
                <a:tab pos="698500" algn="l"/>
              </a:tabLst>
            </a:pPr>
            <a:endParaRPr sz="1750" b="1"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42" y="427736"/>
            <a:ext cx="6806565" cy="6432530"/>
          </a:xfrm>
        </p:spPr>
        <p:txBody>
          <a:bodyPr/>
          <a:lstStyle/>
          <a:p>
            <a:pPr marL="241300" indent="-228600">
              <a:lnSpc>
                <a:spcPct val="100000"/>
              </a:lnSpc>
              <a:spcBef>
                <a:spcPts val="55"/>
              </a:spcBef>
              <a:buAutoNum type="arabicPeriod" startAt="3"/>
              <a:tabLst>
                <a:tab pos="241300" algn="l"/>
              </a:tabLst>
            </a:pPr>
            <a:r>
              <a:rPr lang="en-US" b="1" spc="-5" dirty="0">
                <a:latin typeface="Microsoft JhengHei Light" panose="020B0304030504040204" pitchFamily="34" charset="-120"/>
                <a:ea typeface="Microsoft JhengHei Light" panose="020B0304030504040204" pitchFamily="34" charset="-120"/>
                <a:cs typeface="Times New Roman"/>
              </a:rPr>
              <a:t>Literature</a:t>
            </a:r>
            <a:r>
              <a:rPr lang="en-US" b="1" dirty="0">
                <a:latin typeface="Microsoft JhengHei Light" panose="020B0304030504040204" pitchFamily="34" charset="-120"/>
                <a:ea typeface="Microsoft JhengHei Light" panose="020B0304030504040204" pitchFamily="34" charset="-120"/>
                <a:cs typeface="Times New Roman"/>
              </a:rPr>
              <a:t> </a:t>
            </a:r>
            <a:r>
              <a:rPr lang="en-US" b="1" spc="-5" dirty="0">
                <a:latin typeface="Microsoft JhengHei Light" panose="020B0304030504040204" pitchFamily="34" charset="-120"/>
                <a:ea typeface="Microsoft JhengHei Light" panose="020B0304030504040204" pitchFamily="34" charset="-120"/>
                <a:cs typeface="Times New Roman"/>
              </a:rPr>
              <a:t>review(Websites/resources</a:t>
            </a:r>
            <a:r>
              <a:rPr lang="en-US" b="1" spc="-10" dirty="0">
                <a:latin typeface="Microsoft JhengHei Light" panose="020B0304030504040204" pitchFamily="34" charset="-120"/>
                <a:ea typeface="Microsoft JhengHei Light" panose="020B0304030504040204" pitchFamily="34" charset="-120"/>
                <a:cs typeface="Times New Roman"/>
              </a:rPr>
              <a:t> </a:t>
            </a:r>
            <a:r>
              <a:rPr lang="en-US" b="1" spc="-5" dirty="0">
                <a:latin typeface="Microsoft JhengHei Light" panose="020B0304030504040204" pitchFamily="34" charset="-120"/>
                <a:ea typeface="Microsoft JhengHei Light" panose="020B0304030504040204" pitchFamily="34" charset="-120"/>
                <a:cs typeface="Times New Roman"/>
              </a:rPr>
              <a:t>cited):</a:t>
            </a:r>
            <a:r>
              <a:rPr lang="en-US" b="1" dirty="0">
                <a:latin typeface="Microsoft JhengHei Light" panose="020B0304030504040204" pitchFamily="34" charset="-120"/>
                <a:ea typeface="Microsoft JhengHei Light" panose="020B0304030504040204" pitchFamily="34" charset="-120"/>
                <a:cs typeface="Times New Roman"/>
              </a:rPr>
              <a:t/>
            </a:r>
            <a:br>
              <a:rPr lang="en-US" b="1" dirty="0">
                <a:latin typeface="Microsoft JhengHei Light" panose="020B0304030504040204" pitchFamily="34" charset="-120"/>
                <a:ea typeface="Microsoft JhengHei Light" panose="020B0304030504040204" pitchFamily="34" charset="-120"/>
                <a:cs typeface="Times New Roman"/>
              </a:rPr>
            </a:br>
            <a:r>
              <a:rPr lang="en-US" sz="2000" dirty="0">
                <a:latin typeface="Microsoft JhengHei Light" panose="020B0304030504040204" pitchFamily="34" charset="-120"/>
                <a:ea typeface="Microsoft JhengHei Light" panose="020B0304030504040204" pitchFamily="34" charset="-120"/>
                <a:cs typeface="Times New Roman"/>
              </a:rPr>
              <a:t/>
            </a:r>
            <a:br>
              <a:rPr lang="en-US" sz="2000" dirty="0">
                <a:latin typeface="Microsoft JhengHei Light" panose="020B0304030504040204" pitchFamily="34" charset="-120"/>
                <a:ea typeface="Microsoft JhengHei Light" panose="020B0304030504040204" pitchFamily="34" charset="-120"/>
                <a:cs typeface="Times New Roman"/>
              </a:rPr>
            </a:b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dirty="0">
                <a:hlinkClick r:id="rId2"/>
              </a:rPr>
              <a:t>Photodiode : Construction, Types, Working &amp; Its Applications (elprocus.com)</a:t>
            </a:r>
            <a:r>
              <a:rPr lang="en-US" dirty="0"/>
              <a:t/>
            </a:r>
            <a:br>
              <a:rPr lang="en-US" dirty="0"/>
            </a:br>
            <a:r>
              <a:rPr lang="en-US" u="sng" spc="-5" dirty="0">
                <a:solidFill>
                  <a:srgbClr val="0462C1"/>
                </a:solidFill>
                <a:uFill>
                  <a:solidFill>
                    <a:srgbClr val="0462C1"/>
                  </a:solidFill>
                </a:uFill>
                <a:latin typeface="Microsoft JhengHei Light" panose="020B0304030504040204" pitchFamily="34" charset="-120"/>
                <a:ea typeface="Microsoft JhengHei Light" panose="020B0304030504040204" pitchFamily="34" charset="-120"/>
                <a:cs typeface="Times New Roman"/>
                <a:hlinkClick r:id="rId3"/>
              </a:rPr>
              <a:t>www.wikipedia.org</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dirty="0">
                <a:hlinkClick r:id="rId4"/>
              </a:rPr>
              <a:t>Photodiode - an overview | </a:t>
            </a:r>
            <a:r>
              <a:rPr lang="en-US" dirty="0" err="1">
                <a:hlinkClick r:id="rId4"/>
              </a:rPr>
              <a:t>ScienceDirect</a:t>
            </a:r>
            <a:r>
              <a:rPr lang="en-US" dirty="0">
                <a:hlinkClick r:id="rId4"/>
              </a:rPr>
              <a:t> Topics</a:t>
            </a:r>
            <a:r>
              <a:rPr lang="en-US" dirty="0"/>
              <a:t/>
            </a:r>
            <a:br>
              <a:rPr lang="en-US" dirty="0"/>
            </a:br>
            <a:r>
              <a:rPr lang="en-US" b="1" spc="-10" dirty="0" smtClean="0">
                <a:latin typeface="Microsoft JhengHei Light" panose="020B0304030504040204" pitchFamily="34" charset="-120"/>
                <a:ea typeface="Microsoft JhengHei Light" panose="020B0304030504040204" pitchFamily="34" charset="-120"/>
                <a:cs typeface="Times New Roman"/>
              </a:rPr>
              <a:t/>
            </a:r>
            <a:br>
              <a:rPr lang="en-US" b="1" spc="-10" dirty="0" smtClean="0">
                <a:latin typeface="Microsoft JhengHei Light" panose="020B0304030504040204" pitchFamily="34" charset="-120"/>
                <a:ea typeface="Microsoft JhengHei Light" panose="020B0304030504040204" pitchFamily="34" charset="-120"/>
                <a:cs typeface="Times New Roman"/>
              </a:rPr>
            </a:br>
            <a:r>
              <a:rPr lang="en-US" b="1" spc="-10" dirty="0">
                <a:latin typeface="Microsoft JhengHei Light" panose="020B0304030504040204" pitchFamily="34" charset="-120"/>
                <a:ea typeface="Microsoft JhengHei Light" panose="020B0304030504040204" pitchFamily="34" charset="-120"/>
                <a:cs typeface="Times New Roman"/>
              </a:rPr>
              <a:t/>
            </a:r>
            <a:br>
              <a:rPr lang="en-US" b="1" spc="-10" dirty="0">
                <a:latin typeface="Microsoft JhengHei Light" panose="020B0304030504040204" pitchFamily="34" charset="-120"/>
                <a:ea typeface="Microsoft JhengHei Light" panose="020B0304030504040204" pitchFamily="34" charset="-120"/>
                <a:cs typeface="Times New Roman"/>
              </a:rPr>
            </a:br>
            <a:r>
              <a:rPr lang="en-US" b="1" spc="-10" dirty="0" smtClean="0">
                <a:latin typeface="Microsoft JhengHei Light" panose="020B0304030504040204" pitchFamily="34" charset="-120"/>
                <a:ea typeface="Microsoft JhengHei Light" panose="020B0304030504040204" pitchFamily="34" charset="-120"/>
                <a:cs typeface="Times New Roman"/>
              </a:rPr>
              <a:t/>
            </a:r>
            <a:br>
              <a:rPr lang="en-US" b="1" spc="-10" dirty="0" smtClean="0">
                <a:latin typeface="Microsoft JhengHei Light" panose="020B0304030504040204" pitchFamily="34" charset="-120"/>
                <a:ea typeface="Microsoft JhengHei Light" panose="020B0304030504040204" pitchFamily="34" charset="-120"/>
                <a:cs typeface="Times New Roman"/>
              </a:rPr>
            </a:br>
            <a:r>
              <a:rPr lang="en-US" b="1" spc="-10" dirty="0" smtClean="0">
                <a:latin typeface="Microsoft JhengHei Light" panose="020B0304030504040204" pitchFamily="34" charset="-120"/>
                <a:ea typeface="Microsoft JhengHei Light" panose="020B0304030504040204" pitchFamily="34" charset="-120"/>
                <a:cs typeface="Times New Roman"/>
              </a:rPr>
              <a:t>4. Actual</a:t>
            </a:r>
            <a:r>
              <a:rPr lang="en-US" b="1" dirty="0" smtClean="0">
                <a:latin typeface="Microsoft JhengHei Light" panose="020B0304030504040204" pitchFamily="34" charset="-120"/>
                <a:ea typeface="Microsoft JhengHei Light" panose="020B0304030504040204" pitchFamily="34" charset="-120"/>
                <a:cs typeface="Times New Roman"/>
              </a:rPr>
              <a:t> </a:t>
            </a:r>
            <a:r>
              <a:rPr lang="en-US" b="1" spc="-5" dirty="0">
                <a:latin typeface="Microsoft JhengHei Light" panose="020B0304030504040204" pitchFamily="34" charset="-120"/>
                <a:ea typeface="Microsoft JhengHei Light" panose="020B0304030504040204" pitchFamily="34" charset="-120"/>
                <a:cs typeface="Times New Roman"/>
              </a:rPr>
              <a:t>procedure/methodology</a:t>
            </a:r>
            <a:r>
              <a:rPr lang="en-US" b="1" spc="5" dirty="0">
                <a:latin typeface="Microsoft JhengHei Light" panose="020B0304030504040204" pitchFamily="34" charset="-120"/>
                <a:ea typeface="Microsoft JhengHei Light" panose="020B0304030504040204" pitchFamily="34" charset="-120"/>
                <a:cs typeface="Times New Roman"/>
              </a:rPr>
              <a:t> </a:t>
            </a:r>
            <a:r>
              <a:rPr lang="en-US" b="1" spc="-5" dirty="0">
                <a:latin typeface="Microsoft JhengHei Light" panose="020B0304030504040204" pitchFamily="34" charset="-120"/>
                <a:ea typeface="Microsoft JhengHei Light" panose="020B0304030504040204" pitchFamily="34" charset="-120"/>
                <a:cs typeface="Times New Roman"/>
              </a:rPr>
              <a:t>followed:</a:t>
            </a:r>
            <a:r>
              <a:rPr lang="en-US" b="1" dirty="0">
                <a:latin typeface="Microsoft JhengHei Light" panose="020B0304030504040204" pitchFamily="34" charset="-120"/>
                <a:ea typeface="Microsoft JhengHei Light" panose="020B0304030504040204" pitchFamily="34" charset="-120"/>
                <a:cs typeface="Times New Roman"/>
              </a:rPr>
              <a:t/>
            </a:r>
            <a:br>
              <a:rPr lang="en-US" b="1" dirty="0">
                <a:latin typeface="Microsoft JhengHei Light" panose="020B0304030504040204" pitchFamily="34" charset="-120"/>
                <a:ea typeface="Microsoft JhengHei Light" panose="020B0304030504040204" pitchFamily="34" charset="-120"/>
                <a:cs typeface="Times New Roman"/>
              </a:rPr>
            </a:br>
            <a:r>
              <a:rPr lang="en-US" sz="2000" dirty="0">
                <a:latin typeface="Microsoft JhengHei Light" panose="020B0304030504040204" pitchFamily="34" charset="-120"/>
                <a:ea typeface="Microsoft JhengHei Light" panose="020B0304030504040204" pitchFamily="34" charset="-120"/>
                <a:cs typeface="Times New Roman"/>
              </a:rPr>
              <a:t/>
            </a:r>
            <a:br>
              <a:rPr lang="en-US" sz="2000"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Discussion </a:t>
            </a:r>
            <a:r>
              <a:rPr lang="en-US" dirty="0">
                <a:latin typeface="Microsoft JhengHei Light" panose="020B0304030504040204" pitchFamily="34" charset="-120"/>
                <a:ea typeface="Microsoft JhengHei Light" panose="020B0304030504040204" pitchFamily="34" charset="-120"/>
                <a:cs typeface="Times New Roman"/>
              </a:rPr>
              <a:t>of topic </a:t>
            </a:r>
            <a:r>
              <a:rPr lang="en-US" spc="-5" dirty="0">
                <a:latin typeface="Microsoft JhengHei Light" panose="020B0304030504040204" pitchFamily="34" charset="-120"/>
                <a:ea typeface="Microsoft JhengHei Light" panose="020B0304030504040204" pitchFamily="34" charset="-120"/>
                <a:cs typeface="Times New Roman"/>
              </a:rPr>
              <a:t>with </a:t>
            </a:r>
            <a:r>
              <a:rPr lang="en-US" dirty="0">
                <a:latin typeface="Microsoft JhengHei Light" panose="020B0304030504040204" pitchFamily="34" charset="-120"/>
                <a:ea typeface="Microsoft JhengHei Light" panose="020B0304030504040204" pitchFamily="34" charset="-120"/>
                <a:cs typeface="Times New Roman"/>
              </a:rPr>
              <a:t>guide </a:t>
            </a:r>
            <a:r>
              <a:rPr lang="en-US" spc="-5" dirty="0">
                <a:latin typeface="Microsoft JhengHei Light" panose="020B0304030504040204" pitchFamily="34" charset="-120"/>
                <a:ea typeface="Microsoft JhengHei Light" panose="020B0304030504040204" pitchFamily="34" charset="-120"/>
                <a:cs typeface="Times New Roman"/>
              </a:rPr>
              <a:t>and </a:t>
            </a:r>
            <a:r>
              <a:rPr lang="en-US" dirty="0">
                <a:latin typeface="Microsoft JhengHei Light" panose="020B0304030504040204" pitchFamily="34" charset="-120"/>
                <a:ea typeface="Microsoft JhengHei Light" panose="020B0304030504040204" pitchFamily="34" charset="-120"/>
                <a:cs typeface="Times New Roman"/>
              </a:rPr>
              <a:t>among </a:t>
            </a:r>
            <a:r>
              <a:rPr lang="en-US" spc="-5" dirty="0">
                <a:latin typeface="Microsoft JhengHei Light" panose="020B0304030504040204" pitchFamily="34" charset="-120"/>
                <a:ea typeface="Microsoft JhengHei Light" panose="020B0304030504040204" pitchFamily="34" charset="-120"/>
                <a:cs typeface="Times New Roman"/>
              </a:rPr>
              <a:t>group </a:t>
            </a:r>
            <a:r>
              <a:rPr lang="en-US" spc="-385"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members.</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Literature</a:t>
            </a:r>
            <a:r>
              <a:rPr lang="en-US" spc="-45"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society</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dirty="0">
                <a:latin typeface="Microsoft JhengHei Light" panose="020B0304030504040204" pitchFamily="34" charset="-120"/>
                <a:ea typeface="Microsoft JhengHei Light" panose="020B0304030504040204" pitchFamily="34" charset="-120"/>
                <a:cs typeface="Times New Roman"/>
              </a:rPr>
              <a:t>Submission</a:t>
            </a:r>
            <a:r>
              <a:rPr lang="en-US" spc="-15" dirty="0">
                <a:latin typeface="Microsoft JhengHei Light" panose="020B0304030504040204" pitchFamily="34" charset="-120"/>
                <a:ea typeface="Microsoft JhengHei Light" panose="020B0304030504040204" pitchFamily="34" charset="-120"/>
                <a:cs typeface="Times New Roman"/>
              </a:rPr>
              <a:t> </a:t>
            </a:r>
            <a:r>
              <a:rPr lang="en-US" dirty="0">
                <a:latin typeface="Microsoft JhengHei Light" panose="020B0304030504040204" pitchFamily="34" charset="-120"/>
                <a:ea typeface="Microsoft JhengHei Light" panose="020B0304030504040204" pitchFamily="34" charset="-120"/>
                <a:cs typeface="Times New Roman"/>
              </a:rPr>
              <a:t>of</a:t>
            </a:r>
            <a:r>
              <a:rPr lang="en-US" spc="-20" dirty="0">
                <a:latin typeface="Microsoft JhengHei Light" panose="020B0304030504040204" pitchFamily="34" charset="-120"/>
                <a:ea typeface="Microsoft JhengHei Light" panose="020B0304030504040204" pitchFamily="34" charset="-120"/>
                <a:cs typeface="Times New Roman"/>
              </a:rPr>
              <a:t> </a:t>
            </a:r>
            <a:r>
              <a:rPr lang="en-US" spc="-10" dirty="0">
                <a:latin typeface="Microsoft JhengHei Light" panose="020B0304030504040204" pitchFamily="34" charset="-120"/>
                <a:ea typeface="Microsoft JhengHei Light" panose="020B0304030504040204" pitchFamily="34" charset="-120"/>
                <a:cs typeface="Times New Roman"/>
              </a:rPr>
              <a:t>project </a:t>
            </a:r>
            <a:r>
              <a:rPr lang="en-US" spc="-5" dirty="0">
                <a:latin typeface="Microsoft JhengHei Light" panose="020B0304030504040204" pitchFamily="34" charset="-120"/>
                <a:ea typeface="Microsoft JhengHei Light" panose="020B0304030504040204" pitchFamily="34" charset="-120"/>
                <a:cs typeface="Times New Roman"/>
              </a:rPr>
              <a:t>proposal</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Information</a:t>
            </a:r>
            <a:r>
              <a:rPr lang="en-US" spc="-30"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Collection</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Analysis</a:t>
            </a:r>
            <a:r>
              <a:rPr lang="en-US" spc="-25" dirty="0">
                <a:latin typeface="Microsoft JhengHei Light" panose="020B0304030504040204" pitchFamily="34" charset="-120"/>
                <a:ea typeface="Microsoft JhengHei Light" panose="020B0304030504040204" pitchFamily="34" charset="-120"/>
                <a:cs typeface="Times New Roman"/>
              </a:rPr>
              <a:t> </a:t>
            </a:r>
            <a:r>
              <a:rPr lang="en-US" dirty="0">
                <a:latin typeface="Microsoft JhengHei Light" panose="020B0304030504040204" pitchFamily="34" charset="-120"/>
                <a:ea typeface="Microsoft JhengHei Light" panose="020B0304030504040204" pitchFamily="34" charset="-120"/>
                <a:cs typeface="Times New Roman"/>
              </a:rPr>
              <a:t>of</a:t>
            </a:r>
            <a:r>
              <a:rPr lang="en-US" spc="-25"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data</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Compilation</a:t>
            </a:r>
            <a:r>
              <a:rPr lang="en-US" spc="-20" dirty="0">
                <a:latin typeface="Microsoft JhengHei Light" panose="020B0304030504040204" pitchFamily="34" charset="-120"/>
                <a:ea typeface="Microsoft JhengHei Light" panose="020B0304030504040204" pitchFamily="34" charset="-120"/>
                <a:cs typeface="Times New Roman"/>
              </a:rPr>
              <a:t> </a:t>
            </a:r>
            <a:r>
              <a:rPr lang="en-US" dirty="0">
                <a:latin typeface="Microsoft JhengHei Light" panose="020B0304030504040204" pitchFamily="34" charset="-120"/>
                <a:ea typeface="Microsoft JhengHei Light" panose="020B0304030504040204" pitchFamily="34" charset="-120"/>
                <a:cs typeface="Times New Roman"/>
              </a:rPr>
              <a:t>of</a:t>
            </a:r>
            <a:r>
              <a:rPr lang="en-US" spc="-20"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content</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Representation</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dirty="0">
                <a:latin typeface="Microsoft JhengHei Light" panose="020B0304030504040204" pitchFamily="34" charset="-120"/>
                <a:ea typeface="Microsoft JhengHei Light" panose="020B0304030504040204" pitchFamily="34" charset="-120"/>
                <a:cs typeface="Times New Roman"/>
              </a:rPr>
              <a:t>Editing</a:t>
            </a:r>
            <a:r>
              <a:rPr lang="en-US" spc="-15" dirty="0">
                <a:latin typeface="Microsoft JhengHei Light" panose="020B0304030504040204" pitchFamily="34" charset="-120"/>
                <a:ea typeface="Microsoft JhengHei Light" panose="020B0304030504040204" pitchFamily="34" charset="-120"/>
                <a:cs typeface="Times New Roman"/>
              </a:rPr>
              <a:t> </a:t>
            </a:r>
            <a:r>
              <a:rPr lang="en-US" spc="-10" dirty="0">
                <a:latin typeface="Microsoft JhengHei Light" panose="020B0304030504040204" pitchFamily="34" charset="-120"/>
                <a:ea typeface="Microsoft JhengHei Light" panose="020B0304030504040204" pitchFamily="34" charset="-120"/>
                <a:cs typeface="Times New Roman"/>
              </a:rPr>
              <a:t>as </a:t>
            </a:r>
            <a:r>
              <a:rPr lang="en-US" spc="-5" dirty="0">
                <a:latin typeface="Microsoft JhengHei Light" panose="020B0304030504040204" pitchFamily="34" charset="-120"/>
                <a:ea typeface="Microsoft JhengHei Light" panose="020B0304030504040204" pitchFamily="34" charset="-120"/>
                <a:cs typeface="Times New Roman"/>
              </a:rPr>
              <a:t>per</a:t>
            </a:r>
            <a:r>
              <a:rPr lang="en-US" spc="-20"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instructions</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Report</a:t>
            </a:r>
            <a:r>
              <a:rPr lang="en-US" spc="-35"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preparation</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r>
              <a:rPr lang="en-US" spc="-5" dirty="0">
                <a:latin typeface="Microsoft JhengHei Light" panose="020B0304030504040204" pitchFamily="34" charset="-120"/>
                <a:ea typeface="Microsoft JhengHei Light" panose="020B0304030504040204" pitchFamily="34" charset="-120"/>
                <a:cs typeface="Times New Roman"/>
              </a:rPr>
              <a:t>Viva</a:t>
            </a:r>
            <a:r>
              <a:rPr lang="en-US" spc="-30" dirty="0">
                <a:latin typeface="Microsoft JhengHei Light" panose="020B0304030504040204" pitchFamily="34" charset="-120"/>
                <a:ea typeface="Microsoft JhengHei Light" panose="020B0304030504040204" pitchFamily="34" charset="-120"/>
                <a:cs typeface="Times New Roman"/>
              </a:rPr>
              <a:t> </a:t>
            </a:r>
            <a:r>
              <a:rPr lang="en-US" dirty="0">
                <a:latin typeface="Microsoft JhengHei Light" panose="020B0304030504040204" pitchFamily="34" charset="-120"/>
                <a:ea typeface="Microsoft JhengHei Light" panose="020B0304030504040204" pitchFamily="34" charset="-120"/>
                <a:cs typeface="Times New Roman"/>
              </a:rPr>
              <a:t>&amp;</a:t>
            </a:r>
            <a:r>
              <a:rPr lang="en-US" spc="-15"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final</a:t>
            </a:r>
            <a:r>
              <a:rPr lang="en-US" spc="-10" dirty="0">
                <a:latin typeface="Microsoft JhengHei Light" panose="020B0304030504040204" pitchFamily="34" charset="-120"/>
                <a:ea typeface="Microsoft JhengHei Light" panose="020B0304030504040204" pitchFamily="34" charset="-120"/>
                <a:cs typeface="Times New Roman"/>
              </a:rPr>
              <a:t> </a:t>
            </a:r>
            <a:r>
              <a:rPr lang="en-US" spc="-5" dirty="0">
                <a:latin typeface="Microsoft JhengHei Light" panose="020B0304030504040204" pitchFamily="34" charset="-120"/>
                <a:ea typeface="Microsoft JhengHei Light" panose="020B0304030504040204" pitchFamily="34" charset="-120"/>
                <a:cs typeface="Times New Roman"/>
              </a:rPr>
              <a:t>presentation</a:t>
            </a:r>
            <a:r>
              <a:rPr lang="en-US" dirty="0">
                <a:latin typeface="Microsoft JhengHei Light" panose="020B0304030504040204" pitchFamily="34" charset="-120"/>
                <a:ea typeface="Microsoft JhengHei Light" panose="020B0304030504040204" pitchFamily="34" charset="-120"/>
                <a:cs typeface="Times New Roman"/>
              </a:rPr>
              <a:t/>
            </a:r>
            <a:br>
              <a:rPr lang="en-US" dirty="0">
                <a:latin typeface="Microsoft JhengHei Light" panose="020B0304030504040204" pitchFamily="34" charset="-120"/>
                <a:ea typeface="Microsoft JhengHei Light" panose="020B0304030504040204" pitchFamily="34" charset="-120"/>
                <a:cs typeface="Times New Roman"/>
              </a:rPr>
            </a:br>
            <a:endParaRPr lang="en-IN" dirty="0"/>
          </a:p>
        </p:txBody>
      </p:sp>
    </p:spTree>
    <p:extLst>
      <p:ext uri="{BB962C8B-B14F-4D97-AF65-F5344CB8AC3E}">
        <p14:creationId xmlns:p14="http://schemas.microsoft.com/office/powerpoint/2010/main" val="206049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935" y="1394459"/>
            <a:ext cx="2952115" cy="259045"/>
          </a:xfrm>
          <a:prstGeom prst="rect">
            <a:avLst/>
          </a:prstGeom>
        </p:spPr>
        <p:txBody>
          <a:bodyPr vert="horz" wrap="square" lIns="0" tIns="12700" rIns="0" bIns="0" rtlCol="0">
            <a:spAutoFit/>
          </a:bodyPr>
          <a:lstStyle/>
          <a:p>
            <a:pPr marL="12700">
              <a:lnSpc>
                <a:spcPct val="100000"/>
              </a:lnSpc>
              <a:spcBef>
                <a:spcPts val="100"/>
              </a:spcBef>
            </a:pPr>
            <a:r>
              <a:rPr sz="1600" b="1" dirty="0" smtClean="0">
                <a:latin typeface="Microsoft JhengHei Light" panose="020B0304030504040204" pitchFamily="34" charset="-120"/>
                <a:ea typeface="Microsoft JhengHei Light" panose="020B0304030504040204" pitchFamily="34" charset="-120"/>
                <a:cs typeface="Times New Roman"/>
              </a:rPr>
              <a:t>6</a:t>
            </a:r>
            <a:r>
              <a:rPr sz="1600" b="1" dirty="0">
                <a:latin typeface="Microsoft JhengHei Light" panose="020B0304030504040204" pitchFamily="34" charset="-120"/>
                <a:ea typeface="Microsoft JhengHei Light" panose="020B0304030504040204" pitchFamily="34" charset="-120"/>
                <a:cs typeface="Times New Roman"/>
              </a:rPr>
              <a:t>.</a:t>
            </a:r>
            <a:r>
              <a:rPr sz="1600" b="1" spc="180" dirty="0">
                <a:latin typeface="Microsoft JhengHei Light" panose="020B0304030504040204" pitchFamily="34" charset="-120"/>
                <a:ea typeface="Microsoft JhengHei Light" panose="020B0304030504040204" pitchFamily="34" charset="-120"/>
                <a:cs typeface="Times New Roman"/>
              </a:rPr>
              <a:t> </a:t>
            </a:r>
            <a:r>
              <a:rPr sz="1600" b="1" spc="-10" dirty="0" smtClean="0">
                <a:latin typeface="Microsoft JhengHei Light" panose="020B0304030504040204" pitchFamily="34" charset="-120"/>
                <a:ea typeface="Microsoft JhengHei Light" panose="020B0304030504040204" pitchFamily="34" charset="-120"/>
                <a:cs typeface="Times New Roman"/>
              </a:rPr>
              <a:t>Actual</a:t>
            </a:r>
            <a:r>
              <a:rPr sz="1600" b="1" spc="-15" dirty="0" smtClean="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resource</a:t>
            </a:r>
            <a:r>
              <a:rPr sz="1600" b="1" spc="-3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used:</a:t>
            </a:r>
          </a:p>
        </p:txBody>
      </p:sp>
      <p:graphicFrame>
        <p:nvGraphicFramePr>
          <p:cNvPr id="3" name="object 3"/>
          <p:cNvGraphicFramePr>
            <a:graphicFrameLocks noGrp="1"/>
          </p:cNvGraphicFramePr>
          <p:nvPr>
            <p:extLst>
              <p:ext uri="{D42A27DB-BD31-4B8C-83A1-F6EECF244321}">
                <p14:modId xmlns:p14="http://schemas.microsoft.com/office/powerpoint/2010/main" val="3731284307"/>
              </p:ext>
            </p:extLst>
          </p:nvPr>
        </p:nvGraphicFramePr>
        <p:xfrm>
          <a:off x="1311910" y="1924685"/>
          <a:ext cx="5006340" cy="4093081"/>
        </p:xfrm>
        <a:graphic>
          <a:graphicData uri="http://schemas.openxmlformats.org/drawingml/2006/table">
            <a:tbl>
              <a:tblPr firstRow="1" bandRow="1">
                <a:tableStyleId>{2D5ABB26-0587-4C30-8999-92F81FD0307C}</a:tableStyleId>
              </a:tblPr>
              <a:tblGrid>
                <a:gridCol w="648335">
                  <a:extLst>
                    <a:ext uri="{9D8B030D-6E8A-4147-A177-3AD203B41FA5}">
                      <a16:colId xmlns:a16="http://schemas.microsoft.com/office/drawing/2014/main" val="20000"/>
                    </a:ext>
                  </a:extLst>
                </a:gridCol>
                <a:gridCol w="1619885">
                  <a:extLst>
                    <a:ext uri="{9D8B030D-6E8A-4147-A177-3AD203B41FA5}">
                      <a16:colId xmlns:a16="http://schemas.microsoft.com/office/drawing/2014/main" val="20001"/>
                    </a:ext>
                  </a:extLst>
                </a:gridCol>
                <a:gridCol w="2738120">
                  <a:extLst>
                    <a:ext uri="{9D8B030D-6E8A-4147-A177-3AD203B41FA5}">
                      <a16:colId xmlns:a16="http://schemas.microsoft.com/office/drawing/2014/main" val="20002"/>
                    </a:ext>
                  </a:extLst>
                </a:gridCol>
              </a:tblGrid>
              <a:tr h="816356">
                <a:tc>
                  <a:txBody>
                    <a:bodyPr/>
                    <a:lstStyle/>
                    <a:p>
                      <a:pPr marL="196850">
                        <a:lnSpc>
                          <a:spcPct val="100000"/>
                        </a:lnSpc>
                        <a:spcBef>
                          <a:spcPts val="1125"/>
                        </a:spcBef>
                      </a:pPr>
                      <a:r>
                        <a:rPr sz="1600" b="1" spc="-5" dirty="0">
                          <a:latin typeface="Microsoft JhengHei Light" panose="020B0304030504040204" pitchFamily="34" charset="-120"/>
                          <a:ea typeface="Microsoft JhengHei Light" panose="020B0304030504040204" pitchFamily="34" charset="-120"/>
                          <a:cs typeface="Times New Roman"/>
                        </a:rPr>
                        <a:t>Sr.</a:t>
                      </a:r>
                      <a:endParaRPr sz="1600">
                        <a:latin typeface="Microsoft JhengHei Light" panose="020B0304030504040204" pitchFamily="34" charset="-120"/>
                        <a:ea typeface="Microsoft JhengHei Light" panose="020B0304030504040204" pitchFamily="34" charset="-120"/>
                        <a:cs typeface="Times New Roman"/>
                      </a:endParaRPr>
                    </a:p>
                    <a:p>
                      <a:pPr marL="190500">
                        <a:lnSpc>
                          <a:spcPct val="100000"/>
                        </a:lnSpc>
                        <a:spcBef>
                          <a:spcPts val="55"/>
                        </a:spcBef>
                      </a:pPr>
                      <a:r>
                        <a:rPr sz="1600" b="1" dirty="0">
                          <a:latin typeface="Microsoft JhengHei Light" panose="020B0304030504040204" pitchFamily="34" charset="-120"/>
                          <a:ea typeface="Microsoft JhengHei Light" panose="020B0304030504040204" pitchFamily="34" charset="-120"/>
                          <a:cs typeface="Times New Roman"/>
                        </a:rPr>
                        <a:t>no.</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428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00050" marR="391160" indent="47625">
                        <a:lnSpc>
                          <a:spcPct val="102899"/>
                        </a:lnSpc>
                        <a:spcBef>
                          <a:spcPts val="1070"/>
                        </a:spcBef>
                      </a:pPr>
                      <a:r>
                        <a:rPr sz="1600" b="1" dirty="0">
                          <a:latin typeface="Microsoft JhengHei Light" panose="020B0304030504040204" pitchFamily="34" charset="-120"/>
                          <a:ea typeface="Microsoft JhengHei Light" panose="020B0304030504040204" pitchFamily="34" charset="-120"/>
                          <a:cs typeface="Times New Roman"/>
                        </a:rPr>
                        <a:t>Name of </a:t>
                      </a:r>
                      <a:r>
                        <a:rPr sz="1600" b="1" spc="-385" dirty="0">
                          <a:latin typeface="Microsoft JhengHei Light" panose="020B0304030504040204" pitchFamily="34" charset="-120"/>
                          <a:ea typeface="Microsoft JhengHei Light" panose="020B0304030504040204" pitchFamily="34" charset="-120"/>
                          <a:cs typeface="Times New Roman"/>
                        </a:rPr>
                        <a:t> </a:t>
                      </a:r>
                      <a:r>
                        <a:rPr sz="1600" b="1" spc="-15" dirty="0">
                          <a:latin typeface="Microsoft JhengHei Light" panose="020B0304030504040204" pitchFamily="34" charset="-120"/>
                          <a:ea typeface="Microsoft JhengHei Light" panose="020B0304030504040204" pitchFamily="34" charset="-120"/>
                          <a:cs typeface="Times New Roman"/>
                        </a:rPr>
                        <a:t>re</a:t>
                      </a:r>
                      <a:r>
                        <a:rPr sz="1600" b="1" dirty="0">
                          <a:latin typeface="Microsoft JhengHei Light" panose="020B0304030504040204" pitchFamily="34" charset="-120"/>
                          <a:ea typeface="Microsoft JhengHei Light" panose="020B0304030504040204" pitchFamily="34" charset="-120"/>
                          <a:cs typeface="Times New Roman"/>
                        </a:rPr>
                        <a:t>so</a:t>
                      </a:r>
                      <a:r>
                        <a:rPr sz="1600" b="1" spc="10" dirty="0">
                          <a:latin typeface="Microsoft JhengHei Light" panose="020B0304030504040204" pitchFamily="34" charset="-120"/>
                          <a:ea typeface="Microsoft JhengHei Light" panose="020B0304030504040204" pitchFamily="34" charset="-120"/>
                          <a:cs typeface="Times New Roman"/>
                        </a:rPr>
                        <a:t>u</a:t>
                      </a:r>
                      <a:r>
                        <a:rPr sz="1600" b="1" spc="-15" dirty="0">
                          <a:latin typeface="Microsoft JhengHei Light" panose="020B0304030504040204" pitchFamily="34" charset="-120"/>
                          <a:ea typeface="Microsoft JhengHei Light" panose="020B0304030504040204" pitchFamily="34" charset="-120"/>
                          <a:cs typeface="Times New Roman"/>
                        </a:rPr>
                        <a:t>r</a:t>
                      </a:r>
                      <a:r>
                        <a:rPr sz="1600" b="1" spc="10" dirty="0">
                          <a:latin typeface="Microsoft JhengHei Light" panose="020B0304030504040204" pitchFamily="34" charset="-120"/>
                          <a:ea typeface="Microsoft JhengHei Light" panose="020B0304030504040204" pitchFamily="34" charset="-120"/>
                          <a:cs typeface="Times New Roman"/>
                        </a:rPr>
                        <a:t>c</a:t>
                      </a:r>
                      <a:r>
                        <a:rPr sz="1600" b="1" spc="-15" dirty="0">
                          <a:latin typeface="Microsoft JhengHei Light" panose="020B0304030504040204" pitchFamily="34" charset="-120"/>
                          <a:ea typeface="Microsoft JhengHei Light" panose="020B0304030504040204" pitchFamily="34" charset="-120"/>
                          <a:cs typeface="Times New Roman"/>
                        </a:rPr>
                        <a:t>e</a:t>
                      </a:r>
                      <a:r>
                        <a:rPr sz="1600" b="1" dirty="0">
                          <a:latin typeface="Microsoft JhengHei Light" panose="020B0304030504040204" pitchFamily="34" charset="-120"/>
                          <a:ea typeface="Microsoft JhengHei Light" panose="020B0304030504040204" pitchFamily="34" charset="-120"/>
                          <a:cs typeface="Times New Roman"/>
                        </a:rPr>
                        <a:t>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3589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1450">
                        <a:latin typeface="Microsoft JhengHei Light" panose="020B0304030504040204" pitchFamily="34" charset="-120"/>
                        <a:ea typeface="Microsoft JhengHei Light" panose="020B0304030504040204" pitchFamily="34" charset="-120"/>
                        <a:cs typeface="Times New Roman"/>
                      </a:endParaRPr>
                    </a:p>
                    <a:p>
                      <a:pPr marL="635" algn="ctr">
                        <a:lnSpc>
                          <a:spcPct val="100000"/>
                        </a:lnSpc>
                      </a:pPr>
                      <a:r>
                        <a:rPr sz="1600" b="1" spc="-5" dirty="0">
                          <a:latin typeface="Microsoft JhengHei Light" panose="020B0304030504040204" pitchFamily="34" charset="-120"/>
                          <a:ea typeface="Microsoft JhengHei Light" panose="020B0304030504040204" pitchFamily="34" charset="-120"/>
                          <a:cs typeface="Times New Roman"/>
                        </a:rPr>
                        <a:t>Specifications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381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12775">
                <a:tc>
                  <a:txBody>
                    <a:bodyPr/>
                    <a:lstStyle/>
                    <a:p>
                      <a:pPr marR="163830" algn="r">
                        <a:lnSpc>
                          <a:spcPct val="100000"/>
                        </a:lnSpc>
                        <a:spcBef>
                          <a:spcPts val="1300"/>
                        </a:spcBef>
                      </a:pPr>
                      <a:r>
                        <a:rPr sz="1600" dirty="0">
                          <a:latin typeface="Microsoft JhengHei Light" panose="020B0304030504040204" pitchFamily="34" charset="-120"/>
                          <a:ea typeface="Microsoft JhengHei Light" panose="020B0304030504040204" pitchFamily="34" charset="-120"/>
                          <a:cs typeface="Times New Roman"/>
                        </a:rPr>
                        <a:t>1.</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51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00"/>
                        </a:spcBef>
                      </a:pPr>
                      <a:r>
                        <a:rPr sz="1600" spc="-5" dirty="0">
                          <a:latin typeface="Microsoft JhengHei Light" panose="020B0304030504040204" pitchFamily="34" charset="-120"/>
                          <a:ea typeface="Microsoft JhengHei Light" panose="020B0304030504040204" pitchFamily="34" charset="-120"/>
                          <a:cs typeface="Times New Roman"/>
                        </a:rPr>
                        <a:t>Online</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651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845"/>
                        </a:lnSpc>
                      </a:pPr>
                      <a:r>
                        <a:rPr sz="1600" spc="-5" dirty="0">
                          <a:latin typeface="Microsoft JhengHei Light" panose="020B0304030504040204" pitchFamily="34" charset="-120"/>
                          <a:ea typeface="Microsoft JhengHei Light" panose="020B0304030504040204" pitchFamily="34" charset="-120"/>
                          <a:cs typeface="Times New Roman"/>
                        </a:rPr>
                        <a:t>Learning</a:t>
                      </a:r>
                      <a:r>
                        <a:rPr sz="1600" spc="-1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resources</a:t>
                      </a:r>
                      <a:r>
                        <a:rPr sz="1600" spc="-1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and</a:t>
                      </a:r>
                      <a:r>
                        <a:rPr sz="1600" spc="-15" dirty="0">
                          <a:latin typeface="Microsoft JhengHei Light" panose="020B0304030504040204" pitchFamily="34" charset="-120"/>
                          <a:ea typeface="Microsoft JhengHei Light" panose="020B0304030504040204" pitchFamily="34" charset="-120"/>
                          <a:cs typeface="Times New Roman"/>
                        </a:rPr>
                        <a:t> </a:t>
                      </a:r>
                      <a:r>
                        <a:rPr sz="1600" dirty="0">
                          <a:latin typeface="Microsoft JhengHei Light" panose="020B0304030504040204" pitchFamily="34" charset="-120"/>
                          <a:ea typeface="Microsoft JhengHei Light" panose="020B0304030504040204" pitchFamily="34" charset="-120"/>
                          <a:cs typeface="Times New Roman"/>
                        </a:rPr>
                        <a:t>various</a:t>
                      </a:r>
                      <a:endParaRPr sz="1600">
                        <a:latin typeface="Microsoft JhengHei Light" panose="020B0304030504040204" pitchFamily="34" charset="-120"/>
                        <a:ea typeface="Microsoft JhengHei Light" panose="020B0304030504040204" pitchFamily="34" charset="-120"/>
                        <a:cs typeface="Times New Roman"/>
                      </a:endParaRPr>
                    </a:p>
                    <a:p>
                      <a:pPr algn="ctr">
                        <a:lnSpc>
                          <a:spcPct val="100000"/>
                        </a:lnSpc>
                        <a:spcBef>
                          <a:spcPts val="55"/>
                        </a:spcBef>
                      </a:pPr>
                      <a:r>
                        <a:rPr sz="1600" spc="-5" dirty="0">
                          <a:latin typeface="Microsoft JhengHei Light" panose="020B0304030504040204" pitchFamily="34" charset="-120"/>
                          <a:ea typeface="Microsoft JhengHei Light" panose="020B0304030504040204" pitchFamily="34" charset="-120"/>
                          <a:cs typeface="Times New Roman"/>
                        </a:rPr>
                        <a:t>websites</a:t>
                      </a:r>
                      <a:endParaRPr sz="1600">
                        <a:latin typeface="Microsoft JhengHei Light" panose="020B0304030504040204" pitchFamily="34" charset="-120"/>
                        <a:ea typeface="Microsoft JhengHei Light" panose="020B0304030504040204" pitchFamily="34" charset="-120"/>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940053">
                <a:tc>
                  <a:txBody>
                    <a:bodyPr/>
                    <a:lstStyle/>
                    <a:p>
                      <a:pPr>
                        <a:lnSpc>
                          <a:spcPct val="100000"/>
                        </a:lnSpc>
                        <a:spcBef>
                          <a:spcPts val="10"/>
                        </a:spcBef>
                      </a:pPr>
                      <a:endParaRPr sz="2250">
                        <a:latin typeface="Microsoft JhengHei Light" panose="020B0304030504040204" pitchFamily="34" charset="-120"/>
                        <a:ea typeface="Microsoft JhengHei Light" panose="020B0304030504040204" pitchFamily="34" charset="-120"/>
                        <a:cs typeface="Times New Roman"/>
                      </a:endParaRPr>
                    </a:p>
                    <a:p>
                      <a:pPr marR="163830" algn="r">
                        <a:lnSpc>
                          <a:spcPct val="100000"/>
                        </a:lnSpc>
                        <a:spcBef>
                          <a:spcPts val="5"/>
                        </a:spcBef>
                      </a:pPr>
                      <a:r>
                        <a:rPr sz="1600" dirty="0">
                          <a:latin typeface="Microsoft JhengHei Light" panose="020B0304030504040204" pitchFamily="34" charset="-120"/>
                          <a:ea typeface="Microsoft JhengHei Light" panose="020B0304030504040204" pitchFamily="34" charset="-120"/>
                          <a:cs typeface="Times New Roman"/>
                        </a:rPr>
                        <a:t>2.</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2250">
                        <a:latin typeface="Microsoft JhengHei Light" panose="020B0304030504040204" pitchFamily="34" charset="-120"/>
                        <a:ea typeface="Microsoft JhengHei Light" panose="020B0304030504040204" pitchFamily="34" charset="-120"/>
                        <a:cs typeface="Times New Roman"/>
                      </a:endParaRPr>
                    </a:p>
                    <a:p>
                      <a:pPr marL="1905" algn="ctr">
                        <a:lnSpc>
                          <a:spcPct val="100000"/>
                        </a:lnSpc>
                        <a:spcBef>
                          <a:spcPts val="5"/>
                        </a:spcBef>
                      </a:pPr>
                      <a:r>
                        <a:rPr sz="1600" spc="-5" dirty="0">
                          <a:latin typeface="Microsoft JhengHei Light" panose="020B0304030504040204" pitchFamily="34" charset="-120"/>
                          <a:ea typeface="Microsoft JhengHei Light" panose="020B0304030504040204" pitchFamily="34" charset="-120"/>
                          <a:cs typeface="Times New Roman"/>
                        </a:rPr>
                        <a:t>Desktop</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27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0" marR="72390" indent="635" algn="ctr">
                        <a:lnSpc>
                          <a:spcPct val="103600"/>
                        </a:lnSpc>
                        <a:spcBef>
                          <a:spcPts val="130"/>
                        </a:spcBef>
                      </a:pPr>
                      <a:r>
                        <a:rPr sz="1600" spc="-5" dirty="0">
                          <a:latin typeface="Microsoft JhengHei Light" panose="020B0304030504040204" pitchFamily="34" charset="-120"/>
                          <a:ea typeface="Microsoft JhengHei Light" panose="020B0304030504040204" pitchFamily="34" charset="-120"/>
                          <a:cs typeface="Times New Roman"/>
                        </a:rPr>
                        <a:t>Microsoft word, Microsoft </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Powerpoint, </a:t>
                      </a:r>
                      <a:r>
                        <a:rPr sz="1600" dirty="0">
                          <a:latin typeface="Microsoft JhengHei Light" panose="020B0304030504040204" pitchFamily="34" charset="-120"/>
                          <a:ea typeface="Microsoft JhengHei Light" panose="020B0304030504040204" pitchFamily="34" charset="-120"/>
                          <a:cs typeface="Times New Roman"/>
                        </a:rPr>
                        <a:t>Tools </a:t>
                      </a:r>
                      <a:r>
                        <a:rPr sz="1600" spc="-5" dirty="0">
                          <a:latin typeface="Microsoft JhengHei Light" panose="020B0304030504040204" pitchFamily="34" charset="-120"/>
                          <a:ea typeface="Microsoft JhengHei Light" panose="020B0304030504040204" pitchFamily="34" charset="-120"/>
                          <a:cs typeface="Times New Roman"/>
                        </a:rPr>
                        <a:t>with internet </a:t>
                      </a:r>
                      <a:r>
                        <a:rPr sz="1600" spc="-39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facility.</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651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97153">
                <a:tc>
                  <a:txBody>
                    <a:bodyPr/>
                    <a:lstStyle/>
                    <a:p>
                      <a:pPr marR="163830" algn="r">
                        <a:lnSpc>
                          <a:spcPct val="100000"/>
                        </a:lnSpc>
                        <a:spcBef>
                          <a:spcPts val="1250"/>
                        </a:spcBef>
                      </a:pPr>
                      <a:r>
                        <a:rPr sz="1600" dirty="0">
                          <a:latin typeface="Microsoft JhengHei Light" panose="020B0304030504040204" pitchFamily="34" charset="-120"/>
                          <a:ea typeface="Microsoft JhengHei Light" panose="020B0304030504040204" pitchFamily="34" charset="-120"/>
                          <a:cs typeface="Times New Roman"/>
                        </a:rPr>
                        <a:t>3.</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50"/>
                        </a:spcBef>
                      </a:pPr>
                      <a:r>
                        <a:rPr sz="1600" spc="-5" dirty="0">
                          <a:latin typeface="Microsoft JhengHei Light" panose="020B0304030504040204" pitchFamily="34" charset="-120"/>
                          <a:ea typeface="Microsoft JhengHei Light" panose="020B0304030504040204" pitchFamily="34" charset="-120"/>
                          <a:cs typeface="Times New Roman"/>
                        </a:rPr>
                        <a:t>Printer</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50"/>
                        </a:spcBef>
                      </a:pPr>
                      <a:r>
                        <a:rPr sz="1600" spc="-5" dirty="0">
                          <a:latin typeface="Microsoft JhengHei Light" panose="020B0304030504040204" pitchFamily="34" charset="-120"/>
                          <a:ea typeface="Microsoft JhengHei Light" panose="020B0304030504040204" pitchFamily="34" charset="-120"/>
                          <a:cs typeface="Times New Roman"/>
                        </a:rPr>
                        <a:t>Inkjet/Laser</a:t>
                      </a:r>
                      <a:endParaRPr sz="1600">
                        <a:latin typeface="Microsoft JhengHei Light" panose="020B0304030504040204" pitchFamily="34" charset="-120"/>
                        <a:ea typeface="Microsoft JhengHei Light" panose="020B0304030504040204" pitchFamily="34" charset="-120"/>
                        <a:cs typeface="Times New Roman"/>
                      </a:endParaRPr>
                    </a:p>
                  </a:txBody>
                  <a:tcPr marL="0" marR="0" marT="10795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01675">
                <a:tc>
                  <a:txBody>
                    <a:bodyPr/>
                    <a:lstStyle/>
                    <a:p>
                      <a:pPr>
                        <a:lnSpc>
                          <a:spcPct val="100000"/>
                        </a:lnSpc>
                        <a:spcBef>
                          <a:spcPts val="40"/>
                        </a:spcBef>
                      </a:pPr>
                      <a:endParaRPr sz="1400">
                        <a:latin typeface="Microsoft JhengHei Light" panose="020B0304030504040204" pitchFamily="34" charset="-120"/>
                        <a:ea typeface="Microsoft JhengHei Light" panose="020B0304030504040204" pitchFamily="34" charset="-120"/>
                        <a:cs typeface="Times New Roman"/>
                      </a:endParaRPr>
                    </a:p>
                    <a:p>
                      <a:pPr marR="163830" algn="r">
                        <a:lnSpc>
                          <a:spcPct val="100000"/>
                        </a:lnSpc>
                      </a:pPr>
                      <a:r>
                        <a:rPr sz="1600" dirty="0">
                          <a:latin typeface="Microsoft JhengHei Light" panose="020B0304030504040204" pitchFamily="34" charset="-120"/>
                          <a:ea typeface="Microsoft JhengHei Light" panose="020B0304030504040204" pitchFamily="34" charset="-120"/>
                          <a:cs typeface="Times New Roman"/>
                        </a:rPr>
                        <a:t>4.</a:t>
                      </a:r>
                      <a:endParaRPr sz="1600">
                        <a:latin typeface="Microsoft JhengHei Light" panose="020B0304030504040204" pitchFamily="34" charset="-120"/>
                        <a:ea typeface="Microsoft JhengHei Light" panose="020B0304030504040204" pitchFamily="34" charset="-120"/>
                        <a:cs typeface="Times New Roman"/>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1400" dirty="0">
                        <a:latin typeface="Microsoft JhengHei Light" panose="020B0304030504040204" pitchFamily="34" charset="-120"/>
                        <a:ea typeface="Microsoft JhengHei Light" panose="020B0304030504040204" pitchFamily="34" charset="-120"/>
                        <a:cs typeface="Times New Roman"/>
                      </a:endParaRPr>
                    </a:p>
                    <a:p>
                      <a:pPr marL="1270" algn="ctr">
                        <a:lnSpc>
                          <a:spcPct val="100000"/>
                        </a:lnSpc>
                      </a:pPr>
                      <a:r>
                        <a:rPr sz="1600" spc="-5" dirty="0">
                          <a:latin typeface="Microsoft JhengHei Light" panose="020B0304030504040204" pitchFamily="34" charset="-120"/>
                          <a:ea typeface="Microsoft JhengHei Light" panose="020B0304030504040204" pitchFamily="34" charset="-120"/>
                          <a:cs typeface="Times New Roman"/>
                        </a:rPr>
                        <a:t>Stationary</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250"/>
                        </a:spcBef>
                      </a:pPr>
                      <a:r>
                        <a:rPr sz="1600" spc="-10" dirty="0">
                          <a:latin typeface="Microsoft JhengHei Light" panose="020B0304030504040204" pitchFamily="34" charset="-120"/>
                          <a:ea typeface="Microsoft JhengHei Light" panose="020B0304030504040204" pitchFamily="34" charset="-120"/>
                          <a:cs typeface="Times New Roman"/>
                        </a:rPr>
                        <a:t>Papers, </a:t>
                      </a:r>
                      <a:r>
                        <a:rPr sz="1600" spc="-5" dirty="0">
                          <a:latin typeface="Microsoft JhengHei Light" panose="020B0304030504040204" pitchFamily="34" charset="-120"/>
                          <a:ea typeface="Microsoft JhengHei Light" panose="020B0304030504040204" pitchFamily="34" charset="-120"/>
                          <a:cs typeface="Times New Roman"/>
                        </a:rPr>
                        <a:t>Spiral binding,etc.</a:t>
                      </a:r>
                      <a:endParaRPr sz="1600" dirty="0">
                        <a:latin typeface="Microsoft JhengHei Light" panose="020B0304030504040204" pitchFamily="34" charset="-120"/>
                        <a:ea typeface="Microsoft JhengHei Light" panose="020B0304030504040204" pitchFamily="34" charset="-120"/>
                        <a:cs typeface="Times New Roman"/>
                      </a:endParaRPr>
                    </a:p>
                  </a:txBody>
                  <a:tcPr marL="0" marR="0" marT="15875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1130935" y="6075679"/>
            <a:ext cx="5250180" cy="3852658"/>
          </a:xfrm>
          <a:prstGeom prst="rect">
            <a:avLst/>
          </a:prstGeom>
        </p:spPr>
        <p:txBody>
          <a:bodyPr vert="horz" wrap="square" lIns="0" tIns="12700" rIns="0" bIns="0" rtlCol="0">
            <a:spAutoFit/>
          </a:bodyPr>
          <a:lstStyle/>
          <a:p>
            <a:pPr marL="241300" indent="-228600">
              <a:lnSpc>
                <a:spcPct val="100000"/>
              </a:lnSpc>
              <a:spcBef>
                <a:spcPts val="100"/>
              </a:spcBef>
              <a:buAutoNum type="arabicPeriod" startAt="7"/>
              <a:tabLst>
                <a:tab pos="241300" algn="l"/>
              </a:tabLst>
            </a:pPr>
            <a:r>
              <a:rPr sz="1600" b="1" spc="-5" dirty="0">
                <a:latin typeface="Microsoft JhengHei Light" panose="020B0304030504040204" pitchFamily="34" charset="-120"/>
                <a:ea typeface="Microsoft JhengHei Light" panose="020B0304030504040204" pitchFamily="34" charset="-120"/>
                <a:cs typeface="Times New Roman"/>
              </a:rPr>
              <a:t>Outputs</a:t>
            </a:r>
            <a:r>
              <a:rPr sz="1600" b="1" spc="-2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r>
              <a:rPr sz="1600" b="1" spc="-2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the</a:t>
            </a:r>
            <a:r>
              <a:rPr sz="1600" b="1" spc="-2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microproject:</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40"/>
              </a:spcBef>
              <a:buFont typeface="Times New Roman"/>
              <a:buAutoNum type="arabicPeriod" startAt="7"/>
            </a:pPr>
            <a:endParaRPr sz="1750" dirty="0">
              <a:latin typeface="Microsoft JhengHei Light" panose="020B0304030504040204" pitchFamily="34" charset="-120"/>
              <a:ea typeface="Microsoft JhengHei Light" panose="020B0304030504040204" pitchFamily="34" charset="-120"/>
              <a:cs typeface="Times New Roman"/>
            </a:endParaRPr>
          </a:p>
          <a:p>
            <a:pPr marL="755650" lvl="1" indent="-285750">
              <a:lnSpc>
                <a:spcPct val="100000"/>
              </a:lnSpc>
              <a:buFont typeface="Arial" panose="020B0604020202020204" pitchFamily="34" charset="0"/>
              <a:buChar char="•"/>
              <a:tabLst>
                <a:tab pos="698500" algn="l"/>
              </a:tabLst>
            </a:pPr>
            <a:r>
              <a:rPr sz="1600" spc="-5" dirty="0">
                <a:latin typeface="Microsoft JhengHei Light" panose="020B0304030504040204" pitchFamily="34" charset="-120"/>
                <a:ea typeface="Microsoft JhengHei Light" panose="020B0304030504040204" pitchFamily="34" charset="-120"/>
                <a:cs typeface="Times New Roman"/>
              </a:rPr>
              <a:t>Different</a:t>
            </a:r>
            <a:r>
              <a:rPr sz="1600" spc="-10" dirty="0">
                <a:latin typeface="Microsoft JhengHei Light" panose="020B0304030504040204" pitchFamily="34" charset="-120"/>
                <a:ea typeface="Microsoft JhengHei Light" panose="020B0304030504040204" pitchFamily="34" charset="-120"/>
                <a:cs typeface="Times New Roman"/>
              </a:rPr>
              <a:t> </a:t>
            </a:r>
            <a:r>
              <a:rPr lang="en-US" sz="1600" spc="-10" dirty="0" smtClean="0">
                <a:latin typeface="Microsoft JhengHei Light" panose="020B0304030504040204" pitchFamily="34" charset="-120"/>
                <a:ea typeface="Microsoft JhengHei Light" panose="020B0304030504040204" pitchFamily="34" charset="-120"/>
                <a:cs typeface="Times New Roman"/>
              </a:rPr>
              <a:t>diodes were bought to us.</a:t>
            </a:r>
            <a:r>
              <a:rPr sz="1600" spc="15" dirty="0" smtClean="0">
                <a:latin typeface="Microsoft JhengHei Light" panose="020B0304030504040204" pitchFamily="34" charset="-120"/>
                <a:ea typeface="Microsoft JhengHei Light" panose="020B0304030504040204" pitchFamily="34" charset="-120"/>
                <a:cs typeface="Times New Roman"/>
              </a:rPr>
              <a:t> </a:t>
            </a:r>
            <a:endParaRPr sz="1600" dirty="0">
              <a:latin typeface="Microsoft JhengHei Light" panose="020B0304030504040204" pitchFamily="34" charset="-120"/>
              <a:ea typeface="Microsoft JhengHei Light" panose="020B0304030504040204" pitchFamily="34" charset="-120"/>
              <a:cs typeface="Times New Roman"/>
            </a:endParaRPr>
          </a:p>
          <a:p>
            <a:pPr marL="755650" marR="5080" lvl="1" indent="-285750">
              <a:lnSpc>
                <a:spcPct val="102899"/>
              </a:lnSpc>
              <a:spcBef>
                <a:spcPts val="25"/>
              </a:spcBef>
              <a:buFont typeface="Arial" panose="020B0604020202020204" pitchFamily="34" charset="0"/>
              <a:buChar char="•"/>
              <a:tabLst>
                <a:tab pos="698500" algn="l"/>
              </a:tabLst>
            </a:pPr>
            <a:r>
              <a:rPr sz="1600" dirty="0">
                <a:latin typeface="Microsoft JhengHei Light" panose="020B0304030504040204" pitchFamily="34" charset="-120"/>
                <a:ea typeface="Microsoft JhengHei Light" panose="020B0304030504040204" pitchFamily="34" charset="-120"/>
                <a:cs typeface="Times New Roman"/>
              </a:rPr>
              <a:t>Distinguishing</a:t>
            </a:r>
            <a:r>
              <a:rPr sz="1600" spc="-5"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between</a:t>
            </a:r>
            <a:r>
              <a:rPr sz="1600" dirty="0">
                <a:latin typeface="Microsoft JhengHei Light" panose="020B0304030504040204" pitchFamily="34" charset="-120"/>
                <a:ea typeface="Microsoft JhengHei Light" panose="020B0304030504040204" pitchFamily="34" charset="-120"/>
                <a:cs typeface="Times New Roman"/>
              </a:rPr>
              <a:t> </a:t>
            </a:r>
            <a:r>
              <a:rPr lang="en-US" sz="1600" spc="-10" dirty="0" smtClean="0">
                <a:latin typeface="Microsoft JhengHei Light" panose="020B0304030504040204" pitchFamily="34" charset="-120"/>
                <a:ea typeface="Microsoft JhengHei Light" panose="020B0304030504040204" pitchFamily="34" charset="-120"/>
                <a:cs typeface="Times New Roman"/>
              </a:rPr>
              <a:t>pin </a:t>
            </a:r>
            <a:r>
              <a:rPr sz="1600" spc="-5" dirty="0" smtClean="0">
                <a:latin typeface="Microsoft JhengHei Light" panose="020B0304030504040204" pitchFamily="34" charset="-120"/>
                <a:ea typeface="Microsoft JhengHei Light" panose="020B0304030504040204" pitchFamily="34" charset="-120"/>
                <a:cs typeface="Times New Roman"/>
              </a:rPr>
              <a:t>and</a:t>
            </a:r>
            <a:r>
              <a:rPr sz="1600"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avalanche</a:t>
            </a:r>
            <a:r>
              <a:rPr sz="1600"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diodes</a:t>
            </a:r>
            <a:r>
              <a:rPr sz="1600" spc="-5" dirty="0" smtClean="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was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studied.</a:t>
            </a:r>
            <a:endParaRPr sz="1600" dirty="0">
              <a:latin typeface="Microsoft JhengHei Light" panose="020B0304030504040204" pitchFamily="34" charset="-120"/>
              <a:ea typeface="Microsoft JhengHei Light" panose="020B0304030504040204" pitchFamily="34" charset="-120"/>
              <a:cs typeface="Times New Roman"/>
            </a:endParaRPr>
          </a:p>
          <a:p>
            <a:pPr lvl="1">
              <a:lnSpc>
                <a:spcPct val="100000"/>
              </a:lnSpc>
              <a:spcBef>
                <a:spcPts val="45"/>
              </a:spcBef>
              <a:buFont typeface="Times New Roman"/>
              <a:buAutoNum type="alphaLcParenR"/>
            </a:pPr>
            <a:endParaRPr sz="1750" dirty="0">
              <a:latin typeface="Microsoft JhengHei Light" panose="020B0304030504040204" pitchFamily="34" charset="-120"/>
              <a:ea typeface="Microsoft JhengHei Light" panose="020B0304030504040204" pitchFamily="34" charset="-120"/>
              <a:cs typeface="Times New Roman"/>
            </a:endParaRPr>
          </a:p>
          <a:p>
            <a:pPr marL="241300" indent="-228600">
              <a:lnSpc>
                <a:spcPct val="100000"/>
              </a:lnSpc>
              <a:buAutoNum type="arabicPeriod" startAt="7"/>
              <a:tabLst>
                <a:tab pos="241300" algn="l"/>
              </a:tabLst>
            </a:pPr>
            <a:r>
              <a:rPr sz="1600" b="1" dirty="0">
                <a:latin typeface="Microsoft JhengHei Light" panose="020B0304030504040204" pitchFamily="34" charset="-120"/>
                <a:ea typeface="Microsoft JhengHei Light" panose="020B0304030504040204" pitchFamily="34" charset="-120"/>
                <a:cs typeface="Times New Roman"/>
              </a:rPr>
              <a:t>Skills</a:t>
            </a:r>
            <a:r>
              <a:rPr sz="1600" b="1" spc="-1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developed</a:t>
            </a:r>
            <a:r>
              <a:rPr sz="1600" b="1" spc="-1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during</a:t>
            </a:r>
            <a:r>
              <a:rPr sz="1600" b="1" spc="-1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the</a:t>
            </a:r>
            <a:r>
              <a:rPr sz="1600" b="1" spc="-2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microproject:</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45"/>
              </a:spcBef>
            </a:pPr>
            <a:endParaRPr sz="1700" dirty="0">
              <a:latin typeface="Microsoft JhengHei Light" panose="020B0304030504040204" pitchFamily="34" charset="-120"/>
              <a:ea typeface="Microsoft JhengHei Light" panose="020B0304030504040204" pitchFamily="34" charset="-120"/>
              <a:cs typeface="Times New Roman"/>
            </a:endParaRPr>
          </a:p>
          <a:p>
            <a:pPr marL="802640" marR="365760" indent="-285750">
              <a:lnSpc>
                <a:spcPct val="102899"/>
              </a:lnSpc>
              <a:spcBef>
                <a:spcPts val="5"/>
              </a:spcBef>
              <a:buFont typeface="Arial" panose="020B0604020202020204" pitchFamily="34" charset="0"/>
              <a:buChar char="•"/>
              <a:tabLst>
                <a:tab pos="746760" algn="l"/>
              </a:tabLst>
            </a:pPr>
            <a:r>
              <a:rPr sz="1600" spc="-5" dirty="0">
                <a:latin typeface="Microsoft JhengHei Light" panose="020B0304030504040204" pitchFamily="34" charset="-120"/>
                <a:ea typeface="Microsoft JhengHei Light" panose="020B0304030504040204" pitchFamily="34" charset="-120"/>
                <a:cs typeface="Times New Roman"/>
              </a:rPr>
              <a:t>Designing-</a:t>
            </a:r>
            <a:r>
              <a:rPr sz="1600" spc="-1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Designing</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microproject</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with</a:t>
            </a:r>
            <a:r>
              <a:rPr sz="1600" dirty="0">
                <a:latin typeface="Microsoft JhengHei Light" panose="020B0304030504040204" pitchFamily="34" charset="-120"/>
                <a:ea typeface="Microsoft JhengHei Light" panose="020B0304030504040204" pitchFamily="34" charset="-120"/>
                <a:cs typeface="Times New Roman"/>
              </a:rPr>
              <a:t> minimum </a:t>
            </a:r>
            <a:r>
              <a:rPr sz="1600" spc="-385"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required</a:t>
            </a:r>
            <a:r>
              <a:rPr sz="1600" spc="1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resources</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and</a:t>
            </a:r>
            <a:r>
              <a:rPr sz="1600" spc="20" dirty="0">
                <a:latin typeface="Microsoft JhengHei Light" panose="020B0304030504040204" pitchFamily="34" charset="-120"/>
                <a:ea typeface="Microsoft JhengHei Light" panose="020B0304030504040204" pitchFamily="34" charset="-120"/>
                <a:cs typeface="Times New Roman"/>
              </a:rPr>
              <a:t> </a:t>
            </a:r>
            <a:r>
              <a:rPr sz="1600" spc="-10" dirty="0">
                <a:latin typeface="Microsoft JhengHei Light" panose="020B0304030504040204" pitchFamily="34" charset="-120"/>
                <a:ea typeface="Microsoft JhengHei Light" panose="020B0304030504040204" pitchFamily="34" charset="-120"/>
                <a:cs typeface="Times New Roman"/>
              </a:rPr>
              <a:t>at</a:t>
            </a:r>
            <a:r>
              <a:rPr sz="1600"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low cost.</a:t>
            </a:r>
            <a:endParaRPr sz="1600" dirty="0">
              <a:latin typeface="Microsoft JhengHei Light" panose="020B0304030504040204" pitchFamily="34" charset="-120"/>
              <a:ea typeface="Microsoft JhengHei Light" panose="020B0304030504040204" pitchFamily="34" charset="-120"/>
              <a:cs typeface="Times New Roman"/>
            </a:endParaRPr>
          </a:p>
          <a:p>
            <a:pPr marL="802640" marR="599440" indent="-285750">
              <a:lnSpc>
                <a:spcPct val="102899"/>
              </a:lnSpc>
              <a:spcBef>
                <a:spcPts val="20"/>
              </a:spcBef>
              <a:buFont typeface="Arial" panose="020B0604020202020204" pitchFamily="34" charset="0"/>
              <a:buChar char="•"/>
              <a:tabLst>
                <a:tab pos="746760" algn="l"/>
              </a:tabLst>
            </a:pPr>
            <a:r>
              <a:rPr sz="1600" spc="-5" dirty="0">
                <a:latin typeface="Microsoft JhengHei Light" panose="020B0304030504040204" pitchFamily="34" charset="-120"/>
                <a:ea typeface="Microsoft JhengHei Light" panose="020B0304030504040204" pitchFamily="34" charset="-120"/>
                <a:cs typeface="Times New Roman"/>
              </a:rPr>
              <a:t>Teamwork- Learning </a:t>
            </a:r>
            <a:r>
              <a:rPr sz="1600" dirty="0">
                <a:latin typeface="Microsoft JhengHei Light" panose="020B0304030504040204" pitchFamily="34" charset="-120"/>
                <a:ea typeface="Microsoft JhengHei Light" panose="020B0304030504040204" pitchFamily="34" charset="-120"/>
                <a:cs typeface="Times New Roman"/>
              </a:rPr>
              <a:t>to </a:t>
            </a:r>
            <a:r>
              <a:rPr sz="1600" spc="-5" dirty="0">
                <a:latin typeface="Microsoft JhengHei Light" panose="020B0304030504040204" pitchFamily="34" charset="-120"/>
                <a:ea typeface="Microsoft JhengHei Light" panose="020B0304030504040204" pitchFamily="34" charset="-120"/>
                <a:cs typeface="Times New Roman"/>
              </a:rPr>
              <a:t>work </a:t>
            </a:r>
            <a:r>
              <a:rPr sz="1600" dirty="0">
                <a:latin typeface="Microsoft JhengHei Light" panose="020B0304030504040204" pitchFamily="34" charset="-120"/>
                <a:ea typeface="Microsoft JhengHei Light" panose="020B0304030504040204" pitchFamily="34" charset="-120"/>
                <a:cs typeface="Times New Roman"/>
              </a:rPr>
              <a:t>in </a:t>
            </a:r>
            <a:r>
              <a:rPr sz="1600" spc="-10" dirty="0">
                <a:latin typeface="Microsoft JhengHei Light" panose="020B0304030504040204" pitchFamily="34" charset="-120"/>
                <a:ea typeface="Microsoft JhengHei Light" panose="020B0304030504040204" pitchFamily="34" charset="-120"/>
                <a:cs typeface="Times New Roman"/>
              </a:rPr>
              <a:t>team </a:t>
            </a:r>
            <a:r>
              <a:rPr sz="1600" dirty="0">
                <a:latin typeface="Microsoft JhengHei Light" panose="020B0304030504040204" pitchFamily="34" charset="-120"/>
                <a:ea typeface="Microsoft JhengHei Light" panose="020B0304030504040204" pitchFamily="34" charset="-120"/>
                <a:cs typeface="Times New Roman"/>
              </a:rPr>
              <a:t>and boost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individual </a:t>
            </a:r>
            <a:r>
              <a:rPr sz="1600" spc="-10" dirty="0">
                <a:latin typeface="Microsoft JhengHei Light" panose="020B0304030504040204" pitchFamily="34" charset="-120"/>
                <a:ea typeface="Microsoft JhengHei Light" panose="020B0304030504040204" pitchFamily="34" charset="-120"/>
                <a:cs typeface="Times New Roman"/>
              </a:rPr>
              <a:t>confidence.</a:t>
            </a:r>
            <a:endParaRPr sz="1600" dirty="0">
              <a:latin typeface="Microsoft JhengHei Light" panose="020B0304030504040204" pitchFamily="34" charset="-120"/>
              <a:ea typeface="Microsoft JhengHei Light" panose="020B0304030504040204" pitchFamily="34" charset="-120"/>
              <a:cs typeface="Times New Roman"/>
            </a:endParaRPr>
          </a:p>
          <a:p>
            <a:pPr marL="802640" marR="377190" indent="-285750">
              <a:lnSpc>
                <a:spcPts val="2000"/>
              </a:lnSpc>
              <a:spcBef>
                <a:spcPts val="60"/>
              </a:spcBef>
              <a:buFont typeface="Arial" panose="020B0604020202020204" pitchFamily="34" charset="0"/>
              <a:buChar char="•"/>
              <a:tabLst>
                <a:tab pos="746760" algn="l"/>
              </a:tabLst>
            </a:pPr>
            <a:r>
              <a:rPr sz="1600" dirty="0">
                <a:latin typeface="Microsoft JhengHei Light" panose="020B0304030504040204" pitchFamily="34" charset="-120"/>
                <a:ea typeface="Microsoft JhengHei Light" panose="020B0304030504040204" pitchFamily="34" charset="-120"/>
                <a:cs typeface="Times New Roman"/>
              </a:rPr>
              <a:t>Time </a:t>
            </a:r>
            <a:r>
              <a:rPr sz="1600" spc="-5" dirty="0">
                <a:latin typeface="Microsoft JhengHei Light" panose="020B0304030504040204" pitchFamily="34" charset="-120"/>
                <a:ea typeface="Microsoft JhengHei Light" panose="020B0304030504040204" pitchFamily="34" charset="-120"/>
                <a:cs typeface="Times New Roman"/>
              </a:rPr>
              <a:t>management- Completion </a:t>
            </a:r>
            <a:r>
              <a:rPr sz="1600" dirty="0">
                <a:latin typeface="Microsoft JhengHei Light" panose="020B0304030504040204" pitchFamily="34" charset="-120"/>
                <a:ea typeface="Microsoft JhengHei Light" panose="020B0304030504040204" pitchFamily="34" charset="-120"/>
                <a:cs typeface="Times New Roman"/>
              </a:rPr>
              <a:t>of </a:t>
            </a:r>
            <a:r>
              <a:rPr sz="1600" spc="-5" dirty="0">
                <a:latin typeface="Microsoft JhengHei Light" panose="020B0304030504040204" pitchFamily="34" charset="-120"/>
                <a:ea typeface="Microsoft JhengHei Light" panose="020B0304030504040204" pitchFamily="34" charset="-120"/>
                <a:cs typeface="Times New Roman"/>
              </a:rPr>
              <a:t>microproject </a:t>
            </a:r>
            <a:r>
              <a:rPr sz="1600" spc="-10" dirty="0">
                <a:latin typeface="Microsoft JhengHei Light" panose="020B0304030504040204" pitchFamily="34" charset="-120"/>
                <a:ea typeface="Microsoft JhengHei Light" panose="020B0304030504040204" pitchFamily="34" charset="-120"/>
                <a:cs typeface="Times New Roman"/>
              </a:rPr>
              <a:t>as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scheduled.</a:t>
            </a:r>
            <a:endParaRPr sz="1600"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935" y="889381"/>
            <a:ext cx="5473700" cy="7992060"/>
          </a:xfrm>
          <a:prstGeom prst="rect">
            <a:avLst/>
          </a:prstGeom>
        </p:spPr>
        <p:txBody>
          <a:bodyPr vert="horz" wrap="square" lIns="0" tIns="5715" rIns="0" bIns="0" rtlCol="0">
            <a:spAutoFit/>
          </a:bodyPr>
          <a:lstStyle/>
          <a:p>
            <a:pPr marL="746125" marR="281305" indent="-229235">
              <a:lnSpc>
                <a:spcPct val="102899"/>
              </a:lnSpc>
              <a:spcBef>
                <a:spcPts val="45"/>
              </a:spcBef>
              <a:buFont typeface="Wingdings"/>
              <a:buChar char=""/>
              <a:tabLst>
                <a:tab pos="746760" algn="l"/>
              </a:tabLst>
            </a:pPr>
            <a:r>
              <a:rPr sz="1600" spc="-5" dirty="0">
                <a:latin typeface="Microsoft JhengHei Light" panose="020B0304030504040204" pitchFamily="34" charset="-120"/>
                <a:ea typeface="Microsoft JhengHei Light" panose="020B0304030504040204" pitchFamily="34" charset="-120"/>
                <a:cs typeface="Times New Roman"/>
              </a:rPr>
              <a:t>Technical </a:t>
            </a:r>
            <a:r>
              <a:rPr sz="1600" dirty="0">
                <a:latin typeface="Microsoft JhengHei Light" panose="020B0304030504040204" pitchFamily="34" charset="-120"/>
                <a:ea typeface="Microsoft JhengHei Light" panose="020B0304030504040204" pitchFamily="34" charset="-120"/>
                <a:cs typeface="Times New Roman"/>
              </a:rPr>
              <a:t>writing- </a:t>
            </a:r>
            <a:r>
              <a:rPr sz="1600" spc="-5" dirty="0">
                <a:latin typeface="Microsoft JhengHei Light" panose="020B0304030504040204" pitchFamily="34" charset="-120"/>
                <a:ea typeface="Microsoft JhengHei Light" panose="020B0304030504040204" pitchFamily="34" charset="-120"/>
                <a:cs typeface="Times New Roman"/>
              </a:rPr>
              <a:t>Preparing </a:t>
            </a:r>
            <a:r>
              <a:rPr sz="1600" dirty="0">
                <a:latin typeface="Microsoft JhengHei Light" panose="020B0304030504040204" pitchFamily="34" charset="-120"/>
                <a:ea typeface="Microsoft JhengHei Light" panose="020B0304030504040204" pitchFamily="34" charset="-120"/>
                <a:cs typeface="Times New Roman"/>
              </a:rPr>
              <a:t>a </a:t>
            </a:r>
            <a:r>
              <a:rPr sz="1600" spc="-5" dirty="0">
                <a:latin typeface="Microsoft JhengHei Light" panose="020B0304030504040204" pitchFamily="34" charset="-120"/>
                <a:ea typeface="Microsoft JhengHei Light" panose="020B0304030504040204" pitchFamily="34" charset="-120"/>
                <a:cs typeface="Times New Roman"/>
              </a:rPr>
              <a:t>report </a:t>
            </a:r>
            <a:r>
              <a:rPr sz="1600" dirty="0">
                <a:latin typeface="Microsoft JhengHei Light" panose="020B0304030504040204" pitchFamily="34" charset="-120"/>
                <a:ea typeface="Microsoft JhengHei Light" panose="020B0304030504040204" pitchFamily="34" charset="-120"/>
                <a:cs typeface="Times New Roman"/>
              </a:rPr>
              <a:t>of </a:t>
            </a:r>
            <a:r>
              <a:rPr sz="1600" spc="-5" dirty="0">
                <a:latin typeface="Microsoft JhengHei Light" panose="020B0304030504040204" pitchFamily="34" charset="-120"/>
                <a:ea typeface="Microsoft JhengHei Light" panose="020B0304030504040204" pitchFamily="34" charset="-120"/>
                <a:cs typeface="Times New Roman"/>
              </a:rPr>
              <a:t>proposed plan </a:t>
            </a:r>
            <a:r>
              <a:rPr sz="1600" spc="-385" dirty="0">
                <a:latin typeface="Microsoft JhengHei Light" panose="020B0304030504040204" pitchFamily="34" charset="-120"/>
                <a:ea typeface="Microsoft JhengHei Light" panose="020B0304030504040204" pitchFamily="34" charset="-120"/>
                <a:cs typeface="Times New Roman"/>
              </a:rPr>
              <a:t> </a:t>
            </a:r>
            <a:r>
              <a:rPr sz="1600" spc="-5" dirty="0">
                <a:latin typeface="Microsoft JhengHei Light" panose="020B0304030504040204" pitchFamily="34" charset="-120"/>
                <a:ea typeface="Microsoft JhengHei Light" panose="020B0304030504040204" pitchFamily="34" charset="-120"/>
                <a:cs typeface="Times New Roman"/>
              </a:rPr>
              <a:t>and report.</a:t>
            </a:r>
            <a:endParaRPr sz="1600"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40"/>
              </a:spcBef>
            </a:pPr>
            <a:endParaRPr sz="1750" dirty="0">
              <a:latin typeface="Microsoft JhengHei Light" panose="020B0304030504040204" pitchFamily="34" charset="-120"/>
              <a:ea typeface="Microsoft JhengHei Light" panose="020B0304030504040204" pitchFamily="34" charset="-120"/>
              <a:cs typeface="Times New Roman"/>
            </a:endParaRPr>
          </a:p>
          <a:p>
            <a:pPr marL="12700">
              <a:lnSpc>
                <a:spcPct val="100000"/>
              </a:lnSpc>
            </a:pPr>
            <a:r>
              <a:rPr sz="1600" b="1" dirty="0">
                <a:latin typeface="Microsoft JhengHei Light" panose="020B0304030504040204" pitchFamily="34" charset="-120"/>
                <a:ea typeface="Microsoft JhengHei Light" panose="020B0304030504040204" pitchFamily="34" charset="-120"/>
                <a:cs typeface="Times New Roman"/>
              </a:rPr>
              <a:t>9.</a:t>
            </a:r>
            <a:r>
              <a:rPr sz="1600" b="1" spc="18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Applications</a:t>
            </a:r>
            <a:r>
              <a:rPr sz="1600" b="1" spc="-10" dirty="0">
                <a:latin typeface="Microsoft JhengHei Light" panose="020B0304030504040204" pitchFamily="34" charset="-120"/>
                <a:ea typeface="Microsoft JhengHei Light" panose="020B0304030504040204" pitchFamily="34" charset="-120"/>
                <a:cs typeface="Times New Roman"/>
              </a:rPr>
              <a:t> </a:t>
            </a:r>
            <a:r>
              <a:rPr sz="1600" b="1" dirty="0">
                <a:latin typeface="Microsoft JhengHei Light" panose="020B0304030504040204" pitchFamily="34" charset="-120"/>
                <a:ea typeface="Microsoft JhengHei Light" panose="020B0304030504040204" pitchFamily="34" charset="-120"/>
                <a:cs typeface="Times New Roman"/>
              </a:rPr>
              <a:t>of</a:t>
            </a:r>
            <a:r>
              <a:rPr sz="1600" b="1" spc="-20" dirty="0">
                <a:latin typeface="Microsoft JhengHei Light" panose="020B0304030504040204" pitchFamily="34" charset="-120"/>
                <a:ea typeface="Microsoft JhengHei Light" panose="020B0304030504040204" pitchFamily="34" charset="-120"/>
                <a:cs typeface="Times New Roman"/>
              </a:rPr>
              <a:t> </a:t>
            </a:r>
            <a:r>
              <a:rPr sz="1600" b="1" spc="-5" dirty="0">
                <a:latin typeface="Microsoft JhengHei Light" panose="020B0304030504040204" pitchFamily="34" charset="-120"/>
                <a:ea typeface="Microsoft JhengHei Light" panose="020B0304030504040204" pitchFamily="34" charset="-120"/>
                <a:cs typeface="Times New Roman"/>
              </a:rPr>
              <a:t>microproject:</a:t>
            </a:r>
            <a:endParaRPr sz="1600" b="1" dirty="0">
              <a:latin typeface="Microsoft JhengHei Light" panose="020B0304030504040204" pitchFamily="34" charset="-120"/>
              <a:ea typeface="Microsoft JhengHei Light" panose="020B0304030504040204" pitchFamily="34" charset="-120"/>
              <a:cs typeface="Times New Roman"/>
            </a:endParaRPr>
          </a:p>
          <a:p>
            <a:pPr>
              <a:lnSpc>
                <a:spcPct val="100000"/>
              </a:lnSpc>
              <a:spcBef>
                <a:spcPts val="20"/>
              </a:spcBef>
            </a:pPr>
            <a:endParaRPr sz="1700" dirty="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r>
              <a:rPr sz="1600" dirty="0">
                <a:latin typeface="Microsoft JhengHei Light" panose="020B0304030504040204" pitchFamily="34" charset="-120"/>
                <a:ea typeface="Microsoft JhengHei Light" panose="020B0304030504040204" pitchFamily="34" charset="-120"/>
                <a:cs typeface="Times New Roman"/>
              </a:rPr>
              <a:t>The </a:t>
            </a:r>
            <a:r>
              <a:rPr sz="1600" spc="-5" dirty="0">
                <a:latin typeface="Microsoft JhengHei Light" panose="020B0304030504040204" pitchFamily="34" charset="-120"/>
                <a:ea typeface="Microsoft JhengHei Light" panose="020B0304030504040204" pitchFamily="34" charset="-120"/>
                <a:cs typeface="Times New Roman"/>
              </a:rPr>
              <a:t>microproject helped us </a:t>
            </a:r>
            <a:r>
              <a:rPr sz="1600" dirty="0">
                <a:latin typeface="Microsoft JhengHei Light" panose="020B0304030504040204" pitchFamily="34" charset="-120"/>
                <a:ea typeface="Microsoft JhengHei Light" panose="020B0304030504040204" pitchFamily="34" charset="-120"/>
                <a:cs typeface="Times New Roman"/>
              </a:rPr>
              <a:t>improve </a:t>
            </a:r>
            <a:r>
              <a:rPr sz="1600" spc="5" dirty="0">
                <a:latin typeface="Microsoft JhengHei Light" panose="020B0304030504040204" pitchFamily="34" charset="-120"/>
                <a:ea typeface="Microsoft JhengHei Light" panose="020B0304030504040204" pitchFamily="34" charset="-120"/>
                <a:cs typeface="Times New Roman"/>
              </a:rPr>
              <a:t>our </a:t>
            </a:r>
            <a:r>
              <a:rPr lang="en-US" sz="1600" spc="5" dirty="0" smtClean="0">
                <a:latin typeface="Microsoft JhengHei Light" panose="020B0304030504040204" pitchFamily="34" charset="-120"/>
                <a:ea typeface="Microsoft JhengHei Light" panose="020B0304030504040204" pitchFamily="34" charset="-120"/>
                <a:cs typeface="Times New Roman"/>
              </a:rPr>
              <a:t>knowledge about diodes and their sub-categories, types, uses, advantages.</a:t>
            </a:r>
          </a:p>
          <a:p>
            <a:pPr marL="241300" marR="5080">
              <a:lnSpc>
                <a:spcPct val="104200"/>
              </a:lnSpc>
            </a:pPr>
            <a:endParaRPr lang="en-US" sz="1600" spc="5" dirty="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lang="en-US" sz="1600" spc="5" dirty="0" smtClean="0">
              <a:latin typeface="Microsoft JhengHei Light" panose="020B0304030504040204" pitchFamily="34" charset="-120"/>
              <a:ea typeface="Microsoft JhengHei Light" panose="020B0304030504040204" pitchFamily="34" charset="-120"/>
              <a:cs typeface="Times New Roman"/>
            </a:endParaRPr>
          </a:p>
          <a:p>
            <a:pPr marL="33020" algn="ctr">
              <a:lnSpc>
                <a:spcPct val="100000"/>
              </a:lnSpc>
              <a:spcBef>
                <a:spcPts val="1075"/>
              </a:spcBef>
            </a:pPr>
            <a:r>
              <a:rPr lang="en-US" sz="2000" b="1" spc="-5" dirty="0" smtClean="0">
                <a:latin typeface="Microsoft JhengHei Light" panose="020B0304030504040204" pitchFamily="34" charset="-120"/>
                <a:ea typeface="Microsoft JhengHei Light" panose="020B0304030504040204" pitchFamily="34" charset="-120"/>
                <a:cs typeface="Times New Roman"/>
              </a:rPr>
              <a:t>Annexure-III</a:t>
            </a:r>
            <a:endParaRPr lang="en-US" sz="2000" dirty="0" smtClean="0">
              <a:latin typeface="Microsoft JhengHei Light" panose="020B0304030504040204" pitchFamily="34" charset="-120"/>
              <a:ea typeface="Microsoft JhengHei Light" panose="020B0304030504040204" pitchFamily="34" charset="-120"/>
              <a:cs typeface="Times New Roman"/>
            </a:endParaRPr>
          </a:p>
          <a:p>
            <a:pPr marL="32384" algn="ctr">
              <a:lnSpc>
                <a:spcPct val="100000"/>
              </a:lnSpc>
              <a:spcBef>
                <a:spcPts val="875"/>
              </a:spcBef>
            </a:pPr>
            <a:r>
              <a:rPr lang="en-US" b="1" dirty="0">
                <a:latin typeface="Microsoft JhengHei Light" panose="020B0304030504040204" pitchFamily="34" charset="-120"/>
                <a:ea typeface="Microsoft JhengHei Light" panose="020B0304030504040204" pitchFamily="34" charset="-120"/>
                <a:cs typeface="Times New Roman"/>
              </a:rPr>
              <a:t>Evaluation</a:t>
            </a:r>
            <a:r>
              <a:rPr lang="en-US" b="1" spc="-20"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sheet</a:t>
            </a:r>
            <a:r>
              <a:rPr lang="en-US" b="1" spc="-20"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for</a:t>
            </a:r>
            <a:r>
              <a:rPr lang="en-US" b="1" spc="-20" dirty="0">
                <a:latin typeface="Microsoft JhengHei Light" panose="020B0304030504040204" pitchFamily="34" charset="-120"/>
                <a:ea typeface="Microsoft JhengHei Light" panose="020B0304030504040204" pitchFamily="34" charset="-120"/>
                <a:cs typeface="Times New Roman"/>
              </a:rPr>
              <a:t> </a:t>
            </a:r>
            <a:r>
              <a:rPr lang="en-US" b="1" dirty="0">
                <a:latin typeface="Microsoft JhengHei Light" panose="020B0304030504040204" pitchFamily="34" charset="-120"/>
                <a:ea typeface="Microsoft JhengHei Light" panose="020B0304030504040204" pitchFamily="34" charset="-120"/>
                <a:cs typeface="Times New Roman"/>
              </a:rPr>
              <a:t>the</a:t>
            </a:r>
            <a:r>
              <a:rPr lang="en-US" b="1" spc="-15" dirty="0">
                <a:latin typeface="Microsoft JhengHei Light" panose="020B0304030504040204" pitchFamily="34" charset="-120"/>
                <a:ea typeface="Microsoft JhengHei Light" panose="020B0304030504040204" pitchFamily="34" charset="-120"/>
                <a:cs typeface="Times New Roman"/>
              </a:rPr>
              <a:t> </a:t>
            </a:r>
            <a:r>
              <a:rPr lang="en-US" b="1" dirty="0" err="1">
                <a:latin typeface="Microsoft JhengHei Light" panose="020B0304030504040204" pitchFamily="34" charset="-120"/>
                <a:ea typeface="Microsoft JhengHei Light" panose="020B0304030504040204" pitchFamily="34" charset="-120"/>
                <a:cs typeface="Times New Roman"/>
              </a:rPr>
              <a:t>microproject</a:t>
            </a:r>
            <a:endParaRPr lang="en-US" b="1" dirty="0">
              <a:latin typeface="Microsoft JhengHei Light" panose="020B0304030504040204" pitchFamily="34" charset="-120"/>
              <a:ea typeface="Microsoft JhengHei Light" panose="020B0304030504040204" pitchFamily="34" charset="-120"/>
              <a:cs typeface="Times New Roman"/>
            </a:endParaRPr>
          </a:p>
          <a:p>
            <a:pPr marL="32384" algn="ctr">
              <a:lnSpc>
                <a:spcPct val="100000"/>
              </a:lnSpc>
              <a:spcBef>
                <a:spcPts val="875"/>
              </a:spcBef>
            </a:pPr>
            <a:r>
              <a:rPr lang="en-US" sz="1600" b="1" spc="-5" dirty="0" smtClean="0">
                <a:latin typeface="Microsoft JhengHei Light" panose="020B0304030504040204" pitchFamily="34" charset="-120"/>
                <a:ea typeface="Microsoft JhengHei Light" panose="020B0304030504040204" pitchFamily="34" charset="-120"/>
                <a:cs typeface="Times New Roman"/>
              </a:rPr>
              <a:t>Academic year</a:t>
            </a:r>
            <a:r>
              <a:rPr lang="en-US" sz="1600" spc="-5" dirty="0" smtClean="0">
                <a:latin typeface="Microsoft JhengHei Light" panose="020B0304030504040204" pitchFamily="34" charset="-120"/>
                <a:ea typeface="Microsoft JhengHei Light" panose="020B0304030504040204" pitchFamily="34" charset="-120"/>
                <a:cs typeface="Times New Roman"/>
              </a:rPr>
              <a:t>:</a:t>
            </a:r>
            <a:r>
              <a:rPr lang="en-US" sz="1600" spc="15" dirty="0" smtClean="0">
                <a:latin typeface="Microsoft JhengHei Light" panose="020B0304030504040204" pitchFamily="34" charset="-120"/>
                <a:ea typeface="Microsoft JhengHei Light" panose="020B0304030504040204" pitchFamily="34" charset="-120"/>
                <a:cs typeface="Times New Roman"/>
              </a:rPr>
              <a:t> </a:t>
            </a:r>
            <a:r>
              <a:rPr lang="en-US" sz="1600" spc="-5" dirty="0" smtClean="0">
                <a:latin typeface="Microsoft JhengHei Light" panose="020B0304030504040204" pitchFamily="34" charset="-120"/>
                <a:ea typeface="Microsoft JhengHei Light" panose="020B0304030504040204" pitchFamily="34" charset="-120"/>
                <a:cs typeface="Times New Roman"/>
              </a:rPr>
              <a:t>2021-22 </a:t>
            </a:r>
            <a:r>
              <a:rPr lang="en-US" sz="1600" b="1" dirty="0" smtClean="0">
                <a:latin typeface="Microsoft JhengHei Light" panose="020B0304030504040204" pitchFamily="34" charset="-120"/>
                <a:ea typeface="Microsoft JhengHei Light" panose="020B0304030504040204" pitchFamily="34" charset="-120"/>
                <a:cs typeface="Times New Roman"/>
              </a:rPr>
              <a:t>Name</a:t>
            </a:r>
            <a:r>
              <a:rPr lang="en-US" sz="1600" b="1" spc="-25" dirty="0" smtClean="0">
                <a:latin typeface="Microsoft JhengHei Light" panose="020B0304030504040204" pitchFamily="34" charset="-120"/>
                <a:ea typeface="Microsoft JhengHei Light" panose="020B0304030504040204" pitchFamily="34" charset="-120"/>
                <a:cs typeface="Times New Roman"/>
              </a:rPr>
              <a:t> </a:t>
            </a:r>
            <a:r>
              <a:rPr lang="en-US" sz="1600" b="1" dirty="0" smtClean="0">
                <a:latin typeface="Microsoft JhengHei Light" panose="020B0304030504040204" pitchFamily="34" charset="-120"/>
                <a:ea typeface="Microsoft JhengHei Light" panose="020B0304030504040204" pitchFamily="34" charset="-120"/>
                <a:cs typeface="Times New Roman"/>
              </a:rPr>
              <a:t>of</a:t>
            </a:r>
            <a:r>
              <a:rPr lang="en-US" sz="1600" b="1" spc="10" dirty="0" smtClean="0">
                <a:latin typeface="Microsoft JhengHei Light" panose="020B0304030504040204" pitchFamily="34" charset="-120"/>
                <a:ea typeface="Microsoft JhengHei Light" panose="020B0304030504040204" pitchFamily="34" charset="-120"/>
                <a:cs typeface="Times New Roman"/>
              </a:rPr>
              <a:t> </a:t>
            </a:r>
            <a:r>
              <a:rPr lang="en-US" sz="1600" b="1" dirty="0" smtClean="0">
                <a:latin typeface="Microsoft JhengHei Light" panose="020B0304030504040204" pitchFamily="34" charset="-120"/>
                <a:ea typeface="Microsoft JhengHei Light" panose="020B0304030504040204" pitchFamily="34" charset="-120"/>
                <a:cs typeface="Times New Roman"/>
              </a:rPr>
              <a:t>faculty</a:t>
            </a:r>
            <a:r>
              <a:rPr lang="en-US" sz="1600" dirty="0" smtClean="0">
                <a:latin typeface="Microsoft JhengHei Light" panose="020B0304030504040204" pitchFamily="34" charset="-120"/>
                <a:ea typeface="Microsoft JhengHei Light" panose="020B0304030504040204" pitchFamily="34" charset="-120"/>
                <a:cs typeface="Times New Roman"/>
              </a:rPr>
              <a:t>:</a:t>
            </a:r>
            <a:r>
              <a:rPr lang="en-US" sz="1600" spc="-10" dirty="0" smtClean="0">
                <a:latin typeface="Microsoft JhengHei Light" panose="020B0304030504040204" pitchFamily="34" charset="-120"/>
                <a:ea typeface="Microsoft JhengHei Light" panose="020B0304030504040204" pitchFamily="34" charset="-120"/>
                <a:cs typeface="Times New Roman"/>
              </a:rPr>
              <a:t> Ms. </a:t>
            </a:r>
            <a:r>
              <a:rPr lang="en-US" sz="1600" spc="-10" dirty="0" err="1" smtClean="0">
                <a:latin typeface="Microsoft JhengHei Light" panose="020B0304030504040204" pitchFamily="34" charset="-120"/>
                <a:ea typeface="Microsoft JhengHei Light" panose="020B0304030504040204" pitchFamily="34" charset="-120"/>
                <a:cs typeface="Times New Roman"/>
              </a:rPr>
              <a:t>LubnaShaikh</a:t>
            </a:r>
            <a:endParaRPr lang="en-US" sz="1600" spc="-10" dirty="0" smtClean="0">
              <a:latin typeface="Microsoft JhengHei Light" panose="020B0304030504040204" pitchFamily="34" charset="-120"/>
              <a:ea typeface="Microsoft JhengHei Light" panose="020B0304030504040204" pitchFamily="34" charset="-120"/>
              <a:cs typeface="Times New Roman"/>
            </a:endParaRPr>
          </a:p>
          <a:p>
            <a:pPr marL="12065" algn="ctr">
              <a:lnSpc>
                <a:spcPct val="100000"/>
              </a:lnSpc>
              <a:spcBef>
                <a:spcPts val="915"/>
              </a:spcBef>
              <a:tabLst>
                <a:tab pos="2391410" algn="l"/>
              </a:tabLst>
            </a:pPr>
            <a:r>
              <a:rPr lang="en-US" sz="1600" b="1" spc="-5" dirty="0" smtClean="0">
                <a:latin typeface="Microsoft JhengHei Light" panose="020B0304030504040204" pitchFamily="34" charset="-120"/>
                <a:ea typeface="Microsoft JhengHei Light" panose="020B0304030504040204" pitchFamily="34" charset="-120"/>
                <a:cs typeface="Times New Roman"/>
              </a:rPr>
              <a:t>Course</a:t>
            </a:r>
            <a:r>
              <a:rPr lang="en-US" sz="1600" spc="-5" dirty="0" smtClean="0">
                <a:latin typeface="Microsoft JhengHei Light" panose="020B0304030504040204" pitchFamily="34" charset="-120"/>
                <a:ea typeface="Microsoft JhengHei Light" panose="020B0304030504040204" pitchFamily="34" charset="-120"/>
                <a:cs typeface="Times New Roman"/>
              </a:rPr>
              <a:t>:</a:t>
            </a:r>
            <a:r>
              <a:rPr lang="en-US" sz="1600" spc="5"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BEC </a:t>
            </a:r>
            <a:r>
              <a:rPr lang="en-US" sz="1600" b="1" spc="-5" dirty="0" smtClean="0">
                <a:latin typeface="Microsoft JhengHei Light" panose="020B0304030504040204" pitchFamily="34" charset="-120"/>
                <a:ea typeface="Microsoft JhengHei Light" panose="020B0304030504040204" pitchFamily="34" charset="-120"/>
                <a:cs typeface="Times New Roman"/>
              </a:rPr>
              <a:t>Course Code</a:t>
            </a:r>
            <a:r>
              <a:rPr lang="en-US" sz="1600" spc="-5" dirty="0" smtClean="0">
                <a:latin typeface="Microsoft JhengHei Light" panose="020B0304030504040204" pitchFamily="34" charset="-120"/>
                <a:ea typeface="Microsoft JhengHei Light" panose="020B0304030504040204" pitchFamily="34" charset="-120"/>
                <a:cs typeface="Times New Roman"/>
              </a:rPr>
              <a:t>:</a:t>
            </a:r>
            <a:r>
              <a:rPr lang="en-US" sz="1600" spc="10"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22225 </a:t>
            </a:r>
            <a:r>
              <a:rPr lang="en-US" sz="1600" b="1" spc="-10" dirty="0" smtClean="0">
                <a:latin typeface="Microsoft JhengHei Light" panose="020B0304030504040204" pitchFamily="34" charset="-120"/>
                <a:ea typeface="Microsoft JhengHei Light" panose="020B0304030504040204" pitchFamily="34" charset="-120"/>
                <a:cs typeface="Times New Roman"/>
              </a:rPr>
              <a:t>Semester:</a:t>
            </a:r>
            <a:r>
              <a:rPr lang="en-US" sz="1600" b="1" spc="-30" dirty="0" smtClean="0">
                <a:latin typeface="Microsoft JhengHei Light" panose="020B0304030504040204" pitchFamily="34" charset="-120"/>
                <a:ea typeface="Microsoft JhengHei Light" panose="020B0304030504040204" pitchFamily="34" charset="-120"/>
                <a:cs typeface="Times New Roman"/>
              </a:rPr>
              <a:t> </a:t>
            </a:r>
            <a:r>
              <a:rPr lang="en-US" sz="1600" dirty="0" smtClean="0">
                <a:latin typeface="Microsoft JhengHei Light" panose="020B0304030504040204" pitchFamily="34" charset="-120"/>
                <a:ea typeface="Microsoft JhengHei Light" panose="020B0304030504040204" pitchFamily="34" charset="-120"/>
                <a:cs typeface="Times New Roman"/>
              </a:rPr>
              <a:t>2</a:t>
            </a:r>
            <a:r>
              <a:rPr lang="en-US" sz="1575" baseline="31746" dirty="0" smtClean="0">
                <a:latin typeface="Microsoft JhengHei Light" panose="020B0304030504040204" pitchFamily="34" charset="-120"/>
                <a:ea typeface="Microsoft JhengHei Light" panose="020B0304030504040204" pitchFamily="34" charset="-120"/>
                <a:cs typeface="Times New Roman"/>
              </a:rPr>
              <a:t>nd</a:t>
            </a:r>
          </a:p>
          <a:p>
            <a:pPr marL="63500">
              <a:lnSpc>
                <a:spcPct val="100000"/>
              </a:lnSpc>
              <a:spcBef>
                <a:spcPts val="885"/>
              </a:spcBef>
            </a:pPr>
            <a:r>
              <a:rPr lang="en-US" sz="1600" b="1" spc="-5" dirty="0" smtClean="0">
                <a:latin typeface="Microsoft JhengHei Light" panose="020B0304030504040204" pitchFamily="34" charset="-120"/>
                <a:ea typeface="Microsoft JhengHei Light" panose="020B0304030504040204" pitchFamily="34" charset="-120"/>
                <a:cs typeface="Times New Roman"/>
              </a:rPr>
              <a:t>Title</a:t>
            </a:r>
            <a:r>
              <a:rPr lang="en-US" sz="1600" b="1" spc="-20" dirty="0" smtClean="0">
                <a:latin typeface="Microsoft JhengHei Light" panose="020B0304030504040204" pitchFamily="34" charset="-120"/>
                <a:ea typeface="Microsoft JhengHei Light" panose="020B0304030504040204" pitchFamily="34" charset="-120"/>
                <a:cs typeface="Times New Roman"/>
              </a:rPr>
              <a:t> </a:t>
            </a:r>
            <a:r>
              <a:rPr lang="en-US" sz="1600" b="1" dirty="0" smtClean="0">
                <a:latin typeface="Microsoft JhengHei Light" panose="020B0304030504040204" pitchFamily="34" charset="-120"/>
                <a:ea typeface="Microsoft JhengHei Light" panose="020B0304030504040204" pitchFamily="34" charset="-120"/>
                <a:cs typeface="Times New Roman"/>
              </a:rPr>
              <a:t>of</a:t>
            </a:r>
            <a:r>
              <a:rPr lang="en-US" sz="1600" b="1" spc="-15"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the</a:t>
            </a:r>
            <a:r>
              <a:rPr lang="en-US" sz="1600" b="1" spc="-20"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project</a:t>
            </a:r>
            <a:r>
              <a:rPr lang="en-US" sz="1600" spc="-5" dirty="0" smtClean="0">
                <a:latin typeface="Microsoft JhengHei Light" panose="020B0304030504040204" pitchFamily="34" charset="-120"/>
                <a:ea typeface="Microsoft JhengHei Light" panose="020B0304030504040204" pitchFamily="34" charset="-120"/>
                <a:cs typeface="Times New Roman"/>
              </a:rPr>
              <a:t>: Report on Photo Diodes.</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63500">
              <a:lnSpc>
                <a:spcPct val="100000"/>
              </a:lnSpc>
              <a:spcBef>
                <a:spcPts val="855"/>
              </a:spcBef>
            </a:pPr>
            <a:r>
              <a:rPr lang="en-US" sz="1600" b="1" spc="-5" dirty="0" smtClean="0">
                <a:latin typeface="Microsoft JhengHei Light" panose="020B0304030504040204" pitchFamily="34" charset="-120"/>
                <a:ea typeface="Microsoft JhengHei Light" panose="020B0304030504040204" pitchFamily="34" charset="-120"/>
                <a:cs typeface="Times New Roman"/>
              </a:rPr>
              <a:t>Cos</a:t>
            </a:r>
            <a:r>
              <a:rPr lang="en-US" sz="1600" b="1" spc="-10"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addressed </a:t>
            </a:r>
            <a:r>
              <a:rPr lang="en-US" sz="1600" b="1" dirty="0" smtClean="0">
                <a:latin typeface="Microsoft JhengHei Light" panose="020B0304030504040204" pitchFamily="34" charset="-120"/>
                <a:ea typeface="Microsoft JhengHei Light" panose="020B0304030504040204" pitchFamily="34" charset="-120"/>
                <a:cs typeface="Times New Roman"/>
              </a:rPr>
              <a:t>by</a:t>
            </a:r>
            <a:r>
              <a:rPr lang="en-US" sz="1600" b="1" spc="-5" dirty="0" smtClean="0">
                <a:latin typeface="Microsoft JhengHei Light" panose="020B0304030504040204" pitchFamily="34" charset="-120"/>
                <a:ea typeface="Microsoft JhengHei Light" panose="020B0304030504040204" pitchFamily="34" charset="-120"/>
                <a:cs typeface="Times New Roman"/>
              </a:rPr>
              <a:t> the</a:t>
            </a:r>
            <a:r>
              <a:rPr lang="en-US" sz="1600" b="1" spc="-25"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err="1" smtClean="0">
                <a:latin typeface="Microsoft JhengHei Light" panose="020B0304030504040204" pitchFamily="34" charset="-120"/>
                <a:ea typeface="Microsoft JhengHei Light" panose="020B0304030504040204" pitchFamily="34" charset="-120"/>
                <a:cs typeface="Times New Roman"/>
              </a:rPr>
              <a:t>microproject</a:t>
            </a:r>
            <a:r>
              <a:rPr lang="en-US" sz="1600" spc="-5" dirty="0" smtClean="0">
                <a:latin typeface="Microsoft JhengHei Light" panose="020B0304030504040204" pitchFamily="34" charset="-120"/>
                <a:ea typeface="Microsoft JhengHei Light" panose="020B0304030504040204" pitchFamily="34" charset="-120"/>
                <a:cs typeface="Times New Roman"/>
              </a:rPr>
              <a:t>::</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292100">
              <a:lnSpc>
                <a:spcPct val="100000"/>
              </a:lnSpc>
              <a:spcBef>
                <a:spcPts val="880"/>
              </a:spcBef>
            </a:pPr>
            <a:r>
              <a:rPr lang="en-US" sz="1600" spc="-5" dirty="0" smtClean="0">
                <a:latin typeface="Microsoft JhengHei Light" panose="020B0304030504040204" pitchFamily="34" charset="-120"/>
                <a:ea typeface="Microsoft JhengHei Light" panose="020B0304030504040204" pitchFamily="34" charset="-120"/>
                <a:cs typeface="Times New Roman"/>
              </a:rPr>
              <a:t>Photo Diodes and their importance</a:t>
            </a:r>
          </a:p>
          <a:p>
            <a:pPr marL="292100">
              <a:lnSpc>
                <a:spcPct val="100000"/>
              </a:lnSpc>
              <a:spcBef>
                <a:spcPts val="880"/>
              </a:spcBef>
            </a:pPr>
            <a:r>
              <a:rPr lang="en-US" sz="1600" b="1" spc="-5" dirty="0" smtClean="0">
                <a:latin typeface="Microsoft JhengHei Light" panose="020B0304030504040204" pitchFamily="34" charset="-120"/>
                <a:ea typeface="Microsoft JhengHei Light" panose="020B0304030504040204" pitchFamily="34" charset="-120"/>
                <a:cs typeface="Times New Roman"/>
              </a:rPr>
              <a:t>Major</a:t>
            </a:r>
            <a:r>
              <a:rPr lang="en-US" sz="1600" b="1" spc="-20"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learning</a:t>
            </a:r>
            <a:r>
              <a:rPr lang="en-US" sz="1600" b="1" spc="10"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outcomes</a:t>
            </a:r>
            <a:r>
              <a:rPr lang="en-US" sz="1600" b="1"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achieved</a:t>
            </a:r>
            <a:r>
              <a:rPr lang="en-US" sz="1600" b="1" spc="5" dirty="0" smtClean="0">
                <a:latin typeface="Microsoft JhengHei Light" panose="020B0304030504040204" pitchFamily="34" charset="-120"/>
                <a:ea typeface="Microsoft JhengHei Light" panose="020B0304030504040204" pitchFamily="34" charset="-120"/>
                <a:cs typeface="Times New Roman"/>
              </a:rPr>
              <a:t> </a:t>
            </a:r>
            <a:r>
              <a:rPr lang="en-US" sz="1600" b="1" spc="-10" dirty="0" smtClean="0">
                <a:latin typeface="Microsoft JhengHei Light" panose="020B0304030504040204" pitchFamily="34" charset="-120"/>
                <a:ea typeface="Microsoft JhengHei Light" panose="020B0304030504040204" pitchFamily="34" charset="-120"/>
                <a:cs typeface="Times New Roman"/>
              </a:rPr>
              <a:t>by</a:t>
            </a:r>
            <a:r>
              <a:rPr lang="en-US" sz="1600" b="1" dirty="0" smtClean="0">
                <a:latin typeface="Microsoft JhengHei Light" panose="020B0304030504040204" pitchFamily="34" charset="-120"/>
                <a:ea typeface="Microsoft JhengHei Light" panose="020B0304030504040204" pitchFamily="34" charset="-120"/>
                <a:cs typeface="Times New Roman"/>
              </a:rPr>
              <a:t> </a:t>
            </a:r>
            <a:r>
              <a:rPr lang="en-US" sz="1600" b="1" spc="-5" dirty="0" smtClean="0">
                <a:latin typeface="Microsoft JhengHei Light" panose="020B0304030504040204" pitchFamily="34" charset="-120"/>
                <a:ea typeface="Microsoft JhengHei Light" panose="020B0304030504040204" pitchFamily="34" charset="-120"/>
                <a:cs typeface="Times New Roman"/>
              </a:rPr>
              <a:t>students:</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520700" lvl="1" indent="-229235">
              <a:lnSpc>
                <a:spcPct val="100000"/>
              </a:lnSpc>
              <a:spcBef>
                <a:spcPts val="855"/>
              </a:spcBef>
              <a:buAutoNum type="arabicPeriod"/>
              <a:tabLst>
                <a:tab pos="521334" algn="l"/>
              </a:tabLst>
            </a:pPr>
            <a:r>
              <a:rPr lang="en-US" sz="1600" b="1" spc="-10" dirty="0" smtClean="0">
                <a:latin typeface="Microsoft JhengHei Light" panose="020B0304030504040204" pitchFamily="34" charset="-120"/>
                <a:ea typeface="Microsoft JhengHei Light" panose="020B0304030504040204" pitchFamily="34" charset="-120"/>
                <a:cs typeface="Times New Roman"/>
              </a:rPr>
              <a:t>Practical</a:t>
            </a:r>
            <a:r>
              <a:rPr lang="en-US" sz="1600" b="1" spc="-30" dirty="0" smtClean="0">
                <a:latin typeface="Microsoft JhengHei Light" panose="020B0304030504040204" pitchFamily="34" charset="-120"/>
                <a:ea typeface="Microsoft JhengHei Light" panose="020B0304030504040204" pitchFamily="34" charset="-120"/>
                <a:cs typeface="Times New Roman"/>
              </a:rPr>
              <a:t> </a:t>
            </a:r>
            <a:r>
              <a:rPr lang="en-US" sz="1600" b="1" dirty="0" smtClean="0">
                <a:latin typeface="Microsoft JhengHei Light" panose="020B0304030504040204" pitchFamily="34" charset="-120"/>
                <a:ea typeface="Microsoft JhengHei Light" panose="020B0304030504040204" pitchFamily="34" charset="-120"/>
                <a:cs typeface="Times New Roman"/>
              </a:rPr>
              <a:t>outcomes:</a:t>
            </a: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lang="en-US" sz="1600"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lang="en-US" sz="1600" dirty="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r>
              <a:rPr lang="en-IN" sz="1600" b="1" dirty="0" smtClean="0">
                <a:latin typeface="Microsoft JhengHei Light" panose="020B0304030504040204" pitchFamily="34" charset="-120"/>
                <a:ea typeface="Microsoft JhengHei Light" panose="020B0304030504040204" pitchFamily="34" charset="-120"/>
                <a:cs typeface="Times New Roman"/>
              </a:rPr>
              <a:t>2.</a:t>
            </a:r>
            <a:r>
              <a:rPr lang="en-IN" sz="1600" b="1" spc="195" dirty="0" smtClean="0">
                <a:latin typeface="Microsoft JhengHei Light" panose="020B0304030504040204" pitchFamily="34" charset="-120"/>
                <a:ea typeface="Microsoft JhengHei Light" panose="020B0304030504040204" pitchFamily="34" charset="-120"/>
                <a:cs typeface="Times New Roman"/>
              </a:rPr>
              <a:t> </a:t>
            </a:r>
            <a:r>
              <a:rPr lang="en-IN" sz="1600" b="1" spc="-5" dirty="0" smtClean="0">
                <a:latin typeface="Microsoft JhengHei Light" panose="020B0304030504040204" pitchFamily="34" charset="-120"/>
                <a:ea typeface="Microsoft JhengHei Light" panose="020B0304030504040204" pitchFamily="34" charset="-120"/>
                <a:cs typeface="Times New Roman"/>
              </a:rPr>
              <a:t>Unit</a:t>
            </a:r>
            <a:r>
              <a:rPr lang="en-IN" sz="1600" b="1" spc="-10" dirty="0" smtClean="0">
                <a:latin typeface="Microsoft JhengHei Light" panose="020B0304030504040204" pitchFamily="34" charset="-120"/>
                <a:ea typeface="Microsoft JhengHei Light" panose="020B0304030504040204" pitchFamily="34" charset="-120"/>
                <a:cs typeface="Times New Roman"/>
              </a:rPr>
              <a:t> </a:t>
            </a:r>
            <a:r>
              <a:rPr lang="en-IN" sz="1600" b="1" spc="-5" dirty="0" smtClean="0">
                <a:latin typeface="Microsoft JhengHei Light" panose="020B0304030504040204" pitchFamily="34" charset="-120"/>
                <a:ea typeface="Microsoft JhengHei Light" panose="020B0304030504040204" pitchFamily="34" charset="-120"/>
                <a:cs typeface="Times New Roman"/>
              </a:rPr>
              <a:t>outcomes</a:t>
            </a:r>
            <a:r>
              <a:rPr lang="en-IN" sz="1600" b="1" dirty="0" smtClean="0">
                <a:latin typeface="Microsoft JhengHei Light" panose="020B0304030504040204" pitchFamily="34" charset="-120"/>
                <a:ea typeface="Microsoft JhengHei Light" panose="020B0304030504040204" pitchFamily="34" charset="-120"/>
                <a:cs typeface="Times New Roman"/>
              </a:rPr>
              <a:t> in</a:t>
            </a:r>
            <a:r>
              <a:rPr lang="en-IN" sz="1600" b="1" spc="5" dirty="0" smtClean="0">
                <a:latin typeface="Microsoft JhengHei Light" panose="020B0304030504040204" pitchFamily="34" charset="-120"/>
                <a:ea typeface="Microsoft JhengHei Light" panose="020B0304030504040204" pitchFamily="34" charset="-120"/>
                <a:cs typeface="Times New Roman"/>
              </a:rPr>
              <a:t> </a:t>
            </a:r>
            <a:r>
              <a:rPr lang="en-IN" sz="1600" b="1" spc="-5" dirty="0" smtClean="0">
                <a:latin typeface="Microsoft JhengHei Light" panose="020B0304030504040204" pitchFamily="34" charset="-120"/>
                <a:ea typeface="Microsoft JhengHei Light" panose="020B0304030504040204" pitchFamily="34" charset="-120"/>
                <a:cs typeface="Times New Roman"/>
              </a:rPr>
              <a:t>cognitive</a:t>
            </a:r>
            <a:r>
              <a:rPr lang="en-IN" sz="1600" b="1" spc="-15" dirty="0" smtClean="0">
                <a:latin typeface="Microsoft JhengHei Light" panose="020B0304030504040204" pitchFamily="34" charset="-120"/>
                <a:ea typeface="Microsoft JhengHei Light" panose="020B0304030504040204" pitchFamily="34" charset="-120"/>
                <a:cs typeface="Times New Roman"/>
              </a:rPr>
              <a:t> </a:t>
            </a:r>
            <a:r>
              <a:rPr lang="en-IN" sz="1600" b="1" spc="-5" dirty="0" smtClean="0">
                <a:latin typeface="Microsoft JhengHei Light" panose="020B0304030504040204" pitchFamily="34" charset="-120"/>
                <a:ea typeface="Microsoft JhengHei Light" panose="020B0304030504040204" pitchFamily="34" charset="-120"/>
                <a:cs typeface="Times New Roman"/>
              </a:rPr>
              <a:t>domain:</a:t>
            </a:r>
          </a:p>
          <a:p>
            <a:pPr marL="241300" marR="5080">
              <a:lnSpc>
                <a:spcPct val="104200"/>
              </a:lnSpc>
            </a:pPr>
            <a:endParaRPr lang="en-US" sz="1600" b="1" spc="-5" dirty="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lang="en-US" sz="1600" b="1" spc="-5"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r>
              <a:rPr lang="en-IN" sz="1600" b="1" dirty="0" smtClean="0">
                <a:latin typeface="Microsoft JhengHei Light" panose="020B0304030504040204" pitchFamily="34" charset="-120"/>
                <a:ea typeface="Microsoft JhengHei Light" panose="020B0304030504040204" pitchFamily="34" charset="-120"/>
                <a:cs typeface="Times New Roman"/>
              </a:rPr>
              <a:t>3.</a:t>
            </a:r>
            <a:r>
              <a:rPr lang="en-IN" sz="1600" b="1" spc="185" dirty="0" smtClean="0">
                <a:latin typeface="Microsoft JhengHei Light" panose="020B0304030504040204" pitchFamily="34" charset="-120"/>
                <a:ea typeface="Microsoft JhengHei Light" panose="020B0304030504040204" pitchFamily="34" charset="-120"/>
                <a:cs typeface="Times New Roman"/>
              </a:rPr>
              <a:t> </a:t>
            </a:r>
            <a:r>
              <a:rPr lang="en-IN" sz="1600" b="1" spc="-5" dirty="0" smtClean="0">
                <a:latin typeface="Microsoft JhengHei Light" panose="020B0304030504040204" pitchFamily="34" charset="-120"/>
                <a:ea typeface="Microsoft JhengHei Light" panose="020B0304030504040204" pitchFamily="34" charset="-120"/>
                <a:cs typeface="Times New Roman"/>
              </a:rPr>
              <a:t>Outcomes </a:t>
            </a:r>
            <a:r>
              <a:rPr lang="en-IN" sz="1600" b="1" dirty="0" smtClean="0">
                <a:latin typeface="Microsoft JhengHei Light" panose="020B0304030504040204" pitchFamily="34" charset="-120"/>
                <a:ea typeface="Microsoft JhengHei Light" panose="020B0304030504040204" pitchFamily="34" charset="-120"/>
                <a:cs typeface="Times New Roman"/>
              </a:rPr>
              <a:t>in</a:t>
            </a:r>
            <a:r>
              <a:rPr lang="en-IN" sz="1600" b="1" spc="-5" dirty="0" smtClean="0">
                <a:latin typeface="Microsoft JhengHei Light" panose="020B0304030504040204" pitchFamily="34" charset="-120"/>
                <a:ea typeface="Microsoft JhengHei Light" panose="020B0304030504040204" pitchFamily="34" charset="-120"/>
                <a:cs typeface="Times New Roman"/>
              </a:rPr>
              <a:t> </a:t>
            </a:r>
            <a:r>
              <a:rPr lang="en-IN" sz="1600" b="1" spc="-10" dirty="0" smtClean="0">
                <a:latin typeface="Microsoft JhengHei Light" panose="020B0304030504040204" pitchFamily="34" charset="-120"/>
                <a:ea typeface="Microsoft JhengHei Light" panose="020B0304030504040204" pitchFamily="34" charset="-120"/>
                <a:cs typeface="Times New Roman"/>
              </a:rPr>
              <a:t>effective</a:t>
            </a:r>
            <a:r>
              <a:rPr lang="en-IN" sz="1600" b="1" spc="-20" dirty="0" smtClean="0">
                <a:latin typeface="Microsoft JhengHei Light" panose="020B0304030504040204" pitchFamily="34" charset="-120"/>
                <a:ea typeface="Microsoft JhengHei Light" panose="020B0304030504040204" pitchFamily="34" charset="-120"/>
                <a:cs typeface="Times New Roman"/>
              </a:rPr>
              <a:t> </a:t>
            </a:r>
            <a:r>
              <a:rPr lang="en-IN" sz="1600" b="1" dirty="0" smtClean="0">
                <a:latin typeface="Microsoft JhengHei Light" panose="020B0304030504040204" pitchFamily="34" charset="-120"/>
                <a:ea typeface="Microsoft JhengHei Light" panose="020B0304030504040204" pitchFamily="34" charset="-120"/>
                <a:cs typeface="Times New Roman"/>
              </a:rPr>
              <a:t>domain:</a:t>
            </a:r>
            <a:endParaRPr lang="en-IN" sz="1600"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lang="en-IN" sz="1600" dirty="0" smtClean="0">
              <a:latin typeface="Microsoft JhengHei Light" panose="020B0304030504040204" pitchFamily="34" charset="-120"/>
              <a:ea typeface="Microsoft JhengHei Light" panose="020B0304030504040204" pitchFamily="34" charset="-120"/>
              <a:cs typeface="Times New Roman"/>
            </a:endParaRPr>
          </a:p>
          <a:p>
            <a:pPr marL="241300" marR="5080">
              <a:lnSpc>
                <a:spcPct val="104200"/>
              </a:lnSpc>
            </a:pPr>
            <a:endParaRPr sz="1600" dirty="0">
              <a:latin typeface="Microsoft JhengHei Light" panose="020B0304030504040204" pitchFamily="34" charset="-120"/>
              <a:ea typeface="Microsoft JhengHei Light" panose="020B0304030504040204" pitchFamily="34" charset="-120"/>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759</Words>
  <Application>Microsoft Office PowerPoint</Application>
  <PresentationFormat>Custom</PresentationFormat>
  <Paragraphs>252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Microsoft JhengHei Light</vt: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Literature review(Websites/resources cited):   Photodiode : Construction, Types, Working &amp; Its Applications (elprocus.com) www.wikipedia.org Photodiode - an overview | ScienceDirect Topics    4. Actual procedure/methodology followed:  Discussion of topic with guide and among group  members. Literature society Submission of project proposal Information Collection Analysis of data Compilation of content Representation Editing as per instructions Report preparation Viva &amp; final presentation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Ansari Midhat 210403</dc:creator>
  <cp:lastModifiedBy>Gold Roger</cp:lastModifiedBy>
  <cp:revision>6</cp:revision>
  <dcterms:created xsi:type="dcterms:W3CDTF">2022-04-26T17:15:09Z</dcterms:created>
  <dcterms:modified xsi:type="dcterms:W3CDTF">2022-05-01T17:31:44Z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2022-03-07T00:00:00Z</vt:filetime>
  </property>
  <property fmtid="{D5CDD505-2E9C-101B-9397-08002B2CF9AE}" pid="3" name="Creator">
    <vt:lpwstr>Microsoft Word</vt:lpwstr>
  </property>
  <property fmtid="{D5CDD505-2E9C-101B-9397-08002B2CF9AE}" pid="4" name="LastSaved">
    <vt:filetime>2022-04-26T00:00:00Z</vt:filetime>
  </property>
</Properties>
</file>