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5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1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3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3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C4D7-1FEA-4DF0-99D8-C7CD1FD787CA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C1FA-7521-44CB-BF24-91EE7020B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PIANO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	outtextxy((stx + 180) - 17, sty + 180, "g");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+ 210) - 17, sty + 180, "h");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+ 240) - 17, sty + 180, "</a:t>
            </a:r>
            <a:r>
              <a:rPr lang="en-US" dirty="0" err="1"/>
              <a:t>i</a:t>
            </a:r>
            <a:r>
              <a:rPr lang="en-US" dirty="0"/>
              <a:t>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+ 270) - 17, sty + 180, "j");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+ 300) - 17, sty + 180, "k");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+ 330) - 17, sty + 180, "l");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+ 360) - 17, sty + 180, "m");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+ 390) - 17, sty + 180, "n");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+ 420) - 17, sty + 180, "o");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+ 450) - 17, sty + 180, "p");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+ 480) - 17, sty + 180, "q");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+ 510) - 17, sty + 180, "u");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Main Function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= DETECT, gm;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stx = 40, sty = 100, enx = 580, eny = 300;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initgraph(&amp;</a:t>
            </a:r>
            <a:r>
              <a:rPr lang="en-US" dirty="0" err="1"/>
              <a:t>gd</a:t>
            </a:r>
            <a:r>
              <a:rPr lang="en-US" dirty="0"/>
              <a:t>, &amp;gm, (char *)"");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homeScreen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delay(5);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outtextxy(400, 400, "Press any key to continue...");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cleardevice();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loadingScreen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cleardevice();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4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MAIN s;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s.piano</a:t>
            </a:r>
            <a:r>
              <a:rPr lang="en-US" dirty="0"/>
              <a:t>(stx, sty, enx, eny);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s.getdata</a:t>
            </a:r>
            <a:r>
              <a:rPr lang="en-US" dirty="0"/>
              <a:t>(71, 99);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closegraph();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return 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4785122"/>
            <a:ext cx="5915025" cy="4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// Header Files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MMSystem.h</a:t>
            </a:r>
            <a:r>
              <a:rPr lang="en-US" dirty="0"/>
              <a:t>"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dos.h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GLOBAL DECLARATIONS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Loading Function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loadingScreen</a:t>
            </a:r>
            <a:r>
              <a:rPr lang="en-US" dirty="0"/>
              <a:t>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// Loading Text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setcolor(15);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3);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rectangle(50, 20, 530, 160);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outtextxy(90, 70, "Your Piano");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outtextxy(120, 100, "is Processing!!!");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1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40, " * Sorry,");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55, " we have");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70, " only two");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85, " </a:t>
            </a:r>
            <a:r>
              <a:rPr lang="en-US" dirty="0" err="1"/>
              <a:t>GigaBytes</a:t>
            </a:r>
            <a:r>
              <a:rPr lang="en-US" dirty="0"/>
              <a:t>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100, " of RAM 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115, " in this");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outtextxy(542, 130, " computer *");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2);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outtextxy(40, 250, " Get ready to play the P-I-A-N-O!!!");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outtextxy(100, 350, "Loading...");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rectangle(99, 379, 549, 391);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448;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setcolor(15);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rectangle(100 + </a:t>
            </a:r>
            <a:r>
              <a:rPr lang="en-US" dirty="0" err="1"/>
              <a:t>i</a:t>
            </a:r>
            <a:r>
              <a:rPr lang="en-US" dirty="0"/>
              <a:t>, 380, 548, 390);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delay(10);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setcolor(15);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outtextxy(400, 430, "Press any key to continue...");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Home Screen Function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homeScreen</a:t>
            </a:r>
            <a:r>
              <a:rPr lang="en-US" dirty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setcolor(15);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196, 640, 196);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197, 640, 197);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198, 640, 198);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199, 640, 199);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200, 640, 200);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201, 640, 201);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202, 640, 202);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203, 640, 203);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line(0, 204, 640, 204);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4);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outtextxy(250, 100, "OOP");			   // Title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outtextxy(50, 160, "  Micro-Project"); // Title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2);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outtextxy(120, 250, "Guided By Ms. </a:t>
            </a:r>
            <a:r>
              <a:rPr lang="en-US" dirty="0" err="1"/>
              <a:t>Zeba</a:t>
            </a:r>
            <a:r>
              <a:rPr lang="en-US" dirty="0"/>
              <a:t>"); // Faculty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settextstyle</a:t>
            </a:r>
            <a:r>
              <a:rPr lang="en-US" dirty="0"/>
              <a:t>(0, 0,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outtextxy(120, 320, "210422"); // Participants Roll No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outtextxy(120, 300, "210451"); // Participants Roll No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Class Main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class MAIN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private: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stx, sty, enx, eny, stx1 = 70, sty1 = 130;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public: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// char sounds[18][5]={"a.wav","b.wav","c.wav","d.wav","e.wav","f.wav","g.wav","h.wav","i.wav","j.wav","k.wav","l.wav","m.wav","n.wav","o.wav","p.wav","q.wav","r.wav"};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// char path[5];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9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void completekey(</a:t>
            </a:r>
            <a:r>
              <a:rPr lang="en-US" dirty="0" err="1"/>
              <a:t>int</a:t>
            </a:r>
            <a:r>
              <a:rPr lang="en-US" dirty="0"/>
              <a:t> stx, </a:t>
            </a:r>
            <a:r>
              <a:rPr lang="en-US" dirty="0" err="1"/>
              <a:t>int</a:t>
            </a:r>
            <a:r>
              <a:rPr lang="en-US" dirty="0"/>
              <a:t> sty, </a:t>
            </a:r>
            <a:r>
              <a:rPr lang="en-US" dirty="0" err="1"/>
              <a:t>int</a:t>
            </a:r>
            <a:r>
              <a:rPr lang="en-US" dirty="0"/>
              <a:t> decision)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line(stx + 30, sty, stx + 30, sty + 200);		// second key border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line(stx + 60, sty + 101, stx + 60, sty + 200); // third key border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setcolor(8);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rectangle(stx + 50, sty + 1, stx + 70, sty + 100); // mid small key2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setfillstyle</a:t>
            </a:r>
            <a:r>
              <a:rPr lang="en-US" dirty="0"/>
              <a:t>(SOLID_FILL, 8);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floodfill</a:t>
            </a:r>
            <a:r>
              <a:rPr lang="en-US" dirty="0"/>
              <a:t>(stx + 51, sty + 99, 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line(stx + 90, sty, stx + 90, sty + 200); // third key border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stx = stx + 30;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void operations(</a:t>
            </a:r>
            <a:r>
              <a:rPr lang="en-US" dirty="0" err="1"/>
              <a:t>int</a:t>
            </a:r>
            <a:r>
              <a:rPr lang="en-US" dirty="0"/>
              <a:t> stx1, </a:t>
            </a:r>
            <a:r>
              <a:rPr lang="en-US" dirty="0" err="1"/>
              <a:t>int</a:t>
            </a:r>
            <a:r>
              <a:rPr lang="en-US" dirty="0"/>
              <a:t> sty1)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setfillstyle</a:t>
            </a:r>
            <a:r>
              <a:rPr lang="en-US" dirty="0"/>
              <a:t>(SOLID_FILL, 7);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floodfill</a:t>
            </a:r>
            <a:r>
              <a:rPr lang="en-US" dirty="0"/>
              <a:t>(stx1 + 1, sty1 - 1, 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delay(150);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setfillstyle</a:t>
            </a:r>
            <a:r>
              <a:rPr lang="en-US" dirty="0"/>
              <a:t>(SOLID_FILL, BLACK);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floodfill</a:t>
            </a:r>
            <a:r>
              <a:rPr lang="en-US" dirty="0"/>
              <a:t>(stx1 + 1, sty1 - 1, 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// Input Function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stx, </a:t>
            </a:r>
            <a:r>
              <a:rPr lang="en-US" dirty="0" err="1"/>
              <a:t>int</a:t>
            </a:r>
            <a:r>
              <a:rPr lang="en-US" dirty="0"/>
              <a:t> sty)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nEnter</a:t>
            </a:r>
            <a:r>
              <a:rPr lang="en-US" dirty="0"/>
              <a:t> a key/or multiple keys\n 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nPress</a:t>
            </a:r>
            <a:r>
              <a:rPr lang="en-US" dirty="0"/>
              <a:t> 'Y' to exit\n\n";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char </a:t>
            </a:r>
            <a:r>
              <a:rPr lang="en-US" dirty="0" err="1"/>
              <a:t>ch</a:t>
            </a:r>
            <a:r>
              <a:rPr lang="en-US" dirty="0"/>
              <a:t>, t = 'Y';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while (1)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</a:t>
            </a:r>
            <a:r>
              <a:rPr lang="en-US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if (</a:t>
            </a:r>
            <a:r>
              <a:rPr lang="en-US" dirty="0" err="1"/>
              <a:t>ch</a:t>
            </a:r>
            <a:r>
              <a:rPr lang="en-US" dirty="0"/>
              <a:t> == 'Y')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"Exit Complete";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stx1 = stx - 17;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sty1 = sty + 180;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switch (</a:t>
            </a:r>
            <a:r>
              <a:rPr lang="en-US" dirty="0" err="1"/>
              <a:t>ch</a:t>
            </a:r>
            <a:r>
              <a:rPr lang="en-US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'a':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PlaySound("a.wav",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'b':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+ 17;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PlaySound("b.wav",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'c':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+ 50;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PlaySound("c.wav",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'd':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+ 83;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PlaySound("d.wav",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'e':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+ 116;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PlaySound("e.wav",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6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			stx1 = stx1 + 149;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r>
              <a:rPr lang="en-US" dirty="0"/>
              <a:t>				PlaySound("f.wav", NULL, SND_FILENAME);</a:t>
            </a:r>
            <a:endParaRPr lang="en-IN" dirty="0"/>
          </a:p>
          <a:p>
            <a:r>
              <a:rPr lang="en-US" dirty="0"/>
              <a:t>				break;</a:t>
            </a:r>
            <a:endParaRPr lang="en-IN" dirty="0"/>
          </a:p>
          <a:p>
            <a:r>
              <a:rPr lang="en-US" dirty="0"/>
              <a:t>			case 'g':</a:t>
            </a:r>
            <a:endParaRPr lang="en-IN" dirty="0"/>
          </a:p>
          <a:p>
            <a:r>
              <a:rPr lang="en-US" dirty="0"/>
              <a:t>				stx1 = stx1 + 182;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r>
              <a:rPr lang="en-US" dirty="0"/>
              <a:t>				PlaySound("g.wav", NULL, SND_FILENAME);</a:t>
            </a:r>
            <a:endParaRPr lang="en-IN" dirty="0"/>
          </a:p>
          <a:p>
            <a:r>
              <a:rPr lang="en-US" dirty="0"/>
              <a:t>				break;</a:t>
            </a:r>
            <a:endParaRPr lang="en-IN" dirty="0"/>
          </a:p>
          <a:p>
            <a:r>
              <a:rPr lang="en-US" dirty="0"/>
              <a:t>			case 'h':</a:t>
            </a:r>
            <a:endParaRPr lang="en-IN" dirty="0"/>
          </a:p>
          <a:p>
            <a:r>
              <a:rPr lang="en-US" dirty="0"/>
              <a:t>				stx1 = stx1 + 215;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r>
              <a:rPr lang="en-US" dirty="0"/>
              <a:t>				PlaySound("h.wav", NULL, SND_FILENAME);</a:t>
            </a:r>
            <a:endParaRPr lang="en-IN" dirty="0"/>
          </a:p>
          <a:p>
            <a:r>
              <a:rPr lang="en-US" dirty="0"/>
              <a:t>				break;</a:t>
            </a:r>
            <a:endParaRPr lang="en-IN" dirty="0"/>
          </a:p>
          <a:p>
            <a:r>
              <a:rPr lang="en-US" dirty="0"/>
              <a:t>			case '</a:t>
            </a:r>
            <a:r>
              <a:rPr lang="en-US" dirty="0" err="1"/>
              <a:t>i</a:t>
            </a:r>
            <a:r>
              <a:rPr lang="en-US" dirty="0"/>
              <a:t>':</a:t>
            </a:r>
            <a:endParaRPr lang="en-IN" dirty="0"/>
          </a:p>
          <a:p>
            <a:r>
              <a:rPr lang="en-US" dirty="0"/>
              <a:t>				stx1 = stx1 + 248;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r>
              <a:rPr lang="en-US" dirty="0"/>
              <a:t>				PlaySound("i.wav", NULL, SND_FILENAME);</a:t>
            </a:r>
            <a:endParaRPr lang="en-IN" dirty="0"/>
          </a:p>
          <a:p>
            <a:r>
              <a:rPr lang="en-US" dirty="0"/>
              <a:t>				break;</a:t>
            </a:r>
            <a:endParaRPr lang="en-IN" dirty="0"/>
          </a:p>
          <a:p>
            <a:r>
              <a:rPr lang="en-US" dirty="0"/>
              <a:t>			case 'j':</a:t>
            </a:r>
            <a:endParaRPr lang="en-IN" dirty="0"/>
          </a:p>
          <a:p>
            <a:r>
              <a:rPr lang="en-US" dirty="0"/>
              <a:t>				stx1 = stx1 + 281;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r>
              <a:rPr lang="en-US" dirty="0"/>
              <a:t>				PlaySound("j.wav", NULL, SND_FILENAME);</a:t>
            </a:r>
            <a:endParaRPr lang="en-IN" dirty="0"/>
          </a:p>
          <a:p>
            <a:r>
              <a:rPr lang="en-US" dirty="0"/>
              <a:t>				break;</a:t>
            </a:r>
            <a:endParaRPr lang="en-IN" dirty="0"/>
          </a:p>
          <a:p>
            <a:r>
              <a:rPr lang="en-US" dirty="0"/>
              <a:t>			case 'k':</a:t>
            </a:r>
            <a:endParaRPr lang="en-IN" dirty="0"/>
          </a:p>
          <a:p>
            <a:r>
              <a:rPr lang="en-US" dirty="0"/>
              <a:t>				stx1 = stx1 + 314;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r>
              <a:rPr lang="en-US" dirty="0"/>
              <a:t>				PlaySound("k.wav", NULL, SND_FILENAME);</a:t>
            </a:r>
            <a:endParaRPr lang="en-IN" dirty="0"/>
          </a:p>
          <a:p>
            <a:r>
              <a:rPr lang="en-US" dirty="0"/>
              <a:t>				break;</a:t>
            </a:r>
            <a:endParaRPr lang="en-IN" dirty="0"/>
          </a:p>
          <a:p>
            <a:r>
              <a:rPr lang="en-US" dirty="0"/>
              <a:t>			case 'l':</a:t>
            </a:r>
            <a:endParaRPr lang="en-IN" dirty="0"/>
          </a:p>
          <a:p>
            <a:r>
              <a:rPr lang="en-US" dirty="0"/>
              <a:t>				stx1 = stx1 + 340;</a:t>
            </a:r>
            <a:endParaRPr lang="en-IN" dirty="0"/>
          </a:p>
          <a:p>
            <a:r>
              <a:rPr lang="en-US" dirty="0"/>
              <a:t>				sty1 = sty1 - 1;</a:t>
            </a:r>
            <a:endParaRPr lang="en-IN" dirty="0"/>
          </a:p>
          <a:p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7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'm':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+ 373;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PlaySound("m.wav",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'n':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+ 400;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PlaySound("n.wav",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'o':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+ 433;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PlaySound("o.wav",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'p':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+ 455;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PlaySound("p.wav",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'q':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+ 488;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PlaySound("q.wav",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case 'u':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stx1 = stx1 + 521;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sty1 = sty1 - 1;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operations(stx1, sty1);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PlaySound("r.wav", NULL, SND_FILENAME);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	break;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6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// Piano Function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/*-------------------------------------------------------------------------------*/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void piano(</a:t>
            </a:r>
            <a:r>
              <a:rPr lang="en-US" dirty="0" err="1"/>
              <a:t>int</a:t>
            </a:r>
            <a:r>
              <a:rPr lang="en-US" dirty="0"/>
              <a:t> stx, </a:t>
            </a:r>
            <a:r>
              <a:rPr lang="en-US" dirty="0" err="1"/>
              <a:t>int</a:t>
            </a:r>
            <a:r>
              <a:rPr lang="en-US" dirty="0"/>
              <a:t> sty, </a:t>
            </a:r>
            <a:r>
              <a:rPr lang="en-US" dirty="0" err="1"/>
              <a:t>int</a:t>
            </a:r>
            <a:r>
              <a:rPr lang="en-US" dirty="0"/>
              <a:t> enx, </a:t>
            </a:r>
            <a:r>
              <a:rPr lang="en-US" dirty="0" err="1"/>
              <a:t>int</a:t>
            </a:r>
            <a:r>
              <a:rPr lang="en-US" dirty="0"/>
              <a:t> eny)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cstx</a:t>
            </a:r>
            <a:r>
              <a:rPr lang="en-US" dirty="0"/>
              <a:t> = stx, </a:t>
            </a:r>
            <a:r>
              <a:rPr lang="en-US" dirty="0" err="1"/>
              <a:t>csty</a:t>
            </a:r>
            <a:r>
              <a:rPr lang="en-US" dirty="0"/>
              <a:t> = sty, </a:t>
            </a:r>
            <a:r>
              <a:rPr lang="en-US" dirty="0" err="1"/>
              <a:t>cenx</a:t>
            </a:r>
            <a:r>
              <a:rPr lang="en-US" dirty="0"/>
              <a:t> = enx, </a:t>
            </a:r>
            <a:r>
              <a:rPr lang="en-US" dirty="0" err="1"/>
              <a:t>ceny</a:t>
            </a:r>
            <a:r>
              <a:rPr lang="en-US" dirty="0"/>
              <a:t> = eny;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char </a:t>
            </a:r>
            <a:r>
              <a:rPr lang="en-US" dirty="0" err="1"/>
              <a:t>i</a:t>
            </a:r>
            <a:r>
              <a:rPr lang="en-US" dirty="0"/>
              <a:t> = 'a';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rectangle(stx, sty, enx, eny); // body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// firstkey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line(stx + 30, sty + 101, stx + 30, sty + 200); // first key border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setcolor(8);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rectangle(stx + 40, sty + 1, stx + 20, sty + 100); // mid small key1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setfillstyle</a:t>
            </a:r>
            <a:r>
              <a:rPr lang="en-US" dirty="0"/>
              <a:t>(SOLID_FILL, 8);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floodfill</a:t>
            </a:r>
            <a:r>
              <a:rPr lang="en-US" dirty="0"/>
              <a:t>(stx + 31, sty + 99, 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setcolor(WHITE);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// firstkey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stx = stx + 30;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completekey(stx, sty, 1);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+ 60, sty, 2);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+ 120, sty, 3);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+ 180, sty, 4);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+ 240, sty, 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+ 300, sty, 6);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+ 360, sty, 7);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completekey(stx + 420, sty, 8);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outtextxy(stx - 17, sty + 180, "a");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+ 30) - 17, sty + 180, "b");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+ 60) - 17, sty + 180, "c");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+ 90) - 17, sty + 180, "d");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	outtextxy((stx + 120) - 17, sty + 180, "e");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4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Widescreen</PresentationFormat>
  <Paragraphs>364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DIGITAL PIANO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PIANO</dc:title>
  <dc:creator>Gold Roger</dc:creator>
  <cp:lastModifiedBy>Gold Roger</cp:lastModifiedBy>
  <cp:revision>1</cp:revision>
  <dcterms:created xsi:type="dcterms:W3CDTF">2022-12-19T02:41:26Z</dcterms:created>
  <dcterms:modified xsi:type="dcterms:W3CDTF">2022-12-19T02:46:10Z</dcterms:modified>
</cp:coreProperties>
</file>