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414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5590-B879-4CE2-A062-630463F07B88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4201-3F0D-4ED2-B116-5A5FA07EB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16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5590-B879-4CE2-A062-630463F07B88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4201-3F0D-4ED2-B116-5A5FA07EB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7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5590-B879-4CE2-A062-630463F07B88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4201-3F0D-4ED2-B116-5A5FA07EB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52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5590-B879-4CE2-A062-630463F07B88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4201-3F0D-4ED2-B116-5A5FA07EB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62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5590-B879-4CE2-A062-630463F07B88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4201-3F0D-4ED2-B116-5A5FA07EB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50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5590-B879-4CE2-A062-630463F07B88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4201-3F0D-4ED2-B116-5A5FA07EB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16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5590-B879-4CE2-A062-630463F07B88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4201-3F0D-4ED2-B116-5A5FA07EB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2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5590-B879-4CE2-A062-630463F07B88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4201-3F0D-4ED2-B116-5A5FA07EB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83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5590-B879-4CE2-A062-630463F07B88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4201-3F0D-4ED2-B116-5A5FA07EB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34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5590-B879-4CE2-A062-630463F07B88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4201-3F0D-4ED2-B116-5A5FA07EB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3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5590-B879-4CE2-A062-630463F07B88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4201-3F0D-4ED2-B116-5A5FA07EB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05590-B879-4CE2-A062-630463F07B88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E4201-3F0D-4ED2-B116-5A5FA07EB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101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40677"/>
            <a:ext cx="9144000" cy="3924886"/>
          </a:xfrm>
          <a:solidFill>
            <a:srgbClr val="141414"/>
          </a:solidFill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00B0F0"/>
                </a:solidFill>
                <a:latin typeface="Titan One" panose="02000000000000000000" pitchFamily="2" charset="0"/>
              </a:rPr>
              <a:t>Paper Presentation on ARTIFICIAL INTELLIGENCE</a:t>
            </a:r>
            <a:endParaRPr lang="en-IN" sz="6600" dirty="0">
              <a:solidFill>
                <a:srgbClr val="00B0F0"/>
              </a:solidFill>
              <a:latin typeface="Titan One" panose="02000000000000000000" pitchFamily="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4712677"/>
            <a:ext cx="9144000" cy="1913205"/>
          </a:xfrm>
        </p:spPr>
        <p:txBody>
          <a:bodyPr>
            <a:noAutofit/>
          </a:bodyPr>
          <a:lstStyle/>
          <a:p>
            <a:endParaRPr lang="en-US" sz="2800" dirty="0" smtClean="0">
              <a:solidFill>
                <a:srgbClr val="00B0F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en-US" sz="2800" dirty="0" smtClean="0">
                <a:solidFill>
                  <a:srgbClr val="00B0F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Abdurrahman Qureshi		 -	210451</a:t>
            </a:r>
          </a:p>
          <a:p>
            <a:r>
              <a:rPr lang="en-US" sz="2800" dirty="0" smtClean="0">
                <a:solidFill>
                  <a:srgbClr val="00B0F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                   </a:t>
            </a:r>
            <a:r>
              <a:rPr lang="en-US" sz="2800" dirty="0" err="1" smtClean="0">
                <a:solidFill>
                  <a:srgbClr val="00B0F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Azlan</a:t>
            </a:r>
            <a:r>
              <a:rPr lang="en-US" sz="2800" dirty="0" smtClean="0">
                <a:solidFill>
                  <a:srgbClr val="00B0F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Ahmed		-	210454	</a:t>
            </a:r>
            <a:endParaRPr lang="en-IN" sz="2800" dirty="0">
              <a:solidFill>
                <a:srgbClr val="00B0F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652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166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0917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334 0.00208 C -0.29206 -0.17084 -0.18321 -0.32107 -0.03698 -0.33148 C 0.10234 -0.34468 0.23307 -0.22755 0.24179 -0.05996 C 0.25273 0.0956 0.16133 0.24004 0.0306 0.25092 C -0.08919 0.25856 -0.20274 0.16273 -0.21146 0.01782 C -0.22005 -0.11412 -0.14362 -0.23866 -0.03281 -0.24861 C 0.06966 -0.25648 0.16549 -0.17616 0.172 -0.05463 C 0.17864 0.05393 0.11758 0.16018 0.02617 0.16528 C -0.05664 0.17291 -0.13516 0.11065 -0.14167 0.0125 C -0.14584 -0.0757 -0.10039 -0.16088 -0.02826 -0.16621 C 0.03476 -0.17084 0.09791 -0.12477 0.10234 -0.04931 C 0.1069 0.01528 0.07409 0.07708 0.02161 0.08241 C -0.02175 0.08773 -0.06758 0.05926 -0.06953 0.00764 C -0.07409 -0.03357 -0.05664 -0.07801 -0.02409 -0.08357 C 0.00221 -0.08357 0.02825 -0.07269 0.03281 -0.04445 C 0.03476 -0.02639 0.0306 -0.00787 0.01745 1.85185E-6 C 0.01094 0.00208 0.00638 0.00208 2.29167E-6 1.85185E-6 " pathEditMode="relative" rAng="0" ptsTypes="AAAAAAAAA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76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8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76710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625 C -0.20677 0.00602 -0.36016 0.00556 -0.36016 0.00532 C -0.36016 0.00486 -0.21016 0.00463 -0.00951 0.00463 C 0.19089 0.00463 0.36029 0.00486 0.36029 0.00532 C 0.36029 0.00556 0.18464 0.00556 -0.01562 0.00556 C -0.21302 0.00509 -0.36016 0.00486 -0.36016 0.0044 C -0.36016 0.00417 -0.20677 0.00394 -0.00951 0.00394 C 0.19089 0.00394 0.36029 0.00417 0.36029 0.0044 C 0.36029 0.00486 0.18464 0.00486 -0.01263 0.00463 C -0.21302 0.0044 -0.36016 0.00394 -0.36016 0.0037 C -0.36016 0.00347 -0.20677 0.00324 -0.00612 0.00324 C 0.19089 0.00324 0.36029 0.00347 0.36029 0.0037 C 0.36029 0.00394 0.18464 0.00417 -0.01263 0.00394 C -0.21016 0.0037 -0.36016 0.00324 -0.36016 0.00301 C -0.36016 0.00278 -0.20365 0.00255 -0.00612 0.00255 C 0.1974 0.00255 0.36029 0.00278 0.36029 0.00301 C 0.36029 0.00324 0.18802 0.00324 -0.00951 0.00324 C -0.20677 0.00301 -0.36016 0.00255 -0.36016 0.00231 C -0.36016 0.00185 -0.20365 0.00162 -0.00339 0.00162 C 0.1974 0.00162 0.36029 0.00185 0.36029 0.00231 C 0.36029 0.00255 0.18802 0.00255 -0.00951 0.00231 C -0.20677 0.00208 -0.36016 0.00162 -0.36016 0.00139 C -0.36016 0.00116 -0.20065 0.00093 -0.00339 0.00093 C 0.1974 0.00093 0.36029 0.00116 0.36029 0.00139 C 0.36029 0.00162 0.19089 0.00185 -0.00951 0.00162 C -0.20677 0.00139 -0.36016 0.00093 -0.36016 0.00069 C -0.36016 0.00046 -0.20065 0.00023 0 0.00023 C 0.20052 0.00023 0.36029 0.00046 0.36029 0.00069 C 0.36029 0.00093 0.19089 0.00116 -0.00612 0.00093 C -0.20365 0.00069 -0.36354 0.00023 -0.36016 2.25514E-17 C -0.35742 -0.00046 -0.20065 -0.00046 0 -0.00046 C 0.20052 -0.00046 0.36029 -0.00023 0.36029 2.25514E-17 C 0.36029 0.00023 0.1974 0.00023 0 2.25514E-17 " pathEditMode="relative" rAng="0" ptsTypes="AAAAAAAAAAAAAAAAAAAAAAAAA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3259" cy="6858001"/>
          </a:xfrm>
        </p:spPr>
      </p:pic>
    </p:spTree>
    <p:extLst>
      <p:ext uri="{BB962C8B-B14F-4D97-AF65-F5344CB8AC3E}">
        <p14:creationId xmlns:p14="http://schemas.microsoft.com/office/powerpoint/2010/main" val="110154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7.40741E-7 C -0.27044 -0.42685 0.30234 -0.42685 0.02487 7.40741E-7 C 0.30234 -0.42685 0.30234 0.47708 0.02487 0.04028 C 0.30234 0.47708 -0.27044 0.47708 1.04167E-6 0.04028 C -0.27044 0.47708 -0.27044 -0.42685 1.04167E-6 7.40741E-7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7876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133 -0.5625 L -0.16133 -0.56227 C -0.15638 -0.54931 -0.15117 -0.53658 -0.14596 -0.52385 C -0.14271 -0.5169 -0.13919 -0.51065 -0.13607 -0.50278 C -0.12839 -0.48519 -0.12109 -0.46574 -0.11354 -0.44722 L -0.09948 -0.41227 C -0.09831 -0.40903 -0.09661 -0.40602 -0.09544 -0.40209 C -0.09453 -0.39815 -0.09388 -0.39398 -0.09271 -0.39121 C -0.08919 -0.38472 -0.08646 -0.38472 -0.08268 -0.38125 C -0.08086 -0.37894 -0.07891 -0.37639 -0.07708 -0.37408 C -0.07565 -0.37176 -0.07422 -0.36945 -0.07305 -0.36713 C -0.07096 -0.36366 -0.0694 -0.35903 -0.06745 -0.35625 C -0.06549 -0.3544 -0.06354 -0.35486 -0.06172 -0.35324 C -0.05039 -0.34283 -0.05534 -0.34468 -0.04779 -0.33912 C -0.04115 -0.33426 -0.03424 -0.33102 -0.02812 -0.32523 C -0.01237 -0.31042 -0.0207 -0.31551 -0.00273 -0.31135 C 0.00065 -0.30741 0.00378 -0.30394 0.00716 -0.30047 C 0.01732 -0.29028 0.02839 -0.29306 0.03932 -0.29028 C 0.08021 -0.29352 0.12096 -0.29236 0.16172 -0.30047 C 0.16732 -0.30162 0.17148 -0.31482 0.17695 -0.31829 C 0.18281 -0.32176 0.18906 -0.3206 0.19531 -0.3213 C 0.19909 -0.32523 0.20273 -0.32917 0.20664 -0.33218 C 0.20872 -0.3338 0.21146 -0.3331 0.21341 -0.33542 C 0.22904 -0.35486 0.20234 -0.33959 0.2263 -0.34931 C 0.22813 -0.35162 0.22982 -0.35486 0.2319 -0.35625 C 0.23359 -0.35834 0.23568 -0.35857 0.2375 -0.36019 C 0.23893 -0.36088 0.24023 -0.3625 0.24154 -0.3632 C 0.24609 -0.3706 0.2487 -0.37616 0.2543 -0.38125 C 0.25651 -0.3831 0.25898 -0.38357 0.2612 -0.38426 C 0.26302 -0.38658 0.2651 -0.38889 0.2668 -0.39121 C 0.27122 -0.39746 0.27161 -0.40139 0.27682 -0.40533 C 0.27904 -0.40718 0.28151 -0.40764 0.28372 -0.40903 C 0.28529 -0.41135 0.28659 -0.41343 0.28789 -0.41621 C 0.29036 -0.42037 0.29245 -0.42616 0.29492 -0.4301 C 0.29661 -0.43241 0.2987 -0.43241 0.30052 -0.4331 C 0.30339 -0.43704 0.30651 -0.43935 0.30898 -0.44398 C 0.31068 -0.44676 0.31146 -0.45185 0.31315 -0.45417 C 0.31576 -0.4581 0.31875 -0.4588 0.32161 -0.46111 C 0.32487 -0.46736 0.32799 -0.47361 0.33138 -0.47894 C 0.33281 -0.48056 0.33438 -0.48102 0.33581 -0.48218 C 0.34596 -0.49306 0.33659 -0.48681 0.34831 -0.49306 C 0.35013 -0.49607 0.35182 -0.5007 0.35391 -0.50278 C 0.36615 -0.51713 0.37057 -0.51412 0.38477 -0.5169 C 0.40195 -0.53496 0.38815 -0.52385 0.41289 -0.53079 C 0.43503 -0.53727 0.43503 -0.53773 0.44935 -0.54468 C 0.45182 -0.54861 0.45378 -0.55417 0.45651 -0.55556 C 0.46289 -0.5588 0.46953 -0.5588 0.47617 -0.5588 C 0.50195 -0.5588 0.52773 -0.55648 0.55326 -0.55556 C 0.55924 -0.55139 0.56484 -0.54815 0.57018 -0.54167 C 0.5918 -0.51459 0.56107 -0.54815 0.58568 -0.5206 C 0.58789 -0.51806 0.59063 -0.5169 0.59258 -0.51366 C 0.59857 -0.50394 0.60365 -0.49213 0.60951 -0.48218 C 0.61263 -0.47709 0.61628 -0.47361 0.6194 -0.46806 C 0.6474 -0.41922 0.64583 -0.41806 0.67122 -0.36713 C 0.675 -0.35972 0.67917 -0.3544 0.68242 -0.3463 C 0.69089 -0.32523 0.70026 -0.30579 0.70768 -0.28334 C 0.71029 -0.27639 0.71237 -0.26898 0.71497 -0.26227 C 0.7181 -0.25394 0.72161 -0.24653 0.72461 -0.2375 C 0.72656 -0.23218 0.73659 -0.19861 0.73867 -0.18866 C 0.74036 -0.18079 0.74154 -0.17269 0.74297 -0.16459 C 0.74349 -0.16111 0.74362 -0.15718 0.74427 -0.15371 C 0.74596 -0.14676 0.74857 -0.14051 0.74987 -0.13264 C 0.75286 -0.11713 0.75443 -0.1 0.75703 -0.0838 C 0.76003 -0.06505 0.7638 -0.04699 0.76667 -0.02778 C 0.77552 0.02569 0.75677 -0.07107 0.7724 0.00694 C 0.77292 0.02106 0.77331 0.03495 0.77396 0.04907 C 0.77474 0.06875 0.7763 0.08819 0.77669 0.1081 C 0.7776 0.1743 0.7776 0.24074 0.77799 0.30764 C 0.7776 0.38449 0.77852 0.46134 0.77669 0.53819 C 0.7763 0.5537 0.77279 0.56805 0.77109 0.5831 C 0.76576 0.63055 0.77188 0.6169 0.76263 0.63217 C 0.7612 0.64606 0.76081 0.65463 0.75703 0.66713 C 0.75599 0.6706 0.7543 0.67176 0.75273 0.67407 C 0.75013 0.69305 0.75273 0.6794 0.74583 0.70185 C 0.74466 0.70555 0.74414 0.70972 0.74297 0.71273 C 0.7418 0.71551 0.73984 0.71666 0.73867 0.7199 C 0.73242 0.73426 0.72643 0.75 0.72057 0.76481 C 0.71901 0.76875 0.71823 0.77384 0.71615 0.77569 C 0.71497 0.77639 0.71341 0.77754 0.71211 0.77893 C 0.71003 0.78125 0.70833 0.78472 0.70651 0.78588 C 0.70365 0.78819 0.70091 0.78819 0.69805 0.78958 C 0.69557 0.79213 0.69323 0.79398 0.69089 0.79676 C 0.68906 0.79861 0.68724 0.80208 0.68529 0.8037 C 0.68216 0.80555 0.67878 0.80602 0.67565 0.80671 C 0.66185 0.82384 0.67539 0.80949 0.64596 0.81759 C 0.63711 0.8199 0.62813 0.82453 0.6194 0.82824 L 0.46341 0.82453 C 0.46016 0.8243 0.45703 0.81921 0.45378 0.81759 C 0.44479 0.81342 0.43594 0.81065 0.42695 0.80671 C 0.42279 0.80208 0.41862 0.79745 0.41445 0.79282 C 0.41302 0.79166 0.41146 0.7912 0.41003 0.78958 C 0.40768 0.78657 0.40547 0.78194 0.40313 0.77893 C 0.4013 0.77685 0.39922 0.77685 0.39753 0.77569 C 0.39414 0.77338 0.39089 0.77153 0.38763 0.76875 C 0.38294 0.76435 0.37852 0.75787 0.37357 0.75486 C 0.37044 0.75231 0.36693 0.75092 0.3638 0.74768 C 0.35156 0.73449 0.35664 0.73426 0.34544 0.7199 C 0.34049 0.71319 0.3349 0.70926 0.33021 0.70185 C 0.32409 0.69305 0.31927 0.67986 0.31315 0.67083 C 0.30781 0.66227 0.30156 0.65856 0.29635 0.65 C 0.28698 0.63403 0.27956 0.61157 0.26966 0.59722 C 0.26302 0.58773 0.25651 0.57893 0.25 0.56921 C 0.24479 0.56134 0.23997 0.55208 0.23464 0.54514 C 0.22266 0.5287 0.20951 0.51759 0.19818 0.4993 C 0.18906 0.48541 0.18099 0.46828 0.17135 0.4574 C 0.1513 0.43565 0.14544 0.4294 0.12083 0.39444 C 0.11419 0.38518 0.10794 0.375 0.10117 0.36643 C 0.0974 0.3618 0.09362 0.3581 0.08984 0.35254 C 0.07487 0.33009 0.08581 0.33889 0.07461 0.33171 C 0.07018 0.32338 0.06393 0.30995 0.05898 0.3037 C 0.05273 0.29583 0.04544 0.29282 0.03932 0.28264 C 0.03659 0.27801 0.03385 0.27338 0.03086 0.26875 C 0.02773 0.26412 0.02435 0.26018 0.02122 0.25463 C 0.01641 0.24745 0.01185 0.23796 0.00716 0.23055 C 0.00391 0.22523 0.00039 0.22222 -0.00273 0.21666 C -0.00482 0.21273 -0.00625 0.20625 -0.00846 0.20278 C -0.02318 0.17662 -0.01771 0.19328 -0.03216 0.17083 C -0.06393 0.12245 -0.03659 0.1537 -0.06745 0.12199 C -0.06771 0.11736 -0.06758 0.1118 -0.06862 0.1081 C -0.07096 0.10185 -0.07708 0.10023 -0.07982 0.09791 C -0.0974 0.0831 -0.08477 0.08981 -0.09948 0.08403 C -0.12018 0.08634 -0.14089 0.08426 -0.16133 0.09097 C -0.16745 0.09236 -0.17292 0.10139 -0.17812 0.1081 C -0.18919 0.12245 -0.20091 0.13449 -0.21068 0.1537 C -0.21745 0.16782 -0.225 0.18009 -0.23151 0.19583 C -0.25352 0.24653 -0.25169 0.24236 -0.26237 0.28264 C -0.26302 0.28727 -0.26341 0.29236 -0.26393 0.29676 C -0.26471 0.30509 -0.26602 0.31296 -0.2668 0.32153 C -0.26745 0.32916 -0.26771 0.33773 -0.26797 0.3456 C -0.26771 0.38055 -0.26862 0.41574 -0.2668 0.45046 C -0.26628 0.45903 -0.26302 0.46481 -0.2612 0.47129 C -0.25651 0.48773 -0.25833 0.4831 -0.25273 0.49236 C -0.25182 0.49699 -0.2513 0.50278 -0.25 0.50625 C -0.24115 0.53032 -0.24232 0.52801 -0.23437 0.53426 C -0.23242 0.53819 -0.23086 0.54236 -0.22878 0.54514 C -0.22669 0.54745 -0.2237 0.54514 -0.22187 0.54815 C -0.21979 0.55139 -0.21953 0.55903 -0.21745 0.56227 C -0.21419 0.56852 -0.21016 0.57199 -0.20625 0.57615 C -0.19141 0.59375 -0.20104 0.58078 -0.18372 0.59722 C -0.17812 0.60254 -0.17266 0.60949 -0.16693 0.61504 C -0.16289 0.61898 -0.15846 0.62129 -0.15443 0.625 C -0.14349 0.63634 -0.13281 0.64838 -0.12201 0.65995 C -0.1151 0.66782 -0.09674 0.68958 -0.08984 0.6949 L -0.05456 0.72291 C -0.05234 0.72754 -0.05052 0.73565 -0.04779 0.7368 C -0.03151 0.74467 0.03542 0.73727 0.03932 0.7368 C 0.0418 0.73842 0.04401 0.74074 0.04648 0.74074 C 0.05313 0.74074 0.05964 0.7368 0.06615 0.73379 C 0.07122 0.72754 0.07617 0.7206 0.08151 0.71597 C 0.08568 0.7125 0.0901 0.71203 0.09427 0.70903 C 0.09844 0.70625 0.10273 0.70278 0.10677 0.69884 C 0.1125 0.69352 0.11797 0.68634 0.12357 0.68102 C 0.13203 0.67361 0.14128 0.67129 0.14883 0.65995 C 0.15794 0.64768 0.16654 0.63356 0.17565 0.62199 C 0.18711 0.60694 0.19948 0.5956 0.21068 0.58009 L 0.23594 0.54514 C 0.23867 0.53588 0.24089 0.525 0.2444 0.51713 C 0.25143 0.50115 0.2612 0.49398 0.2668 0.47523 C 0.28164 0.42592 0.2681 0.46481 0.29206 0.41944 C 0.36055 0.28958 0.25651 0.47361 0.33294 0.34953 C 0.35182 0.31852 0.34297 0.32384 0.36107 0.28657 C 0.36719 0.27338 0.37435 0.26365 0.38073 0.25162 C 0.39115 0.23102 0.40078 0.2081 0.41159 0.18865 L 0.44375 0.12893 C 0.44714 0.11643 0.44987 0.10254 0.45378 0.09097 C 0.4556 0.08518 0.45885 0.08287 0.46055 0.07685 C 0.46185 0.07315 0.46094 0.0669 0.46211 0.06296 C 0.46341 0.05787 0.46589 0.05625 0.46784 0.05208 C 0.47161 0.04352 0.47904 0.02407 0.47904 0.02453 C 0.48542 -0.01574 0.47682 0.03102 0.49583 -0.02778 C 0.50143 -0.04584 0.50208 -0.04653 0.50703 -0.06667 C 0.51133 -0.0838 0.51641 -0.1 0.51953 -0.11875 C 0.52109 -0.12732 0.52214 -0.13588 0.52396 -0.14352 C 0.52539 -0.14977 0.52786 -0.1544 0.52956 -0.16065 C 0.53112 -0.16736 0.53203 -0.175 0.53359 -0.18172 C 0.53633 -0.1926 0.54023 -0.20185 0.54206 -0.21343 C 0.54935 -0.2551 0.54453 -0.2301 0.55768 -0.28635 C 0.56029 -0.32107 0.55638 -0.28843 0.56445 -0.31829 C 0.57018 -0.33797 0.57057 -0.34584 0.57448 -0.3632 C 0.5806 -0.39167 0.5793 -0.38588 0.58698 -0.41227 C 0.58789 -0.42153 0.58802 -0.43172 0.58984 -0.44028 C 0.59063 -0.44398 0.59297 -0.44445 0.59414 -0.44722 C 0.59622 -0.45255 0.59792 -0.4588 0.59974 -0.46505 C 0.60013 -0.47037 0.60013 -0.47709 0.60104 -0.48218 C 0.60247 -0.48935 0.60846 -0.50903 0.61107 -0.5169 C 0.61445 -0.54329 0.60977 -0.51088 0.6151 -0.53773 C 0.61589 -0.54121 0.61589 -0.54514 0.61667 -0.54861 C 0.61719 -0.55209 0.61849 -0.55533 0.6194 -0.5588 C 0.62083 -0.56459 0.62227 -0.57037 0.62344 -0.57662 C 0.6237 -0.57732 0.62565 -0.59861 0.6263 -0.6007 C 0.62734 -0.60417 0.62917 -0.60533 0.63073 -0.60764 C 0.63099 -0.61227 0.6319 -0.6169 0.6319 -0.62153 C 0.6319 -0.64306 0.62422 -0.63102 0.61784 -0.62871 C 0.60677 -0.62477 0.60339 -0.62269 0.59414 -0.61852 C 0.59167 -0.61459 0.58958 -0.61042 0.58698 -0.60764 C 0.58477 -0.60579 0.58229 -0.60602 0.58008 -0.60463 C 0.56237 -0.59213 0.58229 -0.59977 0.55612 -0.59375 C 0.55208 -0.59051 0.54779 -0.58588 0.54362 -0.58357 C 0.54036 -0.58125 0.53672 -0.5831 0.53359 -0.57963 C 0.52474 -0.57037 0.51589 -0.55371 0.50703 -0.54167 C 0.50195 -0.53426 0.4957 -0.53079 0.49154 -0.5206 C 0.48372 -0.50116 0.48372 -0.49954 0.47344 -0.48218 C 0.46875 -0.47477 0.46367 -0.46898 0.45938 -0.46111 C 0.44922 -0.44445 0.44036 -0.42338 0.42969 -0.40903 C 0.4138 -0.38658 0.38802 -0.35209 0.37513 -0.32523 C 0.37227 -0.31898 0.36914 -0.31389 0.36667 -0.30741 C 0.33542 -0.23403 0.35729 -0.28449 0.33698 -0.23056 C 0.33385 -0.22246 0.32969 -0.21621 0.32721 -0.20648 C 0.32357 -0.19097 0.32018 -0.17547 0.31602 -0.16065 C 0.31458 -0.15556 0.31185 -0.15209 0.31029 -0.14676 C 0.3082 -0.13935 0.30703 -0.1301 0.30469 -0.12269 C 0.30339 -0.11713 0.30104 -0.1132 0.29909 -0.10857 C 0.29727 -0.10278 0.29557 -0.09699 0.29349 -0.09074 C 0.29206 -0.08148 0.29141 -0.0713 0.28932 -0.06273 C 0.28802 -0.0581 0.28503 -0.05741 0.28372 -0.05278 C 0.28255 -0.04838 0.28333 -0.0426 0.28242 -0.03866 C 0.28086 -0.03218 0.27852 -0.02709 0.27682 -0.02084 C 0.26901 0.00555 0.27474 -0.00463 0.26563 0.00694 C 0.26406 0.0125 0.2625 0.01828 0.2612 0.02407 C 0.25755 0.04236 0.26263 0.02801 0.25716 0.0419 L 0.64883 -0.05278 L 0.64466 0.4993 L 0.11667 0.25463 L 0.09987 -0.52778 L -0.06745 -0.2375 L -0.07422 0.32453 L 0.35391 -0.07685 L 0.35391 -0.07639 L 0.63477 -0.23056 L 0.56042 -0.66366 L 0.81328 -0.29352 L 0.1151 0.37037 L -0.16289 0.15694 L -0.16289 0.1537 L 0 2.59259E-6 " pathEditMode="relative" rAng="0" ptsTypes="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98" y="6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61633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5894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C 0.01523 -0.02916 0.03073 -0.06134 0.04596 -0.10208 C 0.08776 -0.21898 0.09896 -0.3324 0.06797 -0.35023 C 0.0375 -0.37106 -0.02201 -0.28912 -0.0638 -0.17245 C -0.08581 -0.11064 -0.09896 -0.05277 -0.10326 -0.00856 C -0.1099 0.02639 -0.11211 0.06158 -0.11211 0.10209 C -0.11211 0.23403 -0.08347 0.34167 -0.05065 0.34167 C -0.01758 0.34167 0.01081 0.23403 0.01081 0.10209 C 0.01081 0.04075 0.00429 -0.01759 -0.00664 -0.05787 C -0.01081 -0.09328 -0.02201 -0.13078 -0.03516 -0.16967 C -0.07904 -0.28912 -0.13841 -0.37106 -0.16901 -0.35023 C -0.2 -0.32963 -0.18867 -0.21898 -0.14505 -0.0993 C -0.12735 -0.04398 -0.10326 0.00278 -0.07904 0.03519 C -0.06146 0.06436 -0.0418 0.09075 -0.0155 0.11713 C 0.06367 0.20139 0.14258 0.23936 0.16458 0.20417 C 0.18437 0.16968 0.14049 0.07292 0.06146 -0.00856 C 0.02851 -0.04398 -0.00664 -0.07037 -0.03516 -0.08773 C -0.06146 -0.10509 -0.09453 -0.11967 -0.12969 -0.12847 C -0.22617 -0.15717 -0.30977 -0.14861 -0.31615 -0.10208 C -0.32526 -0.05787 -0.25261 -4.44444E-6 -0.15599 0.02917 C -0.11211 0.04075 -0.07031 0.04653 -0.0375 0.04375 C -0.00886 0.04375 0.022 0.03797 0.05482 0.02917 C 0.15143 -4.44444E-6 0.22396 -0.06134 0.21523 -0.10509 C 0.20872 -0.14861 0.125 -0.16064 0.02851 -0.13078 C -0.01758 -0.11689 -0.05925 -0.09652 -0.08776 -0.07291 C -0.11211 -0.05555 -0.13607 -0.03495 -0.1625 -0.00856 C -0.23932 0.0757 -0.28542 0.16968 -0.2638 0.20417 C -0.24349 0.23936 -0.1625 0.20139 -0.08581 0.11945 C -0.04831 0.07917 -0.01758 0.03797 2.08333E-6 -4.44444E-6 Z " pathEditMode="relative" rAng="0" ptsTypes="AAAAAAAAAAAAAAAAAAAAAAAAAAAAA">
                                      <p:cBhvr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52" y="-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4119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2038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721 -0.52199 C -0.12877 -0.46203 -0.04427 -0.40925 0.06211 -0.40717 C 0.14662 -0.40231 0.21563 -0.43101 0.21706 -0.46689 C 0.21706 -0.50254 0.14922 -0.53611 0.06354 -0.53819 C 0.0207 -0.53819 -0.01797 -0.53402 -0.0457 -0.52199 C -0.08581 -0.50532 -0.10937 -0.4787 -0.10937 -0.44768 C -0.10937 -0.43101 -0.10247 -0.41458 -0.0901 -0.4 C -0.06081 -0.36898 -0.00416 -0.34722 0.06068 -0.34467 C 0.13672 -0.34027 0.19896 -0.3662 0.19896 -0.39722 C 0.20039 -0.43101 0.13828 -0.45995 0.06211 -0.46435 C 0.02331 -0.46435 -0.0112 -0.45995 -0.0375 -0.44976 C -0.072 -0.4331 -0.09414 -0.40717 -0.09414 -0.38055 C -0.09414 -0.3662 -0.08711 -0.35162 -0.07617 -0.3375 C -0.04987 -0.31157 -1.66667E-6 -0.29004 0.05938 -0.2875 C 0.12852 -0.28472 0.18373 -0.30902 0.18373 -0.3375 C 0.18529 -0.3662 0.12969 -0.39282 0.06068 -0.39513 C 0.02617 -0.39722 -0.0056 -0.39282 -0.02916 -0.3831 C -0.06081 -0.36898 -0.0789 -0.34722 -0.0789 -0.32083 C -0.0789 -0.30902 -0.07331 -0.2949 -0.0638 -0.28263 C -0.0401 -0.25879 0.00547 -0.23935 0.05794 -0.2375 C 0.12031 -0.2375 0.16992 -0.25601 0.16992 -0.28263 C 0.16992 -0.30902 0.12149 -0.3331 0.05938 -0.33518 C 0.02891 -0.33518 -1.66667E-6 -0.33009 -0.02083 -0.32291 C -0.04987 -0.31157 -0.0664 -0.29004 -0.06797 -0.26805 C -0.06797 -0.25601 -0.06081 -0.24444 -0.0526 -0.23495 C -0.0319 -0.21064 0.00951 -0.19398 0.05651 -0.19398 C 0.11198 -0.19189 0.15755 -0.20856 0.15755 -0.23263 C 0.15899 -0.25601 0.11328 -0.27754 0.05794 -0.28032 C 0.03034 -0.28032 0.00404 -0.27754 -0.0138 -0.26805 C -0.0401 -0.25879 -0.05547 -0.23935 -0.05547 -0.2206 C -0.05547 -0.20856 -0.0513 -0.19907 -0.0431 -0.18958 C -0.02357 -0.16805 0.0125 -0.1537 0.05521 -0.15092 C 0.10638 -0.15092 0.14662 -0.16504 0.14662 -0.18703 C 0.14779 -0.20856 0.10781 -0.228 0.05651 -0.23009 C 0.03177 -0.23009 0.00951 -0.228 -0.00703 -0.2206 C -0.03047 -0.21064 -0.04427 -0.19398 -0.04427 -0.17523 C -0.04427 -0.16504 -0.0401 -0.15833 -0.03333 -0.14861 C -0.0168 -0.12986 0.01654 -0.11759 0.05521 -0.11527 C 0.10078 -0.11273 0.13672 -0.12708 0.13672 -0.14861 C 0.13672 -0.16504 0.10222 -0.18449 0.05651 -0.18449 C 0.0332 -0.18703 0.0125 -0.1824 -0.00299 -0.17731 C -0.02357 -0.16805 -0.03607 -0.1537 -0.03607 -0.13634 C -0.03607 -0.12708 -0.0319 -0.11967 -0.025 -0.11273 C -0.00976 -0.09606 0.0207 -0.08402 0.05378 -0.08148 C 0.09518 -0.07963 0.12852 -0.09375 0.12852 -0.11041 C 0.12852 -0.12986 0.09518 -0.14375 0.05521 -0.14652 C 0.03581 -0.14652 0.01654 -0.14375 0.00261 -0.13634 C -0.0168 -0.12986 -0.02773 -0.11759 -0.02773 -0.10092 C -0.02773 -0.09375 -0.02357 -0.08657 -0.01797 -0.07963 C -0.00416 -0.06504 0.02201 -0.05277 0.05378 -0.05277 C 0.08985 -0.05069 0.12031 -0.06296 0.12031 -0.07963 C 0.12031 -0.09375 0.09102 -0.10833 0.05378 -0.10833 C 0.03724 -0.11041 0.01927 -0.10833 0.0069 -0.103 C -0.00976 -0.09375 -0.0194 -0.08148 -0.0194 -0.07013 C -0.0194 -0.06296 -0.0168 -0.05555 -0.0112 -0.05069 C 0.0013 -0.03611 0.02474 -0.02685 0.05378 -0.02407 C 0.08698 -0.02407 0.11328 -0.03611 0.11328 -0.04838 C 0.11328 -0.06296 0.08698 -0.07662 0.05378 -0.07662 C 0.03724 -0.07662 0.02201 -0.0743 0.0125 -0.07013 C -0.00416 -0.06504 -0.01263 -0.05277 -0.01263 -0.0412 C -0.01263 -0.03611 -0.00976 -0.02893 -0.0056 -0.02407 C 0.00547 -0.01018 0.02761 -0.003 0.05248 -4.44444E-6 C 0.08281 -4.44444E-6 0.10638 -0.01018 0.10638 -0.02199 C 0.10638 -0.03611 0.08281 -0.0456 0.05378 -0.04838 C 0.0388 -0.04838 0.02474 -0.0456 0.01511 -0.0412 C 0.0013 -0.03611 -0.00703 -0.02685 -0.00703 -0.01458 C -0.00703 -0.01018 -0.00416 -0.00532 -1.66667E-6 -4.44444E-6 " pathEditMode="relative" rAng="0" ptsTypes="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01" y="2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7</Words>
  <Application>Microsoft Office PowerPoint</Application>
  <PresentationFormat>Widescreen</PresentationFormat>
  <Paragraphs>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Microsoft JhengHei UI Light</vt:lpstr>
      <vt:lpstr>Arial</vt:lpstr>
      <vt:lpstr>Calibri</vt:lpstr>
      <vt:lpstr>Calibri Light</vt:lpstr>
      <vt:lpstr>Titan One</vt:lpstr>
      <vt:lpstr>Office Theme</vt:lpstr>
      <vt:lpstr>Paper Presentation on ARTIFICIAL INTELLIGENCE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Gold Roger</dc:creator>
  <cp:lastModifiedBy>Gold Roger</cp:lastModifiedBy>
  <cp:revision>12</cp:revision>
  <dcterms:created xsi:type="dcterms:W3CDTF">2023-03-20T16:39:57Z</dcterms:created>
  <dcterms:modified xsi:type="dcterms:W3CDTF">2023-03-20T18:09:45Z</dcterms:modified>
</cp:coreProperties>
</file>