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10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98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04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89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22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3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46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34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76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9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DFE4-3996-4C6E-A6E1-637CA473C6E9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32AB-233D-4BF7-8744-66E7D3B26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4511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DCC Micro Project</a:t>
            </a:r>
            <a:endParaRPr lang="en-IN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Abdurrahman Qureshi		210451</a:t>
            </a:r>
          </a:p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Saad</a:t>
            </a:r>
            <a:r>
              <a:rPr lang="en-US" sz="3200" b="1" dirty="0" smtClean="0">
                <a:solidFill>
                  <a:schemeClr val="bg1"/>
                </a:solidFill>
              </a:rPr>
              <a:t> Ansari 				210453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Arya More			</a:t>
            </a:r>
            <a:r>
              <a:rPr lang="en-US" sz="3200" b="1" smtClean="0">
                <a:solidFill>
                  <a:schemeClr val="bg1"/>
                </a:solidFill>
              </a:rPr>
              <a:t>	210460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Adnan </a:t>
            </a:r>
            <a:r>
              <a:rPr lang="en-US" sz="3200" b="1" dirty="0" err="1" smtClean="0">
                <a:solidFill>
                  <a:schemeClr val="bg1"/>
                </a:solidFill>
              </a:rPr>
              <a:t>Kazi</a:t>
            </a:r>
            <a:r>
              <a:rPr lang="en-US" sz="3200" b="1" dirty="0" smtClean="0">
                <a:solidFill>
                  <a:schemeClr val="bg1"/>
                </a:solidFill>
              </a:rPr>
              <a:t>				210463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49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954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0086" y="1854498"/>
            <a:ext cx="49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Topic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73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501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71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11037" y="643583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19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19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2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44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15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38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31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5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20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DCC Micro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 Roger</dc:creator>
  <cp:lastModifiedBy>Gold Roger</cp:lastModifiedBy>
  <cp:revision>9</cp:revision>
  <dcterms:created xsi:type="dcterms:W3CDTF">2023-03-25T10:06:47Z</dcterms:created>
  <dcterms:modified xsi:type="dcterms:W3CDTF">2023-04-04T10:58:01Z</dcterms:modified>
</cp:coreProperties>
</file>