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392" r:id="rId2"/>
    <p:sldId id="289" r:id="rId3"/>
    <p:sldId id="377" r:id="rId4"/>
    <p:sldId id="395" r:id="rId5"/>
    <p:sldId id="396" r:id="rId6"/>
    <p:sldId id="393" r:id="rId7"/>
    <p:sldId id="357" r:id="rId8"/>
    <p:sldId id="374" r:id="rId9"/>
    <p:sldId id="397" r:id="rId10"/>
    <p:sldId id="398" r:id="rId11"/>
    <p:sldId id="382" r:id="rId12"/>
    <p:sldId id="358" r:id="rId13"/>
    <p:sldId id="372" r:id="rId14"/>
    <p:sldId id="366" r:id="rId15"/>
    <p:sldId id="399" r:id="rId16"/>
    <p:sldId id="391" r:id="rId17"/>
  </p:sldIdLst>
  <p:sldSz cx="12192000" cy="6858000"/>
  <p:notesSz cx="6858000" cy="9144000"/>
  <p:embeddedFontLst>
    <p:embeddedFont>
      <p:font typeface="Source Han Sans CN Heavy" panose="020B0604020202020204" charset="-128"/>
      <p:bold r:id="rId19"/>
    </p:embeddedFont>
    <p:embeddedFont>
      <p:font typeface="Source Han Sans CN Medium" panose="020B0604020202020204" charset="-128"/>
      <p:regular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3025"/>
    <a:srgbClr val="2E75B6"/>
    <a:srgbClr val="D39E08"/>
    <a:srgbClr val="FFDF69"/>
    <a:srgbClr val="F15937"/>
    <a:srgbClr val="089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5995" autoAdjust="0"/>
  </p:normalViewPr>
  <p:slideViewPr>
    <p:cSldViewPr snapToGrid="0">
      <p:cViewPr varScale="1">
        <p:scale>
          <a:sx n="82" d="100"/>
          <a:sy n="82" d="100"/>
        </p:scale>
        <p:origin x="72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>
              <a:defRPr/>
            </a:pPr>
            <a:fld id="{B9E22CF6-F2F3-4CD6-9DAF-D6F535982ACD}" type="datetime1">
              <a:rPr lang="zh-CN" altLang="en-US" smtClean="0"/>
              <a:pPr>
                <a:defRPr/>
              </a:pPr>
              <a:t>2023/11/22</a:t>
            </a:fld>
            <a:endParaRPr lang="zh-CN" altLang="en-US" sz="1200" dirty="0"/>
          </a:p>
        </p:txBody>
      </p:sp>
      <p:sp>
        <p:nvSpPr>
          <p:cNvPr id="3277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 b="0" i="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zh-CN" b="0" i="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第二级</a:t>
            </a:r>
          </a:p>
          <a:p>
            <a:pPr>
              <a:buFontTx/>
              <a:buNone/>
              <a:defRPr/>
            </a:pPr>
            <a:r>
              <a:rPr lang="zh-CN" altLang="zh-CN" b="0" i="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第三级</a:t>
            </a:r>
          </a:p>
          <a:p>
            <a:pPr>
              <a:buFontTx/>
              <a:buNone/>
              <a:defRPr/>
            </a:pPr>
            <a:r>
              <a:rPr lang="zh-CN" altLang="zh-CN" b="0" i="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第四级</a:t>
            </a:r>
          </a:p>
          <a:p>
            <a:pPr>
              <a:buFontTx/>
              <a:buNone/>
              <a:defRPr/>
            </a:pPr>
            <a:r>
              <a:rPr lang="zh-CN" altLang="zh-CN" b="0" i="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>
              <a:defRPr/>
            </a:pPr>
            <a:fld id="{13186ACB-15AF-4D0B-8505-486EB19D56C3}" type="slidenum">
              <a:rPr lang="zh-CN" altLang="en-US" smtClean="0"/>
              <a:pPr>
                <a:defRPr/>
              </a:pPr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9E22CF6-F2F3-4CD6-9DAF-D6F535982ACD}" type="datetime1">
              <a:rPr lang="zh-CN" altLang="en-US" smtClean="0"/>
              <a:t>2023/11/22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186ACB-15AF-4D0B-8505-486EB19D56C3}" type="slidenum">
              <a:rPr lang="zh-CN" altLang="en-US" smtClean="0"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9E22CF6-F2F3-4CD6-9DAF-D6F535982ACD}" type="datetime1">
              <a:rPr lang="zh-CN" altLang="en-US" smtClean="0"/>
              <a:t>2023/11/22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186ACB-15AF-4D0B-8505-486EB19D56C3}" type="slidenum">
              <a:rPr lang="zh-CN" altLang="en-US" smtClean="0"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19732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9E22CF6-F2F3-4CD6-9DAF-D6F535982ACD}" type="datetime1">
              <a:rPr lang="zh-CN" altLang="en-US" smtClean="0"/>
              <a:t>2023/11/22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186ACB-15AF-4D0B-8505-486EB19D56C3}" type="slidenum">
              <a:rPr lang="zh-CN" altLang="en-US" smtClean="0"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7470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9E22CF6-F2F3-4CD6-9DAF-D6F535982ACD}" type="datetime1">
              <a:rPr lang="zh-CN" altLang="en-US" smtClean="0"/>
              <a:t>2023/11/22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186ACB-15AF-4D0B-8505-486EB19D56C3}" type="slidenum">
              <a:rPr lang="zh-CN" altLang="en-US" smtClean="0"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79223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9E22CF6-F2F3-4CD6-9DAF-D6F535982ACD}" type="datetime1">
              <a:rPr lang="zh-CN" altLang="en-US" smtClean="0"/>
              <a:t>2023/11/22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186ACB-15AF-4D0B-8505-486EB19D56C3}" type="slidenum">
              <a:rPr lang="zh-CN" altLang="en-US" smtClean="0"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47997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9E22CF6-F2F3-4CD6-9DAF-D6F535982ACD}" type="datetime1">
              <a:rPr lang="zh-CN" altLang="en-US" smtClean="0"/>
              <a:t>2023/11/22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186ACB-15AF-4D0B-8505-486EB19D56C3}" type="slidenum">
              <a:rPr lang="zh-CN" altLang="en-US" smtClean="0"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95291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9E22CF6-F2F3-4CD6-9DAF-D6F535982ACD}" type="datetime1">
              <a:rPr lang="zh-CN" altLang="en-US" smtClean="0"/>
              <a:t>2023/11/22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186ACB-15AF-4D0B-8505-486EB19D56C3}" type="slidenum">
              <a:rPr lang="zh-CN" altLang="en-US" smtClean="0"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06951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9E22CF6-F2F3-4CD6-9DAF-D6F535982ACD}" type="datetime1">
              <a:rPr lang="zh-CN" altLang="en-US" smtClean="0"/>
              <a:t>2023/11/22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186ACB-15AF-4D0B-8505-486EB19D56C3}" type="slidenum">
              <a:rPr lang="zh-CN" altLang="en-US" smtClean="0"/>
              <a:t>16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9E22CF6-F2F3-4CD6-9DAF-D6F535982ACD}" type="datetime1">
              <a:rPr lang="zh-CN" altLang="en-US" smtClean="0"/>
              <a:t>2023/11/22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186ACB-15AF-4D0B-8505-486EB19D56C3}" type="slidenum">
              <a:rPr lang="zh-CN" altLang="en-US" smtClean="0"/>
              <a:t>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9E22CF6-F2F3-4CD6-9DAF-D6F535982ACD}" type="datetime1">
              <a:rPr lang="zh-CN" altLang="en-US" smtClean="0"/>
              <a:t>2023/11/22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186ACB-15AF-4D0B-8505-486EB19D56C3}" type="slidenum">
              <a:rPr lang="zh-CN" altLang="en-US" smtClean="0"/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9E22CF6-F2F3-4CD6-9DAF-D6F535982ACD}" type="datetime1">
              <a:rPr lang="zh-CN" altLang="en-US" smtClean="0"/>
              <a:t>2023/11/22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186ACB-15AF-4D0B-8505-486EB19D56C3}" type="slidenum">
              <a:rPr lang="zh-CN" altLang="en-US" smtClean="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97832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9E22CF6-F2F3-4CD6-9DAF-D6F535982ACD}" type="datetime1">
              <a:rPr lang="zh-CN" altLang="en-US" smtClean="0"/>
              <a:t>2023/11/22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186ACB-15AF-4D0B-8505-486EB19D56C3}" type="slidenum">
              <a:rPr lang="zh-CN" altLang="en-US" smtClean="0"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00645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9E22CF6-F2F3-4CD6-9DAF-D6F535982ACD}" type="datetime1">
              <a:rPr lang="zh-CN" altLang="en-US" smtClean="0"/>
              <a:t>2023/11/22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186ACB-15AF-4D0B-8505-486EB19D56C3}" type="slidenum">
              <a:rPr lang="zh-CN" altLang="en-US" smtClean="0"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9848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9E22CF6-F2F3-4CD6-9DAF-D6F535982ACD}" type="datetime1">
              <a:rPr lang="zh-CN" altLang="en-US" smtClean="0"/>
              <a:t>2023/11/22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186ACB-15AF-4D0B-8505-486EB19D56C3}" type="slidenum">
              <a:rPr lang="zh-CN" altLang="en-US" smtClean="0"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2072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9E22CF6-F2F3-4CD6-9DAF-D6F535982ACD}" type="datetime1">
              <a:rPr lang="zh-CN" altLang="en-US" smtClean="0"/>
              <a:t>2023/11/22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186ACB-15AF-4D0B-8505-486EB19D56C3}" type="slidenum">
              <a:rPr lang="zh-CN" altLang="en-US" smtClean="0"/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9E22CF6-F2F3-4CD6-9DAF-D6F535982ACD}" type="datetime1">
              <a:rPr lang="zh-CN" altLang="en-US" smtClean="0"/>
              <a:t>2023/11/22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186ACB-15AF-4D0B-8505-486EB19D56C3}" type="slidenum">
              <a:rPr lang="zh-CN" altLang="en-US" smtClean="0"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6489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152E7-E760-45DE-A87D-2FD9A6544241}" type="datetime1">
              <a:rPr lang="zh-CN" altLang="en-US" smtClean="0"/>
              <a:pPr>
                <a:defRPr/>
              </a:pPr>
              <a:t>2023/11/22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CA7F8-9F55-4C7B-81C3-4F92F507C7F1}" type="slidenum">
              <a:rPr lang="zh-CN" altLang="en-US" smtClean="0"/>
              <a:pPr>
                <a:defRPr/>
              </a:pPr>
              <a:t>‹#›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D0E18-8018-482B-A9ED-B45AE0B468BE}" type="datetime1">
              <a:rPr lang="zh-CN" altLang="en-US" smtClean="0"/>
              <a:pPr>
                <a:defRPr/>
              </a:pPr>
              <a:t>2023/11/22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4A3E7-1BA2-46B8-93CF-96B94D6031F7}" type="slidenum">
              <a:rPr lang="zh-CN" altLang="en-US" smtClean="0"/>
              <a:pPr>
                <a:defRPr/>
              </a:pPr>
              <a:t>‹#›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0398D-25DB-4949-B5BA-7219107EBBFF}" type="datetime1">
              <a:rPr lang="zh-CN" altLang="en-US" smtClean="0"/>
              <a:pPr>
                <a:defRPr/>
              </a:pPr>
              <a:t>2023/11/22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FEDC0-3750-44F8-927C-06439FBB5C7B}" type="slidenum">
              <a:rPr lang="zh-CN" altLang="en-US" smtClean="0"/>
              <a:pPr>
                <a:defRPr/>
              </a:pPr>
              <a:t>‹#›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46ADA-F875-445C-B362-AE35AE9F4765}" type="datetime1">
              <a:rPr lang="zh-CN" altLang="en-US" smtClean="0"/>
              <a:pPr>
                <a:defRPr/>
              </a:pPr>
              <a:t>2023/11/22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96E70-606E-4C97-B0C6-CFF712B5C767}" type="slidenum">
              <a:rPr lang="zh-CN" altLang="en-US" smtClean="0"/>
              <a:pPr>
                <a:defRPr/>
              </a:pPr>
              <a:t>‹#›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59E3A-AB34-4F60-A52C-BE475F0ABF76}" type="datetime1">
              <a:rPr lang="zh-CN" altLang="en-US" smtClean="0"/>
              <a:pPr>
                <a:defRPr/>
              </a:pPr>
              <a:t>2023/11/22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6F503-C355-49DA-AC32-897FBC964F9C}" type="slidenum">
              <a:rPr lang="zh-CN" altLang="en-US" smtClean="0"/>
              <a:pPr>
                <a:defRPr/>
              </a:pPr>
              <a:t>‹#›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95128-65F4-4869-A6E3-C77FEADDC437}" type="datetime1">
              <a:rPr lang="zh-CN" altLang="en-US" smtClean="0"/>
              <a:pPr>
                <a:defRPr/>
              </a:pPr>
              <a:t>2023/11/22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005F6-E3D7-4030-8186-78B3F8D17EEA}" type="slidenum">
              <a:rPr lang="zh-CN" altLang="en-US" smtClean="0"/>
              <a:pPr>
                <a:defRPr/>
              </a:pPr>
              <a:t>‹#›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A1A1D-230F-4A80-B023-A604BEEDEF57}" type="datetime1">
              <a:rPr lang="zh-CN" altLang="en-US" smtClean="0"/>
              <a:pPr>
                <a:defRPr/>
              </a:pPr>
              <a:t>2023/11/22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4B5C1-4021-481C-B25B-382C9AF5EA82}" type="slidenum">
              <a:rPr lang="zh-CN" altLang="en-US" smtClean="0"/>
              <a:pPr>
                <a:defRPr/>
              </a:pPr>
              <a:t>‹#›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3BB74-1DEB-4B65-8E93-42AB4981D672}" type="datetime1">
              <a:rPr lang="zh-CN" altLang="en-US" smtClean="0"/>
              <a:pPr>
                <a:defRPr/>
              </a:pPr>
              <a:t>2023/11/22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6B491-6D1B-4C06-8CE9-868FA7D4835D}" type="slidenum">
              <a:rPr lang="zh-CN" altLang="en-US" smtClean="0"/>
              <a:pPr>
                <a:defRPr/>
              </a:pPr>
              <a:t>‹#›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38328-2001-4410-A16D-9519EECF4366}" type="datetime1">
              <a:rPr lang="zh-CN" altLang="en-US" smtClean="0"/>
              <a:pPr>
                <a:defRPr/>
              </a:pPr>
              <a:t>2023/11/22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C79FF-7E45-4485-B7E7-97312563F149}" type="slidenum">
              <a:rPr lang="zh-CN" altLang="en-US" smtClean="0"/>
              <a:pPr>
                <a:defRPr/>
              </a:pPr>
              <a:t>‹#›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726F6-CDA8-4AB7-A420-6F0891C11527}" type="datetime1">
              <a:rPr lang="zh-CN" altLang="en-US" smtClean="0"/>
              <a:pPr>
                <a:defRPr/>
              </a:pPr>
              <a:t>2023/11/22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F8A2D-ECF0-4E22-A9A1-47FA8B313F67}" type="slidenum">
              <a:rPr lang="zh-CN" altLang="en-US" smtClean="0"/>
              <a:pPr>
                <a:defRPr/>
              </a:pPr>
              <a:t>‹#›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BA833-055B-4D45-B16D-C3262C35D97E}" type="datetime1">
              <a:rPr lang="zh-CN" altLang="en-US" smtClean="0"/>
              <a:pPr>
                <a:defRPr/>
              </a:pPr>
              <a:t>2023/11/22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8152E-16C8-494D-9E34-A07128F9177F}" type="slidenum">
              <a:rPr lang="zh-CN" altLang="en-US" smtClean="0"/>
              <a:pPr>
                <a:defRPr/>
              </a:pPr>
              <a:t>‹#›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dirty="0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 b="0" i="0">
                <a:solidFill>
                  <a:srgbClr val="898989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E9F82B05-184C-4EA2-992E-4029CAEB1348}" type="datetime1">
              <a:rPr lang="zh-CN" altLang="en-US" smtClean="0"/>
              <a:pPr>
                <a:defRPr/>
              </a:pPr>
              <a:t>2023/11/22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 b="0" i="0">
                <a:solidFill>
                  <a:srgbClr val="898989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 b="0" i="0">
                <a:solidFill>
                  <a:srgbClr val="898989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A01B5EDD-3B74-4225-A652-61E25F2E91E6}" type="slidenum">
              <a:rPr lang="zh-CN" altLang="en-US" smtClean="0"/>
              <a:pPr>
                <a:defRPr/>
              </a:pPr>
              <a:t>‹#›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0" i="0">
          <a:solidFill>
            <a:schemeClr val="tx1"/>
          </a:solidFill>
          <a:latin typeface="Source Han Sans CN Medium" panose="020B0500000000000000" pitchFamily="34" charset="-128"/>
          <a:ea typeface="Source Han Sans CN Medium" panose="020B0500000000000000" pitchFamily="34" charset="-128"/>
          <a:cs typeface="+mj-cs"/>
          <a:sym typeface="Calibri Light" panose="020F030202020403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defTabSz="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0" i="0">
          <a:solidFill>
            <a:schemeClr val="tx1"/>
          </a:solidFill>
          <a:latin typeface="Source Han Sans CN Medium" panose="020B0500000000000000" pitchFamily="34" charset="-128"/>
          <a:ea typeface="Source Han Sans CN Medium" panose="020B0500000000000000" pitchFamily="34" charset="-128"/>
          <a:cs typeface="+mn-cs"/>
          <a:sym typeface="Calibri" panose="020F0502020204030204" pitchFamily="34" charset="0"/>
        </a:defRPr>
      </a:lvl1pPr>
      <a:lvl2pPr marL="685800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>
          <a:solidFill>
            <a:schemeClr val="tx1"/>
          </a:solidFill>
          <a:latin typeface="Source Han Sans CN Medium" panose="020B0500000000000000" pitchFamily="34" charset="-128"/>
          <a:ea typeface="Source Han Sans CN Medium" panose="020B0500000000000000" pitchFamily="34" charset="-128"/>
          <a:sym typeface="Calibri" panose="020F0502020204030204" pitchFamily="34" charset="0"/>
        </a:defRPr>
      </a:lvl2pPr>
      <a:lvl3pPr marL="1143000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>
          <a:solidFill>
            <a:schemeClr val="tx1"/>
          </a:solidFill>
          <a:latin typeface="Source Han Sans CN Medium" panose="020B0500000000000000" pitchFamily="34" charset="-128"/>
          <a:ea typeface="Source Han Sans CN Medium" panose="020B0500000000000000" pitchFamily="34" charset="-128"/>
          <a:sym typeface="Calibri" panose="020F0502020204030204" pitchFamily="34" charset="0"/>
        </a:defRPr>
      </a:lvl3pPr>
      <a:lvl4pPr marL="1600200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>
          <a:solidFill>
            <a:schemeClr val="tx1"/>
          </a:solidFill>
          <a:latin typeface="Source Han Sans CN Medium" panose="020B0500000000000000" pitchFamily="34" charset="-128"/>
          <a:ea typeface="Source Han Sans CN Medium" panose="020B0500000000000000" pitchFamily="34" charset="-128"/>
          <a:sym typeface="Calibri" panose="020F0502020204030204" pitchFamily="34" charset="0"/>
        </a:defRPr>
      </a:lvl4pPr>
      <a:lvl5pPr marL="2057400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>
          <a:solidFill>
            <a:schemeClr val="tx1"/>
          </a:solidFill>
          <a:latin typeface="Source Han Sans CN Medium" panose="020B0500000000000000" pitchFamily="34" charset="-128"/>
          <a:ea typeface="Source Han Sans CN Medium" panose="020B0500000000000000" pitchFamily="34" charset="-128"/>
          <a:sym typeface="Calibri" panose="020F0502020204030204" pitchFamily="34" charset="0"/>
        </a:defRPr>
      </a:lvl5pPr>
      <a:lvl6pPr marL="2514600" indent="-228600" algn="l" defTabSz="0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defTabSz="0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defTabSz="0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defTabSz="0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文本框 7"/>
          <p:cNvSpPr>
            <a:spLocks noChangeArrowheads="1"/>
          </p:cNvSpPr>
          <p:nvPr/>
        </p:nvSpPr>
        <p:spPr bwMode="auto">
          <a:xfrm>
            <a:off x="1833563" y="1276596"/>
            <a:ext cx="8531225" cy="362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Arial" panose="020B0604020202020204" pitchFamily="34" charset="0"/>
              </a:rPr>
              <a:t> </a:t>
            </a:r>
            <a:endParaRPr lang="en-US" altLang="zh-CN" sz="6600" dirty="0">
              <a:solidFill>
                <a:schemeClr val="accent4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Arial" panose="020B0604020202020204" pitchFamily="34" charset="0"/>
            </a:endParaRPr>
          </a:p>
          <a:p>
            <a:pPr algn="ctr">
              <a:lnSpc>
                <a:spcPct val="125000"/>
              </a:lnSpc>
            </a:pPr>
            <a:r>
              <a:rPr lang="en-US" altLang="zh-CN" sz="8800" b="1" dirty="0">
                <a:solidFill>
                  <a:schemeClr val="accent4"/>
                </a:solidFill>
                <a:latin typeface="Source Han Sans CN Heavy" panose="020B0500000000000000" pitchFamily="34" charset="-128"/>
                <a:ea typeface="Source Han Sans CN Heavy" panose="020B0500000000000000" pitchFamily="34" charset="-128"/>
                <a:sym typeface="Arial" panose="020B0604020202020204" pitchFamily="34" charset="0"/>
              </a:rPr>
              <a:t>3D OUTFIT CUSTOMIZER</a:t>
            </a:r>
            <a:endParaRPr lang="en-US" altLang="zh-CN" sz="8000" b="1" dirty="0">
              <a:solidFill>
                <a:schemeClr val="bg1"/>
              </a:solidFill>
              <a:latin typeface="Source Han Sans CN Heavy" panose="020B0500000000000000" pitchFamily="34" charset="-128"/>
              <a:ea typeface="Source Han Sans CN Heavy" panose="020B0500000000000000" pitchFamily="34" charset="-128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2700" y="-26988"/>
            <a:ext cx="4318000" cy="6900863"/>
            <a:chOff x="-12700" y="-26988"/>
            <a:chExt cx="4318000" cy="6900863"/>
          </a:xfrm>
        </p:grpSpPr>
        <p:sp>
          <p:nvSpPr>
            <p:cNvPr id="2054" name="任意多边形 26"/>
            <p:cNvSpPr>
              <a:spLocks noChangeArrowheads="1"/>
            </p:cNvSpPr>
            <p:nvPr/>
          </p:nvSpPr>
          <p:spPr bwMode="auto">
            <a:xfrm>
              <a:off x="-12700" y="0"/>
              <a:ext cx="2897188" cy="14288"/>
            </a:xfrm>
            <a:custGeom>
              <a:avLst/>
              <a:gdLst>
                <a:gd name="T0" fmla="*/ 0 w 2897945"/>
                <a:gd name="T1" fmla="*/ 0 h 14068"/>
                <a:gd name="T2" fmla="*/ 2894919 w 2897945"/>
                <a:gd name="T3" fmla="*/ 14968 h 14068"/>
                <a:gd name="T4" fmla="*/ 0 60000 65536"/>
                <a:gd name="T5" fmla="*/ 0 60000 65536"/>
                <a:gd name="T6" fmla="*/ 0 w 2897945"/>
                <a:gd name="T7" fmla="*/ 0 h 14068"/>
                <a:gd name="T8" fmla="*/ 2897945 w 2897945"/>
                <a:gd name="T9" fmla="*/ 14068 h 140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97945" h="14068">
                  <a:moveTo>
                    <a:pt x="0" y="0"/>
                  </a:moveTo>
                  <a:lnTo>
                    <a:pt x="2897945" y="140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55" name="任意多边形 14335"/>
            <p:cNvSpPr>
              <a:spLocks noChangeArrowheads="1"/>
            </p:cNvSpPr>
            <p:nvPr/>
          </p:nvSpPr>
          <p:spPr bwMode="auto">
            <a:xfrm>
              <a:off x="-3175" y="-26988"/>
              <a:ext cx="1800225" cy="3108326"/>
            </a:xfrm>
            <a:custGeom>
              <a:avLst/>
              <a:gdLst>
                <a:gd name="T0" fmla="*/ 0 w 1800665"/>
                <a:gd name="T1" fmla="*/ 0 h 3108120"/>
                <a:gd name="T2" fmla="*/ 1798905 w 1800665"/>
                <a:gd name="T3" fmla="*/ 0 h 3108120"/>
                <a:gd name="T4" fmla="*/ 15312 w 1800665"/>
                <a:gd name="T5" fmla="*/ 3108944 h 3108120"/>
                <a:gd name="T6" fmla="*/ 0 w 1800665"/>
                <a:gd name="T7" fmla="*/ 0 h 3108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0665"/>
                <a:gd name="T13" fmla="*/ 0 h 3108120"/>
                <a:gd name="T14" fmla="*/ 1800665 w 1800665"/>
                <a:gd name="T15" fmla="*/ 3108120 h 3108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0665" h="3108120">
                  <a:moveTo>
                    <a:pt x="0" y="0"/>
                  </a:moveTo>
                  <a:lnTo>
                    <a:pt x="1800665" y="0"/>
                  </a:lnTo>
                  <a:lnTo>
                    <a:pt x="15328" y="3108120"/>
                  </a:lnTo>
                  <a:cubicBezTo>
                    <a:pt x="10219" y="2072080"/>
                    <a:pt x="5109" y="103604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43999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56" name="任意多边形 14338"/>
            <p:cNvSpPr>
              <a:spLocks noChangeArrowheads="1"/>
            </p:cNvSpPr>
            <p:nvPr/>
          </p:nvSpPr>
          <p:spPr bwMode="auto">
            <a:xfrm>
              <a:off x="0" y="4938713"/>
              <a:ext cx="4262438" cy="1898650"/>
            </a:xfrm>
            <a:custGeom>
              <a:avLst/>
              <a:gdLst>
                <a:gd name="T0" fmla="*/ 0 w 4262510"/>
                <a:gd name="T1" fmla="*/ 0 h 1899138"/>
                <a:gd name="T2" fmla="*/ 4262222 w 4262510"/>
                <a:gd name="T3" fmla="*/ 1897186 h 1899138"/>
                <a:gd name="T4" fmla="*/ 0 w 4262510"/>
                <a:gd name="T5" fmla="*/ 1897186 h 1899138"/>
                <a:gd name="T6" fmla="*/ 0 w 4262510"/>
                <a:gd name="T7" fmla="*/ 0 h 1899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62510"/>
                <a:gd name="T13" fmla="*/ 0 h 1899138"/>
                <a:gd name="T14" fmla="*/ 4262510 w 4262510"/>
                <a:gd name="T15" fmla="*/ 1899138 h 1899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62510" h="1899138">
                  <a:moveTo>
                    <a:pt x="0" y="0"/>
                  </a:moveTo>
                  <a:lnTo>
                    <a:pt x="4262510" y="1899138"/>
                  </a:lnTo>
                  <a:lnTo>
                    <a:pt x="0" y="189913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4"/>
                </a:gs>
                <a:gs pos="100000">
                  <a:schemeClr val="accent3">
                    <a:lumMod val="50000"/>
                  </a:schemeClr>
                </a:gs>
              </a:gsLst>
              <a:lin ang="189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58" name="任意多边形 14337"/>
            <p:cNvSpPr>
              <a:spLocks noChangeArrowheads="1"/>
            </p:cNvSpPr>
            <p:nvPr/>
          </p:nvSpPr>
          <p:spPr bwMode="auto">
            <a:xfrm>
              <a:off x="-12700" y="1387475"/>
              <a:ext cx="1827213" cy="5486400"/>
            </a:xfrm>
            <a:custGeom>
              <a:avLst/>
              <a:gdLst>
                <a:gd name="T0" fmla="*/ 0 w 1828800"/>
                <a:gd name="T1" fmla="*/ 0 h 5486400"/>
                <a:gd name="T2" fmla="*/ 1822460 w 1828800"/>
                <a:gd name="T3" fmla="*/ 3348110 h 5486400"/>
                <a:gd name="T4" fmla="*/ 490662 w 1828800"/>
                <a:gd name="T5" fmla="*/ 5458264 h 5486400"/>
                <a:gd name="T6" fmla="*/ 28039 w 1828800"/>
                <a:gd name="T7" fmla="*/ 5486400 h 5486400"/>
                <a:gd name="T8" fmla="*/ 0 w 1828800"/>
                <a:gd name="T9" fmla="*/ 0 h 5486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8800"/>
                <a:gd name="T16" fmla="*/ 0 h 5486400"/>
                <a:gd name="T17" fmla="*/ 1828800 w 1828800"/>
                <a:gd name="T18" fmla="*/ 5486400 h 5486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8800" h="5486400">
                  <a:moveTo>
                    <a:pt x="0" y="0"/>
                  </a:moveTo>
                  <a:lnTo>
                    <a:pt x="1828800" y="3348110"/>
                  </a:lnTo>
                  <a:lnTo>
                    <a:pt x="492369" y="5458264"/>
                  </a:lnTo>
                  <a:lnTo>
                    <a:pt x="28135" y="548640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189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62" name="任意多边形 12"/>
            <p:cNvSpPr>
              <a:spLocks noChangeArrowheads="1"/>
            </p:cNvSpPr>
            <p:nvPr/>
          </p:nvSpPr>
          <p:spPr bwMode="auto">
            <a:xfrm>
              <a:off x="463550" y="0"/>
              <a:ext cx="1322388" cy="2292350"/>
            </a:xfrm>
            <a:custGeom>
              <a:avLst/>
              <a:gdLst>
                <a:gd name="T0" fmla="*/ 1322463 w 1322363"/>
                <a:gd name="T1" fmla="*/ 0 h 2293034"/>
                <a:gd name="T2" fmla="*/ 0 w 1322363"/>
                <a:gd name="T3" fmla="*/ 2290299 h 2293034"/>
                <a:gd name="T4" fmla="*/ 703436 w 1322363"/>
                <a:gd name="T5" fmla="*/ 1995228 h 2293034"/>
                <a:gd name="T6" fmla="*/ 1322463 w 1322363"/>
                <a:gd name="T7" fmla="*/ 0 h 22930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22363"/>
                <a:gd name="T13" fmla="*/ 0 h 2293034"/>
                <a:gd name="T14" fmla="*/ 1322363 w 1322363"/>
                <a:gd name="T15" fmla="*/ 2293034 h 22930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22363" h="2293034">
                  <a:moveTo>
                    <a:pt x="1322363" y="0"/>
                  </a:moveTo>
                  <a:lnTo>
                    <a:pt x="0" y="2293034"/>
                  </a:lnTo>
                  <a:lnTo>
                    <a:pt x="703384" y="1997612"/>
                  </a:lnTo>
                  <a:lnTo>
                    <a:pt x="1322363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63" name="任意多边形 13"/>
            <p:cNvSpPr>
              <a:spLocks noChangeArrowheads="1"/>
            </p:cNvSpPr>
            <p:nvPr/>
          </p:nvSpPr>
          <p:spPr bwMode="auto">
            <a:xfrm>
              <a:off x="463550" y="1952625"/>
              <a:ext cx="1322388" cy="2774950"/>
            </a:xfrm>
            <a:custGeom>
              <a:avLst/>
              <a:gdLst>
                <a:gd name="T0" fmla="*/ 0 w 1336431"/>
                <a:gd name="T1" fmla="*/ 331937 h 2757268"/>
                <a:gd name="T2" fmla="*/ 701254 w 1336431"/>
                <a:gd name="T3" fmla="*/ 0 h 2757268"/>
                <a:gd name="T4" fmla="*/ 1281139 w 1336431"/>
                <a:gd name="T5" fmla="*/ 2828676 h 2757268"/>
                <a:gd name="T6" fmla="*/ 0 w 1336431"/>
                <a:gd name="T7" fmla="*/ 331937 h 27572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36431"/>
                <a:gd name="T13" fmla="*/ 0 h 2757268"/>
                <a:gd name="T14" fmla="*/ 1336431 w 1336431"/>
                <a:gd name="T15" fmla="*/ 2757268 h 27572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36431" h="2757268">
                  <a:moveTo>
                    <a:pt x="0" y="323557"/>
                  </a:moveTo>
                  <a:lnTo>
                    <a:pt x="731520" y="0"/>
                  </a:lnTo>
                  <a:lnTo>
                    <a:pt x="1336431" y="2757268"/>
                  </a:lnTo>
                  <a:lnTo>
                    <a:pt x="0" y="323557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64" name="任意多边形 14"/>
            <p:cNvSpPr>
              <a:spLocks noChangeArrowheads="1"/>
            </p:cNvSpPr>
            <p:nvPr/>
          </p:nvSpPr>
          <p:spPr bwMode="auto">
            <a:xfrm>
              <a:off x="1308100" y="4768850"/>
              <a:ext cx="492125" cy="746125"/>
            </a:xfrm>
            <a:custGeom>
              <a:avLst/>
              <a:gdLst>
                <a:gd name="T0" fmla="*/ 491390 w 492370"/>
                <a:gd name="T1" fmla="*/ 0 h 745587"/>
                <a:gd name="T2" fmla="*/ 350993 w 492370"/>
                <a:gd name="T3" fmla="*/ 691308 h 745587"/>
                <a:gd name="T4" fmla="*/ 0 w 492370"/>
                <a:gd name="T5" fmla="*/ 747741 h 745587"/>
                <a:gd name="T6" fmla="*/ 491390 w 492370"/>
                <a:gd name="T7" fmla="*/ 0 h 7455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2370"/>
                <a:gd name="T13" fmla="*/ 0 h 745587"/>
                <a:gd name="T14" fmla="*/ 492370 w 492370"/>
                <a:gd name="T15" fmla="*/ 745587 h 7455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2370" h="745587">
                  <a:moveTo>
                    <a:pt x="492370" y="0"/>
                  </a:moveTo>
                  <a:lnTo>
                    <a:pt x="351693" y="689317"/>
                  </a:lnTo>
                  <a:lnTo>
                    <a:pt x="0" y="745587"/>
                  </a:lnTo>
                  <a:lnTo>
                    <a:pt x="49237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65" name="任意多边形 15"/>
            <p:cNvSpPr>
              <a:spLocks noChangeArrowheads="1"/>
            </p:cNvSpPr>
            <p:nvPr/>
          </p:nvSpPr>
          <p:spPr bwMode="auto">
            <a:xfrm>
              <a:off x="1308100" y="5445125"/>
              <a:ext cx="2997200" cy="1392238"/>
            </a:xfrm>
            <a:custGeom>
              <a:avLst/>
              <a:gdLst>
                <a:gd name="T0" fmla="*/ 352061 w 2996419"/>
                <a:gd name="T1" fmla="*/ 0 h 1392701"/>
                <a:gd name="T2" fmla="*/ 0 w 2996419"/>
                <a:gd name="T3" fmla="*/ 70246 h 1392701"/>
                <a:gd name="T4" fmla="*/ 2999545 w 2996419"/>
                <a:gd name="T5" fmla="*/ 1390849 h 1392701"/>
                <a:gd name="T6" fmla="*/ 352061 w 2996419"/>
                <a:gd name="T7" fmla="*/ 0 h 13927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96419"/>
                <a:gd name="T13" fmla="*/ 0 h 1392701"/>
                <a:gd name="T14" fmla="*/ 2996419 w 2996419"/>
                <a:gd name="T15" fmla="*/ 1392701 h 13927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96419" h="1392701">
                  <a:moveTo>
                    <a:pt x="351693" y="0"/>
                  </a:moveTo>
                  <a:lnTo>
                    <a:pt x="0" y="70338"/>
                  </a:lnTo>
                  <a:lnTo>
                    <a:pt x="2996419" y="1392701"/>
                  </a:lnTo>
                  <a:lnTo>
                    <a:pt x="351693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457950" y="-6350"/>
            <a:ext cx="5754688" cy="6853238"/>
            <a:chOff x="6457950" y="-6350"/>
            <a:chExt cx="5754688" cy="6853238"/>
          </a:xfrm>
        </p:grpSpPr>
        <p:sp>
          <p:nvSpPr>
            <p:cNvPr id="2053" name="任意多边形 20"/>
            <p:cNvSpPr>
              <a:spLocks noChangeArrowheads="1"/>
            </p:cNvSpPr>
            <p:nvPr/>
          </p:nvSpPr>
          <p:spPr bwMode="auto">
            <a:xfrm>
              <a:off x="10136188" y="223838"/>
              <a:ext cx="2060575" cy="5546725"/>
            </a:xfrm>
            <a:custGeom>
              <a:avLst/>
              <a:gdLst>
                <a:gd name="T0" fmla="*/ 2752519 w 1871003"/>
                <a:gd name="T1" fmla="*/ 0 h 4276578"/>
                <a:gd name="T2" fmla="*/ 0 w 1871003"/>
                <a:gd name="T3" fmla="*/ 7245282 h 4276578"/>
                <a:gd name="T4" fmla="*/ 2731823 w 1871003"/>
                <a:gd name="T5" fmla="*/ 12102008 h 4276578"/>
                <a:gd name="T6" fmla="*/ 2752519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189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57" name="任意多边形 3"/>
            <p:cNvSpPr>
              <a:spLocks noChangeArrowheads="1"/>
            </p:cNvSpPr>
            <p:nvPr/>
          </p:nvSpPr>
          <p:spPr bwMode="auto">
            <a:xfrm>
              <a:off x="6457950" y="11113"/>
              <a:ext cx="5734050" cy="2208212"/>
            </a:xfrm>
            <a:custGeom>
              <a:avLst/>
              <a:gdLst>
                <a:gd name="T0" fmla="*/ 5849617 w 5852160"/>
                <a:gd name="T1" fmla="*/ 0 h 2208628"/>
                <a:gd name="T2" fmla="*/ 0 w 5852160"/>
                <a:gd name="T3" fmla="*/ 0 h 2208628"/>
                <a:gd name="T4" fmla="*/ 5849617 w 5852160"/>
                <a:gd name="T5" fmla="*/ 2206964 h 2208628"/>
                <a:gd name="T6" fmla="*/ 5849617 w 5852160"/>
                <a:gd name="T7" fmla="*/ 0 h 22086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52160"/>
                <a:gd name="T13" fmla="*/ 0 h 2208628"/>
                <a:gd name="T14" fmla="*/ 5852160 w 5852160"/>
                <a:gd name="T15" fmla="*/ 2208628 h 22086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52160" h="2208628">
                  <a:moveTo>
                    <a:pt x="5852160" y="0"/>
                  </a:moveTo>
                  <a:lnTo>
                    <a:pt x="0" y="0"/>
                  </a:lnTo>
                  <a:lnTo>
                    <a:pt x="5852160" y="2208628"/>
                  </a:lnTo>
                  <a:lnTo>
                    <a:pt x="585216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189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59" name="任意多边形 4"/>
            <p:cNvSpPr>
              <a:spLocks noChangeArrowheads="1"/>
            </p:cNvSpPr>
            <p:nvPr/>
          </p:nvSpPr>
          <p:spPr bwMode="auto">
            <a:xfrm>
              <a:off x="9424988" y="4543425"/>
              <a:ext cx="2771775" cy="2039938"/>
            </a:xfrm>
            <a:custGeom>
              <a:avLst/>
              <a:gdLst>
                <a:gd name="T0" fmla="*/ 2773095 w 2771335"/>
                <a:gd name="T1" fmla="*/ 98497 h 2039815"/>
                <a:gd name="T2" fmla="*/ 0 w 2771335"/>
                <a:gd name="T3" fmla="*/ 2040307 h 2039815"/>
                <a:gd name="T4" fmla="*/ 1182438 w 2771335"/>
                <a:gd name="T5" fmla="*/ 0 h 2039815"/>
                <a:gd name="T6" fmla="*/ 84458 w 2771335"/>
                <a:gd name="T7" fmla="*/ 562843 h 20398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71335"/>
                <a:gd name="T13" fmla="*/ 0 h 2039815"/>
                <a:gd name="T14" fmla="*/ 2771335 w 2771335"/>
                <a:gd name="T15" fmla="*/ 2039815 h 20398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71335" h="2039815">
                  <a:moveTo>
                    <a:pt x="2771335" y="98473"/>
                  </a:moveTo>
                  <a:lnTo>
                    <a:pt x="0" y="2039815"/>
                  </a:lnTo>
                  <a:lnTo>
                    <a:pt x="1181686" y="0"/>
                  </a:lnTo>
                  <a:lnTo>
                    <a:pt x="84406" y="5627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60" name="任意多边形 5"/>
            <p:cNvSpPr>
              <a:spLocks noChangeArrowheads="1"/>
            </p:cNvSpPr>
            <p:nvPr/>
          </p:nvSpPr>
          <p:spPr bwMode="auto">
            <a:xfrm>
              <a:off x="10367963" y="4530725"/>
              <a:ext cx="1828800" cy="2292350"/>
            </a:xfrm>
            <a:custGeom>
              <a:avLst/>
              <a:gdLst>
                <a:gd name="T0" fmla="*/ 1800665 w 1828800"/>
                <a:gd name="T1" fmla="*/ 266966 h 2293034"/>
                <a:gd name="T2" fmla="*/ 1800665 w 1828800"/>
                <a:gd name="T3" fmla="*/ 168612 h 2293034"/>
                <a:gd name="T4" fmla="*/ 0 w 1828800"/>
                <a:gd name="T5" fmla="*/ 2290299 h 2293034"/>
                <a:gd name="T6" fmla="*/ 1828800 w 1828800"/>
                <a:gd name="T7" fmla="*/ 2276247 h 2293034"/>
                <a:gd name="T8" fmla="*/ 1645920 w 1828800"/>
                <a:gd name="T9" fmla="*/ 0 h 22930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8800"/>
                <a:gd name="T16" fmla="*/ 0 h 2293034"/>
                <a:gd name="T17" fmla="*/ 1828800 w 1828800"/>
                <a:gd name="T18" fmla="*/ 2293034 h 22930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8800" h="2293034">
                  <a:moveTo>
                    <a:pt x="1800665" y="267286"/>
                  </a:moveTo>
                  <a:lnTo>
                    <a:pt x="1800665" y="168812"/>
                  </a:lnTo>
                  <a:lnTo>
                    <a:pt x="0" y="2293034"/>
                  </a:lnTo>
                  <a:lnTo>
                    <a:pt x="1828800" y="2278966"/>
                  </a:lnTo>
                  <a:lnTo>
                    <a:pt x="16459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61" name="任意多边形 24"/>
            <p:cNvSpPr>
              <a:spLocks noChangeArrowheads="1"/>
            </p:cNvSpPr>
            <p:nvPr/>
          </p:nvSpPr>
          <p:spPr bwMode="auto">
            <a:xfrm rot="10800000">
              <a:off x="10410825" y="3738563"/>
              <a:ext cx="1801813" cy="3108325"/>
            </a:xfrm>
            <a:custGeom>
              <a:avLst/>
              <a:gdLst>
                <a:gd name="T0" fmla="*/ 0 w 1800665"/>
                <a:gd name="T1" fmla="*/ 0 h 3108120"/>
                <a:gd name="T2" fmla="*/ 1805261 w 1800665"/>
                <a:gd name="T3" fmla="*/ 0 h 3108120"/>
                <a:gd name="T4" fmla="*/ 15368 w 1800665"/>
                <a:gd name="T5" fmla="*/ 3108939 h 3108120"/>
                <a:gd name="T6" fmla="*/ 0 w 1800665"/>
                <a:gd name="T7" fmla="*/ 0 h 3108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0665"/>
                <a:gd name="T13" fmla="*/ 0 h 3108120"/>
                <a:gd name="T14" fmla="*/ 1800665 w 1800665"/>
                <a:gd name="T15" fmla="*/ 3108120 h 3108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0665" h="3108120">
                  <a:moveTo>
                    <a:pt x="0" y="0"/>
                  </a:moveTo>
                  <a:lnTo>
                    <a:pt x="1800665" y="0"/>
                  </a:lnTo>
                  <a:lnTo>
                    <a:pt x="15328" y="3108120"/>
                  </a:lnTo>
                  <a:cubicBezTo>
                    <a:pt x="10219" y="2072080"/>
                    <a:pt x="5109" y="103604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43999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66" name="任意多边形 16"/>
            <p:cNvSpPr>
              <a:spLocks noChangeArrowheads="1"/>
            </p:cNvSpPr>
            <p:nvPr/>
          </p:nvSpPr>
          <p:spPr bwMode="auto">
            <a:xfrm>
              <a:off x="6457950" y="-6350"/>
              <a:ext cx="4768850" cy="2181225"/>
            </a:xfrm>
            <a:custGeom>
              <a:avLst/>
              <a:gdLst>
                <a:gd name="T0" fmla="*/ 0 w 4768948"/>
                <a:gd name="T1" fmla="*/ 0 h 2180493"/>
                <a:gd name="T2" fmla="*/ 4768554 w 4768948"/>
                <a:gd name="T3" fmla="*/ 1845346 h 2180493"/>
                <a:gd name="T4" fmla="*/ 3896427 w 4768948"/>
                <a:gd name="T5" fmla="*/ 2183422 h 2180493"/>
                <a:gd name="T6" fmla="*/ 0 w 4768948"/>
                <a:gd name="T7" fmla="*/ 0 h 21804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8948"/>
                <a:gd name="T13" fmla="*/ 0 h 2180493"/>
                <a:gd name="T14" fmla="*/ 4768948 w 4768948"/>
                <a:gd name="T15" fmla="*/ 2180493 h 21804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8948" h="2180493">
                  <a:moveTo>
                    <a:pt x="0" y="0"/>
                  </a:moveTo>
                  <a:lnTo>
                    <a:pt x="4768948" y="1842868"/>
                  </a:lnTo>
                  <a:lnTo>
                    <a:pt x="3896751" y="2180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67" name="任意多边形 17"/>
            <p:cNvSpPr>
              <a:spLocks noChangeArrowheads="1"/>
            </p:cNvSpPr>
            <p:nvPr/>
          </p:nvSpPr>
          <p:spPr bwMode="auto">
            <a:xfrm>
              <a:off x="10325100" y="2166938"/>
              <a:ext cx="450850" cy="125412"/>
            </a:xfrm>
            <a:custGeom>
              <a:avLst/>
              <a:gdLst>
                <a:gd name="T0" fmla="*/ 0 w 450166"/>
                <a:gd name="T1" fmla="*/ 0 h 126609"/>
                <a:gd name="T2" fmla="*/ 0 w 450166"/>
                <a:gd name="T3" fmla="*/ 121889 h 126609"/>
                <a:gd name="T4" fmla="*/ 452908 w 450166"/>
                <a:gd name="T5" fmla="*/ 54172 h 126609"/>
                <a:gd name="T6" fmla="*/ 0 60000 65536"/>
                <a:gd name="T7" fmla="*/ 0 60000 65536"/>
                <a:gd name="T8" fmla="*/ 0 60000 65536"/>
                <a:gd name="T9" fmla="*/ 0 w 450166"/>
                <a:gd name="T10" fmla="*/ 0 h 126609"/>
                <a:gd name="T11" fmla="*/ 450166 w 450166"/>
                <a:gd name="T12" fmla="*/ 126609 h 1266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166" h="126609">
                  <a:moveTo>
                    <a:pt x="0" y="0"/>
                  </a:moveTo>
                  <a:lnTo>
                    <a:pt x="0" y="126609"/>
                  </a:lnTo>
                  <a:lnTo>
                    <a:pt x="450166" y="562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68" name="任意多边形 18"/>
            <p:cNvSpPr>
              <a:spLocks noChangeArrowheads="1"/>
            </p:cNvSpPr>
            <p:nvPr/>
          </p:nvSpPr>
          <p:spPr bwMode="auto">
            <a:xfrm>
              <a:off x="10099675" y="1822450"/>
              <a:ext cx="1125538" cy="1757363"/>
            </a:xfrm>
            <a:custGeom>
              <a:avLst/>
              <a:gdLst>
                <a:gd name="T0" fmla="*/ 211107 w 1125416"/>
                <a:gd name="T1" fmla="*/ 350815 h 1758461"/>
                <a:gd name="T2" fmla="*/ 1125904 w 1125416"/>
                <a:gd name="T3" fmla="*/ 0 h 1758461"/>
                <a:gd name="T4" fmla="*/ 0 w 1125416"/>
                <a:gd name="T5" fmla="*/ 1754073 h 1758461"/>
                <a:gd name="T6" fmla="*/ 211107 w 1125416"/>
                <a:gd name="T7" fmla="*/ 350815 h 17584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5416"/>
                <a:gd name="T13" fmla="*/ 0 h 1758461"/>
                <a:gd name="T14" fmla="*/ 1125416 w 1125416"/>
                <a:gd name="T15" fmla="*/ 1758461 h 17584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5416" h="1758461">
                  <a:moveTo>
                    <a:pt x="211015" y="351692"/>
                  </a:moveTo>
                  <a:lnTo>
                    <a:pt x="1125416" y="0"/>
                  </a:lnTo>
                  <a:lnTo>
                    <a:pt x="0" y="1758461"/>
                  </a:lnTo>
                  <a:lnTo>
                    <a:pt x="211015" y="351692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69" name="任意多边形 23"/>
            <p:cNvSpPr>
              <a:spLocks noChangeArrowheads="1"/>
            </p:cNvSpPr>
            <p:nvPr/>
          </p:nvSpPr>
          <p:spPr bwMode="auto">
            <a:xfrm>
              <a:off x="10099675" y="3479800"/>
              <a:ext cx="1376363" cy="1606550"/>
            </a:xfrm>
            <a:custGeom>
              <a:avLst/>
              <a:gdLst>
                <a:gd name="T0" fmla="*/ 0 w 1419646"/>
                <a:gd name="T1" fmla="*/ 0 h 1589649"/>
                <a:gd name="T2" fmla="*/ 730191 w 1419646"/>
                <a:gd name="T3" fmla="*/ 1658339 h 1589649"/>
                <a:gd name="T4" fmla="*/ 1254272 w 1419646"/>
                <a:gd name="T5" fmla="*/ 1572023 h 1589649"/>
                <a:gd name="T6" fmla="*/ 24858 w 1419646"/>
                <a:gd name="T7" fmla="*/ 58703 h 1589649"/>
                <a:gd name="T8" fmla="*/ 0 w 1419646"/>
                <a:gd name="T9" fmla="*/ 0 h 15896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19646"/>
                <a:gd name="T16" fmla="*/ 0 h 1589649"/>
                <a:gd name="T17" fmla="*/ 1419646 w 1419646"/>
                <a:gd name="T18" fmla="*/ 1589649 h 15896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19646" h="1589649">
                  <a:moveTo>
                    <a:pt x="0" y="0"/>
                  </a:moveTo>
                  <a:lnTo>
                    <a:pt x="826467" y="1589649"/>
                  </a:lnTo>
                  <a:lnTo>
                    <a:pt x="1419646" y="1506908"/>
                  </a:lnTo>
                  <a:lnTo>
                    <a:pt x="28136" y="56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70" name="任意多边形 27"/>
            <p:cNvSpPr>
              <a:spLocks noChangeArrowheads="1"/>
            </p:cNvSpPr>
            <p:nvPr/>
          </p:nvSpPr>
          <p:spPr bwMode="auto">
            <a:xfrm>
              <a:off x="10396538" y="5006975"/>
              <a:ext cx="1076325" cy="1830388"/>
            </a:xfrm>
            <a:custGeom>
              <a:avLst/>
              <a:gdLst>
                <a:gd name="T0" fmla="*/ 0 w 1077095"/>
                <a:gd name="T1" fmla="*/ 1829647 h 1830635"/>
                <a:gd name="T2" fmla="*/ 1074019 w 1077095"/>
                <a:gd name="T3" fmla="*/ 0 h 1830635"/>
                <a:gd name="T4" fmla="*/ 501331 w 1077095"/>
                <a:gd name="T5" fmla="*/ 70304 h 1830635"/>
                <a:gd name="T6" fmla="*/ 0 w 1077095"/>
                <a:gd name="T7" fmla="*/ 1829647 h 18306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7095"/>
                <a:gd name="T13" fmla="*/ 0 h 1830635"/>
                <a:gd name="T14" fmla="*/ 1077095 w 1077095"/>
                <a:gd name="T15" fmla="*/ 1830635 h 18306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7095" h="1830635">
                  <a:moveTo>
                    <a:pt x="0" y="1830635"/>
                  </a:moveTo>
                  <a:lnTo>
                    <a:pt x="1077095" y="0"/>
                  </a:lnTo>
                  <a:lnTo>
                    <a:pt x="502767" y="70340"/>
                  </a:lnTo>
                  <a:lnTo>
                    <a:pt x="0" y="1830635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</p:spTree>
  </p:cSld>
  <p:clrMapOvr>
    <a:masterClrMapping/>
  </p:clrMapOvr>
  <p:transition spd="slow" advTm="3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任意多边形 26"/>
          <p:cNvSpPr>
            <a:spLocks noChangeArrowheads="1"/>
          </p:cNvSpPr>
          <p:nvPr/>
        </p:nvSpPr>
        <p:spPr bwMode="auto">
          <a:xfrm>
            <a:off x="-12700" y="0"/>
            <a:ext cx="2897188" cy="14288"/>
          </a:xfrm>
          <a:custGeom>
            <a:avLst/>
            <a:gdLst>
              <a:gd name="T0" fmla="*/ 0 w 2897945"/>
              <a:gd name="T1" fmla="*/ 0 h 14068"/>
              <a:gd name="T2" fmla="*/ 2894919 w 2897945"/>
              <a:gd name="T3" fmla="*/ 14968 h 14068"/>
              <a:gd name="T4" fmla="*/ 0 60000 65536"/>
              <a:gd name="T5" fmla="*/ 0 60000 65536"/>
              <a:gd name="T6" fmla="*/ 0 w 2897945"/>
              <a:gd name="T7" fmla="*/ 0 h 14068"/>
              <a:gd name="T8" fmla="*/ 2897945 w 2897945"/>
              <a:gd name="T9" fmla="*/ 14068 h 140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97945" h="14068">
                <a:moveTo>
                  <a:pt x="0" y="0"/>
                </a:moveTo>
                <a:lnTo>
                  <a:pt x="2897945" y="1406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grpSp>
        <p:nvGrpSpPr>
          <p:cNvPr id="40" name="组合 39"/>
          <p:cNvGrpSpPr/>
          <p:nvPr/>
        </p:nvGrpSpPr>
        <p:grpSpPr>
          <a:xfrm flipV="1">
            <a:off x="-31750" y="3814308"/>
            <a:ext cx="12209462" cy="3108021"/>
            <a:chOff x="-31750" y="-53975"/>
            <a:chExt cx="12209462" cy="3108021"/>
          </a:xfrm>
        </p:grpSpPr>
        <p:sp>
          <p:nvSpPr>
            <p:cNvPr id="41" name="任意多边形 26"/>
            <p:cNvSpPr>
              <a:spLocks noChangeArrowheads="1"/>
            </p:cNvSpPr>
            <p:nvPr/>
          </p:nvSpPr>
          <p:spPr bwMode="auto">
            <a:xfrm>
              <a:off x="-26654" y="-30152"/>
              <a:ext cx="2897541" cy="14068"/>
            </a:xfrm>
            <a:custGeom>
              <a:avLst/>
              <a:gdLst>
                <a:gd name="T0" fmla="*/ 0 w 2897945"/>
                <a:gd name="T1" fmla="*/ 0 h 14068"/>
                <a:gd name="T2" fmla="*/ 2897945 w 2897945"/>
                <a:gd name="T3" fmla="*/ 14068 h 14068"/>
                <a:gd name="T4" fmla="*/ 0 60000 65536"/>
                <a:gd name="T5" fmla="*/ 0 60000 65536"/>
                <a:gd name="T6" fmla="*/ 0 w 2897945"/>
                <a:gd name="T7" fmla="*/ 0 h 14068"/>
                <a:gd name="T8" fmla="*/ 2897945 w 2897945"/>
                <a:gd name="T9" fmla="*/ 14068 h 140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97945" h="14068">
                  <a:moveTo>
                    <a:pt x="0" y="0"/>
                  </a:moveTo>
                  <a:lnTo>
                    <a:pt x="2897945" y="140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2" name="任意多边形 12"/>
            <p:cNvSpPr>
              <a:spLocks noChangeArrowheads="1"/>
            </p:cNvSpPr>
            <p:nvPr/>
          </p:nvSpPr>
          <p:spPr bwMode="auto">
            <a:xfrm rot="5400000">
              <a:off x="10225953" y="609932"/>
              <a:ext cx="2581340" cy="1322179"/>
            </a:xfrm>
            <a:custGeom>
              <a:avLst/>
              <a:gdLst>
                <a:gd name="T0" fmla="*/ 0 w 1800665"/>
                <a:gd name="T1" fmla="*/ 0 h 3108120"/>
                <a:gd name="T2" fmla="*/ 7605663 w 1800665"/>
                <a:gd name="T3" fmla="*/ 0 h 3108120"/>
                <a:gd name="T4" fmla="*/ 64743 w 1800665"/>
                <a:gd name="T5" fmla="*/ 101838 h 3108120"/>
                <a:gd name="T6" fmla="*/ 0 w 1800665"/>
                <a:gd name="T7" fmla="*/ 0 h 3108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0665"/>
                <a:gd name="T13" fmla="*/ 0 h 3108120"/>
                <a:gd name="T14" fmla="*/ 1800665 w 1800665"/>
                <a:gd name="T15" fmla="*/ 3108120 h 3108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0665" h="3108120">
                  <a:moveTo>
                    <a:pt x="0" y="0"/>
                  </a:moveTo>
                  <a:lnTo>
                    <a:pt x="1800665" y="0"/>
                  </a:lnTo>
                  <a:lnTo>
                    <a:pt x="15328" y="3108120"/>
                  </a:lnTo>
                  <a:cubicBezTo>
                    <a:pt x="10219" y="2072080"/>
                    <a:pt x="5109" y="103604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43999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3" name="任意多边形 13"/>
            <p:cNvSpPr>
              <a:spLocks noChangeArrowheads="1"/>
            </p:cNvSpPr>
            <p:nvPr/>
          </p:nvSpPr>
          <p:spPr bwMode="auto">
            <a:xfrm rot="16200000">
              <a:off x="9947640" y="-673049"/>
              <a:ext cx="1019876" cy="2326679"/>
            </a:xfrm>
            <a:custGeom>
              <a:avLst/>
              <a:gdLst>
                <a:gd name="T0" fmla="*/ 165204 w 1871003"/>
                <a:gd name="T1" fmla="*/ 0 h 4276578"/>
                <a:gd name="T2" fmla="*/ 0 w 1871003"/>
                <a:gd name="T3" fmla="*/ 224438 h 4276578"/>
                <a:gd name="T4" fmla="*/ 163962 w 1871003"/>
                <a:gd name="T5" fmla="*/ 374886 h 4276578"/>
                <a:gd name="T6" fmla="*/ 165204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4" name="任意多边形 14"/>
            <p:cNvSpPr>
              <a:spLocks noChangeArrowheads="1"/>
            </p:cNvSpPr>
            <p:nvPr/>
          </p:nvSpPr>
          <p:spPr bwMode="auto">
            <a:xfrm rot="16200000">
              <a:off x="7067579" y="-1590740"/>
              <a:ext cx="1315287" cy="4457467"/>
            </a:xfrm>
            <a:custGeom>
              <a:avLst/>
              <a:gdLst>
                <a:gd name="T0" fmla="*/ 456998 w 1871003"/>
                <a:gd name="T1" fmla="*/ 0 h 4276578"/>
                <a:gd name="T2" fmla="*/ 0 w 1871003"/>
                <a:gd name="T3" fmla="*/ 3023454 h 4276578"/>
                <a:gd name="T4" fmla="*/ 453561 w 1871003"/>
                <a:gd name="T5" fmla="*/ 5050162 h 4276578"/>
                <a:gd name="T6" fmla="*/ 456998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5" name="任意多边形 15"/>
            <p:cNvSpPr>
              <a:spLocks noChangeArrowheads="1"/>
            </p:cNvSpPr>
            <p:nvPr/>
          </p:nvSpPr>
          <p:spPr bwMode="auto">
            <a:xfrm rot="16200000">
              <a:off x="5135173" y="-273662"/>
              <a:ext cx="1649338" cy="2136359"/>
            </a:xfrm>
            <a:custGeom>
              <a:avLst/>
              <a:gdLst>
                <a:gd name="T0" fmla="*/ 1129978 w 1871003"/>
                <a:gd name="T1" fmla="*/ 0 h 4276578"/>
                <a:gd name="T2" fmla="*/ 0 w 1871003"/>
                <a:gd name="T3" fmla="*/ 159532 h 4276578"/>
                <a:gd name="T4" fmla="*/ 1121481 w 1871003"/>
                <a:gd name="T5" fmla="*/ 266471 h 4276578"/>
                <a:gd name="T6" fmla="*/ 1129978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6" name="任意多边形 19"/>
            <p:cNvSpPr>
              <a:spLocks noChangeArrowheads="1"/>
            </p:cNvSpPr>
            <p:nvPr/>
          </p:nvSpPr>
          <p:spPr bwMode="auto">
            <a:xfrm rot="16200000">
              <a:off x="3909562" y="-176871"/>
              <a:ext cx="1315283" cy="1629731"/>
            </a:xfrm>
            <a:custGeom>
              <a:avLst/>
              <a:gdLst>
                <a:gd name="T0" fmla="*/ 456992 w 1871003"/>
                <a:gd name="T1" fmla="*/ 0 h 4276578"/>
                <a:gd name="T2" fmla="*/ 0 w 1871003"/>
                <a:gd name="T3" fmla="*/ 54028 h 4276578"/>
                <a:gd name="T4" fmla="*/ 453557 w 1871003"/>
                <a:gd name="T5" fmla="*/ 90244 h 4276578"/>
                <a:gd name="T6" fmla="*/ 456992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7" name="任意多边形 21"/>
            <p:cNvSpPr>
              <a:spLocks noChangeArrowheads="1"/>
            </p:cNvSpPr>
            <p:nvPr/>
          </p:nvSpPr>
          <p:spPr bwMode="auto">
            <a:xfrm rot="16200000">
              <a:off x="1703285" y="-1595993"/>
              <a:ext cx="1325789" cy="4457468"/>
            </a:xfrm>
            <a:custGeom>
              <a:avLst/>
              <a:gdLst>
                <a:gd name="T0" fmla="*/ 471769 w 1871003"/>
                <a:gd name="T1" fmla="*/ 0 h 4276578"/>
                <a:gd name="T2" fmla="*/ 0 w 1871003"/>
                <a:gd name="T3" fmla="*/ 3023457 h 4276578"/>
                <a:gd name="T4" fmla="*/ 468222 w 1871003"/>
                <a:gd name="T5" fmla="*/ 5050172 h 4276578"/>
                <a:gd name="T6" fmla="*/ 471769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8" name="任意多边形 25"/>
            <p:cNvSpPr>
              <a:spLocks noChangeArrowheads="1"/>
            </p:cNvSpPr>
            <p:nvPr/>
          </p:nvSpPr>
          <p:spPr bwMode="auto">
            <a:xfrm>
              <a:off x="-31750" y="-53975"/>
              <a:ext cx="1800414" cy="3108021"/>
            </a:xfrm>
            <a:custGeom>
              <a:avLst/>
              <a:gdLst>
                <a:gd name="T0" fmla="*/ 0 w 1800665"/>
                <a:gd name="T1" fmla="*/ 0 h 3108120"/>
                <a:gd name="T2" fmla="*/ 1800665 w 1800665"/>
                <a:gd name="T3" fmla="*/ 0 h 3108120"/>
                <a:gd name="T4" fmla="*/ 15328 w 1800665"/>
                <a:gd name="T5" fmla="*/ 3108120 h 3108120"/>
                <a:gd name="T6" fmla="*/ 0 w 1800665"/>
                <a:gd name="T7" fmla="*/ 0 h 3108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0665"/>
                <a:gd name="T13" fmla="*/ 0 h 3108120"/>
                <a:gd name="T14" fmla="*/ 1800665 w 1800665"/>
                <a:gd name="T15" fmla="*/ 3108120 h 3108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0665" h="3108120">
                  <a:moveTo>
                    <a:pt x="0" y="0"/>
                  </a:moveTo>
                  <a:lnTo>
                    <a:pt x="1800665" y="0"/>
                  </a:lnTo>
                  <a:lnTo>
                    <a:pt x="15328" y="3108120"/>
                  </a:lnTo>
                  <a:cubicBezTo>
                    <a:pt x="10219" y="2072080"/>
                    <a:pt x="5109" y="103604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43999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9" name="任意多边形 1"/>
            <p:cNvSpPr>
              <a:spLocks noChangeArrowheads="1"/>
            </p:cNvSpPr>
            <p:nvPr/>
          </p:nvSpPr>
          <p:spPr bwMode="auto">
            <a:xfrm rot="10800000">
              <a:off x="11108718" y="493808"/>
              <a:ext cx="1054930" cy="2053818"/>
            </a:xfrm>
            <a:custGeom>
              <a:avLst/>
              <a:gdLst>
                <a:gd name="T0" fmla="*/ 0 w 1055077"/>
                <a:gd name="T1" fmla="*/ 0 h 2053883"/>
                <a:gd name="T2" fmla="*/ 1041009 w 1055077"/>
                <a:gd name="T3" fmla="*/ 2053883 h 2053883"/>
                <a:gd name="T4" fmla="*/ 1055077 w 1055077"/>
                <a:gd name="T5" fmla="*/ 1392702 h 2053883"/>
                <a:gd name="T6" fmla="*/ 0 w 1055077"/>
                <a:gd name="T7" fmla="*/ 0 h 20538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5077"/>
                <a:gd name="T13" fmla="*/ 0 h 2053883"/>
                <a:gd name="T14" fmla="*/ 1055077 w 1055077"/>
                <a:gd name="T15" fmla="*/ 2053883 h 20538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5077" h="2053883">
                  <a:moveTo>
                    <a:pt x="0" y="0"/>
                  </a:moveTo>
                  <a:lnTo>
                    <a:pt x="1041009" y="2053883"/>
                  </a:lnTo>
                  <a:lnTo>
                    <a:pt x="1055077" y="1392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0" name="任意多边形 6"/>
            <p:cNvSpPr>
              <a:spLocks noChangeArrowheads="1"/>
            </p:cNvSpPr>
            <p:nvPr/>
          </p:nvSpPr>
          <p:spPr bwMode="auto">
            <a:xfrm rot="10800000">
              <a:off x="10658615" y="507874"/>
              <a:ext cx="464169" cy="1026909"/>
            </a:xfrm>
            <a:custGeom>
              <a:avLst/>
              <a:gdLst>
                <a:gd name="T0" fmla="*/ 436098 w 464234"/>
                <a:gd name="T1" fmla="*/ 534572 h 1026942"/>
                <a:gd name="T2" fmla="*/ 0 w 464234"/>
                <a:gd name="T3" fmla="*/ 1026942 h 1026942"/>
                <a:gd name="T4" fmla="*/ 42203 w 464234"/>
                <a:gd name="T5" fmla="*/ 422031 h 1026942"/>
                <a:gd name="T6" fmla="*/ 464234 w 464234"/>
                <a:gd name="T7" fmla="*/ 0 h 10269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4234"/>
                <a:gd name="T13" fmla="*/ 0 h 1026942"/>
                <a:gd name="T14" fmla="*/ 464234 w 464234"/>
                <a:gd name="T15" fmla="*/ 1026942 h 10269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4234" h="1026942">
                  <a:moveTo>
                    <a:pt x="436098" y="534572"/>
                  </a:moveTo>
                  <a:lnTo>
                    <a:pt x="0" y="1026942"/>
                  </a:lnTo>
                  <a:lnTo>
                    <a:pt x="42203" y="422031"/>
                  </a:lnTo>
                  <a:lnTo>
                    <a:pt x="4642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1" name="任意多边形 7"/>
            <p:cNvSpPr>
              <a:spLocks noChangeArrowheads="1"/>
            </p:cNvSpPr>
            <p:nvPr/>
          </p:nvSpPr>
          <p:spPr bwMode="auto">
            <a:xfrm rot="10800000">
              <a:off x="10686747" y="507874"/>
              <a:ext cx="436037" cy="661161"/>
            </a:xfrm>
            <a:custGeom>
              <a:avLst/>
              <a:gdLst>
                <a:gd name="T0" fmla="*/ 14068 w 436098"/>
                <a:gd name="T1" fmla="*/ 14068 h 661182"/>
                <a:gd name="T2" fmla="*/ 0 w 436098"/>
                <a:gd name="T3" fmla="*/ 661182 h 661182"/>
                <a:gd name="T4" fmla="*/ 436098 w 436098"/>
                <a:gd name="T5" fmla="*/ 211015 h 661182"/>
                <a:gd name="T6" fmla="*/ 337625 w 436098"/>
                <a:gd name="T7" fmla="*/ 0 h 6611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6098"/>
                <a:gd name="T13" fmla="*/ 0 h 661182"/>
                <a:gd name="T14" fmla="*/ 436098 w 436098"/>
                <a:gd name="T15" fmla="*/ 661182 h 6611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6098" h="661182">
                  <a:moveTo>
                    <a:pt x="14068" y="14068"/>
                  </a:moveTo>
                  <a:lnTo>
                    <a:pt x="0" y="661182"/>
                  </a:lnTo>
                  <a:lnTo>
                    <a:pt x="436098" y="211015"/>
                  </a:lnTo>
                  <a:lnTo>
                    <a:pt x="3376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2" name="任意多边形 8"/>
            <p:cNvSpPr>
              <a:spLocks noChangeArrowheads="1"/>
            </p:cNvSpPr>
            <p:nvPr/>
          </p:nvSpPr>
          <p:spPr bwMode="auto">
            <a:xfrm rot="10800000">
              <a:off x="10644549" y="493807"/>
              <a:ext cx="478235" cy="647093"/>
            </a:xfrm>
            <a:custGeom>
              <a:avLst/>
              <a:gdLst>
                <a:gd name="T0" fmla="*/ 28135 w 478302"/>
                <a:gd name="T1" fmla="*/ 0 h 647114"/>
                <a:gd name="T2" fmla="*/ 0 w 478302"/>
                <a:gd name="T3" fmla="*/ 647114 h 647114"/>
                <a:gd name="T4" fmla="*/ 478302 w 478302"/>
                <a:gd name="T5" fmla="*/ 112541 h 647114"/>
                <a:gd name="T6" fmla="*/ 28135 w 478302"/>
                <a:gd name="T7" fmla="*/ 0 h 6471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8302"/>
                <a:gd name="T13" fmla="*/ 0 h 647114"/>
                <a:gd name="T14" fmla="*/ 478302 w 478302"/>
                <a:gd name="T15" fmla="*/ 647114 h 6471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8302" h="647114">
                  <a:moveTo>
                    <a:pt x="28135" y="0"/>
                  </a:moveTo>
                  <a:lnTo>
                    <a:pt x="0" y="647114"/>
                  </a:lnTo>
                  <a:lnTo>
                    <a:pt x="478302" y="112541"/>
                  </a:lnTo>
                  <a:lnTo>
                    <a:pt x="28135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3" name="任意多边形 9"/>
            <p:cNvSpPr>
              <a:spLocks noChangeArrowheads="1"/>
            </p:cNvSpPr>
            <p:nvPr/>
          </p:nvSpPr>
          <p:spPr bwMode="auto">
            <a:xfrm rot="10800000">
              <a:off x="9617751" y="212463"/>
              <a:ext cx="1068996" cy="787766"/>
            </a:xfrm>
            <a:custGeom>
              <a:avLst/>
              <a:gdLst>
                <a:gd name="T0" fmla="*/ 0 w 1069145"/>
                <a:gd name="T1" fmla="*/ 0 h 787791"/>
                <a:gd name="T2" fmla="*/ 1055077 w 1069145"/>
                <a:gd name="T3" fmla="*/ 295422 h 787791"/>
                <a:gd name="T4" fmla="*/ 1069145 w 1069145"/>
                <a:gd name="T5" fmla="*/ 787791 h 787791"/>
                <a:gd name="T6" fmla="*/ 0 w 1069145"/>
                <a:gd name="T7" fmla="*/ 0 h 7877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9145"/>
                <a:gd name="T13" fmla="*/ 0 h 787791"/>
                <a:gd name="T14" fmla="*/ 1069145 w 1069145"/>
                <a:gd name="T15" fmla="*/ 787791 h 7877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9145" h="787791">
                  <a:moveTo>
                    <a:pt x="0" y="0"/>
                  </a:moveTo>
                  <a:lnTo>
                    <a:pt x="1055077" y="295422"/>
                  </a:lnTo>
                  <a:lnTo>
                    <a:pt x="1069145" y="7877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4" name="任意多边形 10"/>
            <p:cNvSpPr>
              <a:spLocks noChangeArrowheads="1"/>
            </p:cNvSpPr>
            <p:nvPr/>
          </p:nvSpPr>
          <p:spPr bwMode="auto">
            <a:xfrm rot="10800000">
              <a:off x="8154914" y="226530"/>
              <a:ext cx="1505033" cy="1055043"/>
            </a:xfrm>
            <a:custGeom>
              <a:avLst/>
              <a:gdLst>
                <a:gd name="T0" fmla="*/ 0 w 1505243"/>
                <a:gd name="T1" fmla="*/ 590844 h 1055077"/>
                <a:gd name="T2" fmla="*/ 1505243 w 1505243"/>
                <a:gd name="T3" fmla="*/ 0 h 1055077"/>
                <a:gd name="T4" fmla="*/ 28135 w 1505243"/>
                <a:gd name="T5" fmla="*/ 1055077 h 1055077"/>
                <a:gd name="T6" fmla="*/ 0 w 1505243"/>
                <a:gd name="T7" fmla="*/ 590844 h 10550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5243"/>
                <a:gd name="T13" fmla="*/ 0 h 1055077"/>
                <a:gd name="T14" fmla="*/ 1505243 w 1505243"/>
                <a:gd name="T15" fmla="*/ 1055077 h 10550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5243" h="1055077">
                  <a:moveTo>
                    <a:pt x="0" y="590844"/>
                  </a:moveTo>
                  <a:lnTo>
                    <a:pt x="1505243" y="0"/>
                  </a:lnTo>
                  <a:lnTo>
                    <a:pt x="28135" y="1055077"/>
                  </a:lnTo>
                  <a:lnTo>
                    <a:pt x="0" y="590844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5" name="任意多边形 31"/>
            <p:cNvSpPr>
              <a:spLocks noChangeArrowheads="1"/>
            </p:cNvSpPr>
            <p:nvPr/>
          </p:nvSpPr>
          <p:spPr bwMode="auto">
            <a:xfrm rot="10800000">
              <a:off x="6706144" y="564143"/>
              <a:ext cx="1462836" cy="731497"/>
            </a:xfrm>
            <a:custGeom>
              <a:avLst/>
              <a:gdLst>
                <a:gd name="T0" fmla="*/ 0 w 1463040"/>
                <a:gd name="T1" fmla="*/ 0 h 731520"/>
                <a:gd name="T2" fmla="*/ 1406770 w 1463040"/>
                <a:gd name="T3" fmla="*/ 281354 h 731520"/>
                <a:gd name="T4" fmla="*/ 1463040 w 1463040"/>
                <a:gd name="T5" fmla="*/ 731520 h 731520"/>
                <a:gd name="T6" fmla="*/ 0 w 1463040"/>
                <a:gd name="T7" fmla="*/ 0 h 7315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3040"/>
                <a:gd name="T13" fmla="*/ 0 h 731520"/>
                <a:gd name="T14" fmla="*/ 1463040 w 1463040"/>
                <a:gd name="T15" fmla="*/ 731520 h 7315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3040" h="731520">
                  <a:moveTo>
                    <a:pt x="0" y="0"/>
                  </a:moveTo>
                  <a:lnTo>
                    <a:pt x="1406770" y="281354"/>
                  </a:lnTo>
                  <a:lnTo>
                    <a:pt x="1463040" y="7315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6" name="任意多边形 32"/>
            <p:cNvSpPr>
              <a:spLocks noChangeArrowheads="1"/>
            </p:cNvSpPr>
            <p:nvPr/>
          </p:nvSpPr>
          <p:spPr bwMode="auto">
            <a:xfrm rot="10800000">
              <a:off x="6171645" y="578211"/>
              <a:ext cx="618894" cy="1012842"/>
            </a:xfrm>
            <a:custGeom>
              <a:avLst/>
              <a:gdLst>
                <a:gd name="T0" fmla="*/ 0 w 618980"/>
                <a:gd name="T1" fmla="*/ 576775 h 1012874"/>
                <a:gd name="T2" fmla="*/ 618980 w 618980"/>
                <a:gd name="T3" fmla="*/ 0 h 1012874"/>
                <a:gd name="T4" fmla="*/ 84407 w 618980"/>
                <a:gd name="T5" fmla="*/ 1012874 h 1012874"/>
                <a:gd name="T6" fmla="*/ 0 w 618980"/>
                <a:gd name="T7" fmla="*/ 576775 h 10128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8980"/>
                <a:gd name="T13" fmla="*/ 0 h 1012874"/>
                <a:gd name="T14" fmla="*/ 618980 w 618980"/>
                <a:gd name="T15" fmla="*/ 1012874 h 10128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8980" h="1012874">
                  <a:moveTo>
                    <a:pt x="0" y="576775"/>
                  </a:moveTo>
                  <a:lnTo>
                    <a:pt x="618980" y="0"/>
                  </a:lnTo>
                  <a:lnTo>
                    <a:pt x="84407" y="1012874"/>
                  </a:lnTo>
                  <a:lnTo>
                    <a:pt x="0" y="576775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7" name="任意多边形 33"/>
            <p:cNvSpPr>
              <a:spLocks noChangeArrowheads="1"/>
            </p:cNvSpPr>
            <p:nvPr/>
          </p:nvSpPr>
          <p:spPr bwMode="auto">
            <a:xfrm rot="10800000">
              <a:off x="5187044" y="339069"/>
              <a:ext cx="984601" cy="1251984"/>
            </a:xfrm>
            <a:custGeom>
              <a:avLst/>
              <a:gdLst>
                <a:gd name="T0" fmla="*/ 0 w 984738"/>
                <a:gd name="T1" fmla="*/ 0 h 1252024"/>
                <a:gd name="T2" fmla="*/ 984738 w 984738"/>
                <a:gd name="T3" fmla="*/ 745587 h 1252024"/>
                <a:gd name="T4" fmla="*/ 970670 w 984738"/>
                <a:gd name="T5" fmla="*/ 1252024 h 1252024"/>
                <a:gd name="T6" fmla="*/ 0 w 984738"/>
                <a:gd name="T7" fmla="*/ 0 h 12520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4738"/>
                <a:gd name="T13" fmla="*/ 0 h 1252024"/>
                <a:gd name="T14" fmla="*/ 984738 w 984738"/>
                <a:gd name="T15" fmla="*/ 1252024 h 12520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4738" h="1252024">
                  <a:moveTo>
                    <a:pt x="0" y="0"/>
                  </a:moveTo>
                  <a:lnTo>
                    <a:pt x="984738" y="745587"/>
                  </a:lnTo>
                  <a:lnTo>
                    <a:pt x="970670" y="1252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8" name="任意多边形 34"/>
            <p:cNvSpPr>
              <a:spLocks noChangeArrowheads="1"/>
            </p:cNvSpPr>
            <p:nvPr/>
          </p:nvSpPr>
          <p:spPr bwMode="auto">
            <a:xfrm rot="10800000">
              <a:off x="4736942" y="873623"/>
              <a:ext cx="478234" cy="492354"/>
            </a:xfrm>
            <a:custGeom>
              <a:avLst/>
              <a:gdLst>
                <a:gd name="T0" fmla="*/ 0 w 478301"/>
                <a:gd name="T1" fmla="*/ 492370 h 492370"/>
                <a:gd name="T2" fmla="*/ 0 w 478301"/>
                <a:gd name="T3" fmla="*/ 492370 h 492370"/>
                <a:gd name="T4" fmla="*/ 478301 w 478301"/>
                <a:gd name="T5" fmla="*/ 0 h 492370"/>
                <a:gd name="T6" fmla="*/ 0 60000 65536"/>
                <a:gd name="T7" fmla="*/ 0 60000 65536"/>
                <a:gd name="T8" fmla="*/ 0 60000 65536"/>
                <a:gd name="T9" fmla="*/ 0 w 478301"/>
                <a:gd name="T10" fmla="*/ 0 h 492370"/>
                <a:gd name="T11" fmla="*/ 478301 w 478301"/>
                <a:gd name="T12" fmla="*/ 492370 h 4923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8301" h="492370">
                  <a:moveTo>
                    <a:pt x="0" y="492370"/>
                  </a:moveTo>
                  <a:lnTo>
                    <a:pt x="0" y="492370"/>
                  </a:lnTo>
                  <a:lnTo>
                    <a:pt x="4783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9" name="任意多边形 35"/>
            <p:cNvSpPr>
              <a:spLocks noChangeArrowheads="1"/>
            </p:cNvSpPr>
            <p:nvPr/>
          </p:nvSpPr>
          <p:spPr bwMode="auto">
            <a:xfrm rot="10800000">
              <a:off x="4765073" y="395337"/>
              <a:ext cx="450103" cy="872169"/>
            </a:xfrm>
            <a:custGeom>
              <a:avLst/>
              <a:gdLst>
                <a:gd name="T0" fmla="*/ 0 w 450166"/>
                <a:gd name="T1" fmla="*/ 872197 h 872197"/>
                <a:gd name="T2" fmla="*/ 450166 w 450166"/>
                <a:gd name="T3" fmla="*/ 0 h 872197"/>
                <a:gd name="T4" fmla="*/ 0 60000 65536"/>
                <a:gd name="T5" fmla="*/ 0 60000 65536"/>
                <a:gd name="T6" fmla="*/ 0 w 450166"/>
                <a:gd name="T7" fmla="*/ 0 h 872197"/>
                <a:gd name="T8" fmla="*/ 450166 w 450166"/>
                <a:gd name="T9" fmla="*/ 872197 h 87219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0166" h="872197">
                  <a:moveTo>
                    <a:pt x="0" y="872197"/>
                  </a:moveTo>
                  <a:lnTo>
                    <a:pt x="4501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0" name="任意多边形 36"/>
            <p:cNvSpPr>
              <a:spLocks noChangeArrowheads="1"/>
            </p:cNvSpPr>
            <p:nvPr/>
          </p:nvSpPr>
          <p:spPr bwMode="auto">
            <a:xfrm rot="10800000">
              <a:off x="4736942" y="325000"/>
              <a:ext cx="478234" cy="956574"/>
            </a:xfrm>
            <a:custGeom>
              <a:avLst/>
              <a:gdLst>
                <a:gd name="T0" fmla="*/ 0 w 478301"/>
                <a:gd name="T1" fmla="*/ 422031 h 956604"/>
                <a:gd name="T2" fmla="*/ 478301 w 478301"/>
                <a:gd name="T3" fmla="*/ 0 h 956604"/>
                <a:gd name="T4" fmla="*/ 14067 w 478301"/>
                <a:gd name="T5" fmla="*/ 956604 h 956604"/>
                <a:gd name="T6" fmla="*/ 0 w 478301"/>
                <a:gd name="T7" fmla="*/ 422031 h 9566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8301"/>
                <a:gd name="T13" fmla="*/ 0 h 956604"/>
                <a:gd name="T14" fmla="*/ 478301 w 478301"/>
                <a:gd name="T15" fmla="*/ 956604 h 9566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8301" h="956604">
                  <a:moveTo>
                    <a:pt x="0" y="422031"/>
                  </a:moveTo>
                  <a:lnTo>
                    <a:pt x="478301" y="0"/>
                  </a:lnTo>
                  <a:lnTo>
                    <a:pt x="14067" y="956604"/>
                  </a:lnTo>
                  <a:lnTo>
                    <a:pt x="0" y="42203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1" name="任意多边形 37"/>
            <p:cNvSpPr>
              <a:spLocks noChangeArrowheads="1"/>
            </p:cNvSpPr>
            <p:nvPr/>
          </p:nvSpPr>
          <p:spPr bwMode="auto">
            <a:xfrm rot="10800000">
              <a:off x="3865420" y="395338"/>
              <a:ext cx="858009" cy="886236"/>
            </a:xfrm>
            <a:custGeom>
              <a:avLst/>
              <a:gdLst>
                <a:gd name="T0" fmla="*/ 0 w 858129"/>
                <a:gd name="T1" fmla="*/ 0 h 886264"/>
                <a:gd name="T2" fmla="*/ 858129 w 858129"/>
                <a:gd name="T3" fmla="*/ 393895 h 886264"/>
                <a:gd name="T4" fmla="*/ 675249 w 858129"/>
                <a:gd name="T5" fmla="*/ 886264 h 886264"/>
                <a:gd name="T6" fmla="*/ 0 w 858129"/>
                <a:gd name="T7" fmla="*/ 0 h 886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8129"/>
                <a:gd name="T13" fmla="*/ 0 h 886264"/>
                <a:gd name="T14" fmla="*/ 858129 w 858129"/>
                <a:gd name="T15" fmla="*/ 886264 h 886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8129" h="886264">
                  <a:moveTo>
                    <a:pt x="0" y="0"/>
                  </a:moveTo>
                  <a:lnTo>
                    <a:pt x="858129" y="393895"/>
                  </a:lnTo>
                  <a:lnTo>
                    <a:pt x="675249" y="886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2" name="任意多边形 38"/>
            <p:cNvSpPr>
              <a:spLocks noChangeArrowheads="1"/>
            </p:cNvSpPr>
            <p:nvPr/>
          </p:nvSpPr>
          <p:spPr bwMode="auto">
            <a:xfrm rot="10800000">
              <a:off x="3836734" y="381216"/>
              <a:ext cx="210987" cy="14121"/>
            </a:xfrm>
            <a:custGeom>
              <a:avLst/>
              <a:gdLst>
                <a:gd name="T0" fmla="*/ 0 w 211016"/>
                <a:gd name="T1" fmla="*/ 0 h 14121"/>
                <a:gd name="T2" fmla="*/ 0 w 211016"/>
                <a:gd name="T3" fmla="*/ 0 h 14121"/>
                <a:gd name="T4" fmla="*/ 211016 w 211016"/>
                <a:gd name="T5" fmla="*/ 14068 h 14121"/>
                <a:gd name="T6" fmla="*/ 0 60000 65536"/>
                <a:gd name="T7" fmla="*/ 0 60000 65536"/>
                <a:gd name="T8" fmla="*/ 0 60000 65536"/>
                <a:gd name="T9" fmla="*/ 0 w 211016"/>
                <a:gd name="T10" fmla="*/ 0 h 14121"/>
                <a:gd name="T11" fmla="*/ 211016 w 211016"/>
                <a:gd name="T12" fmla="*/ 14121 h 141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016" h="14121">
                  <a:moveTo>
                    <a:pt x="0" y="0"/>
                  </a:moveTo>
                  <a:lnTo>
                    <a:pt x="0" y="0"/>
                  </a:lnTo>
                  <a:cubicBezTo>
                    <a:pt x="173425" y="15766"/>
                    <a:pt x="102951" y="14068"/>
                    <a:pt x="211016" y="14068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3" name="任意多边形 39"/>
            <p:cNvSpPr>
              <a:spLocks noChangeArrowheads="1"/>
            </p:cNvSpPr>
            <p:nvPr/>
          </p:nvSpPr>
          <p:spPr bwMode="auto">
            <a:xfrm rot="10800000">
              <a:off x="2795870" y="367203"/>
              <a:ext cx="1237785" cy="928437"/>
            </a:xfrm>
            <a:custGeom>
              <a:avLst/>
              <a:gdLst>
                <a:gd name="T0" fmla="*/ 140677 w 1237957"/>
                <a:gd name="T1" fmla="*/ 407963 h 928467"/>
                <a:gd name="T2" fmla="*/ 1237957 w 1237957"/>
                <a:gd name="T3" fmla="*/ 0 h 928467"/>
                <a:gd name="T4" fmla="*/ 0 w 1237957"/>
                <a:gd name="T5" fmla="*/ 928467 h 928467"/>
                <a:gd name="T6" fmla="*/ 140677 w 1237957"/>
                <a:gd name="T7" fmla="*/ 407963 h 9284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7957"/>
                <a:gd name="T13" fmla="*/ 0 h 928467"/>
                <a:gd name="T14" fmla="*/ 1237957 w 1237957"/>
                <a:gd name="T15" fmla="*/ 928467 h 9284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7957" h="928467">
                  <a:moveTo>
                    <a:pt x="140677" y="407963"/>
                  </a:moveTo>
                  <a:lnTo>
                    <a:pt x="1237957" y="0"/>
                  </a:lnTo>
                  <a:lnTo>
                    <a:pt x="0" y="928467"/>
                  </a:lnTo>
                  <a:lnTo>
                    <a:pt x="140677" y="407963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4" name="任意多边形 40"/>
            <p:cNvSpPr>
              <a:spLocks noChangeArrowheads="1"/>
            </p:cNvSpPr>
            <p:nvPr/>
          </p:nvSpPr>
          <p:spPr bwMode="auto">
            <a:xfrm rot="10800000">
              <a:off x="-17276" y="550077"/>
              <a:ext cx="1575362" cy="2503969"/>
            </a:xfrm>
            <a:custGeom>
              <a:avLst/>
              <a:gdLst>
                <a:gd name="T0" fmla="*/ 126609 w 1575581"/>
                <a:gd name="T1" fmla="*/ 2433711 h 2504049"/>
                <a:gd name="T2" fmla="*/ 0 w 1575581"/>
                <a:gd name="T3" fmla="*/ 1871006 h 2504049"/>
                <a:gd name="T4" fmla="*/ 1575581 w 1575581"/>
                <a:gd name="T5" fmla="*/ 0 h 2504049"/>
                <a:gd name="T6" fmla="*/ 126609 w 1575581"/>
                <a:gd name="T7" fmla="*/ 2504049 h 2504049"/>
                <a:gd name="T8" fmla="*/ 126609 w 1575581"/>
                <a:gd name="T9" fmla="*/ 2433711 h 25040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5581"/>
                <a:gd name="T16" fmla="*/ 0 h 2504049"/>
                <a:gd name="T17" fmla="*/ 1575581 w 1575581"/>
                <a:gd name="T18" fmla="*/ 2504049 h 25040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5581" h="2504049">
                  <a:moveTo>
                    <a:pt x="126609" y="2433711"/>
                  </a:moveTo>
                  <a:lnTo>
                    <a:pt x="0" y="1871004"/>
                  </a:lnTo>
                  <a:lnTo>
                    <a:pt x="1575581" y="0"/>
                  </a:lnTo>
                  <a:lnTo>
                    <a:pt x="126609" y="2504049"/>
                  </a:lnTo>
                  <a:lnTo>
                    <a:pt x="126609" y="243371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5" name="任意多边形 41"/>
            <p:cNvSpPr>
              <a:spLocks noChangeArrowheads="1"/>
            </p:cNvSpPr>
            <p:nvPr/>
          </p:nvSpPr>
          <p:spPr bwMode="auto">
            <a:xfrm rot="10800000">
              <a:off x="1403362" y="564143"/>
              <a:ext cx="1378442" cy="759632"/>
            </a:xfrm>
            <a:custGeom>
              <a:avLst/>
              <a:gdLst>
                <a:gd name="T0" fmla="*/ 0 w 1378634"/>
                <a:gd name="T1" fmla="*/ 0 h 759656"/>
                <a:gd name="T2" fmla="*/ 1252025 w 1378634"/>
                <a:gd name="T3" fmla="*/ 168813 h 759656"/>
                <a:gd name="T4" fmla="*/ 1378634 w 1378634"/>
                <a:gd name="T5" fmla="*/ 759656 h 759656"/>
                <a:gd name="T6" fmla="*/ 0 w 1378634"/>
                <a:gd name="T7" fmla="*/ 0 h 7596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8634"/>
                <a:gd name="T13" fmla="*/ 0 h 759656"/>
                <a:gd name="T14" fmla="*/ 1378634 w 1378634"/>
                <a:gd name="T15" fmla="*/ 759656 h 7596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8634" h="759656">
                  <a:moveTo>
                    <a:pt x="0" y="0"/>
                  </a:moveTo>
                  <a:lnTo>
                    <a:pt x="1252025" y="168813"/>
                  </a:lnTo>
                  <a:lnTo>
                    <a:pt x="1378634" y="759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sp>
        <p:nvSpPr>
          <p:cNvPr id="2" name="矩形 42">
            <a:extLst>
              <a:ext uri="{FF2B5EF4-FFF2-40B4-BE49-F238E27FC236}">
                <a16:creationId xmlns:a16="http://schemas.microsoft.com/office/drawing/2014/main" id="{80AA04B3-0698-2E64-672E-17A691C4C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16" y="2129861"/>
            <a:ext cx="1103985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4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Arial Black" panose="020B0A04020102020204" pitchFamily="34" charset="0"/>
              </a:rPr>
              <a:t>II. Methodology</a:t>
            </a:r>
            <a:endParaRPr lang="zh-CN" altLang="en-US" sz="8000" b="1" dirty="0">
              <a:solidFill>
                <a:schemeClr val="accent4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405315"/>
      </p:ext>
    </p:extLst>
  </p:cSld>
  <p:clrMapOvr>
    <a:masterClrMapping/>
  </p:clrMapOvr>
  <p:transition spd="slow" advTm="3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任意多边形 26"/>
          <p:cNvSpPr>
            <a:spLocks noChangeArrowheads="1"/>
          </p:cNvSpPr>
          <p:nvPr/>
        </p:nvSpPr>
        <p:spPr bwMode="auto">
          <a:xfrm>
            <a:off x="-12700" y="0"/>
            <a:ext cx="2897188" cy="14288"/>
          </a:xfrm>
          <a:custGeom>
            <a:avLst/>
            <a:gdLst>
              <a:gd name="T0" fmla="*/ 0 w 2897945"/>
              <a:gd name="T1" fmla="*/ 0 h 14068"/>
              <a:gd name="T2" fmla="*/ 2894919 w 2897945"/>
              <a:gd name="T3" fmla="*/ 14968 h 14068"/>
              <a:gd name="T4" fmla="*/ 0 60000 65536"/>
              <a:gd name="T5" fmla="*/ 0 60000 65536"/>
              <a:gd name="T6" fmla="*/ 0 w 2897945"/>
              <a:gd name="T7" fmla="*/ 0 h 14068"/>
              <a:gd name="T8" fmla="*/ 2897945 w 2897945"/>
              <a:gd name="T9" fmla="*/ 14068 h 140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97945" h="14068">
                <a:moveTo>
                  <a:pt x="0" y="0"/>
                </a:moveTo>
                <a:lnTo>
                  <a:pt x="2897945" y="1406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7437" name="任意多边形 55"/>
          <p:cNvSpPr>
            <a:spLocks noChangeArrowheads="1"/>
          </p:cNvSpPr>
          <p:nvPr/>
        </p:nvSpPr>
        <p:spPr bwMode="auto">
          <a:xfrm>
            <a:off x="3855462" y="3651250"/>
            <a:ext cx="2025800" cy="2630584"/>
          </a:xfrm>
          <a:custGeom>
            <a:avLst/>
            <a:gdLst>
              <a:gd name="T0" fmla="*/ 281354 w 2025748"/>
              <a:gd name="T1" fmla="*/ 1927276 h 2630659"/>
              <a:gd name="T2" fmla="*/ 1702191 w 2025748"/>
              <a:gd name="T3" fmla="*/ 2152357 h 2630659"/>
              <a:gd name="T4" fmla="*/ 1730327 w 2025748"/>
              <a:gd name="T5" fmla="*/ 2630659 h 2630659"/>
              <a:gd name="T6" fmla="*/ 295422 w 2025748"/>
              <a:gd name="T7" fmla="*/ 1941344 h 2630659"/>
              <a:gd name="T8" fmla="*/ 450167 w 2025748"/>
              <a:gd name="T9" fmla="*/ 1969479 h 2630659"/>
              <a:gd name="T10" fmla="*/ 0 w 2025748"/>
              <a:gd name="T11" fmla="*/ 548640 h 2630659"/>
              <a:gd name="T12" fmla="*/ 2011680 w 2025748"/>
              <a:gd name="T13" fmla="*/ 0 h 2630659"/>
              <a:gd name="T14" fmla="*/ 2025748 w 2025748"/>
              <a:gd name="T15" fmla="*/ 70339 h 26306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25748"/>
              <a:gd name="T25" fmla="*/ 0 h 2630659"/>
              <a:gd name="T26" fmla="*/ 2025748 w 2025748"/>
              <a:gd name="T27" fmla="*/ 2630659 h 26306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25748" h="2630659">
                <a:moveTo>
                  <a:pt x="281354" y="1927274"/>
                </a:moveTo>
                <a:lnTo>
                  <a:pt x="1702191" y="2152357"/>
                </a:lnTo>
                <a:lnTo>
                  <a:pt x="1730327" y="2630659"/>
                </a:lnTo>
                <a:lnTo>
                  <a:pt x="295422" y="1941342"/>
                </a:lnTo>
                <a:cubicBezTo>
                  <a:pt x="432452" y="1956568"/>
                  <a:pt x="384051" y="1936421"/>
                  <a:pt x="450167" y="1969477"/>
                </a:cubicBezTo>
                <a:lnTo>
                  <a:pt x="0" y="548640"/>
                </a:lnTo>
                <a:lnTo>
                  <a:pt x="2011680" y="0"/>
                </a:lnTo>
                <a:lnTo>
                  <a:pt x="2025748" y="7033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grpSp>
        <p:nvGrpSpPr>
          <p:cNvPr id="40" name="组合 39"/>
          <p:cNvGrpSpPr/>
          <p:nvPr/>
        </p:nvGrpSpPr>
        <p:grpSpPr>
          <a:xfrm flipV="1">
            <a:off x="-31750" y="3814308"/>
            <a:ext cx="12209462" cy="3108021"/>
            <a:chOff x="-31750" y="-53975"/>
            <a:chExt cx="12209462" cy="3108021"/>
          </a:xfrm>
        </p:grpSpPr>
        <p:sp>
          <p:nvSpPr>
            <p:cNvPr id="41" name="任意多边形 26"/>
            <p:cNvSpPr>
              <a:spLocks noChangeArrowheads="1"/>
            </p:cNvSpPr>
            <p:nvPr/>
          </p:nvSpPr>
          <p:spPr bwMode="auto">
            <a:xfrm>
              <a:off x="-26654" y="-30152"/>
              <a:ext cx="2897541" cy="14068"/>
            </a:xfrm>
            <a:custGeom>
              <a:avLst/>
              <a:gdLst>
                <a:gd name="T0" fmla="*/ 0 w 2897945"/>
                <a:gd name="T1" fmla="*/ 0 h 14068"/>
                <a:gd name="T2" fmla="*/ 2897945 w 2897945"/>
                <a:gd name="T3" fmla="*/ 14068 h 14068"/>
                <a:gd name="T4" fmla="*/ 0 60000 65536"/>
                <a:gd name="T5" fmla="*/ 0 60000 65536"/>
                <a:gd name="T6" fmla="*/ 0 w 2897945"/>
                <a:gd name="T7" fmla="*/ 0 h 14068"/>
                <a:gd name="T8" fmla="*/ 2897945 w 2897945"/>
                <a:gd name="T9" fmla="*/ 14068 h 140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97945" h="14068">
                  <a:moveTo>
                    <a:pt x="0" y="0"/>
                  </a:moveTo>
                  <a:lnTo>
                    <a:pt x="2897945" y="140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2" name="任意多边形 12"/>
            <p:cNvSpPr>
              <a:spLocks noChangeArrowheads="1"/>
            </p:cNvSpPr>
            <p:nvPr/>
          </p:nvSpPr>
          <p:spPr bwMode="auto">
            <a:xfrm rot="5400000">
              <a:off x="10225953" y="609932"/>
              <a:ext cx="2581340" cy="1322179"/>
            </a:xfrm>
            <a:custGeom>
              <a:avLst/>
              <a:gdLst>
                <a:gd name="T0" fmla="*/ 0 w 1800665"/>
                <a:gd name="T1" fmla="*/ 0 h 3108120"/>
                <a:gd name="T2" fmla="*/ 7605663 w 1800665"/>
                <a:gd name="T3" fmla="*/ 0 h 3108120"/>
                <a:gd name="T4" fmla="*/ 64743 w 1800665"/>
                <a:gd name="T5" fmla="*/ 101838 h 3108120"/>
                <a:gd name="T6" fmla="*/ 0 w 1800665"/>
                <a:gd name="T7" fmla="*/ 0 h 3108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0665"/>
                <a:gd name="T13" fmla="*/ 0 h 3108120"/>
                <a:gd name="T14" fmla="*/ 1800665 w 1800665"/>
                <a:gd name="T15" fmla="*/ 3108120 h 3108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0665" h="3108120">
                  <a:moveTo>
                    <a:pt x="0" y="0"/>
                  </a:moveTo>
                  <a:lnTo>
                    <a:pt x="1800665" y="0"/>
                  </a:lnTo>
                  <a:lnTo>
                    <a:pt x="15328" y="3108120"/>
                  </a:lnTo>
                  <a:cubicBezTo>
                    <a:pt x="10219" y="2072080"/>
                    <a:pt x="5109" y="103604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43999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3" name="任意多边形 13"/>
            <p:cNvSpPr>
              <a:spLocks noChangeArrowheads="1"/>
            </p:cNvSpPr>
            <p:nvPr/>
          </p:nvSpPr>
          <p:spPr bwMode="auto">
            <a:xfrm rot="16200000">
              <a:off x="9947640" y="-673049"/>
              <a:ext cx="1019876" cy="2326679"/>
            </a:xfrm>
            <a:custGeom>
              <a:avLst/>
              <a:gdLst>
                <a:gd name="T0" fmla="*/ 165204 w 1871003"/>
                <a:gd name="T1" fmla="*/ 0 h 4276578"/>
                <a:gd name="T2" fmla="*/ 0 w 1871003"/>
                <a:gd name="T3" fmla="*/ 224438 h 4276578"/>
                <a:gd name="T4" fmla="*/ 163962 w 1871003"/>
                <a:gd name="T5" fmla="*/ 374886 h 4276578"/>
                <a:gd name="T6" fmla="*/ 165204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4" name="任意多边形 14"/>
            <p:cNvSpPr>
              <a:spLocks noChangeArrowheads="1"/>
            </p:cNvSpPr>
            <p:nvPr/>
          </p:nvSpPr>
          <p:spPr bwMode="auto">
            <a:xfrm rot="16200000">
              <a:off x="7067579" y="-1590740"/>
              <a:ext cx="1315287" cy="4457467"/>
            </a:xfrm>
            <a:custGeom>
              <a:avLst/>
              <a:gdLst>
                <a:gd name="T0" fmla="*/ 456998 w 1871003"/>
                <a:gd name="T1" fmla="*/ 0 h 4276578"/>
                <a:gd name="T2" fmla="*/ 0 w 1871003"/>
                <a:gd name="T3" fmla="*/ 3023454 h 4276578"/>
                <a:gd name="T4" fmla="*/ 453561 w 1871003"/>
                <a:gd name="T5" fmla="*/ 5050162 h 4276578"/>
                <a:gd name="T6" fmla="*/ 456998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5" name="任意多边形 15"/>
            <p:cNvSpPr>
              <a:spLocks noChangeArrowheads="1"/>
            </p:cNvSpPr>
            <p:nvPr/>
          </p:nvSpPr>
          <p:spPr bwMode="auto">
            <a:xfrm rot="16200000">
              <a:off x="5135173" y="-273662"/>
              <a:ext cx="1649338" cy="2136359"/>
            </a:xfrm>
            <a:custGeom>
              <a:avLst/>
              <a:gdLst>
                <a:gd name="T0" fmla="*/ 1129978 w 1871003"/>
                <a:gd name="T1" fmla="*/ 0 h 4276578"/>
                <a:gd name="T2" fmla="*/ 0 w 1871003"/>
                <a:gd name="T3" fmla="*/ 159532 h 4276578"/>
                <a:gd name="T4" fmla="*/ 1121481 w 1871003"/>
                <a:gd name="T5" fmla="*/ 266471 h 4276578"/>
                <a:gd name="T6" fmla="*/ 1129978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6" name="任意多边形 19"/>
            <p:cNvSpPr>
              <a:spLocks noChangeArrowheads="1"/>
            </p:cNvSpPr>
            <p:nvPr/>
          </p:nvSpPr>
          <p:spPr bwMode="auto">
            <a:xfrm rot="16200000">
              <a:off x="3909562" y="-176871"/>
              <a:ext cx="1315283" cy="1629731"/>
            </a:xfrm>
            <a:custGeom>
              <a:avLst/>
              <a:gdLst>
                <a:gd name="T0" fmla="*/ 456992 w 1871003"/>
                <a:gd name="T1" fmla="*/ 0 h 4276578"/>
                <a:gd name="T2" fmla="*/ 0 w 1871003"/>
                <a:gd name="T3" fmla="*/ 54028 h 4276578"/>
                <a:gd name="T4" fmla="*/ 453557 w 1871003"/>
                <a:gd name="T5" fmla="*/ 90244 h 4276578"/>
                <a:gd name="T6" fmla="*/ 456992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7" name="任意多边形 21"/>
            <p:cNvSpPr>
              <a:spLocks noChangeArrowheads="1"/>
            </p:cNvSpPr>
            <p:nvPr/>
          </p:nvSpPr>
          <p:spPr bwMode="auto">
            <a:xfrm rot="16200000">
              <a:off x="1703285" y="-1595993"/>
              <a:ext cx="1325789" cy="4457468"/>
            </a:xfrm>
            <a:custGeom>
              <a:avLst/>
              <a:gdLst>
                <a:gd name="T0" fmla="*/ 471769 w 1871003"/>
                <a:gd name="T1" fmla="*/ 0 h 4276578"/>
                <a:gd name="T2" fmla="*/ 0 w 1871003"/>
                <a:gd name="T3" fmla="*/ 3023457 h 4276578"/>
                <a:gd name="T4" fmla="*/ 468222 w 1871003"/>
                <a:gd name="T5" fmla="*/ 5050172 h 4276578"/>
                <a:gd name="T6" fmla="*/ 471769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8" name="任意多边形 25"/>
            <p:cNvSpPr>
              <a:spLocks noChangeArrowheads="1"/>
            </p:cNvSpPr>
            <p:nvPr/>
          </p:nvSpPr>
          <p:spPr bwMode="auto">
            <a:xfrm>
              <a:off x="-31750" y="-53975"/>
              <a:ext cx="1800414" cy="3108021"/>
            </a:xfrm>
            <a:custGeom>
              <a:avLst/>
              <a:gdLst>
                <a:gd name="T0" fmla="*/ 0 w 1800665"/>
                <a:gd name="T1" fmla="*/ 0 h 3108120"/>
                <a:gd name="T2" fmla="*/ 1800665 w 1800665"/>
                <a:gd name="T3" fmla="*/ 0 h 3108120"/>
                <a:gd name="T4" fmla="*/ 15328 w 1800665"/>
                <a:gd name="T5" fmla="*/ 3108120 h 3108120"/>
                <a:gd name="T6" fmla="*/ 0 w 1800665"/>
                <a:gd name="T7" fmla="*/ 0 h 3108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0665"/>
                <a:gd name="T13" fmla="*/ 0 h 3108120"/>
                <a:gd name="T14" fmla="*/ 1800665 w 1800665"/>
                <a:gd name="T15" fmla="*/ 3108120 h 3108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0665" h="3108120">
                  <a:moveTo>
                    <a:pt x="0" y="0"/>
                  </a:moveTo>
                  <a:lnTo>
                    <a:pt x="1800665" y="0"/>
                  </a:lnTo>
                  <a:lnTo>
                    <a:pt x="15328" y="3108120"/>
                  </a:lnTo>
                  <a:cubicBezTo>
                    <a:pt x="10219" y="2072080"/>
                    <a:pt x="5109" y="103604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43999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9" name="任意多边形 1"/>
            <p:cNvSpPr>
              <a:spLocks noChangeArrowheads="1"/>
            </p:cNvSpPr>
            <p:nvPr/>
          </p:nvSpPr>
          <p:spPr bwMode="auto">
            <a:xfrm rot="10800000">
              <a:off x="11108718" y="493808"/>
              <a:ext cx="1054930" cy="2053818"/>
            </a:xfrm>
            <a:custGeom>
              <a:avLst/>
              <a:gdLst>
                <a:gd name="T0" fmla="*/ 0 w 1055077"/>
                <a:gd name="T1" fmla="*/ 0 h 2053883"/>
                <a:gd name="T2" fmla="*/ 1041009 w 1055077"/>
                <a:gd name="T3" fmla="*/ 2053883 h 2053883"/>
                <a:gd name="T4" fmla="*/ 1055077 w 1055077"/>
                <a:gd name="T5" fmla="*/ 1392702 h 2053883"/>
                <a:gd name="T6" fmla="*/ 0 w 1055077"/>
                <a:gd name="T7" fmla="*/ 0 h 20538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5077"/>
                <a:gd name="T13" fmla="*/ 0 h 2053883"/>
                <a:gd name="T14" fmla="*/ 1055077 w 1055077"/>
                <a:gd name="T15" fmla="*/ 2053883 h 20538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5077" h="2053883">
                  <a:moveTo>
                    <a:pt x="0" y="0"/>
                  </a:moveTo>
                  <a:lnTo>
                    <a:pt x="1041009" y="2053883"/>
                  </a:lnTo>
                  <a:lnTo>
                    <a:pt x="1055077" y="1392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0" name="任意多边形 6"/>
            <p:cNvSpPr>
              <a:spLocks noChangeArrowheads="1"/>
            </p:cNvSpPr>
            <p:nvPr/>
          </p:nvSpPr>
          <p:spPr bwMode="auto">
            <a:xfrm rot="10800000">
              <a:off x="10658615" y="507874"/>
              <a:ext cx="464169" cy="1026909"/>
            </a:xfrm>
            <a:custGeom>
              <a:avLst/>
              <a:gdLst>
                <a:gd name="T0" fmla="*/ 436098 w 464234"/>
                <a:gd name="T1" fmla="*/ 534572 h 1026942"/>
                <a:gd name="T2" fmla="*/ 0 w 464234"/>
                <a:gd name="T3" fmla="*/ 1026942 h 1026942"/>
                <a:gd name="T4" fmla="*/ 42203 w 464234"/>
                <a:gd name="T5" fmla="*/ 422031 h 1026942"/>
                <a:gd name="T6" fmla="*/ 464234 w 464234"/>
                <a:gd name="T7" fmla="*/ 0 h 10269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4234"/>
                <a:gd name="T13" fmla="*/ 0 h 1026942"/>
                <a:gd name="T14" fmla="*/ 464234 w 464234"/>
                <a:gd name="T15" fmla="*/ 1026942 h 10269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4234" h="1026942">
                  <a:moveTo>
                    <a:pt x="436098" y="534572"/>
                  </a:moveTo>
                  <a:lnTo>
                    <a:pt x="0" y="1026942"/>
                  </a:lnTo>
                  <a:lnTo>
                    <a:pt x="42203" y="422031"/>
                  </a:lnTo>
                  <a:lnTo>
                    <a:pt x="4642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1" name="任意多边形 7"/>
            <p:cNvSpPr>
              <a:spLocks noChangeArrowheads="1"/>
            </p:cNvSpPr>
            <p:nvPr/>
          </p:nvSpPr>
          <p:spPr bwMode="auto">
            <a:xfrm rot="10800000">
              <a:off x="10686747" y="507874"/>
              <a:ext cx="436037" cy="661161"/>
            </a:xfrm>
            <a:custGeom>
              <a:avLst/>
              <a:gdLst>
                <a:gd name="T0" fmla="*/ 14068 w 436098"/>
                <a:gd name="T1" fmla="*/ 14068 h 661182"/>
                <a:gd name="T2" fmla="*/ 0 w 436098"/>
                <a:gd name="T3" fmla="*/ 661182 h 661182"/>
                <a:gd name="T4" fmla="*/ 436098 w 436098"/>
                <a:gd name="T5" fmla="*/ 211015 h 661182"/>
                <a:gd name="T6" fmla="*/ 337625 w 436098"/>
                <a:gd name="T7" fmla="*/ 0 h 6611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6098"/>
                <a:gd name="T13" fmla="*/ 0 h 661182"/>
                <a:gd name="T14" fmla="*/ 436098 w 436098"/>
                <a:gd name="T15" fmla="*/ 661182 h 6611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6098" h="661182">
                  <a:moveTo>
                    <a:pt x="14068" y="14068"/>
                  </a:moveTo>
                  <a:lnTo>
                    <a:pt x="0" y="661182"/>
                  </a:lnTo>
                  <a:lnTo>
                    <a:pt x="436098" y="211015"/>
                  </a:lnTo>
                  <a:lnTo>
                    <a:pt x="3376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2" name="任意多边形 8"/>
            <p:cNvSpPr>
              <a:spLocks noChangeArrowheads="1"/>
            </p:cNvSpPr>
            <p:nvPr/>
          </p:nvSpPr>
          <p:spPr bwMode="auto">
            <a:xfrm rot="10800000">
              <a:off x="10644549" y="493807"/>
              <a:ext cx="478235" cy="647093"/>
            </a:xfrm>
            <a:custGeom>
              <a:avLst/>
              <a:gdLst>
                <a:gd name="T0" fmla="*/ 28135 w 478302"/>
                <a:gd name="T1" fmla="*/ 0 h 647114"/>
                <a:gd name="T2" fmla="*/ 0 w 478302"/>
                <a:gd name="T3" fmla="*/ 647114 h 647114"/>
                <a:gd name="T4" fmla="*/ 478302 w 478302"/>
                <a:gd name="T5" fmla="*/ 112541 h 647114"/>
                <a:gd name="T6" fmla="*/ 28135 w 478302"/>
                <a:gd name="T7" fmla="*/ 0 h 6471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8302"/>
                <a:gd name="T13" fmla="*/ 0 h 647114"/>
                <a:gd name="T14" fmla="*/ 478302 w 478302"/>
                <a:gd name="T15" fmla="*/ 647114 h 6471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8302" h="647114">
                  <a:moveTo>
                    <a:pt x="28135" y="0"/>
                  </a:moveTo>
                  <a:lnTo>
                    <a:pt x="0" y="647114"/>
                  </a:lnTo>
                  <a:lnTo>
                    <a:pt x="478302" y="112541"/>
                  </a:lnTo>
                  <a:lnTo>
                    <a:pt x="28135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3" name="任意多边形 9"/>
            <p:cNvSpPr>
              <a:spLocks noChangeArrowheads="1"/>
            </p:cNvSpPr>
            <p:nvPr/>
          </p:nvSpPr>
          <p:spPr bwMode="auto">
            <a:xfrm rot="10800000">
              <a:off x="9617751" y="212463"/>
              <a:ext cx="1068996" cy="787766"/>
            </a:xfrm>
            <a:custGeom>
              <a:avLst/>
              <a:gdLst>
                <a:gd name="T0" fmla="*/ 0 w 1069145"/>
                <a:gd name="T1" fmla="*/ 0 h 787791"/>
                <a:gd name="T2" fmla="*/ 1055077 w 1069145"/>
                <a:gd name="T3" fmla="*/ 295422 h 787791"/>
                <a:gd name="T4" fmla="*/ 1069145 w 1069145"/>
                <a:gd name="T5" fmla="*/ 787791 h 787791"/>
                <a:gd name="T6" fmla="*/ 0 w 1069145"/>
                <a:gd name="T7" fmla="*/ 0 h 7877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9145"/>
                <a:gd name="T13" fmla="*/ 0 h 787791"/>
                <a:gd name="T14" fmla="*/ 1069145 w 1069145"/>
                <a:gd name="T15" fmla="*/ 787791 h 7877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9145" h="787791">
                  <a:moveTo>
                    <a:pt x="0" y="0"/>
                  </a:moveTo>
                  <a:lnTo>
                    <a:pt x="1055077" y="295422"/>
                  </a:lnTo>
                  <a:lnTo>
                    <a:pt x="1069145" y="7877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4" name="任意多边形 10"/>
            <p:cNvSpPr>
              <a:spLocks noChangeArrowheads="1"/>
            </p:cNvSpPr>
            <p:nvPr/>
          </p:nvSpPr>
          <p:spPr bwMode="auto">
            <a:xfrm rot="10800000">
              <a:off x="8154914" y="226530"/>
              <a:ext cx="1505033" cy="1055043"/>
            </a:xfrm>
            <a:custGeom>
              <a:avLst/>
              <a:gdLst>
                <a:gd name="T0" fmla="*/ 0 w 1505243"/>
                <a:gd name="T1" fmla="*/ 590844 h 1055077"/>
                <a:gd name="T2" fmla="*/ 1505243 w 1505243"/>
                <a:gd name="T3" fmla="*/ 0 h 1055077"/>
                <a:gd name="T4" fmla="*/ 28135 w 1505243"/>
                <a:gd name="T5" fmla="*/ 1055077 h 1055077"/>
                <a:gd name="T6" fmla="*/ 0 w 1505243"/>
                <a:gd name="T7" fmla="*/ 590844 h 10550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5243"/>
                <a:gd name="T13" fmla="*/ 0 h 1055077"/>
                <a:gd name="T14" fmla="*/ 1505243 w 1505243"/>
                <a:gd name="T15" fmla="*/ 1055077 h 10550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5243" h="1055077">
                  <a:moveTo>
                    <a:pt x="0" y="590844"/>
                  </a:moveTo>
                  <a:lnTo>
                    <a:pt x="1505243" y="0"/>
                  </a:lnTo>
                  <a:lnTo>
                    <a:pt x="28135" y="1055077"/>
                  </a:lnTo>
                  <a:lnTo>
                    <a:pt x="0" y="590844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5" name="任意多边形 31"/>
            <p:cNvSpPr>
              <a:spLocks noChangeArrowheads="1"/>
            </p:cNvSpPr>
            <p:nvPr/>
          </p:nvSpPr>
          <p:spPr bwMode="auto">
            <a:xfrm rot="10800000">
              <a:off x="6706144" y="564143"/>
              <a:ext cx="1462836" cy="731497"/>
            </a:xfrm>
            <a:custGeom>
              <a:avLst/>
              <a:gdLst>
                <a:gd name="T0" fmla="*/ 0 w 1463040"/>
                <a:gd name="T1" fmla="*/ 0 h 731520"/>
                <a:gd name="T2" fmla="*/ 1406770 w 1463040"/>
                <a:gd name="T3" fmla="*/ 281354 h 731520"/>
                <a:gd name="T4" fmla="*/ 1463040 w 1463040"/>
                <a:gd name="T5" fmla="*/ 731520 h 731520"/>
                <a:gd name="T6" fmla="*/ 0 w 1463040"/>
                <a:gd name="T7" fmla="*/ 0 h 7315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3040"/>
                <a:gd name="T13" fmla="*/ 0 h 731520"/>
                <a:gd name="T14" fmla="*/ 1463040 w 1463040"/>
                <a:gd name="T15" fmla="*/ 731520 h 7315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3040" h="731520">
                  <a:moveTo>
                    <a:pt x="0" y="0"/>
                  </a:moveTo>
                  <a:lnTo>
                    <a:pt x="1406770" y="281354"/>
                  </a:lnTo>
                  <a:lnTo>
                    <a:pt x="1463040" y="7315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6" name="任意多边形 32"/>
            <p:cNvSpPr>
              <a:spLocks noChangeArrowheads="1"/>
            </p:cNvSpPr>
            <p:nvPr/>
          </p:nvSpPr>
          <p:spPr bwMode="auto">
            <a:xfrm rot="10800000">
              <a:off x="6171645" y="578211"/>
              <a:ext cx="618894" cy="1012842"/>
            </a:xfrm>
            <a:custGeom>
              <a:avLst/>
              <a:gdLst>
                <a:gd name="T0" fmla="*/ 0 w 618980"/>
                <a:gd name="T1" fmla="*/ 576775 h 1012874"/>
                <a:gd name="T2" fmla="*/ 618980 w 618980"/>
                <a:gd name="T3" fmla="*/ 0 h 1012874"/>
                <a:gd name="T4" fmla="*/ 84407 w 618980"/>
                <a:gd name="T5" fmla="*/ 1012874 h 1012874"/>
                <a:gd name="T6" fmla="*/ 0 w 618980"/>
                <a:gd name="T7" fmla="*/ 576775 h 10128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8980"/>
                <a:gd name="T13" fmla="*/ 0 h 1012874"/>
                <a:gd name="T14" fmla="*/ 618980 w 618980"/>
                <a:gd name="T15" fmla="*/ 1012874 h 10128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8980" h="1012874">
                  <a:moveTo>
                    <a:pt x="0" y="576775"/>
                  </a:moveTo>
                  <a:lnTo>
                    <a:pt x="618980" y="0"/>
                  </a:lnTo>
                  <a:lnTo>
                    <a:pt x="84407" y="1012874"/>
                  </a:lnTo>
                  <a:lnTo>
                    <a:pt x="0" y="576775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7" name="任意多边形 33"/>
            <p:cNvSpPr>
              <a:spLocks noChangeArrowheads="1"/>
            </p:cNvSpPr>
            <p:nvPr/>
          </p:nvSpPr>
          <p:spPr bwMode="auto">
            <a:xfrm rot="10800000">
              <a:off x="5187044" y="339069"/>
              <a:ext cx="984601" cy="1251984"/>
            </a:xfrm>
            <a:custGeom>
              <a:avLst/>
              <a:gdLst>
                <a:gd name="T0" fmla="*/ 0 w 984738"/>
                <a:gd name="T1" fmla="*/ 0 h 1252024"/>
                <a:gd name="T2" fmla="*/ 984738 w 984738"/>
                <a:gd name="T3" fmla="*/ 745587 h 1252024"/>
                <a:gd name="T4" fmla="*/ 970670 w 984738"/>
                <a:gd name="T5" fmla="*/ 1252024 h 1252024"/>
                <a:gd name="T6" fmla="*/ 0 w 984738"/>
                <a:gd name="T7" fmla="*/ 0 h 12520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4738"/>
                <a:gd name="T13" fmla="*/ 0 h 1252024"/>
                <a:gd name="T14" fmla="*/ 984738 w 984738"/>
                <a:gd name="T15" fmla="*/ 1252024 h 12520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4738" h="1252024">
                  <a:moveTo>
                    <a:pt x="0" y="0"/>
                  </a:moveTo>
                  <a:lnTo>
                    <a:pt x="984738" y="745587"/>
                  </a:lnTo>
                  <a:lnTo>
                    <a:pt x="970670" y="1252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8" name="任意多边形 34"/>
            <p:cNvSpPr>
              <a:spLocks noChangeArrowheads="1"/>
            </p:cNvSpPr>
            <p:nvPr/>
          </p:nvSpPr>
          <p:spPr bwMode="auto">
            <a:xfrm rot="10800000">
              <a:off x="4736942" y="873623"/>
              <a:ext cx="478234" cy="492354"/>
            </a:xfrm>
            <a:custGeom>
              <a:avLst/>
              <a:gdLst>
                <a:gd name="T0" fmla="*/ 0 w 478301"/>
                <a:gd name="T1" fmla="*/ 492370 h 492370"/>
                <a:gd name="T2" fmla="*/ 0 w 478301"/>
                <a:gd name="T3" fmla="*/ 492370 h 492370"/>
                <a:gd name="T4" fmla="*/ 478301 w 478301"/>
                <a:gd name="T5" fmla="*/ 0 h 492370"/>
                <a:gd name="T6" fmla="*/ 0 60000 65536"/>
                <a:gd name="T7" fmla="*/ 0 60000 65536"/>
                <a:gd name="T8" fmla="*/ 0 60000 65536"/>
                <a:gd name="T9" fmla="*/ 0 w 478301"/>
                <a:gd name="T10" fmla="*/ 0 h 492370"/>
                <a:gd name="T11" fmla="*/ 478301 w 478301"/>
                <a:gd name="T12" fmla="*/ 492370 h 4923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8301" h="492370">
                  <a:moveTo>
                    <a:pt x="0" y="492370"/>
                  </a:moveTo>
                  <a:lnTo>
                    <a:pt x="0" y="492370"/>
                  </a:lnTo>
                  <a:lnTo>
                    <a:pt x="4783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9" name="任意多边形 35"/>
            <p:cNvSpPr>
              <a:spLocks noChangeArrowheads="1"/>
            </p:cNvSpPr>
            <p:nvPr/>
          </p:nvSpPr>
          <p:spPr bwMode="auto">
            <a:xfrm rot="10800000">
              <a:off x="4765073" y="395337"/>
              <a:ext cx="450103" cy="872169"/>
            </a:xfrm>
            <a:custGeom>
              <a:avLst/>
              <a:gdLst>
                <a:gd name="T0" fmla="*/ 0 w 450166"/>
                <a:gd name="T1" fmla="*/ 872197 h 872197"/>
                <a:gd name="T2" fmla="*/ 450166 w 450166"/>
                <a:gd name="T3" fmla="*/ 0 h 872197"/>
                <a:gd name="T4" fmla="*/ 0 60000 65536"/>
                <a:gd name="T5" fmla="*/ 0 60000 65536"/>
                <a:gd name="T6" fmla="*/ 0 w 450166"/>
                <a:gd name="T7" fmla="*/ 0 h 872197"/>
                <a:gd name="T8" fmla="*/ 450166 w 450166"/>
                <a:gd name="T9" fmla="*/ 872197 h 87219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0166" h="872197">
                  <a:moveTo>
                    <a:pt x="0" y="872197"/>
                  </a:moveTo>
                  <a:lnTo>
                    <a:pt x="4501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0" name="任意多边形 36"/>
            <p:cNvSpPr>
              <a:spLocks noChangeArrowheads="1"/>
            </p:cNvSpPr>
            <p:nvPr/>
          </p:nvSpPr>
          <p:spPr bwMode="auto">
            <a:xfrm rot="10800000">
              <a:off x="4736942" y="325000"/>
              <a:ext cx="478234" cy="956574"/>
            </a:xfrm>
            <a:custGeom>
              <a:avLst/>
              <a:gdLst>
                <a:gd name="T0" fmla="*/ 0 w 478301"/>
                <a:gd name="T1" fmla="*/ 422031 h 956604"/>
                <a:gd name="T2" fmla="*/ 478301 w 478301"/>
                <a:gd name="T3" fmla="*/ 0 h 956604"/>
                <a:gd name="T4" fmla="*/ 14067 w 478301"/>
                <a:gd name="T5" fmla="*/ 956604 h 956604"/>
                <a:gd name="T6" fmla="*/ 0 w 478301"/>
                <a:gd name="T7" fmla="*/ 422031 h 9566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8301"/>
                <a:gd name="T13" fmla="*/ 0 h 956604"/>
                <a:gd name="T14" fmla="*/ 478301 w 478301"/>
                <a:gd name="T15" fmla="*/ 956604 h 9566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8301" h="956604">
                  <a:moveTo>
                    <a:pt x="0" y="422031"/>
                  </a:moveTo>
                  <a:lnTo>
                    <a:pt x="478301" y="0"/>
                  </a:lnTo>
                  <a:lnTo>
                    <a:pt x="14067" y="956604"/>
                  </a:lnTo>
                  <a:lnTo>
                    <a:pt x="0" y="42203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1" name="任意多边形 37"/>
            <p:cNvSpPr>
              <a:spLocks noChangeArrowheads="1"/>
            </p:cNvSpPr>
            <p:nvPr/>
          </p:nvSpPr>
          <p:spPr bwMode="auto">
            <a:xfrm rot="10800000">
              <a:off x="3865420" y="395338"/>
              <a:ext cx="858009" cy="886236"/>
            </a:xfrm>
            <a:custGeom>
              <a:avLst/>
              <a:gdLst>
                <a:gd name="T0" fmla="*/ 0 w 858129"/>
                <a:gd name="T1" fmla="*/ 0 h 886264"/>
                <a:gd name="T2" fmla="*/ 858129 w 858129"/>
                <a:gd name="T3" fmla="*/ 393895 h 886264"/>
                <a:gd name="T4" fmla="*/ 675249 w 858129"/>
                <a:gd name="T5" fmla="*/ 886264 h 886264"/>
                <a:gd name="T6" fmla="*/ 0 w 858129"/>
                <a:gd name="T7" fmla="*/ 0 h 886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8129"/>
                <a:gd name="T13" fmla="*/ 0 h 886264"/>
                <a:gd name="T14" fmla="*/ 858129 w 858129"/>
                <a:gd name="T15" fmla="*/ 886264 h 886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8129" h="886264">
                  <a:moveTo>
                    <a:pt x="0" y="0"/>
                  </a:moveTo>
                  <a:lnTo>
                    <a:pt x="858129" y="393895"/>
                  </a:lnTo>
                  <a:lnTo>
                    <a:pt x="675249" y="886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2" name="任意多边形 38"/>
            <p:cNvSpPr>
              <a:spLocks noChangeArrowheads="1"/>
            </p:cNvSpPr>
            <p:nvPr/>
          </p:nvSpPr>
          <p:spPr bwMode="auto">
            <a:xfrm rot="10800000">
              <a:off x="3836734" y="381216"/>
              <a:ext cx="210987" cy="14121"/>
            </a:xfrm>
            <a:custGeom>
              <a:avLst/>
              <a:gdLst>
                <a:gd name="T0" fmla="*/ 0 w 211016"/>
                <a:gd name="T1" fmla="*/ 0 h 14121"/>
                <a:gd name="T2" fmla="*/ 0 w 211016"/>
                <a:gd name="T3" fmla="*/ 0 h 14121"/>
                <a:gd name="T4" fmla="*/ 211016 w 211016"/>
                <a:gd name="T5" fmla="*/ 14068 h 14121"/>
                <a:gd name="T6" fmla="*/ 0 60000 65536"/>
                <a:gd name="T7" fmla="*/ 0 60000 65536"/>
                <a:gd name="T8" fmla="*/ 0 60000 65536"/>
                <a:gd name="T9" fmla="*/ 0 w 211016"/>
                <a:gd name="T10" fmla="*/ 0 h 14121"/>
                <a:gd name="T11" fmla="*/ 211016 w 211016"/>
                <a:gd name="T12" fmla="*/ 14121 h 141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016" h="14121">
                  <a:moveTo>
                    <a:pt x="0" y="0"/>
                  </a:moveTo>
                  <a:lnTo>
                    <a:pt x="0" y="0"/>
                  </a:lnTo>
                  <a:cubicBezTo>
                    <a:pt x="173425" y="15766"/>
                    <a:pt x="102951" y="14068"/>
                    <a:pt x="211016" y="14068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3" name="任意多边形 39"/>
            <p:cNvSpPr>
              <a:spLocks noChangeArrowheads="1"/>
            </p:cNvSpPr>
            <p:nvPr/>
          </p:nvSpPr>
          <p:spPr bwMode="auto">
            <a:xfrm rot="10800000">
              <a:off x="2795870" y="367203"/>
              <a:ext cx="1237785" cy="928437"/>
            </a:xfrm>
            <a:custGeom>
              <a:avLst/>
              <a:gdLst>
                <a:gd name="T0" fmla="*/ 140677 w 1237957"/>
                <a:gd name="T1" fmla="*/ 407963 h 928467"/>
                <a:gd name="T2" fmla="*/ 1237957 w 1237957"/>
                <a:gd name="T3" fmla="*/ 0 h 928467"/>
                <a:gd name="T4" fmla="*/ 0 w 1237957"/>
                <a:gd name="T5" fmla="*/ 928467 h 928467"/>
                <a:gd name="T6" fmla="*/ 140677 w 1237957"/>
                <a:gd name="T7" fmla="*/ 407963 h 9284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7957"/>
                <a:gd name="T13" fmla="*/ 0 h 928467"/>
                <a:gd name="T14" fmla="*/ 1237957 w 1237957"/>
                <a:gd name="T15" fmla="*/ 928467 h 9284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7957" h="928467">
                  <a:moveTo>
                    <a:pt x="140677" y="407963"/>
                  </a:moveTo>
                  <a:lnTo>
                    <a:pt x="1237957" y="0"/>
                  </a:lnTo>
                  <a:lnTo>
                    <a:pt x="0" y="928467"/>
                  </a:lnTo>
                  <a:lnTo>
                    <a:pt x="140677" y="407963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4" name="任意多边形 40"/>
            <p:cNvSpPr>
              <a:spLocks noChangeArrowheads="1"/>
            </p:cNvSpPr>
            <p:nvPr/>
          </p:nvSpPr>
          <p:spPr bwMode="auto">
            <a:xfrm rot="10800000">
              <a:off x="-17276" y="550077"/>
              <a:ext cx="1575362" cy="2503969"/>
            </a:xfrm>
            <a:custGeom>
              <a:avLst/>
              <a:gdLst>
                <a:gd name="T0" fmla="*/ 126609 w 1575581"/>
                <a:gd name="T1" fmla="*/ 2433711 h 2504049"/>
                <a:gd name="T2" fmla="*/ 0 w 1575581"/>
                <a:gd name="T3" fmla="*/ 1871006 h 2504049"/>
                <a:gd name="T4" fmla="*/ 1575581 w 1575581"/>
                <a:gd name="T5" fmla="*/ 0 h 2504049"/>
                <a:gd name="T6" fmla="*/ 126609 w 1575581"/>
                <a:gd name="T7" fmla="*/ 2504049 h 2504049"/>
                <a:gd name="T8" fmla="*/ 126609 w 1575581"/>
                <a:gd name="T9" fmla="*/ 2433711 h 25040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5581"/>
                <a:gd name="T16" fmla="*/ 0 h 2504049"/>
                <a:gd name="T17" fmla="*/ 1575581 w 1575581"/>
                <a:gd name="T18" fmla="*/ 2504049 h 25040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5581" h="2504049">
                  <a:moveTo>
                    <a:pt x="126609" y="2433711"/>
                  </a:moveTo>
                  <a:lnTo>
                    <a:pt x="0" y="1871004"/>
                  </a:lnTo>
                  <a:lnTo>
                    <a:pt x="1575581" y="0"/>
                  </a:lnTo>
                  <a:lnTo>
                    <a:pt x="126609" y="2504049"/>
                  </a:lnTo>
                  <a:lnTo>
                    <a:pt x="126609" y="243371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5" name="任意多边形 41"/>
            <p:cNvSpPr>
              <a:spLocks noChangeArrowheads="1"/>
            </p:cNvSpPr>
            <p:nvPr/>
          </p:nvSpPr>
          <p:spPr bwMode="auto">
            <a:xfrm rot="10800000">
              <a:off x="1403362" y="564143"/>
              <a:ext cx="1378442" cy="759632"/>
            </a:xfrm>
            <a:custGeom>
              <a:avLst/>
              <a:gdLst>
                <a:gd name="T0" fmla="*/ 0 w 1378634"/>
                <a:gd name="T1" fmla="*/ 0 h 759656"/>
                <a:gd name="T2" fmla="*/ 1252025 w 1378634"/>
                <a:gd name="T3" fmla="*/ 168813 h 759656"/>
                <a:gd name="T4" fmla="*/ 1378634 w 1378634"/>
                <a:gd name="T5" fmla="*/ 759656 h 759656"/>
                <a:gd name="T6" fmla="*/ 0 w 1378634"/>
                <a:gd name="T7" fmla="*/ 0 h 7596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8634"/>
                <a:gd name="T13" fmla="*/ 0 h 759656"/>
                <a:gd name="T14" fmla="*/ 1378634 w 1378634"/>
                <a:gd name="T15" fmla="*/ 759656 h 7596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8634" h="759656">
                  <a:moveTo>
                    <a:pt x="0" y="0"/>
                  </a:moveTo>
                  <a:lnTo>
                    <a:pt x="1252025" y="168813"/>
                  </a:lnTo>
                  <a:lnTo>
                    <a:pt x="1378634" y="759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sp>
        <p:nvSpPr>
          <p:cNvPr id="66" name="矩形 42">
            <a:extLst>
              <a:ext uri="{FF2B5EF4-FFF2-40B4-BE49-F238E27FC236}">
                <a16:creationId xmlns:a16="http://schemas.microsoft.com/office/drawing/2014/main" id="{78BC16FD-2206-4146-98B3-D4D10AAC4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083" y="241077"/>
            <a:ext cx="81823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altLang="zh-CN" sz="4800" b="1" dirty="0">
                <a:solidFill>
                  <a:schemeClr val="accent4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Arial Black" panose="020B0A04020102020204" pitchFamily="34" charset="0"/>
              </a:rPr>
              <a:t>System Design</a:t>
            </a:r>
            <a:endParaRPr lang="zh-CN" altLang="en-US" sz="4800" b="1" dirty="0">
              <a:solidFill>
                <a:schemeClr val="accent4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Arial Black" panose="020B0A040201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F09B3F-2A00-E73F-DAB7-ECD0706BE3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96" t="-7078" r="-2096" b="-6195"/>
          <a:stretch/>
        </p:blipFill>
        <p:spPr bwMode="auto">
          <a:xfrm>
            <a:off x="625842" y="1736983"/>
            <a:ext cx="5334000" cy="195072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9015F4-CD32-93E2-1B03-72E617ACD0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1" t="-1620" r="-3184" b="-2024"/>
          <a:stretch/>
        </p:blipFill>
        <p:spPr bwMode="auto">
          <a:xfrm>
            <a:off x="7040185" y="633938"/>
            <a:ext cx="3646561" cy="424306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文本框 30">
            <a:extLst>
              <a:ext uri="{FF2B5EF4-FFF2-40B4-BE49-F238E27FC236}">
                <a16:creationId xmlns:a16="http://schemas.microsoft.com/office/drawing/2014/main" id="{DF384DA5-BB60-9324-2794-A92A8EB9C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88" y="3804275"/>
            <a:ext cx="4372442" cy="5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spcCol="36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Source Han Sans CN Medium" panose="020B0604020202020204" charset="-128"/>
                <a:ea typeface="Source Han Sans CN Medium" panose="020B0604020202020204" charset="-128"/>
                <a:sym typeface="微软雅黑" panose="020B0503020204020204" pitchFamily="34" charset="-122"/>
              </a:rPr>
              <a:t>1. Block Diagram</a:t>
            </a:r>
          </a:p>
        </p:txBody>
      </p:sp>
      <p:sp>
        <p:nvSpPr>
          <p:cNvPr id="5" name="文本框 30">
            <a:extLst>
              <a:ext uri="{FF2B5EF4-FFF2-40B4-BE49-F238E27FC236}">
                <a16:creationId xmlns:a16="http://schemas.microsoft.com/office/drawing/2014/main" id="{D0A9B3E2-49D6-61B1-C177-AF87F7D43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649" y="4935064"/>
            <a:ext cx="5144809" cy="5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spcCol="36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Source Han Sans CN Medium" panose="020B0604020202020204" charset="-128"/>
                <a:ea typeface="Source Han Sans CN Medium" panose="020B0604020202020204" charset="-128"/>
                <a:sym typeface="微软雅黑" panose="020B0503020204020204" pitchFamily="34" charset="-122"/>
              </a:rPr>
              <a:t>2. System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968316736"/>
      </p:ext>
    </p:extLst>
  </p:cSld>
  <p:clrMapOvr>
    <a:masterClrMapping/>
  </p:clrMapOvr>
  <p:transition spd="slow" advTm="300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任意多边形 26"/>
          <p:cNvSpPr>
            <a:spLocks noChangeArrowheads="1"/>
          </p:cNvSpPr>
          <p:nvPr/>
        </p:nvSpPr>
        <p:spPr bwMode="auto">
          <a:xfrm>
            <a:off x="-12700" y="0"/>
            <a:ext cx="2897188" cy="14288"/>
          </a:xfrm>
          <a:custGeom>
            <a:avLst/>
            <a:gdLst>
              <a:gd name="T0" fmla="*/ 0 w 2897945"/>
              <a:gd name="T1" fmla="*/ 0 h 14068"/>
              <a:gd name="T2" fmla="*/ 2894919 w 2897945"/>
              <a:gd name="T3" fmla="*/ 14968 h 14068"/>
              <a:gd name="T4" fmla="*/ 0 60000 65536"/>
              <a:gd name="T5" fmla="*/ 0 60000 65536"/>
              <a:gd name="T6" fmla="*/ 0 w 2897945"/>
              <a:gd name="T7" fmla="*/ 0 h 14068"/>
              <a:gd name="T8" fmla="*/ 2897945 w 2897945"/>
              <a:gd name="T9" fmla="*/ 14068 h 140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97945" h="14068">
                <a:moveTo>
                  <a:pt x="0" y="0"/>
                </a:moveTo>
                <a:lnTo>
                  <a:pt x="2897945" y="1406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8452" name="任意多边形 11"/>
          <p:cNvSpPr>
            <a:spLocks noChangeArrowheads="1"/>
          </p:cNvSpPr>
          <p:nvPr/>
        </p:nvSpPr>
        <p:spPr bwMode="auto">
          <a:xfrm>
            <a:off x="3855462" y="3651250"/>
            <a:ext cx="2025800" cy="2630584"/>
          </a:xfrm>
          <a:custGeom>
            <a:avLst/>
            <a:gdLst>
              <a:gd name="T0" fmla="*/ 281354 w 2025748"/>
              <a:gd name="T1" fmla="*/ 1927276 h 2630659"/>
              <a:gd name="T2" fmla="*/ 1702191 w 2025748"/>
              <a:gd name="T3" fmla="*/ 2152357 h 2630659"/>
              <a:gd name="T4" fmla="*/ 1730327 w 2025748"/>
              <a:gd name="T5" fmla="*/ 2630659 h 2630659"/>
              <a:gd name="T6" fmla="*/ 295422 w 2025748"/>
              <a:gd name="T7" fmla="*/ 1941344 h 2630659"/>
              <a:gd name="T8" fmla="*/ 450167 w 2025748"/>
              <a:gd name="T9" fmla="*/ 1969479 h 2630659"/>
              <a:gd name="T10" fmla="*/ 0 w 2025748"/>
              <a:gd name="T11" fmla="*/ 548640 h 2630659"/>
              <a:gd name="T12" fmla="*/ 2011680 w 2025748"/>
              <a:gd name="T13" fmla="*/ 0 h 2630659"/>
              <a:gd name="T14" fmla="*/ 2025748 w 2025748"/>
              <a:gd name="T15" fmla="*/ 70339 h 26306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25748"/>
              <a:gd name="T25" fmla="*/ 0 h 2630659"/>
              <a:gd name="T26" fmla="*/ 2025748 w 2025748"/>
              <a:gd name="T27" fmla="*/ 2630659 h 26306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25748" h="2630659">
                <a:moveTo>
                  <a:pt x="281354" y="1927274"/>
                </a:moveTo>
                <a:lnTo>
                  <a:pt x="1702191" y="2152357"/>
                </a:lnTo>
                <a:lnTo>
                  <a:pt x="1730327" y="2630659"/>
                </a:lnTo>
                <a:lnTo>
                  <a:pt x="295422" y="1941342"/>
                </a:lnTo>
                <a:cubicBezTo>
                  <a:pt x="432452" y="1956568"/>
                  <a:pt x="384051" y="1936421"/>
                  <a:pt x="450167" y="1969477"/>
                </a:cubicBezTo>
                <a:lnTo>
                  <a:pt x="0" y="548640"/>
                </a:lnTo>
                <a:lnTo>
                  <a:pt x="2011680" y="0"/>
                </a:lnTo>
                <a:lnTo>
                  <a:pt x="2025748" y="7033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grpSp>
        <p:nvGrpSpPr>
          <p:cNvPr id="31" name="组合 30"/>
          <p:cNvGrpSpPr/>
          <p:nvPr/>
        </p:nvGrpSpPr>
        <p:grpSpPr>
          <a:xfrm flipV="1">
            <a:off x="-31750" y="3814308"/>
            <a:ext cx="12209462" cy="3108021"/>
            <a:chOff x="-31750" y="-53975"/>
            <a:chExt cx="12209462" cy="3108021"/>
          </a:xfrm>
        </p:grpSpPr>
        <p:sp>
          <p:nvSpPr>
            <p:cNvPr id="32" name="任意多边形 26"/>
            <p:cNvSpPr>
              <a:spLocks noChangeArrowheads="1"/>
            </p:cNvSpPr>
            <p:nvPr/>
          </p:nvSpPr>
          <p:spPr bwMode="auto">
            <a:xfrm>
              <a:off x="-26654" y="-30152"/>
              <a:ext cx="2897541" cy="14068"/>
            </a:xfrm>
            <a:custGeom>
              <a:avLst/>
              <a:gdLst>
                <a:gd name="T0" fmla="*/ 0 w 2897945"/>
                <a:gd name="T1" fmla="*/ 0 h 14068"/>
                <a:gd name="T2" fmla="*/ 2897945 w 2897945"/>
                <a:gd name="T3" fmla="*/ 14068 h 14068"/>
                <a:gd name="T4" fmla="*/ 0 60000 65536"/>
                <a:gd name="T5" fmla="*/ 0 60000 65536"/>
                <a:gd name="T6" fmla="*/ 0 w 2897945"/>
                <a:gd name="T7" fmla="*/ 0 h 14068"/>
                <a:gd name="T8" fmla="*/ 2897945 w 2897945"/>
                <a:gd name="T9" fmla="*/ 14068 h 140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97945" h="14068">
                  <a:moveTo>
                    <a:pt x="0" y="0"/>
                  </a:moveTo>
                  <a:lnTo>
                    <a:pt x="2897945" y="140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3" name="任意多边形 12"/>
            <p:cNvSpPr>
              <a:spLocks noChangeArrowheads="1"/>
            </p:cNvSpPr>
            <p:nvPr/>
          </p:nvSpPr>
          <p:spPr bwMode="auto">
            <a:xfrm rot="5400000">
              <a:off x="10225953" y="609932"/>
              <a:ext cx="2581340" cy="1322179"/>
            </a:xfrm>
            <a:custGeom>
              <a:avLst/>
              <a:gdLst>
                <a:gd name="T0" fmla="*/ 0 w 1800665"/>
                <a:gd name="T1" fmla="*/ 0 h 3108120"/>
                <a:gd name="T2" fmla="*/ 7605663 w 1800665"/>
                <a:gd name="T3" fmla="*/ 0 h 3108120"/>
                <a:gd name="T4" fmla="*/ 64743 w 1800665"/>
                <a:gd name="T5" fmla="*/ 101838 h 3108120"/>
                <a:gd name="T6" fmla="*/ 0 w 1800665"/>
                <a:gd name="T7" fmla="*/ 0 h 3108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0665"/>
                <a:gd name="T13" fmla="*/ 0 h 3108120"/>
                <a:gd name="T14" fmla="*/ 1800665 w 1800665"/>
                <a:gd name="T15" fmla="*/ 3108120 h 3108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0665" h="3108120">
                  <a:moveTo>
                    <a:pt x="0" y="0"/>
                  </a:moveTo>
                  <a:lnTo>
                    <a:pt x="1800665" y="0"/>
                  </a:lnTo>
                  <a:lnTo>
                    <a:pt x="15328" y="3108120"/>
                  </a:lnTo>
                  <a:cubicBezTo>
                    <a:pt x="10219" y="2072080"/>
                    <a:pt x="5109" y="103604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43999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4" name="任意多边形 13"/>
            <p:cNvSpPr>
              <a:spLocks noChangeArrowheads="1"/>
            </p:cNvSpPr>
            <p:nvPr/>
          </p:nvSpPr>
          <p:spPr bwMode="auto">
            <a:xfrm rot="16200000">
              <a:off x="9947640" y="-673049"/>
              <a:ext cx="1019876" cy="2326679"/>
            </a:xfrm>
            <a:custGeom>
              <a:avLst/>
              <a:gdLst>
                <a:gd name="T0" fmla="*/ 165204 w 1871003"/>
                <a:gd name="T1" fmla="*/ 0 h 4276578"/>
                <a:gd name="T2" fmla="*/ 0 w 1871003"/>
                <a:gd name="T3" fmla="*/ 224438 h 4276578"/>
                <a:gd name="T4" fmla="*/ 163962 w 1871003"/>
                <a:gd name="T5" fmla="*/ 374886 h 4276578"/>
                <a:gd name="T6" fmla="*/ 165204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5" name="任意多边形 14"/>
            <p:cNvSpPr>
              <a:spLocks noChangeArrowheads="1"/>
            </p:cNvSpPr>
            <p:nvPr/>
          </p:nvSpPr>
          <p:spPr bwMode="auto">
            <a:xfrm rot="16200000">
              <a:off x="7067579" y="-1590740"/>
              <a:ext cx="1315287" cy="4457467"/>
            </a:xfrm>
            <a:custGeom>
              <a:avLst/>
              <a:gdLst>
                <a:gd name="T0" fmla="*/ 456998 w 1871003"/>
                <a:gd name="T1" fmla="*/ 0 h 4276578"/>
                <a:gd name="T2" fmla="*/ 0 w 1871003"/>
                <a:gd name="T3" fmla="*/ 3023454 h 4276578"/>
                <a:gd name="T4" fmla="*/ 453561 w 1871003"/>
                <a:gd name="T5" fmla="*/ 5050162 h 4276578"/>
                <a:gd name="T6" fmla="*/ 456998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6" name="任意多边形 15"/>
            <p:cNvSpPr>
              <a:spLocks noChangeArrowheads="1"/>
            </p:cNvSpPr>
            <p:nvPr/>
          </p:nvSpPr>
          <p:spPr bwMode="auto">
            <a:xfrm rot="16200000">
              <a:off x="5135173" y="-273662"/>
              <a:ext cx="1649338" cy="2136359"/>
            </a:xfrm>
            <a:custGeom>
              <a:avLst/>
              <a:gdLst>
                <a:gd name="T0" fmla="*/ 1129978 w 1871003"/>
                <a:gd name="T1" fmla="*/ 0 h 4276578"/>
                <a:gd name="T2" fmla="*/ 0 w 1871003"/>
                <a:gd name="T3" fmla="*/ 159532 h 4276578"/>
                <a:gd name="T4" fmla="*/ 1121481 w 1871003"/>
                <a:gd name="T5" fmla="*/ 266471 h 4276578"/>
                <a:gd name="T6" fmla="*/ 1129978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7" name="任意多边形 19"/>
            <p:cNvSpPr>
              <a:spLocks noChangeArrowheads="1"/>
            </p:cNvSpPr>
            <p:nvPr/>
          </p:nvSpPr>
          <p:spPr bwMode="auto">
            <a:xfrm rot="16200000">
              <a:off x="3909562" y="-176871"/>
              <a:ext cx="1315283" cy="1629731"/>
            </a:xfrm>
            <a:custGeom>
              <a:avLst/>
              <a:gdLst>
                <a:gd name="T0" fmla="*/ 456992 w 1871003"/>
                <a:gd name="T1" fmla="*/ 0 h 4276578"/>
                <a:gd name="T2" fmla="*/ 0 w 1871003"/>
                <a:gd name="T3" fmla="*/ 54028 h 4276578"/>
                <a:gd name="T4" fmla="*/ 453557 w 1871003"/>
                <a:gd name="T5" fmla="*/ 90244 h 4276578"/>
                <a:gd name="T6" fmla="*/ 456992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8" name="任意多边形 21"/>
            <p:cNvSpPr>
              <a:spLocks noChangeArrowheads="1"/>
            </p:cNvSpPr>
            <p:nvPr/>
          </p:nvSpPr>
          <p:spPr bwMode="auto">
            <a:xfrm rot="16200000">
              <a:off x="1703285" y="-1595993"/>
              <a:ext cx="1325789" cy="4457468"/>
            </a:xfrm>
            <a:custGeom>
              <a:avLst/>
              <a:gdLst>
                <a:gd name="T0" fmla="*/ 471769 w 1871003"/>
                <a:gd name="T1" fmla="*/ 0 h 4276578"/>
                <a:gd name="T2" fmla="*/ 0 w 1871003"/>
                <a:gd name="T3" fmla="*/ 3023457 h 4276578"/>
                <a:gd name="T4" fmla="*/ 468222 w 1871003"/>
                <a:gd name="T5" fmla="*/ 5050172 h 4276578"/>
                <a:gd name="T6" fmla="*/ 471769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9" name="任意多边形 25"/>
            <p:cNvSpPr>
              <a:spLocks noChangeArrowheads="1"/>
            </p:cNvSpPr>
            <p:nvPr/>
          </p:nvSpPr>
          <p:spPr bwMode="auto">
            <a:xfrm>
              <a:off x="-31750" y="-53975"/>
              <a:ext cx="1800414" cy="3108021"/>
            </a:xfrm>
            <a:custGeom>
              <a:avLst/>
              <a:gdLst>
                <a:gd name="T0" fmla="*/ 0 w 1800665"/>
                <a:gd name="T1" fmla="*/ 0 h 3108120"/>
                <a:gd name="T2" fmla="*/ 1800665 w 1800665"/>
                <a:gd name="T3" fmla="*/ 0 h 3108120"/>
                <a:gd name="T4" fmla="*/ 15328 w 1800665"/>
                <a:gd name="T5" fmla="*/ 3108120 h 3108120"/>
                <a:gd name="T6" fmla="*/ 0 w 1800665"/>
                <a:gd name="T7" fmla="*/ 0 h 3108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0665"/>
                <a:gd name="T13" fmla="*/ 0 h 3108120"/>
                <a:gd name="T14" fmla="*/ 1800665 w 1800665"/>
                <a:gd name="T15" fmla="*/ 3108120 h 3108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0665" h="3108120">
                  <a:moveTo>
                    <a:pt x="0" y="0"/>
                  </a:moveTo>
                  <a:lnTo>
                    <a:pt x="1800665" y="0"/>
                  </a:lnTo>
                  <a:lnTo>
                    <a:pt x="15328" y="3108120"/>
                  </a:lnTo>
                  <a:cubicBezTo>
                    <a:pt x="10219" y="2072080"/>
                    <a:pt x="5109" y="103604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43999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0" name="任意多边形 1"/>
            <p:cNvSpPr>
              <a:spLocks noChangeArrowheads="1"/>
            </p:cNvSpPr>
            <p:nvPr/>
          </p:nvSpPr>
          <p:spPr bwMode="auto">
            <a:xfrm rot="10800000">
              <a:off x="11108718" y="493808"/>
              <a:ext cx="1054930" cy="2053818"/>
            </a:xfrm>
            <a:custGeom>
              <a:avLst/>
              <a:gdLst>
                <a:gd name="T0" fmla="*/ 0 w 1055077"/>
                <a:gd name="T1" fmla="*/ 0 h 2053883"/>
                <a:gd name="T2" fmla="*/ 1041009 w 1055077"/>
                <a:gd name="T3" fmla="*/ 2053883 h 2053883"/>
                <a:gd name="T4" fmla="*/ 1055077 w 1055077"/>
                <a:gd name="T5" fmla="*/ 1392702 h 2053883"/>
                <a:gd name="T6" fmla="*/ 0 w 1055077"/>
                <a:gd name="T7" fmla="*/ 0 h 20538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5077"/>
                <a:gd name="T13" fmla="*/ 0 h 2053883"/>
                <a:gd name="T14" fmla="*/ 1055077 w 1055077"/>
                <a:gd name="T15" fmla="*/ 2053883 h 20538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5077" h="2053883">
                  <a:moveTo>
                    <a:pt x="0" y="0"/>
                  </a:moveTo>
                  <a:lnTo>
                    <a:pt x="1041009" y="2053883"/>
                  </a:lnTo>
                  <a:lnTo>
                    <a:pt x="1055077" y="1392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1" name="任意多边形 6"/>
            <p:cNvSpPr>
              <a:spLocks noChangeArrowheads="1"/>
            </p:cNvSpPr>
            <p:nvPr/>
          </p:nvSpPr>
          <p:spPr bwMode="auto">
            <a:xfrm rot="10800000">
              <a:off x="10658615" y="507874"/>
              <a:ext cx="464169" cy="1026909"/>
            </a:xfrm>
            <a:custGeom>
              <a:avLst/>
              <a:gdLst>
                <a:gd name="T0" fmla="*/ 436098 w 464234"/>
                <a:gd name="T1" fmla="*/ 534572 h 1026942"/>
                <a:gd name="T2" fmla="*/ 0 w 464234"/>
                <a:gd name="T3" fmla="*/ 1026942 h 1026942"/>
                <a:gd name="T4" fmla="*/ 42203 w 464234"/>
                <a:gd name="T5" fmla="*/ 422031 h 1026942"/>
                <a:gd name="T6" fmla="*/ 464234 w 464234"/>
                <a:gd name="T7" fmla="*/ 0 h 10269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4234"/>
                <a:gd name="T13" fmla="*/ 0 h 1026942"/>
                <a:gd name="T14" fmla="*/ 464234 w 464234"/>
                <a:gd name="T15" fmla="*/ 1026942 h 10269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4234" h="1026942">
                  <a:moveTo>
                    <a:pt x="436098" y="534572"/>
                  </a:moveTo>
                  <a:lnTo>
                    <a:pt x="0" y="1026942"/>
                  </a:lnTo>
                  <a:lnTo>
                    <a:pt x="42203" y="422031"/>
                  </a:lnTo>
                  <a:lnTo>
                    <a:pt x="4642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2" name="任意多边形 7"/>
            <p:cNvSpPr>
              <a:spLocks noChangeArrowheads="1"/>
            </p:cNvSpPr>
            <p:nvPr/>
          </p:nvSpPr>
          <p:spPr bwMode="auto">
            <a:xfrm rot="10800000">
              <a:off x="10686747" y="507874"/>
              <a:ext cx="436037" cy="661161"/>
            </a:xfrm>
            <a:custGeom>
              <a:avLst/>
              <a:gdLst>
                <a:gd name="T0" fmla="*/ 14068 w 436098"/>
                <a:gd name="T1" fmla="*/ 14068 h 661182"/>
                <a:gd name="T2" fmla="*/ 0 w 436098"/>
                <a:gd name="T3" fmla="*/ 661182 h 661182"/>
                <a:gd name="T4" fmla="*/ 436098 w 436098"/>
                <a:gd name="T5" fmla="*/ 211015 h 661182"/>
                <a:gd name="T6" fmla="*/ 337625 w 436098"/>
                <a:gd name="T7" fmla="*/ 0 h 6611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6098"/>
                <a:gd name="T13" fmla="*/ 0 h 661182"/>
                <a:gd name="T14" fmla="*/ 436098 w 436098"/>
                <a:gd name="T15" fmla="*/ 661182 h 6611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6098" h="661182">
                  <a:moveTo>
                    <a:pt x="14068" y="14068"/>
                  </a:moveTo>
                  <a:lnTo>
                    <a:pt x="0" y="661182"/>
                  </a:lnTo>
                  <a:lnTo>
                    <a:pt x="436098" y="211015"/>
                  </a:lnTo>
                  <a:lnTo>
                    <a:pt x="3376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3" name="任意多边形 8"/>
            <p:cNvSpPr>
              <a:spLocks noChangeArrowheads="1"/>
            </p:cNvSpPr>
            <p:nvPr/>
          </p:nvSpPr>
          <p:spPr bwMode="auto">
            <a:xfrm rot="10800000">
              <a:off x="10644549" y="493807"/>
              <a:ext cx="478235" cy="647093"/>
            </a:xfrm>
            <a:custGeom>
              <a:avLst/>
              <a:gdLst>
                <a:gd name="T0" fmla="*/ 28135 w 478302"/>
                <a:gd name="T1" fmla="*/ 0 h 647114"/>
                <a:gd name="T2" fmla="*/ 0 w 478302"/>
                <a:gd name="T3" fmla="*/ 647114 h 647114"/>
                <a:gd name="T4" fmla="*/ 478302 w 478302"/>
                <a:gd name="T5" fmla="*/ 112541 h 647114"/>
                <a:gd name="T6" fmla="*/ 28135 w 478302"/>
                <a:gd name="T7" fmla="*/ 0 h 6471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8302"/>
                <a:gd name="T13" fmla="*/ 0 h 647114"/>
                <a:gd name="T14" fmla="*/ 478302 w 478302"/>
                <a:gd name="T15" fmla="*/ 647114 h 6471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8302" h="647114">
                  <a:moveTo>
                    <a:pt x="28135" y="0"/>
                  </a:moveTo>
                  <a:lnTo>
                    <a:pt x="0" y="647114"/>
                  </a:lnTo>
                  <a:lnTo>
                    <a:pt x="478302" y="112541"/>
                  </a:lnTo>
                  <a:lnTo>
                    <a:pt x="28135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4" name="任意多边形 9"/>
            <p:cNvSpPr>
              <a:spLocks noChangeArrowheads="1"/>
            </p:cNvSpPr>
            <p:nvPr/>
          </p:nvSpPr>
          <p:spPr bwMode="auto">
            <a:xfrm rot="10800000">
              <a:off x="9617751" y="212463"/>
              <a:ext cx="1068996" cy="787766"/>
            </a:xfrm>
            <a:custGeom>
              <a:avLst/>
              <a:gdLst>
                <a:gd name="T0" fmla="*/ 0 w 1069145"/>
                <a:gd name="T1" fmla="*/ 0 h 787791"/>
                <a:gd name="T2" fmla="*/ 1055077 w 1069145"/>
                <a:gd name="T3" fmla="*/ 295422 h 787791"/>
                <a:gd name="T4" fmla="*/ 1069145 w 1069145"/>
                <a:gd name="T5" fmla="*/ 787791 h 787791"/>
                <a:gd name="T6" fmla="*/ 0 w 1069145"/>
                <a:gd name="T7" fmla="*/ 0 h 7877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9145"/>
                <a:gd name="T13" fmla="*/ 0 h 787791"/>
                <a:gd name="T14" fmla="*/ 1069145 w 1069145"/>
                <a:gd name="T15" fmla="*/ 787791 h 7877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9145" h="787791">
                  <a:moveTo>
                    <a:pt x="0" y="0"/>
                  </a:moveTo>
                  <a:lnTo>
                    <a:pt x="1055077" y="295422"/>
                  </a:lnTo>
                  <a:lnTo>
                    <a:pt x="1069145" y="7877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5" name="任意多边形 10"/>
            <p:cNvSpPr>
              <a:spLocks noChangeArrowheads="1"/>
            </p:cNvSpPr>
            <p:nvPr/>
          </p:nvSpPr>
          <p:spPr bwMode="auto">
            <a:xfrm rot="10800000">
              <a:off x="8154914" y="226530"/>
              <a:ext cx="1505033" cy="1055043"/>
            </a:xfrm>
            <a:custGeom>
              <a:avLst/>
              <a:gdLst>
                <a:gd name="T0" fmla="*/ 0 w 1505243"/>
                <a:gd name="T1" fmla="*/ 590844 h 1055077"/>
                <a:gd name="T2" fmla="*/ 1505243 w 1505243"/>
                <a:gd name="T3" fmla="*/ 0 h 1055077"/>
                <a:gd name="T4" fmla="*/ 28135 w 1505243"/>
                <a:gd name="T5" fmla="*/ 1055077 h 1055077"/>
                <a:gd name="T6" fmla="*/ 0 w 1505243"/>
                <a:gd name="T7" fmla="*/ 590844 h 10550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5243"/>
                <a:gd name="T13" fmla="*/ 0 h 1055077"/>
                <a:gd name="T14" fmla="*/ 1505243 w 1505243"/>
                <a:gd name="T15" fmla="*/ 1055077 h 10550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5243" h="1055077">
                  <a:moveTo>
                    <a:pt x="0" y="590844"/>
                  </a:moveTo>
                  <a:lnTo>
                    <a:pt x="1505243" y="0"/>
                  </a:lnTo>
                  <a:lnTo>
                    <a:pt x="28135" y="1055077"/>
                  </a:lnTo>
                  <a:lnTo>
                    <a:pt x="0" y="590844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6" name="任意多边形 31"/>
            <p:cNvSpPr>
              <a:spLocks noChangeArrowheads="1"/>
            </p:cNvSpPr>
            <p:nvPr/>
          </p:nvSpPr>
          <p:spPr bwMode="auto">
            <a:xfrm rot="10800000">
              <a:off x="6706144" y="564143"/>
              <a:ext cx="1462836" cy="731497"/>
            </a:xfrm>
            <a:custGeom>
              <a:avLst/>
              <a:gdLst>
                <a:gd name="T0" fmla="*/ 0 w 1463040"/>
                <a:gd name="T1" fmla="*/ 0 h 731520"/>
                <a:gd name="T2" fmla="*/ 1406770 w 1463040"/>
                <a:gd name="T3" fmla="*/ 281354 h 731520"/>
                <a:gd name="T4" fmla="*/ 1463040 w 1463040"/>
                <a:gd name="T5" fmla="*/ 731520 h 731520"/>
                <a:gd name="T6" fmla="*/ 0 w 1463040"/>
                <a:gd name="T7" fmla="*/ 0 h 7315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3040"/>
                <a:gd name="T13" fmla="*/ 0 h 731520"/>
                <a:gd name="T14" fmla="*/ 1463040 w 1463040"/>
                <a:gd name="T15" fmla="*/ 731520 h 7315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3040" h="731520">
                  <a:moveTo>
                    <a:pt x="0" y="0"/>
                  </a:moveTo>
                  <a:lnTo>
                    <a:pt x="1406770" y="281354"/>
                  </a:lnTo>
                  <a:lnTo>
                    <a:pt x="1463040" y="7315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7" name="任意多边形 32"/>
            <p:cNvSpPr>
              <a:spLocks noChangeArrowheads="1"/>
            </p:cNvSpPr>
            <p:nvPr/>
          </p:nvSpPr>
          <p:spPr bwMode="auto">
            <a:xfrm rot="10800000">
              <a:off x="6171645" y="578211"/>
              <a:ext cx="618894" cy="1012842"/>
            </a:xfrm>
            <a:custGeom>
              <a:avLst/>
              <a:gdLst>
                <a:gd name="T0" fmla="*/ 0 w 618980"/>
                <a:gd name="T1" fmla="*/ 576775 h 1012874"/>
                <a:gd name="T2" fmla="*/ 618980 w 618980"/>
                <a:gd name="T3" fmla="*/ 0 h 1012874"/>
                <a:gd name="T4" fmla="*/ 84407 w 618980"/>
                <a:gd name="T5" fmla="*/ 1012874 h 1012874"/>
                <a:gd name="T6" fmla="*/ 0 w 618980"/>
                <a:gd name="T7" fmla="*/ 576775 h 10128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8980"/>
                <a:gd name="T13" fmla="*/ 0 h 1012874"/>
                <a:gd name="T14" fmla="*/ 618980 w 618980"/>
                <a:gd name="T15" fmla="*/ 1012874 h 10128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8980" h="1012874">
                  <a:moveTo>
                    <a:pt x="0" y="576775"/>
                  </a:moveTo>
                  <a:lnTo>
                    <a:pt x="618980" y="0"/>
                  </a:lnTo>
                  <a:lnTo>
                    <a:pt x="84407" y="1012874"/>
                  </a:lnTo>
                  <a:lnTo>
                    <a:pt x="0" y="576775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8" name="任意多边形 33"/>
            <p:cNvSpPr>
              <a:spLocks noChangeArrowheads="1"/>
            </p:cNvSpPr>
            <p:nvPr/>
          </p:nvSpPr>
          <p:spPr bwMode="auto">
            <a:xfrm rot="10800000">
              <a:off x="5187044" y="339069"/>
              <a:ext cx="984601" cy="1251984"/>
            </a:xfrm>
            <a:custGeom>
              <a:avLst/>
              <a:gdLst>
                <a:gd name="T0" fmla="*/ 0 w 984738"/>
                <a:gd name="T1" fmla="*/ 0 h 1252024"/>
                <a:gd name="T2" fmla="*/ 984738 w 984738"/>
                <a:gd name="T3" fmla="*/ 745587 h 1252024"/>
                <a:gd name="T4" fmla="*/ 970670 w 984738"/>
                <a:gd name="T5" fmla="*/ 1252024 h 1252024"/>
                <a:gd name="T6" fmla="*/ 0 w 984738"/>
                <a:gd name="T7" fmla="*/ 0 h 12520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4738"/>
                <a:gd name="T13" fmla="*/ 0 h 1252024"/>
                <a:gd name="T14" fmla="*/ 984738 w 984738"/>
                <a:gd name="T15" fmla="*/ 1252024 h 12520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4738" h="1252024">
                  <a:moveTo>
                    <a:pt x="0" y="0"/>
                  </a:moveTo>
                  <a:lnTo>
                    <a:pt x="984738" y="745587"/>
                  </a:lnTo>
                  <a:lnTo>
                    <a:pt x="970670" y="1252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9" name="任意多边形 34"/>
            <p:cNvSpPr>
              <a:spLocks noChangeArrowheads="1"/>
            </p:cNvSpPr>
            <p:nvPr/>
          </p:nvSpPr>
          <p:spPr bwMode="auto">
            <a:xfrm rot="10800000">
              <a:off x="4736942" y="873623"/>
              <a:ext cx="478234" cy="492354"/>
            </a:xfrm>
            <a:custGeom>
              <a:avLst/>
              <a:gdLst>
                <a:gd name="T0" fmla="*/ 0 w 478301"/>
                <a:gd name="T1" fmla="*/ 492370 h 492370"/>
                <a:gd name="T2" fmla="*/ 0 w 478301"/>
                <a:gd name="T3" fmla="*/ 492370 h 492370"/>
                <a:gd name="T4" fmla="*/ 478301 w 478301"/>
                <a:gd name="T5" fmla="*/ 0 h 492370"/>
                <a:gd name="T6" fmla="*/ 0 60000 65536"/>
                <a:gd name="T7" fmla="*/ 0 60000 65536"/>
                <a:gd name="T8" fmla="*/ 0 60000 65536"/>
                <a:gd name="T9" fmla="*/ 0 w 478301"/>
                <a:gd name="T10" fmla="*/ 0 h 492370"/>
                <a:gd name="T11" fmla="*/ 478301 w 478301"/>
                <a:gd name="T12" fmla="*/ 492370 h 4923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8301" h="492370">
                  <a:moveTo>
                    <a:pt x="0" y="492370"/>
                  </a:moveTo>
                  <a:lnTo>
                    <a:pt x="0" y="492370"/>
                  </a:lnTo>
                  <a:lnTo>
                    <a:pt x="4783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0" name="任意多边形 35"/>
            <p:cNvSpPr>
              <a:spLocks noChangeArrowheads="1"/>
            </p:cNvSpPr>
            <p:nvPr/>
          </p:nvSpPr>
          <p:spPr bwMode="auto">
            <a:xfrm rot="10800000">
              <a:off x="4765073" y="395337"/>
              <a:ext cx="450103" cy="872169"/>
            </a:xfrm>
            <a:custGeom>
              <a:avLst/>
              <a:gdLst>
                <a:gd name="T0" fmla="*/ 0 w 450166"/>
                <a:gd name="T1" fmla="*/ 872197 h 872197"/>
                <a:gd name="T2" fmla="*/ 450166 w 450166"/>
                <a:gd name="T3" fmla="*/ 0 h 872197"/>
                <a:gd name="T4" fmla="*/ 0 60000 65536"/>
                <a:gd name="T5" fmla="*/ 0 60000 65536"/>
                <a:gd name="T6" fmla="*/ 0 w 450166"/>
                <a:gd name="T7" fmla="*/ 0 h 872197"/>
                <a:gd name="T8" fmla="*/ 450166 w 450166"/>
                <a:gd name="T9" fmla="*/ 872197 h 87219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0166" h="872197">
                  <a:moveTo>
                    <a:pt x="0" y="872197"/>
                  </a:moveTo>
                  <a:lnTo>
                    <a:pt x="4501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1" name="任意多边形 36"/>
            <p:cNvSpPr>
              <a:spLocks noChangeArrowheads="1"/>
            </p:cNvSpPr>
            <p:nvPr/>
          </p:nvSpPr>
          <p:spPr bwMode="auto">
            <a:xfrm rot="10800000">
              <a:off x="4736942" y="325000"/>
              <a:ext cx="478234" cy="956574"/>
            </a:xfrm>
            <a:custGeom>
              <a:avLst/>
              <a:gdLst>
                <a:gd name="T0" fmla="*/ 0 w 478301"/>
                <a:gd name="T1" fmla="*/ 422031 h 956604"/>
                <a:gd name="T2" fmla="*/ 478301 w 478301"/>
                <a:gd name="T3" fmla="*/ 0 h 956604"/>
                <a:gd name="T4" fmla="*/ 14067 w 478301"/>
                <a:gd name="T5" fmla="*/ 956604 h 956604"/>
                <a:gd name="T6" fmla="*/ 0 w 478301"/>
                <a:gd name="T7" fmla="*/ 422031 h 9566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8301"/>
                <a:gd name="T13" fmla="*/ 0 h 956604"/>
                <a:gd name="T14" fmla="*/ 478301 w 478301"/>
                <a:gd name="T15" fmla="*/ 956604 h 9566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8301" h="956604">
                  <a:moveTo>
                    <a:pt x="0" y="422031"/>
                  </a:moveTo>
                  <a:lnTo>
                    <a:pt x="478301" y="0"/>
                  </a:lnTo>
                  <a:lnTo>
                    <a:pt x="14067" y="956604"/>
                  </a:lnTo>
                  <a:lnTo>
                    <a:pt x="0" y="42203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2" name="任意多边形 37"/>
            <p:cNvSpPr>
              <a:spLocks noChangeArrowheads="1"/>
            </p:cNvSpPr>
            <p:nvPr/>
          </p:nvSpPr>
          <p:spPr bwMode="auto">
            <a:xfrm rot="10800000">
              <a:off x="3865420" y="395338"/>
              <a:ext cx="858009" cy="886236"/>
            </a:xfrm>
            <a:custGeom>
              <a:avLst/>
              <a:gdLst>
                <a:gd name="T0" fmla="*/ 0 w 858129"/>
                <a:gd name="T1" fmla="*/ 0 h 886264"/>
                <a:gd name="T2" fmla="*/ 858129 w 858129"/>
                <a:gd name="T3" fmla="*/ 393895 h 886264"/>
                <a:gd name="T4" fmla="*/ 675249 w 858129"/>
                <a:gd name="T5" fmla="*/ 886264 h 886264"/>
                <a:gd name="T6" fmla="*/ 0 w 858129"/>
                <a:gd name="T7" fmla="*/ 0 h 886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8129"/>
                <a:gd name="T13" fmla="*/ 0 h 886264"/>
                <a:gd name="T14" fmla="*/ 858129 w 858129"/>
                <a:gd name="T15" fmla="*/ 886264 h 886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8129" h="886264">
                  <a:moveTo>
                    <a:pt x="0" y="0"/>
                  </a:moveTo>
                  <a:lnTo>
                    <a:pt x="858129" y="393895"/>
                  </a:lnTo>
                  <a:lnTo>
                    <a:pt x="675249" y="886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3" name="任意多边形 38"/>
            <p:cNvSpPr>
              <a:spLocks noChangeArrowheads="1"/>
            </p:cNvSpPr>
            <p:nvPr/>
          </p:nvSpPr>
          <p:spPr bwMode="auto">
            <a:xfrm rot="10800000">
              <a:off x="3836734" y="381216"/>
              <a:ext cx="210987" cy="14121"/>
            </a:xfrm>
            <a:custGeom>
              <a:avLst/>
              <a:gdLst>
                <a:gd name="T0" fmla="*/ 0 w 211016"/>
                <a:gd name="T1" fmla="*/ 0 h 14121"/>
                <a:gd name="T2" fmla="*/ 0 w 211016"/>
                <a:gd name="T3" fmla="*/ 0 h 14121"/>
                <a:gd name="T4" fmla="*/ 211016 w 211016"/>
                <a:gd name="T5" fmla="*/ 14068 h 14121"/>
                <a:gd name="T6" fmla="*/ 0 60000 65536"/>
                <a:gd name="T7" fmla="*/ 0 60000 65536"/>
                <a:gd name="T8" fmla="*/ 0 60000 65536"/>
                <a:gd name="T9" fmla="*/ 0 w 211016"/>
                <a:gd name="T10" fmla="*/ 0 h 14121"/>
                <a:gd name="T11" fmla="*/ 211016 w 211016"/>
                <a:gd name="T12" fmla="*/ 14121 h 141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016" h="14121">
                  <a:moveTo>
                    <a:pt x="0" y="0"/>
                  </a:moveTo>
                  <a:lnTo>
                    <a:pt x="0" y="0"/>
                  </a:lnTo>
                  <a:cubicBezTo>
                    <a:pt x="173425" y="15766"/>
                    <a:pt x="102951" y="14068"/>
                    <a:pt x="211016" y="14068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4" name="任意多边形 39"/>
            <p:cNvSpPr>
              <a:spLocks noChangeArrowheads="1"/>
            </p:cNvSpPr>
            <p:nvPr/>
          </p:nvSpPr>
          <p:spPr bwMode="auto">
            <a:xfrm rot="10800000">
              <a:off x="2795870" y="367203"/>
              <a:ext cx="1237785" cy="928437"/>
            </a:xfrm>
            <a:custGeom>
              <a:avLst/>
              <a:gdLst>
                <a:gd name="T0" fmla="*/ 140677 w 1237957"/>
                <a:gd name="T1" fmla="*/ 407963 h 928467"/>
                <a:gd name="T2" fmla="*/ 1237957 w 1237957"/>
                <a:gd name="T3" fmla="*/ 0 h 928467"/>
                <a:gd name="T4" fmla="*/ 0 w 1237957"/>
                <a:gd name="T5" fmla="*/ 928467 h 928467"/>
                <a:gd name="T6" fmla="*/ 140677 w 1237957"/>
                <a:gd name="T7" fmla="*/ 407963 h 9284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7957"/>
                <a:gd name="T13" fmla="*/ 0 h 928467"/>
                <a:gd name="T14" fmla="*/ 1237957 w 1237957"/>
                <a:gd name="T15" fmla="*/ 928467 h 9284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7957" h="928467">
                  <a:moveTo>
                    <a:pt x="140677" y="407963"/>
                  </a:moveTo>
                  <a:lnTo>
                    <a:pt x="1237957" y="0"/>
                  </a:lnTo>
                  <a:lnTo>
                    <a:pt x="0" y="928467"/>
                  </a:lnTo>
                  <a:lnTo>
                    <a:pt x="140677" y="407963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5" name="任意多边形 40"/>
            <p:cNvSpPr>
              <a:spLocks noChangeArrowheads="1"/>
            </p:cNvSpPr>
            <p:nvPr/>
          </p:nvSpPr>
          <p:spPr bwMode="auto">
            <a:xfrm rot="10800000">
              <a:off x="-17276" y="550077"/>
              <a:ext cx="1575362" cy="2503969"/>
            </a:xfrm>
            <a:custGeom>
              <a:avLst/>
              <a:gdLst>
                <a:gd name="T0" fmla="*/ 126609 w 1575581"/>
                <a:gd name="T1" fmla="*/ 2433711 h 2504049"/>
                <a:gd name="T2" fmla="*/ 0 w 1575581"/>
                <a:gd name="T3" fmla="*/ 1871006 h 2504049"/>
                <a:gd name="T4" fmla="*/ 1575581 w 1575581"/>
                <a:gd name="T5" fmla="*/ 0 h 2504049"/>
                <a:gd name="T6" fmla="*/ 126609 w 1575581"/>
                <a:gd name="T7" fmla="*/ 2504049 h 2504049"/>
                <a:gd name="T8" fmla="*/ 126609 w 1575581"/>
                <a:gd name="T9" fmla="*/ 2433711 h 25040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5581"/>
                <a:gd name="T16" fmla="*/ 0 h 2504049"/>
                <a:gd name="T17" fmla="*/ 1575581 w 1575581"/>
                <a:gd name="T18" fmla="*/ 2504049 h 25040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5581" h="2504049">
                  <a:moveTo>
                    <a:pt x="126609" y="2433711"/>
                  </a:moveTo>
                  <a:lnTo>
                    <a:pt x="0" y="1871004"/>
                  </a:lnTo>
                  <a:lnTo>
                    <a:pt x="1575581" y="0"/>
                  </a:lnTo>
                  <a:lnTo>
                    <a:pt x="126609" y="2504049"/>
                  </a:lnTo>
                  <a:lnTo>
                    <a:pt x="126609" y="243371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6" name="任意多边形 41"/>
            <p:cNvSpPr>
              <a:spLocks noChangeArrowheads="1"/>
            </p:cNvSpPr>
            <p:nvPr/>
          </p:nvSpPr>
          <p:spPr bwMode="auto">
            <a:xfrm rot="10800000">
              <a:off x="1403362" y="564143"/>
              <a:ext cx="1378442" cy="759632"/>
            </a:xfrm>
            <a:custGeom>
              <a:avLst/>
              <a:gdLst>
                <a:gd name="T0" fmla="*/ 0 w 1378634"/>
                <a:gd name="T1" fmla="*/ 0 h 759656"/>
                <a:gd name="T2" fmla="*/ 1252025 w 1378634"/>
                <a:gd name="T3" fmla="*/ 168813 h 759656"/>
                <a:gd name="T4" fmla="*/ 1378634 w 1378634"/>
                <a:gd name="T5" fmla="*/ 759656 h 759656"/>
                <a:gd name="T6" fmla="*/ 0 w 1378634"/>
                <a:gd name="T7" fmla="*/ 0 h 7596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8634"/>
                <a:gd name="T13" fmla="*/ 0 h 759656"/>
                <a:gd name="T14" fmla="*/ 1378634 w 1378634"/>
                <a:gd name="T15" fmla="*/ 759656 h 7596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8634" h="759656">
                  <a:moveTo>
                    <a:pt x="0" y="0"/>
                  </a:moveTo>
                  <a:lnTo>
                    <a:pt x="1252025" y="168813"/>
                  </a:lnTo>
                  <a:lnTo>
                    <a:pt x="1378634" y="759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9521A0D-F3B4-57DE-218E-1BEBC956C3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8" t="-12196" r="-1072" b="-8536"/>
          <a:stretch/>
        </p:blipFill>
        <p:spPr bwMode="auto">
          <a:xfrm>
            <a:off x="681088" y="2141196"/>
            <a:ext cx="5467350" cy="9429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27F13D-B069-4CA3-67EF-872D4DFDF5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2" t="-3184" r="-3272" b="-2070"/>
          <a:stretch/>
        </p:blipFill>
        <p:spPr bwMode="auto">
          <a:xfrm>
            <a:off x="6271176" y="168282"/>
            <a:ext cx="5322570" cy="475488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文本框 30">
            <a:extLst>
              <a:ext uri="{FF2B5EF4-FFF2-40B4-BE49-F238E27FC236}">
                <a16:creationId xmlns:a16="http://schemas.microsoft.com/office/drawing/2014/main" id="{79C5FD3D-E291-0D7A-8B5B-C8C91AA84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254" y="483807"/>
            <a:ext cx="4372442" cy="5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spcCol="36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Source Han Sans CN Medium" panose="020B0604020202020204" charset="-128"/>
                <a:ea typeface="Source Han Sans CN Medium" panose="020B0604020202020204" charset="-128"/>
                <a:sym typeface="微软雅黑" panose="020B0503020204020204" pitchFamily="34" charset="-122"/>
              </a:rPr>
              <a:t>3. Data Flow Diagram</a:t>
            </a:r>
          </a:p>
        </p:txBody>
      </p:sp>
      <p:sp>
        <p:nvSpPr>
          <p:cNvPr id="5" name="文本框 30">
            <a:extLst>
              <a:ext uri="{FF2B5EF4-FFF2-40B4-BE49-F238E27FC236}">
                <a16:creationId xmlns:a16="http://schemas.microsoft.com/office/drawing/2014/main" id="{AB1479FE-FAE1-7F57-F1EA-400CFF54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996" y="3127007"/>
            <a:ext cx="1955433" cy="5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spcCol="36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Source Han Sans CN Medium" panose="020B0604020202020204" charset="-128"/>
                <a:ea typeface="Source Han Sans CN Medium" panose="020B0604020202020204" charset="-128"/>
                <a:sym typeface="微软雅黑" panose="020B0503020204020204" pitchFamily="34" charset="-122"/>
              </a:rPr>
              <a:t>Level 0</a:t>
            </a:r>
          </a:p>
        </p:txBody>
      </p:sp>
      <p:sp>
        <p:nvSpPr>
          <p:cNvPr id="6" name="文本框 30">
            <a:extLst>
              <a:ext uri="{FF2B5EF4-FFF2-40B4-BE49-F238E27FC236}">
                <a16:creationId xmlns:a16="http://schemas.microsoft.com/office/drawing/2014/main" id="{6A6ED6DE-194B-BB16-F3AD-E00B3676E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9212" y="4935810"/>
            <a:ext cx="2425113" cy="5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spcCol="36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Source Han Sans CN Medium" panose="020B0604020202020204" charset="-128"/>
                <a:ea typeface="Source Han Sans CN Medium" panose="020B0604020202020204" charset="-128"/>
                <a:sym typeface="微软雅黑" panose="020B0503020204020204" pitchFamily="34" charset="-122"/>
              </a:rPr>
              <a:t>Level 1</a:t>
            </a:r>
          </a:p>
        </p:txBody>
      </p:sp>
    </p:spTree>
    <p:extLst>
      <p:ext uri="{BB962C8B-B14F-4D97-AF65-F5344CB8AC3E}">
        <p14:creationId xmlns:p14="http://schemas.microsoft.com/office/powerpoint/2010/main" val="1129870642"/>
      </p:ext>
    </p:extLst>
  </p:cSld>
  <p:clrMapOvr>
    <a:masterClrMapping/>
  </p:clrMapOvr>
  <p:transition spd="slow" advTm="30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任意多边形 26"/>
          <p:cNvSpPr>
            <a:spLocks noChangeArrowheads="1"/>
          </p:cNvSpPr>
          <p:nvPr/>
        </p:nvSpPr>
        <p:spPr bwMode="auto">
          <a:xfrm>
            <a:off x="-12700" y="0"/>
            <a:ext cx="2897188" cy="14288"/>
          </a:xfrm>
          <a:custGeom>
            <a:avLst/>
            <a:gdLst>
              <a:gd name="T0" fmla="*/ 0 w 2897945"/>
              <a:gd name="T1" fmla="*/ 0 h 14068"/>
              <a:gd name="T2" fmla="*/ 2894919 w 2897945"/>
              <a:gd name="T3" fmla="*/ 14968 h 14068"/>
              <a:gd name="T4" fmla="*/ 0 60000 65536"/>
              <a:gd name="T5" fmla="*/ 0 60000 65536"/>
              <a:gd name="T6" fmla="*/ 0 w 2897945"/>
              <a:gd name="T7" fmla="*/ 0 h 14068"/>
              <a:gd name="T8" fmla="*/ 2897945 w 2897945"/>
              <a:gd name="T9" fmla="*/ 14068 h 140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97945" h="14068">
                <a:moveTo>
                  <a:pt x="0" y="0"/>
                </a:moveTo>
                <a:lnTo>
                  <a:pt x="2897945" y="1406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20526" name="任意多边形 11"/>
          <p:cNvSpPr>
            <a:spLocks noChangeArrowheads="1"/>
          </p:cNvSpPr>
          <p:nvPr/>
        </p:nvSpPr>
        <p:spPr bwMode="auto">
          <a:xfrm>
            <a:off x="3855462" y="3651250"/>
            <a:ext cx="2025800" cy="2630584"/>
          </a:xfrm>
          <a:custGeom>
            <a:avLst/>
            <a:gdLst>
              <a:gd name="T0" fmla="*/ 281354 w 2025748"/>
              <a:gd name="T1" fmla="*/ 1927276 h 2630659"/>
              <a:gd name="T2" fmla="*/ 1702191 w 2025748"/>
              <a:gd name="T3" fmla="*/ 2152357 h 2630659"/>
              <a:gd name="T4" fmla="*/ 1730327 w 2025748"/>
              <a:gd name="T5" fmla="*/ 2630659 h 2630659"/>
              <a:gd name="T6" fmla="*/ 295422 w 2025748"/>
              <a:gd name="T7" fmla="*/ 1941344 h 2630659"/>
              <a:gd name="T8" fmla="*/ 450167 w 2025748"/>
              <a:gd name="T9" fmla="*/ 1969479 h 2630659"/>
              <a:gd name="T10" fmla="*/ 0 w 2025748"/>
              <a:gd name="T11" fmla="*/ 548640 h 2630659"/>
              <a:gd name="T12" fmla="*/ 2011680 w 2025748"/>
              <a:gd name="T13" fmla="*/ 0 h 2630659"/>
              <a:gd name="T14" fmla="*/ 2025748 w 2025748"/>
              <a:gd name="T15" fmla="*/ 70339 h 26306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25748"/>
              <a:gd name="T25" fmla="*/ 0 h 2630659"/>
              <a:gd name="T26" fmla="*/ 2025748 w 2025748"/>
              <a:gd name="T27" fmla="*/ 2630659 h 26306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25748" h="2630659">
                <a:moveTo>
                  <a:pt x="281354" y="1927274"/>
                </a:moveTo>
                <a:lnTo>
                  <a:pt x="1702191" y="2152357"/>
                </a:lnTo>
                <a:lnTo>
                  <a:pt x="1730327" y="2630659"/>
                </a:lnTo>
                <a:lnTo>
                  <a:pt x="295422" y="1941342"/>
                </a:lnTo>
                <a:cubicBezTo>
                  <a:pt x="432452" y="1956568"/>
                  <a:pt x="384051" y="1936421"/>
                  <a:pt x="450167" y="1969477"/>
                </a:cubicBezTo>
                <a:lnTo>
                  <a:pt x="0" y="548640"/>
                </a:lnTo>
                <a:lnTo>
                  <a:pt x="2011680" y="0"/>
                </a:lnTo>
                <a:lnTo>
                  <a:pt x="2025748" y="7033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grpSp>
        <p:nvGrpSpPr>
          <p:cNvPr id="46" name="组合 45"/>
          <p:cNvGrpSpPr/>
          <p:nvPr/>
        </p:nvGrpSpPr>
        <p:grpSpPr>
          <a:xfrm flipV="1">
            <a:off x="-31750" y="3814308"/>
            <a:ext cx="12209462" cy="3108021"/>
            <a:chOff x="-31750" y="-53975"/>
            <a:chExt cx="12209462" cy="3108021"/>
          </a:xfrm>
        </p:grpSpPr>
        <p:sp>
          <p:nvSpPr>
            <p:cNvPr id="47" name="任意多边形 26"/>
            <p:cNvSpPr>
              <a:spLocks noChangeArrowheads="1"/>
            </p:cNvSpPr>
            <p:nvPr/>
          </p:nvSpPr>
          <p:spPr bwMode="auto">
            <a:xfrm>
              <a:off x="-26654" y="-30152"/>
              <a:ext cx="2897541" cy="14068"/>
            </a:xfrm>
            <a:custGeom>
              <a:avLst/>
              <a:gdLst>
                <a:gd name="T0" fmla="*/ 0 w 2897945"/>
                <a:gd name="T1" fmla="*/ 0 h 14068"/>
                <a:gd name="T2" fmla="*/ 2897945 w 2897945"/>
                <a:gd name="T3" fmla="*/ 14068 h 14068"/>
                <a:gd name="T4" fmla="*/ 0 60000 65536"/>
                <a:gd name="T5" fmla="*/ 0 60000 65536"/>
                <a:gd name="T6" fmla="*/ 0 w 2897945"/>
                <a:gd name="T7" fmla="*/ 0 h 14068"/>
                <a:gd name="T8" fmla="*/ 2897945 w 2897945"/>
                <a:gd name="T9" fmla="*/ 14068 h 140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97945" h="14068">
                  <a:moveTo>
                    <a:pt x="0" y="0"/>
                  </a:moveTo>
                  <a:lnTo>
                    <a:pt x="2897945" y="140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8" name="任意多边形 12"/>
            <p:cNvSpPr>
              <a:spLocks noChangeArrowheads="1"/>
            </p:cNvSpPr>
            <p:nvPr/>
          </p:nvSpPr>
          <p:spPr bwMode="auto">
            <a:xfrm rot="5400000">
              <a:off x="10225953" y="609932"/>
              <a:ext cx="2581340" cy="1322179"/>
            </a:xfrm>
            <a:custGeom>
              <a:avLst/>
              <a:gdLst>
                <a:gd name="T0" fmla="*/ 0 w 1800665"/>
                <a:gd name="T1" fmla="*/ 0 h 3108120"/>
                <a:gd name="T2" fmla="*/ 7605663 w 1800665"/>
                <a:gd name="T3" fmla="*/ 0 h 3108120"/>
                <a:gd name="T4" fmla="*/ 64743 w 1800665"/>
                <a:gd name="T5" fmla="*/ 101838 h 3108120"/>
                <a:gd name="T6" fmla="*/ 0 w 1800665"/>
                <a:gd name="T7" fmla="*/ 0 h 3108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0665"/>
                <a:gd name="T13" fmla="*/ 0 h 3108120"/>
                <a:gd name="T14" fmla="*/ 1800665 w 1800665"/>
                <a:gd name="T15" fmla="*/ 3108120 h 3108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0665" h="3108120">
                  <a:moveTo>
                    <a:pt x="0" y="0"/>
                  </a:moveTo>
                  <a:lnTo>
                    <a:pt x="1800665" y="0"/>
                  </a:lnTo>
                  <a:lnTo>
                    <a:pt x="15328" y="3108120"/>
                  </a:lnTo>
                  <a:cubicBezTo>
                    <a:pt x="10219" y="2072080"/>
                    <a:pt x="5109" y="103604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43999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9" name="任意多边形 13"/>
            <p:cNvSpPr>
              <a:spLocks noChangeArrowheads="1"/>
            </p:cNvSpPr>
            <p:nvPr/>
          </p:nvSpPr>
          <p:spPr bwMode="auto">
            <a:xfrm rot="16200000">
              <a:off x="9947640" y="-673049"/>
              <a:ext cx="1019876" cy="2326679"/>
            </a:xfrm>
            <a:custGeom>
              <a:avLst/>
              <a:gdLst>
                <a:gd name="T0" fmla="*/ 165204 w 1871003"/>
                <a:gd name="T1" fmla="*/ 0 h 4276578"/>
                <a:gd name="T2" fmla="*/ 0 w 1871003"/>
                <a:gd name="T3" fmla="*/ 224438 h 4276578"/>
                <a:gd name="T4" fmla="*/ 163962 w 1871003"/>
                <a:gd name="T5" fmla="*/ 374886 h 4276578"/>
                <a:gd name="T6" fmla="*/ 165204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0" name="任意多边形 14"/>
            <p:cNvSpPr>
              <a:spLocks noChangeArrowheads="1"/>
            </p:cNvSpPr>
            <p:nvPr/>
          </p:nvSpPr>
          <p:spPr bwMode="auto">
            <a:xfrm rot="16200000">
              <a:off x="7067579" y="-1590740"/>
              <a:ext cx="1315287" cy="4457467"/>
            </a:xfrm>
            <a:custGeom>
              <a:avLst/>
              <a:gdLst>
                <a:gd name="T0" fmla="*/ 456998 w 1871003"/>
                <a:gd name="T1" fmla="*/ 0 h 4276578"/>
                <a:gd name="T2" fmla="*/ 0 w 1871003"/>
                <a:gd name="T3" fmla="*/ 3023454 h 4276578"/>
                <a:gd name="T4" fmla="*/ 453561 w 1871003"/>
                <a:gd name="T5" fmla="*/ 5050162 h 4276578"/>
                <a:gd name="T6" fmla="*/ 456998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1" name="任意多边形 15"/>
            <p:cNvSpPr>
              <a:spLocks noChangeArrowheads="1"/>
            </p:cNvSpPr>
            <p:nvPr/>
          </p:nvSpPr>
          <p:spPr bwMode="auto">
            <a:xfrm rot="16200000">
              <a:off x="5135173" y="-273662"/>
              <a:ext cx="1649338" cy="2136359"/>
            </a:xfrm>
            <a:custGeom>
              <a:avLst/>
              <a:gdLst>
                <a:gd name="T0" fmla="*/ 1129978 w 1871003"/>
                <a:gd name="T1" fmla="*/ 0 h 4276578"/>
                <a:gd name="T2" fmla="*/ 0 w 1871003"/>
                <a:gd name="T3" fmla="*/ 159532 h 4276578"/>
                <a:gd name="T4" fmla="*/ 1121481 w 1871003"/>
                <a:gd name="T5" fmla="*/ 266471 h 4276578"/>
                <a:gd name="T6" fmla="*/ 1129978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2" name="任意多边形 19"/>
            <p:cNvSpPr>
              <a:spLocks noChangeArrowheads="1"/>
            </p:cNvSpPr>
            <p:nvPr/>
          </p:nvSpPr>
          <p:spPr bwMode="auto">
            <a:xfrm rot="16200000">
              <a:off x="3909562" y="-176871"/>
              <a:ext cx="1315283" cy="1629731"/>
            </a:xfrm>
            <a:custGeom>
              <a:avLst/>
              <a:gdLst>
                <a:gd name="T0" fmla="*/ 456992 w 1871003"/>
                <a:gd name="T1" fmla="*/ 0 h 4276578"/>
                <a:gd name="T2" fmla="*/ 0 w 1871003"/>
                <a:gd name="T3" fmla="*/ 54028 h 4276578"/>
                <a:gd name="T4" fmla="*/ 453557 w 1871003"/>
                <a:gd name="T5" fmla="*/ 90244 h 4276578"/>
                <a:gd name="T6" fmla="*/ 456992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3" name="任意多边形 21"/>
            <p:cNvSpPr>
              <a:spLocks noChangeArrowheads="1"/>
            </p:cNvSpPr>
            <p:nvPr/>
          </p:nvSpPr>
          <p:spPr bwMode="auto">
            <a:xfrm rot="16200000">
              <a:off x="1703285" y="-1595993"/>
              <a:ext cx="1325789" cy="4457468"/>
            </a:xfrm>
            <a:custGeom>
              <a:avLst/>
              <a:gdLst>
                <a:gd name="T0" fmla="*/ 471769 w 1871003"/>
                <a:gd name="T1" fmla="*/ 0 h 4276578"/>
                <a:gd name="T2" fmla="*/ 0 w 1871003"/>
                <a:gd name="T3" fmla="*/ 3023457 h 4276578"/>
                <a:gd name="T4" fmla="*/ 468222 w 1871003"/>
                <a:gd name="T5" fmla="*/ 5050172 h 4276578"/>
                <a:gd name="T6" fmla="*/ 471769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4" name="任意多边形 25"/>
            <p:cNvSpPr>
              <a:spLocks noChangeArrowheads="1"/>
            </p:cNvSpPr>
            <p:nvPr/>
          </p:nvSpPr>
          <p:spPr bwMode="auto">
            <a:xfrm>
              <a:off x="-31750" y="-53975"/>
              <a:ext cx="1800414" cy="3108021"/>
            </a:xfrm>
            <a:custGeom>
              <a:avLst/>
              <a:gdLst>
                <a:gd name="T0" fmla="*/ 0 w 1800665"/>
                <a:gd name="T1" fmla="*/ 0 h 3108120"/>
                <a:gd name="T2" fmla="*/ 1800665 w 1800665"/>
                <a:gd name="T3" fmla="*/ 0 h 3108120"/>
                <a:gd name="T4" fmla="*/ 15328 w 1800665"/>
                <a:gd name="T5" fmla="*/ 3108120 h 3108120"/>
                <a:gd name="T6" fmla="*/ 0 w 1800665"/>
                <a:gd name="T7" fmla="*/ 0 h 3108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0665"/>
                <a:gd name="T13" fmla="*/ 0 h 3108120"/>
                <a:gd name="T14" fmla="*/ 1800665 w 1800665"/>
                <a:gd name="T15" fmla="*/ 3108120 h 3108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0665" h="3108120">
                  <a:moveTo>
                    <a:pt x="0" y="0"/>
                  </a:moveTo>
                  <a:lnTo>
                    <a:pt x="1800665" y="0"/>
                  </a:lnTo>
                  <a:lnTo>
                    <a:pt x="15328" y="3108120"/>
                  </a:lnTo>
                  <a:cubicBezTo>
                    <a:pt x="10219" y="2072080"/>
                    <a:pt x="5109" y="103604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43999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5" name="任意多边形 1"/>
            <p:cNvSpPr>
              <a:spLocks noChangeArrowheads="1"/>
            </p:cNvSpPr>
            <p:nvPr/>
          </p:nvSpPr>
          <p:spPr bwMode="auto">
            <a:xfrm rot="10800000">
              <a:off x="11108718" y="493808"/>
              <a:ext cx="1054930" cy="2053818"/>
            </a:xfrm>
            <a:custGeom>
              <a:avLst/>
              <a:gdLst>
                <a:gd name="T0" fmla="*/ 0 w 1055077"/>
                <a:gd name="T1" fmla="*/ 0 h 2053883"/>
                <a:gd name="T2" fmla="*/ 1041009 w 1055077"/>
                <a:gd name="T3" fmla="*/ 2053883 h 2053883"/>
                <a:gd name="T4" fmla="*/ 1055077 w 1055077"/>
                <a:gd name="T5" fmla="*/ 1392702 h 2053883"/>
                <a:gd name="T6" fmla="*/ 0 w 1055077"/>
                <a:gd name="T7" fmla="*/ 0 h 20538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5077"/>
                <a:gd name="T13" fmla="*/ 0 h 2053883"/>
                <a:gd name="T14" fmla="*/ 1055077 w 1055077"/>
                <a:gd name="T15" fmla="*/ 2053883 h 20538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5077" h="2053883">
                  <a:moveTo>
                    <a:pt x="0" y="0"/>
                  </a:moveTo>
                  <a:lnTo>
                    <a:pt x="1041009" y="2053883"/>
                  </a:lnTo>
                  <a:lnTo>
                    <a:pt x="1055077" y="1392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6" name="任意多边形 6"/>
            <p:cNvSpPr>
              <a:spLocks noChangeArrowheads="1"/>
            </p:cNvSpPr>
            <p:nvPr/>
          </p:nvSpPr>
          <p:spPr bwMode="auto">
            <a:xfrm rot="10800000">
              <a:off x="10658615" y="507874"/>
              <a:ext cx="464169" cy="1026909"/>
            </a:xfrm>
            <a:custGeom>
              <a:avLst/>
              <a:gdLst>
                <a:gd name="T0" fmla="*/ 436098 w 464234"/>
                <a:gd name="T1" fmla="*/ 534572 h 1026942"/>
                <a:gd name="T2" fmla="*/ 0 w 464234"/>
                <a:gd name="T3" fmla="*/ 1026942 h 1026942"/>
                <a:gd name="T4" fmla="*/ 42203 w 464234"/>
                <a:gd name="T5" fmla="*/ 422031 h 1026942"/>
                <a:gd name="T6" fmla="*/ 464234 w 464234"/>
                <a:gd name="T7" fmla="*/ 0 h 10269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4234"/>
                <a:gd name="T13" fmla="*/ 0 h 1026942"/>
                <a:gd name="T14" fmla="*/ 464234 w 464234"/>
                <a:gd name="T15" fmla="*/ 1026942 h 10269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4234" h="1026942">
                  <a:moveTo>
                    <a:pt x="436098" y="534572"/>
                  </a:moveTo>
                  <a:lnTo>
                    <a:pt x="0" y="1026942"/>
                  </a:lnTo>
                  <a:lnTo>
                    <a:pt x="42203" y="422031"/>
                  </a:lnTo>
                  <a:lnTo>
                    <a:pt x="4642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7" name="任意多边形 7"/>
            <p:cNvSpPr>
              <a:spLocks noChangeArrowheads="1"/>
            </p:cNvSpPr>
            <p:nvPr/>
          </p:nvSpPr>
          <p:spPr bwMode="auto">
            <a:xfrm rot="10800000">
              <a:off x="10686747" y="507874"/>
              <a:ext cx="436037" cy="661161"/>
            </a:xfrm>
            <a:custGeom>
              <a:avLst/>
              <a:gdLst>
                <a:gd name="T0" fmla="*/ 14068 w 436098"/>
                <a:gd name="T1" fmla="*/ 14068 h 661182"/>
                <a:gd name="T2" fmla="*/ 0 w 436098"/>
                <a:gd name="T3" fmla="*/ 661182 h 661182"/>
                <a:gd name="T4" fmla="*/ 436098 w 436098"/>
                <a:gd name="T5" fmla="*/ 211015 h 661182"/>
                <a:gd name="T6" fmla="*/ 337625 w 436098"/>
                <a:gd name="T7" fmla="*/ 0 h 6611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6098"/>
                <a:gd name="T13" fmla="*/ 0 h 661182"/>
                <a:gd name="T14" fmla="*/ 436098 w 436098"/>
                <a:gd name="T15" fmla="*/ 661182 h 6611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6098" h="661182">
                  <a:moveTo>
                    <a:pt x="14068" y="14068"/>
                  </a:moveTo>
                  <a:lnTo>
                    <a:pt x="0" y="661182"/>
                  </a:lnTo>
                  <a:lnTo>
                    <a:pt x="436098" y="211015"/>
                  </a:lnTo>
                  <a:lnTo>
                    <a:pt x="3376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8" name="任意多边形 8"/>
            <p:cNvSpPr>
              <a:spLocks noChangeArrowheads="1"/>
            </p:cNvSpPr>
            <p:nvPr/>
          </p:nvSpPr>
          <p:spPr bwMode="auto">
            <a:xfrm rot="10800000">
              <a:off x="10644549" y="493807"/>
              <a:ext cx="478235" cy="647093"/>
            </a:xfrm>
            <a:custGeom>
              <a:avLst/>
              <a:gdLst>
                <a:gd name="T0" fmla="*/ 28135 w 478302"/>
                <a:gd name="T1" fmla="*/ 0 h 647114"/>
                <a:gd name="T2" fmla="*/ 0 w 478302"/>
                <a:gd name="T3" fmla="*/ 647114 h 647114"/>
                <a:gd name="T4" fmla="*/ 478302 w 478302"/>
                <a:gd name="T5" fmla="*/ 112541 h 647114"/>
                <a:gd name="T6" fmla="*/ 28135 w 478302"/>
                <a:gd name="T7" fmla="*/ 0 h 6471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8302"/>
                <a:gd name="T13" fmla="*/ 0 h 647114"/>
                <a:gd name="T14" fmla="*/ 478302 w 478302"/>
                <a:gd name="T15" fmla="*/ 647114 h 6471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8302" h="647114">
                  <a:moveTo>
                    <a:pt x="28135" y="0"/>
                  </a:moveTo>
                  <a:lnTo>
                    <a:pt x="0" y="647114"/>
                  </a:lnTo>
                  <a:lnTo>
                    <a:pt x="478302" y="112541"/>
                  </a:lnTo>
                  <a:lnTo>
                    <a:pt x="28135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9" name="任意多边形 9"/>
            <p:cNvSpPr>
              <a:spLocks noChangeArrowheads="1"/>
            </p:cNvSpPr>
            <p:nvPr/>
          </p:nvSpPr>
          <p:spPr bwMode="auto">
            <a:xfrm rot="10800000">
              <a:off x="9617751" y="212463"/>
              <a:ext cx="1068996" cy="787766"/>
            </a:xfrm>
            <a:custGeom>
              <a:avLst/>
              <a:gdLst>
                <a:gd name="T0" fmla="*/ 0 w 1069145"/>
                <a:gd name="T1" fmla="*/ 0 h 787791"/>
                <a:gd name="T2" fmla="*/ 1055077 w 1069145"/>
                <a:gd name="T3" fmla="*/ 295422 h 787791"/>
                <a:gd name="T4" fmla="*/ 1069145 w 1069145"/>
                <a:gd name="T5" fmla="*/ 787791 h 787791"/>
                <a:gd name="T6" fmla="*/ 0 w 1069145"/>
                <a:gd name="T7" fmla="*/ 0 h 7877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9145"/>
                <a:gd name="T13" fmla="*/ 0 h 787791"/>
                <a:gd name="T14" fmla="*/ 1069145 w 1069145"/>
                <a:gd name="T15" fmla="*/ 787791 h 7877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9145" h="787791">
                  <a:moveTo>
                    <a:pt x="0" y="0"/>
                  </a:moveTo>
                  <a:lnTo>
                    <a:pt x="1055077" y="295422"/>
                  </a:lnTo>
                  <a:lnTo>
                    <a:pt x="1069145" y="7877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0" name="任意多边形 10"/>
            <p:cNvSpPr>
              <a:spLocks noChangeArrowheads="1"/>
            </p:cNvSpPr>
            <p:nvPr/>
          </p:nvSpPr>
          <p:spPr bwMode="auto">
            <a:xfrm rot="10800000">
              <a:off x="8154914" y="226530"/>
              <a:ext cx="1505033" cy="1055043"/>
            </a:xfrm>
            <a:custGeom>
              <a:avLst/>
              <a:gdLst>
                <a:gd name="T0" fmla="*/ 0 w 1505243"/>
                <a:gd name="T1" fmla="*/ 590844 h 1055077"/>
                <a:gd name="T2" fmla="*/ 1505243 w 1505243"/>
                <a:gd name="T3" fmla="*/ 0 h 1055077"/>
                <a:gd name="T4" fmla="*/ 28135 w 1505243"/>
                <a:gd name="T5" fmla="*/ 1055077 h 1055077"/>
                <a:gd name="T6" fmla="*/ 0 w 1505243"/>
                <a:gd name="T7" fmla="*/ 590844 h 10550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5243"/>
                <a:gd name="T13" fmla="*/ 0 h 1055077"/>
                <a:gd name="T14" fmla="*/ 1505243 w 1505243"/>
                <a:gd name="T15" fmla="*/ 1055077 h 10550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5243" h="1055077">
                  <a:moveTo>
                    <a:pt x="0" y="590844"/>
                  </a:moveTo>
                  <a:lnTo>
                    <a:pt x="1505243" y="0"/>
                  </a:lnTo>
                  <a:lnTo>
                    <a:pt x="28135" y="1055077"/>
                  </a:lnTo>
                  <a:lnTo>
                    <a:pt x="0" y="590844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1" name="任意多边形 31"/>
            <p:cNvSpPr>
              <a:spLocks noChangeArrowheads="1"/>
            </p:cNvSpPr>
            <p:nvPr/>
          </p:nvSpPr>
          <p:spPr bwMode="auto">
            <a:xfrm rot="10800000">
              <a:off x="6706144" y="564143"/>
              <a:ext cx="1462836" cy="731497"/>
            </a:xfrm>
            <a:custGeom>
              <a:avLst/>
              <a:gdLst>
                <a:gd name="T0" fmla="*/ 0 w 1463040"/>
                <a:gd name="T1" fmla="*/ 0 h 731520"/>
                <a:gd name="T2" fmla="*/ 1406770 w 1463040"/>
                <a:gd name="T3" fmla="*/ 281354 h 731520"/>
                <a:gd name="T4" fmla="*/ 1463040 w 1463040"/>
                <a:gd name="T5" fmla="*/ 731520 h 731520"/>
                <a:gd name="T6" fmla="*/ 0 w 1463040"/>
                <a:gd name="T7" fmla="*/ 0 h 7315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3040"/>
                <a:gd name="T13" fmla="*/ 0 h 731520"/>
                <a:gd name="T14" fmla="*/ 1463040 w 1463040"/>
                <a:gd name="T15" fmla="*/ 731520 h 7315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3040" h="731520">
                  <a:moveTo>
                    <a:pt x="0" y="0"/>
                  </a:moveTo>
                  <a:lnTo>
                    <a:pt x="1406770" y="281354"/>
                  </a:lnTo>
                  <a:lnTo>
                    <a:pt x="1463040" y="7315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2" name="任意多边形 32"/>
            <p:cNvSpPr>
              <a:spLocks noChangeArrowheads="1"/>
            </p:cNvSpPr>
            <p:nvPr/>
          </p:nvSpPr>
          <p:spPr bwMode="auto">
            <a:xfrm rot="10800000">
              <a:off x="6171645" y="578211"/>
              <a:ext cx="618894" cy="1012842"/>
            </a:xfrm>
            <a:custGeom>
              <a:avLst/>
              <a:gdLst>
                <a:gd name="T0" fmla="*/ 0 w 618980"/>
                <a:gd name="T1" fmla="*/ 576775 h 1012874"/>
                <a:gd name="T2" fmla="*/ 618980 w 618980"/>
                <a:gd name="T3" fmla="*/ 0 h 1012874"/>
                <a:gd name="T4" fmla="*/ 84407 w 618980"/>
                <a:gd name="T5" fmla="*/ 1012874 h 1012874"/>
                <a:gd name="T6" fmla="*/ 0 w 618980"/>
                <a:gd name="T7" fmla="*/ 576775 h 10128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8980"/>
                <a:gd name="T13" fmla="*/ 0 h 1012874"/>
                <a:gd name="T14" fmla="*/ 618980 w 618980"/>
                <a:gd name="T15" fmla="*/ 1012874 h 10128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8980" h="1012874">
                  <a:moveTo>
                    <a:pt x="0" y="576775"/>
                  </a:moveTo>
                  <a:lnTo>
                    <a:pt x="618980" y="0"/>
                  </a:lnTo>
                  <a:lnTo>
                    <a:pt x="84407" y="1012874"/>
                  </a:lnTo>
                  <a:lnTo>
                    <a:pt x="0" y="576775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3" name="任意多边形 33"/>
            <p:cNvSpPr>
              <a:spLocks noChangeArrowheads="1"/>
            </p:cNvSpPr>
            <p:nvPr/>
          </p:nvSpPr>
          <p:spPr bwMode="auto">
            <a:xfrm rot="10800000">
              <a:off x="5187044" y="339069"/>
              <a:ext cx="984601" cy="1251984"/>
            </a:xfrm>
            <a:custGeom>
              <a:avLst/>
              <a:gdLst>
                <a:gd name="T0" fmla="*/ 0 w 984738"/>
                <a:gd name="T1" fmla="*/ 0 h 1252024"/>
                <a:gd name="T2" fmla="*/ 984738 w 984738"/>
                <a:gd name="T3" fmla="*/ 745587 h 1252024"/>
                <a:gd name="T4" fmla="*/ 970670 w 984738"/>
                <a:gd name="T5" fmla="*/ 1252024 h 1252024"/>
                <a:gd name="T6" fmla="*/ 0 w 984738"/>
                <a:gd name="T7" fmla="*/ 0 h 12520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4738"/>
                <a:gd name="T13" fmla="*/ 0 h 1252024"/>
                <a:gd name="T14" fmla="*/ 984738 w 984738"/>
                <a:gd name="T15" fmla="*/ 1252024 h 12520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4738" h="1252024">
                  <a:moveTo>
                    <a:pt x="0" y="0"/>
                  </a:moveTo>
                  <a:lnTo>
                    <a:pt x="984738" y="745587"/>
                  </a:lnTo>
                  <a:lnTo>
                    <a:pt x="970670" y="1252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4" name="任意多边形 34"/>
            <p:cNvSpPr>
              <a:spLocks noChangeArrowheads="1"/>
            </p:cNvSpPr>
            <p:nvPr/>
          </p:nvSpPr>
          <p:spPr bwMode="auto">
            <a:xfrm rot="10800000">
              <a:off x="4736942" y="873623"/>
              <a:ext cx="478234" cy="492354"/>
            </a:xfrm>
            <a:custGeom>
              <a:avLst/>
              <a:gdLst>
                <a:gd name="T0" fmla="*/ 0 w 478301"/>
                <a:gd name="T1" fmla="*/ 492370 h 492370"/>
                <a:gd name="T2" fmla="*/ 0 w 478301"/>
                <a:gd name="T3" fmla="*/ 492370 h 492370"/>
                <a:gd name="T4" fmla="*/ 478301 w 478301"/>
                <a:gd name="T5" fmla="*/ 0 h 492370"/>
                <a:gd name="T6" fmla="*/ 0 60000 65536"/>
                <a:gd name="T7" fmla="*/ 0 60000 65536"/>
                <a:gd name="T8" fmla="*/ 0 60000 65536"/>
                <a:gd name="T9" fmla="*/ 0 w 478301"/>
                <a:gd name="T10" fmla="*/ 0 h 492370"/>
                <a:gd name="T11" fmla="*/ 478301 w 478301"/>
                <a:gd name="T12" fmla="*/ 492370 h 4923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8301" h="492370">
                  <a:moveTo>
                    <a:pt x="0" y="492370"/>
                  </a:moveTo>
                  <a:lnTo>
                    <a:pt x="0" y="492370"/>
                  </a:lnTo>
                  <a:lnTo>
                    <a:pt x="4783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5" name="任意多边形 35"/>
            <p:cNvSpPr>
              <a:spLocks noChangeArrowheads="1"/>
            </p:cNvSpPr>
            <p:nvPr/>
          </p:nvSpPr>
          <p:spPr bwMode="auto">
            <a:xfrm rot="10800000">
              <a:off x="4765073" y="395337"/>
              <a:ext cx="450103" cy="872169"/>
            </a:xfrm>
            <a:custGeom>
              <a:avLst/>
              <a:gdLst>
                <a:gd name="T0" fmla="*/ 0 w 450166"/>
                <a:gd name="T1" fmla="*/ 872197 h 872197"/>
                <a:gd name="T2" fmla="*/ 450166 w 450166"/>
                <a:gd name="T3" fmla="*/ 0 h 872197"/>
                <a:gd name="T4" fmla="*/ 0 60000 65536"/>
                <a:gd name="T5" fmla="*/ 0 60000 65536"/>
                <a:gd name="T6" fmla="*/ 0 w 450166"/>
                <a:gd name="T7" fmla="*/ 0 h 872197"/>
                <a:gd name="T8" fmla="*/ 450166 w 450166"/>
                <a:gd name="T9" fmla="*/ 872197 h 87219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0166" h="872197">
                  <a:moveTo>
                    <a:pt x="0" y="872197"/>
                  </a:moveTo>
                  <a:lnTo>
                    <a:pt x="4501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6" name="任意多边形 36"/>
            <p:cNvSpPr>
              <a:spLocks noChangeArrowheads="1"/>
            </p:cNvSpPr>
            <p:nvPr/>
          </p:nvSpPr>
          <p:spPr bwMode="auto">
            <a:xfrm rot="10800000">
              <a:off x="4736942" y="325000"/>
              <a:ext cx="478234" cy="956574"/>
            </a:xfrm>
            <a:custGeom>
              <a:avLst/>
              <a:gdLst>
                <a:gd name="T0" fmla="*/ 0 w 478301"/>
                <a:gd name="T1" fmla="*/ 422031 h 956604"/>
                <a:gd name="T2" fmla="*/ 478301 w 478301"/>
                <a:gd name="T3" fmla="*/ 0 h 956604"/>
                <a:gd name="T4" fmla="*/ 14067 w 478301"/>
                <a:gd name="T5" fmla="*/ 956604 h 956604"/>
                <a:gd name="T6" fmla="*/ 0 w 478301"/>
                <a:gd name="T7" fmla="*/ 422031 h 9566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8301"/>
                <a:gd name="T13" fmla="*/ 0 h 956604"/>
                <a:gd name="T14" fmla="*/ 478301 w 478301"/>
                <a:gd name="T15" fmla="*/ 956604 h 9566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8301" h="956604">
                  <a:moveTo>
                    <a:pt x="0" y="422031"/>
                  </a:moveTo>
                  <a:lnTo>
                    <a:pt x="478301" y="0"/>
                  </a:lnTo>
                  <a:lnTo>
                    <a:pt x="14067" y="956604"/>
                  </a:lnTo>
                  <a:lnTo>
                    <a:pt x="0" y="42203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7" name="任意多边形 37"/>
            <p:cNvSpPr>
              <a:spLocks noChangeArrowheads="1"/>
            </p:cNvSpPr>
            <p:nvPr/>
          </p:nvSpPr>
          <p:spPr bwMode="auto">
            <a:xfrm rot="10800000">
              <a:off x="3865420" y="395338"/>
              <a:ext cx="858009" cy="886236"/>
            </a:xfrm>
            <a:custGeom>
              <a:avLst/>
              <a:gdLst>
                <a:gd name="T0" fmla="*/ 0 w 858129"/>
                <a:gd name="T1" fmla="*/ 0 h 886264"/>
                <a:gd name="T2" fmla="*/ 858129 w 858129"/>
                <a:gd name="T3" fmla="*/ 393895 h 886264"/>
                <a:gd name="T4" fmla="*/ 675249 w 858129"/>
                <a:gd name="T5" fmla="*/ 886264 h 886264"/>
                <a:gd name="T6" fmla="*/ 0 w 858129"/>
                <a:gd name="T7" fmla="*/ 0 h 886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8129"/>
                <a:gd name="T13" fmla="*/ 0 h 886264"/>
                <a:gd name="T14" fmla="*/ 858129 w 858129"/>
                <a:gd name="T15" fmla="*/ 886264 h 886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8129" h="886264">
                  <a:moveTo>
                    <a:pt x="0" y="0"/>
                  </a:moveTo>
                  <a:lnTo>
                    <a:pt x="858129" y="393895"/>
                  </a:lnTo>
                  <a:lnTo>
                    <a:pt x="675249" y="886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8" name="任意多边形 38"/>
            <p:cNvSpPr>
              <a:spLocks noChangeArrowheads="1"/>
            </p:cNvSpPr>
            <p:nvPr/>
          </p:nvSpPr>
          <p:spPr bwMode="auto">
            <a:xfrm rot="10800000">
              <a:off x="3836734" y="381216"/>
              <a:ext cx="210987" cy="14121"/>
            </a:xfrm>
            <a:custGeom>
              <a:avLst/>
              <a:gdLst>
                <a:gd name="T0" fmla="*/ 0 w 211016"/>
                <a:gd name="T1" fmla="*/ 0 h 14121"/>
                <a:gd name="T2" fmla="*/ 0 w 211016"/>
                <a:gd name="T3" fmla="*/ 0 h 14121"/>
                <a:gd name="T4" fmla="*/ 211016 w 211016"/>
                <a:gd name="T5" fmla="*/ 14068 h 14121"/>
                <a:gd name="T6" fmla="*/ 0 60000 65536"/>
                <a:gd name="T7" fmla="*/ 0 60000 65536"/>
                <a:gd name="T8" fmla="*/ 0 60000 65536"/>
                <a:gd name="T9" fmla="*/ 0 w 211016"/>
                <a:gd name="T10" fmla="*/ 0 h 14121"/>
                <a:gd name="T11" fmla="*/ 211016 w 211016"/>
                <a:gd name="T12" fmla="*/ 14121 h 141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016" h="14121">
                  <a:moveTo>
                    <a:pt x="0" y="0"/>
                  </a:moveTo>
                  <a:lnTo>
                    <a:pt x="0" y="0"/>
                  </a:lnTo>
                  <a:cubicBezTo>
                    <a:pt x="173425" y="15766"/>
                    <a:pt x="102951" y="14068"/>
                    <a:pt x="211016" y="14068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9" name="任意多边形 39"/>
            <p:cNvSpPr>
              <a:spLocks noChangeArrowheads="1"/>
            </p:cNvSpPr>
            <p:nvPr/>
          </p:nvSpPr>
          <p:spPr bwMode="auto">
            <a:xfrm rot="10800000">
              <a:off x="2795870" y="367203"/>
              <a:ext cx="1237785" cy="928437"/>
            </a:xfrm>
            <a:custGeom>
              <a:avLst/>
              <a:gdLst>
                <a:gd name="T0" fmla="*/ 140677 w 1237957"/>
                <a:gd name="T1" fmla="*/ 407963 h 928467"/>
                <a:gd name="T2" fmla="*/ 1237957 w 1237957"/>
                <a:gd name="T3" fmla="*/ 0 h 928467"/>
                <a:gd name="T4" fmla="*/ 0 w 1237957"/>
                <a:gd name="T5" fmla="*/ 928467 h 928467"/>
                <a:gd name="T6" fmla="*/ 140677 w 1237957"/>
                <a:gd name="T7" fmla="*/ 407963 h 9284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7957"/>
                <a:gd name="T13" fmla="*/ 0 h 928467"/>
                <a:gd name="T14" fmla="*/ 1237957 w 1237957"/>
                <a:gd name="T15" fmla="*/ 928467 h 9284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7957" h="928467">
                  <a:moveTo>
                    <a:pt x="140677" y="407963"/>
                  </a:moveTo>
                  <a:lnTo>
                    <a:pt x="1237957" y="0"/>
                  </a:lnTo>
                  <a:lnTo>
                    <a:pt x="0" y="928467"/>
                  </a:lnTo>
                  <a:lnTo>
                    <a:pt x="140677" y="407963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70" name="任意多边形 40"/>
            <p:cNvSpPr>
              <a:spLocks noChangeArrowheads="1"/>
            </p:cNvSpPr>
            <p:nvPr/>
          </p:nvSpPr>
          <p:spPr bwMode="auto">
            <a:xfrm rot="10800000">
              <a:off x="-17276" y="550077"/>
              <a:ext cx="1575362" cy="2503969"/>
            </a:xfrm>
            <a:custGeom>
              <a:avLst/>
              <a:gdLst>
                <a:gd name="T0" fmla="*/ 126609 w 1575581"/>
                <a:gd name="T1" fmla="*/ 2433711 h 2504049"/>
                <a:gd name="T2" fmla="*/ 0 w 1575581"/>
                <a:gd name="T3" fmla="*/ 1871006 h 2504049"/>
                <a:gd name="T4" fmla="*/ 1575581 w 1575581"/>
                <a:gd name="T5" fmla="*/ 0 h 2504049"/>
                <a:gd name="T6" fmla="*/ 126609 w 1575581"/>
                <a:gd name="T7" fmla="*/ 2504049 h 2504049"/>
                <a:gd name="T8" fmla="*/ 126609 w 1575581"/>
                <a:gd name="T9" fmla="*/ 2433711 h 25040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5581"/>
                <a:gd name="T16" fmla="*/ 0 h 2504049"/>
                <a:gd name="T17" fmla="*/ 1575581 w 1575581"/>
                <a:gd name="T18" fmla="*/ 2504049 h 25040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5581" h="2504049">
                  <a:moveTo>
                    <a:pt x="126609" y="2433711"/>
                  </a:moveTo>
                  <a:lnTo>
                    <a:pt x="0" y="1871004"/>
                  </a:lnTo>
                  <a:lnTo>
                    <a:pt x="1575581" y="0"/>
                  </a:lnTo>
                  <a:lnTo>
                    <a:pt x="126609" y="2504049"/>
                  </a:lnTo>
                  <a:lnTo>
                    <a:pt x="126609" y="243371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71" name="任意多边形 41"/>
            <p:cNvSpPr>
              <a:spLocks noChangeArrowheads="1"/>
            </p:cNvSpPr>
            <p:nvPr/>
          </p:nvSpPr>
          <p:spPr bwMode="auto">
            <a:xfrm rot="10800000">
              <a:off x="1403362" y="564143"/>
              <a:ext cx="1378442" cy="759632"/>
            </a:xfrm>
            <a:custGeom>
              <a:avLst/>
              <a:gdLst>
                <a:gd name="T0" fmla="*/ 0 w 1378634"/>
                <a:gd name="T1" fmla="*/ 0 h 759656"/>
                <a:gd name="T2" fmla="*/ 1252025 w 1378634"/>
                <a:gd name="T3" fmla="*/ 168813 h 759656"/>
                <a:gd name="T4" fmla="*/ 1378634 w 1378634"/>
                <a:gd name="T5" fmla="*/ 759656 h 759656"/>
                <a:gd name="T6" fmla="*/ 0 w 1378634"/>
                <a:gd name="T7" fmla="*/ 0 h 7596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8634"/>
                <a:gd name="T13" fmla="*/ 0 h 759656"/>
                <a:gd name="T14" fmla="*/ 1378634 w 1378634"/>
                <a:gd name="T15" fmla="*/ 759656 h 7596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8634" h="759656">
                  <a:moveTo>
                    <a:pt x="0" y="0"/>
                  </a:moveTo>
                  <a:lnTo>
                    <a:pt x="1252025" y="168813"/>
                  </a:lnTo>
                  <a:lnTo>
                    <a:pt x="1378634" y="759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sp>
        <p:nvSpPr>
          <p:cNvPr id="2" name="矩形 42">
            <a:extLst>
              <a:ext uri="{FF2B5EF4-FFF2-40B4-BE49-F238E27FC236}">
                <a16:creationId xmlns:a16="http://schemas.microsoft.com/office/drawing/2014/main" id="{10DABB51-FAA8-821A-ED1C-2897BDECE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083" y="241077"/>
            <a:ext cx="93850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altLang="zh-CN" sz="4800" b="1" dirty="0">
                <a:solidFill>
                  <a:schemeClr val="accent4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Arial Black" panose="020B0A04020102020204" pitchFamily="34" charset="0"/>
              </a:rPr>
              <a:t>Software Design Approach</a:t>
            </a:r>
            <a:endParaRPr lang="zh-CN" altLang="en-US" sz="4800" b="1" dirty="0">
              <a:solidFill>
                <a:schemeClr val="accent4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721DE4-E5D2-0077-5D17-F08369B3B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352" y="1299488"/>
            <a:ext cx="4725059" cy="3629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0227306"/>
      </p:ext>
    </p:extLst>
  </p:cSld>
  <p:clrMapOvr>
    <a:masterClrMapping/>
  </p:clrMapOvr>
  <p:transition spd="slow" advTm="300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任意多边形 26"/>
          <p:cNvSpPr>
            <a:spLocks noChangeArrowheads="1"/>
          </p:cNvSpPr>
          <p:nvPr/>
        </p:nvSpPr>
        <p:spPr bwMode="auto">
          <a:xfrm>
            <a:off x="-12700" y="0"/>
            <a:ext cx="2897188" cy="14288"/>
          </a:xfrm>
          <a:custGeom>
            <a:avLst/>
            <a:gdLst>
              <a:gd name="T0" fmla="*/ 0 w 2897945"/>
              <a:gd name="T1" fmla="*/ 0 h 14068"/>
              <a:gd name="T2" fmla="*/ 2894919 w 2897945"/>
              <a:gd name="T3" fmla="*/ 14968 h 14068"/>
              <a:gd name="T4" fmla="*/ 0 60000 65536"/>
              <a:gd name="T5" fmla="*/ 0 60000 65536"/>
              <a:gd name="T6" fmla="*/ 0 w 2897945"/>
              <a:gd name="T7" fmla="*/ 0 h 14068"/>
              <a:gd name="T8" fmla="*/ 2897945 w 2897945"/>
              <a:gd name="T9" fmla="*/ 14068 h 140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97945" h="14068">
                <a:moveTo>
                  <a:pt x="0" y="0"/>
                </a:moveTo>
                <a:lnTo>
                  <a:pt x="2897945" y="1406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9492" name="任意多边形 11"/>
          <p:cNvSpPr>
            <a:spLocks noChangeArrowheads="1"/>
          </p:cNvSpPr>
          <p:nvPr/>
        </p:nvSpPr>
        <p:spPr bwMode="auto">
          <a:xfrm>
            <a:off x="3855462" y="3651250"/>
            <a:ext cx="2025800" cy="2630584"/>
          </a:xfrm>
          <a:custGeom>
            <a:avLst/>
            <a:gdLst>
              <a:gd name="T0" fmla="*/ 281354 w 2025748"/>
              <a:gd name="T1" fmla="*/ 1927276 h 2630659"/>
              <a:gd name="T2" fmla="*/ 1702191 w 2025748"/>
              <a:gd name="T3" fmla="*/ 2152357 h 2630659"/>
              <a:gd name="T4" fmla="*/ 1730327 w 2025748"/>
              <a:gd name="T5" fmla="*/ 2630659 h 2630659"/>
              <a:gd name="T6" fmla="*/ 295422 w 2025748"/>
              <a:gd name="T7" fmla="*/ 1941344 h 2630659"/>
              <a:gd name="T8" fmla="*/ 450167 w 2025748"/>
              <a:gd name="T9" fmla="*/ 1969479 h 2630659"/>
              <a:gd name="T10" fmla="*/ 0 w 2025748"/>
              <a:gd name="T11" fmla="*/ 548640 h 2630659"/>
              <a:gd name="T12" fmla="*/ 2011680 w 2025748"/>
              <a:gd name="T13" fmla="*/ 0 h 2630659"/>
              <a:gd name="T14" fmla="*/ 2025748 w 2025748"/>
              <a:gd name="T15" fmla="*/ 70339 h 26306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25748"/>
              <a:gd name="T25" fmla="*/ 0 h 2630659"/>
              <a:gd name="T26" fmla="*/ 2025748 w 2025748"/>
              <a:gd name="T27" fmla="*/ 2630659 h 26306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25748" h="2630659">
                <a:moveTo>
                  <a:pt x="281354" y="1927274"/>
                </a:moveTo>
                <a:lnTo>
                  <a:pt x="1702191" y="2152357"/>
                </a:lnTo>
                <a:lnTo>
                  <a:pt x="1730327" y="2630659"/>
                </a:lnTo>
                <a:lnTo>
                  <a:pt x="295422" y="1941342"/>
                </a:lnTo>
                <a:cubicBezTo>
                  <a:pt x="432452" y="1956568"/>
                  <a:pt x="384051" y="1936421"/>
                  <a:pt x="450167" y="1969477"/>
                </a:cubicBezTo>
                <a:lnTo>
                  <a:pt x="0" y="548640"/>
                </a:lnTo>
                <a:lnTo>
                  <a:pt x="2011680" y="0"/>
                </a:lnTo>
                <a:lnTo>
                  <a:pt x="2025748" y="7033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grpSp>
        <p:nvGrpSpPr>
          <p:cNvPr id="42" name="组合 41"/>
          <p:cNvGrpSpPr/>
          <p:nvPr/>
        </p:nvGrpSpPr>
        <p:grpSpPr>
          <a:xfrm flipV="1">
            <a:off x="-31750" y="3814308"/>
            <a:ext cx="12209462" cy="3108021"/>
            <a:chOff x="-31750" y="-53975"/>
            <a:chExt cx="12209462" cy="3108021"/>
          </a:xfrm>
        </p:grpSpPr>
        <p:sp>
          <p:nvSpPr>
            <p:cNvPr id="43" name="任意多边形 26"/>
            <p:cNvSpPr>
              <a:spLocks noChangeArrowheads="1"/>
            </p:cNvSpPr>
            <p:nvPr/>
          </p:nvSpPr>
          <p:spPr bwMode="auto">
            <a:xfrm>
              <a:off x="-26654" y="-30152"/>
              <a:ext cx="2897541" cy="14068"/>
            </a:xfrm>
            <a:custGeom>
              <a:avLst/>
              <a:gdLst>
                <a:gd name="T0" fmla="*/ 0 w 2897945"/>
                <a:gd name="T1" fmla="*/ 0 h 14068"/>
                <a:gd name="T2" fmla="*/ 2897945 w 2897945"/>
                <a:gd name="T3" fmla="*/ 14068 h 14068"/>
                <a:gd name="T4" fmla="*/ 0 60000 65536"/>
                <a:gd name="T5" fmla="*/ 0 60000 65536"/>
                <a:gd name="T6" fmla="*/ 0 w 2897945"/>
                <a:gd name="T7" fmla="*/ 0 h 14068"/>
                <a:gd name="T8" fmla="*/ 2897945 w 2897945"/>
                <a:gd name="T9" fmla="*/ 14068 h 140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97945" h="14068">
                  <a:moveTo>
                    <a:pt x="0" y="0"/>
                  </a:moveTo>
                  <a:lnTo>
                    <a:pt x="2897945" y="140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4" name="任意多边形 12"/>
            <p:cNvSpPr>
              <a:spLocks noChangeArrowheads="1"/>
            </p:cNvSpPr>
            <p:nvPr/>
          </p:nvSpPr>
          <p:spPr bwMode="auto">
            <a:xfrm rot="5400000">
              <a:off x="10225953" y="609932"/>
              <a:ext cx="2581340" cy="1322179"/>
            </a:xfrm>
            <a:custGeom>
              <a:avLst/>
              <a:gdLst>
                <a:gd name="T0" fmla="*/ 0 w 1800665"/>
                <a:gd name="T1" fmla="*/ 0 h 3108120"/>
                <a:gd name="T2" fmla="*/ 7605663 w 1800665"/>
                <a:gd name="T3" fmla="*/ 0 h 3108120"/>
                <a:gd name="T4" fmla="*/ 64743 w 1800665"/>
                <a:gd name="T5" fmla="*/ 101838 h 3108120"/>
                <a:gd name="T6" fmla="*/ 0 w 1800665"/>
                <a:gd name="T7" fmla="*/ 0 h 3108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0665"/>
                <a:gd name="T13" fmla="*/ 0 h 3108120"/>
                <a:gd name="T14" fmla="*/ 1800665 w 1800665"/>
                <a:gd name="T15" fmla="*/ 3108120 h 3108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0665" h="3108120">
                  <a:moveTo>
                    <a:pt x="0" y="0"/>
                  </a:moveTo>
                  <a:lnTo>
                    <a:pt x="1800665" y="0"/>
                  </a:lnTo>
                  <a:lnTo>
                    <a:pt x="15328" y="3108120"/>
                  </a:lnTo>
                  <a:cubicBezTo>
                    <a:pt x="10219" y="2072080"/>
                    <a:pt x="5109" y="103604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43999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5" name="任意多边形 13"/>
            <p:cNvSpPr>
              <a:spLocks noChangeArrowheads="1"/>
            </p:cNvSpPr>
            <p:nvPr/>
          </p:nvSpPr>
          <p:spPr bwMode="auto">
            <a:xfrm rot="16200000">
              <a:off x="9947640" y="-673049"/>
              <a:ext cx="1019876" cy="2326679"/>
            </a:xfrm>
            <a:custGeom>
              <a:avLst/>
              <a:gdLst>
                <a:gd name="T0" fmla="*/ 165204 w 1871003"/>
                <a:gd name="T1" fmla="*/ 0 h 4276578"/>
                <a:gd name="T2" fmla="*/ 0 w 1871003"/>
                <a:gd name="T3" fmla="*/ 224438 h 4276578"/>
                <a:gd name="T4" fmla="*/ 163962 w 1871003"/>
                <a:gd name="T5" fmla="*/ 374886 h 4276578"/>
                <a:gd name="T6" fmla="*/ 165204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6" name="任意多边形 14"/>
            <p:cNvSpPr>
              <a:spLocks noChangeArrowheads="1"/>
            </p:cNvSpPr>
            <p:nvPr/>
          </p:nvSpPr>
          <p:spPr bwMode="auto">
            <a:xfrm rot="16200000">
              <a:off x="7067579" y="-1590740"/>
              <a:ext cx="1315287" cy="4457467"/>
            </a:xfrm>
            <a:custGeom>
              <a:avLst/>
              <a:gdLst>
                <a:gd name="T0" fmla="*/ 456998 w 1871003"/>
                <a:gd name="T1" fmla="*/ 0 h 4276578"/>
                <a:gd name="T2" fmla="*/ 0 w 1871003"/>
                <a:gd name="T3" fmla="*/ 3023454 h 4276578"/>
                <a:gd name="T4" fmla="*/ 453561 w 1871003"/>
                <a:gd name="T5" fmla="*/ 5050162 h 4276578"/>
                <a:gd name="T6" fmla="*/ 456998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7" name="任意多边形 15"/>
            <p:cNvSpPr>
              <a:spLocks noChangeArrowheads="1"/>
            </p:cNvSpPr>
            <p:nvPr/>
          </p:nvSpPr>
          <p:spPr bwMode="auto">
            <a:xfrm rot="16200000">
              <a:off x="5135173" y="-273662"/>
              <a:ext cx="1649338" cy="2136359"/>
            </a:xfrm>
            <a:custGeom>
              <a:avLst/>
              <a:gdLst>
                <a:gd name="T0" fmla="*/ 1129978 w 1871003"/>
                <a:gd name="T1" fmla="*/ 0 h 4276578"/>
                <a:gd name="T2" fmla="*/ 0 w 1871003"/>
                <a:gd name="T3" fmla="*/ 159532 h 4276578"/>
                <a:gd name="T4" fmla="*/ 1121481 w 1871003"/>
                <a:gd name="T5" fmla="*/ 266471 h 4276578"/>
                <a:gd name="T6" fmla="*/ 1129978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8" name="任意多边形 19"/>
            <p:cNvSpPr>
              <a:spLocks noChangeArrowheads="1"/>
            </p:cNvSpPr>
            <p:nvPr/>
          </p:nvSpPr>
          <p:spPr bwMode="auto">
            <a:xfrm rot="16200000">
              <a:off x="3909562" y="-176871"/>
              <a:ext cx="1315283" cy="1629731"/>
            </a:xfrm>
            <a:custGeom>
              <a:avLst/>
              <a:gdLst>
                <a:gd name="T0" fmla="*/ 456992 w 1871003"/>
                <a:gd name="T1" fmla="*/ 0 h 4276578"/>
                <a:gd name="T2" fmla="*/ 0 w 1871003"/>
                <a:gd name="T3" fmla="*/ 54028 h 4276578"/>
                <a:gd name="T4" fmla="*/ 453557 w 1871003"/>
                <a:gd name="T5" fmla="*/ 90244 h 4276578"/>
                <a:gd name="T6" fmla="*/ 456992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9" name="任意多边形 21"/>
            <p:cNvSpPr>
              <a:spLocks noChangeArrowheads="1"/>
            </p:cNvSpPr>
            <p:nvPr/>
          </p:nvSpPr>
          <p:spPr bwMode="auto">
            <a:xfrm rot="16200000">
              <a:off x="1703285" y="-1595993"/>
              <a:ext cx="1325789" cy="4457468"/>
            </a:xfrm>
            <a:custGeom>
              <a:avLst/>
              <a:gdLst>
                <a:gd name="T0" fmla="*/ 471769 w 1871003"/>
                <a:gd name="T1" fmla="*/ 0 h 4276578"/>
                <a:gd name="T2" fmla="*/ 0 w 1871003"/>
                <a:gd name="T3" fmla="*/ 3023457 h 4276578"/>
                <a:gd name="T4" fmla="*/ 468222 w 1871003"/>
                <a:gd name="T5" fmla="*/ 5050172 h 4276578"/>
                <a:gd name="T6" fmla="*/ 471769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0" name="任意多边形 25"/>
            <p:cNvSpPr>
              <a:spLocks noChangeArrowheads="1"/>
            </p:cNvSpPr>
            <p:nvPr/>
          </p:nvSpPr>
          <p:spPr bwMode="auto">
            <a:xfrm>
              <a:off x="-31750" y="-53975"/>
              <a:ext cx="1800414" cy="3108021"/>
            </a:xfrm>
            <a:custGeom>
              <a:avLst/>
              <a:gdLst>
                <a:gd name="T0" fmla="*/ 0 w 1800665"/>
                <a:gd name="T1" fmla="*/ 0 h 3108120"/>
                <a:gd name="T2" fmla="*/ 1800665 w 1800665"/>
                <a:gd name="T3" fmla="*/ 0 h 3108120"/>
                <a:gd name="T4" fmla="*/ 15328 w 1800665"/>
                <a:gd name="T5" fmla="*/ 3108120 h 3108120"/>
                <a:gd name="T6" fmla="*/ 0 w 1800665"/>
                <a:gd name="T7" fmla="*/ 0 h 3108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0665"/>
                <a:gd name="T13" fmla="*/ 0 h 3108120"/>
                <a:gd name="T14" fmla="*/ 1800665 w 1800665"/>
                <a:gd name="T15" fmla="*/ 3108120 h 3108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0665" h="3108120">
                  <a:moveTo>
                    <a:pt x="0" y="0"/>
                  </a:moveTo>
                  <a:lnTo>
                    <a:pt x="1800665" y="0"/>
                  </a:lnTo>
                  <a:lnTo>
                    <a:pt x="15328" y="3108120"/>
                  </a:lnTo>
                  <a:cubicBezTo>
                    <a:pt x="10219" y="2072080"/>
                    <a:pt x="5109" y="103604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43999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1" name="任意多边形 1"/>
            <p:cNvSpPr>
              <a:spLocks noChangeArrowheads="1"/>
            </p:cNvSpPr>
            <p:nvPr/>
          </p:nvSpPr>
          <p:spPr bwMode="auto">
            <a:xfrm rot="10800000">
              <a:off x="11108718" y="493808"/>
              <a:ext cx="1054930" cy="2053818"/>
            </a:xfrm>
            <a:custGeom>
              <a:avLst/>
              <a:gdLst>
                <a:gd name="T0" fmla="*/ 0 w 1055077"/>
                <a:gd name="T1" fmla="*/ 0 h 2053883"/>
                <a:gd name="T2" fmla="*/ 1041009 w 1055077"/>
                <a:gd name="T3" fmla="*/ 2053883 h 2053883"/>
                <a:gd name="T4" fmla="*/ 1055077 w 1055077"/>
                <a:gd name="T5" fmla="*/ 1392702 h 2053883"/>
                <a:gd name="T6" fmla="*/ 0 w 1055077"/>
                <a:gd name="T7" fmla="*/ 0 h 20538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5077"/>
                <a:gd name="T13" fmla="*/ 0 h 2053883"/>
                <a:gd name="T14" fmla="*/ 1055077 w 1055077"/>
                <a:gd name="T15" fmla="*/ 2053883 h 20538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5077" h="2053883">
                  <a:moveTo>
                    <a:pt x="0" y="0"/>
                  </a:moveTo>
                  <a:lnTo>
                    <a:pt x="1041009" y="2053883"/>
                  </a:lnTo>
                  <a:lnTo>
                    <a:pt x="1055077" y="1392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2" name="任意多边形 6"/>
            <p:cNvSpPr>
              <a:spLocks noChangeArrowheads="1"/>
            </p:cNvSpPr>
            <p:nvPr/>
          </p:nvSpPr>
          <p:spPr bwMode="auto">
            <a:xfrm rot="10800000">
              <a:off x="10658615" y="507874"/>
              <a:ext cx="464169" cy="1026909"/>
            </a:xfrm>
            <a:custGeom>
              <a:avLst/>
              <a:gdLst>
                <a:gd name="T0" fmla="*/ 436098 w 464234"/>
                <a:gd name="T1" fmla="*/ 534572 h 1026942"/>
                <a:gd name="T2" fmla="*/ 0 w 464234"/>
                <a:gd name="T3" fmla="*/ 1026942 h 1026942"/>
                <a:gd name="T4" fmla="*/ 42203 w 464234"/>
                <a:gd name="T5" fmla="*/ 422031 h 1026942"/>
                <a:gd name="T6" fmla="*/ 464234 w 464234"/>
                <a:gd name="T7" fmla="*/ 0 h 10269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4234"/>
                <a:gd name="T13" fmla="*/ 0 h 1026942"/>
                <a:gd name="T14" fmla="*/ 464234 w 464234"/>
                <a:gd name="T15" fmla="*/ 1026942 h 10269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4234" h="1026942">
                  <a:moveTo>
                    <a:pt x="436098" y="534572"/>
                  </a:moveTo>
                  <a:lnTo>
                    <a:pt x="0" y="1026942"/>
                  </a:lnTo>
                  <a:lnTo>
                    <a:pt x="42203" y="422031"/>
                  </a:lnTo>
                  <a:lnTo>
                    <a:pt x="4642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3" name="任意多边形 7"/>
            <p:cNvSpPr>
              <a:spLocks noChangeArrowheads="1"/>
            </p:cNvSpPr>
            <p:nvPr/>
          </p:nvSpPr>
          <p:spPr bwMode="auto">
            <a:xfrm rot="10800000">
              <a:off x="10686747" y="507874"/>
              <a:ext cx="436037" cy="661161"/>
            </a:xfrm>
            <a:custGeom>
              <a:avLst/>
              <a:gdLst>
                <a:gd name="T0" fmla="*/ 14068 w 436098"/>
                <a:gd name="T1" fmla="*/ 14068 h 661182"/>
                <a:gd name="T2" fmla="*/ 0 w 436098"/>
                <a:gd name="T3" fmla="*/ 661182 h 661182"/>
                <a:gd name="T4" fmla="*/ 436098 w 436098"/>
                <a:gd name="T5" fmla="*/ 211015 h 661182"/>
                <a:gd name="T6" fmla="*/ 337625 w 436098"/>
                <a:gd name="T7" fmla="*/ 0 h 6611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6098"/>
                <a:gd name="T13" fmla="*/ 0 h 661182"/>
                <a:gd name="T14" fmla="*/ 436098 w 436098"/>
                <a:gd name="T15" fmla="*/ 661182 h 6611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6098" h="661182">
                  <a:moveTo>
                    <a:pt x="14068" y="14068"/>
                  </a:moveTo>
                  <a:lnTo>
                    <a:pt x="0" y="661182"/>
                  </a:lnTo>
                  <a:lnTo>
                    <a:pt x="436098" y="211015"/>
                  </a:lnTo>
                  <a:lnTo>
                    <a:pt x="3376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4" name="任意多边形 8"/>
            <p:cNvSpPr>
              <a:spLocks noChangeArrowheads="1"/>
            </p:cNvSpPr>
            <p:nvPr/>
          </p:nvSpPr>
          <p:spPr bwMode="auto">
            <a:xfrm rot="10800000">
              <a:off x="10644549" y="493807"/>
              <a:ext cx="478235" cy="647093"/>
            </a:xfrm>
            <a:custGeom>
              <a:avLst/>
              <a:gdLst>
                <a:gd name="T0" fmla="*/ 28135 w 478302"/>
                <a:gd name="T1" fmla="*/ 0 h 647114"/>
                <a:gd name="T2" fmla="*/ 0 w 478302"/>
                <a:gd name="T3" fmla="*/ 647114 h 647114"/>
                <a:gd name="T4" fmla="*/ 478302 w 478302"/>
                <a:gd name="T5" fmla="*/ 112541 h 647114"/>
                <a:gd name="T6" fmla="*/ 28135 w 478302"/>
                <a:gd name="T7" fmla="*/ 0 h 6471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8302"/>
                <a:gd name="T13" fmla="*/ 0 h 647114"/>
                <a:gd name="T14" fmla="*/ 478302 w 478302"/>
                <a:gd name="T15" fmla="*/ 647114 h 6471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8302" h="647114">
                  <a:moveTo>
                    <a:pt x="28135" y="0"/>
                  </a:moveTo>
                  <a:lnTo>
                    <a:pt x="0" y="647114"/>
                  </a:lnTo>
                  <a:lnTo>
                    <a:pt x="478302" y="112541"/>
                  </a:lnTo>
                  <a:lnTo>
                    <a:pt x="28135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5" name="任意多边形 9"/>
            <p:cNvSpPr>
              <a:spLocks noChangeArrowheads="1"/>
            </p:cNvSpPr>
            <p:nvPr/>
          </p:nvSpPr>
          <p:spPr bwMode="auto">
            <a:xfrm rot="10800000">
              <a:off x="9617751" y="212463"/>
              <a:ext cx="1068996" cy="787766"/>
            </a:xfrm>
            <a:custGeom>
              <a:avLst/>
              <a:gdLst>
                <a:gd name="T0" fmla="*/ 0 w 1069145"/>
                <a:gd name="T1" fmla="*/ 0 h 787791"/>
                <a:gd name="T2" fmla="*/ 1055077 w 1069145"/>
                <a:gd name="T3" fmla="*/ 295422 h 787791"/>
                <a:gd name="T4" fmla="*/ 1069145 w 1069145"/>
                <a:gd name="T5" fmla="*/ 787791 h 787791"/>
                <a:gd name="T6" fmla="*/ 0 w 1069145"/>
                <a:gd name="T7" fmla="*/ 0 h 7877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9145"/>
                <a:gd name="T13" fmla="*/ 0 h 787791"/>
                <a:gd name="T14" fmla="*/ 1069145 w 1069145"/>
                <a:gd name="T15" fmla="*/ 787791 h 7877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9145" h="787791">
                  <a:moveTo>
                    <a:pt x="0" y="0"/>
                  </a:moveTo>
                  <a:lnTo>
                    <a:pt x="1055077" y="295422"/>
                  </a:lnTo>
                  <a:lnTo>
                    <a:pt x="1069145" y="7877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6" name="任意多边形 10"/>
            <p:cNvSpPr>
              <a:spLocks noChangeArrowheads="1"/>
            </p:cNvSpPr>
            <p:nvPr/>
          </p:nvSpPr>
          <p:spPr bwMode="auto">
            <a:xfrm rot="10800000">
              <a:off x="8154914" y="226530"/>
              <a:ext cx="1505033" cy="1055043"/>
            </a:xfrm>
            <a:custGeom>
              <a:avLst/>
              <a:gdLst>
                <a:gd name="T0" fmla="*/ 0 w 1505243"/>
                <a:gd name="T1" fmla="*/ 590844 h 1055077"/>
                <a:gd name="T2" fmla="*/ 1505243 w 1505243"/>
                <a:gd name="T3" fmla="*/ 0 h 1055077"/>
                <a:gd name="T4" fmla="*/ 28135 w 1505243"/>
                <a:gd name="T5" fmla="*/ 1055077 h 1055077"/>
                <a:gd name="T6" fmla="*/ 0 w 1505243"/>
                <a:gd name="T7" fmla="*/ 590844 h 10550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5243"/>
                <a:gd name="T13" fmla="*/ 0 h 1055077"/>
                <a:gd name="T14" fmla="*/ 1505243 w 1505243"/>
                <a:gd name="T15" fmla="*/ 1055077 h 10550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5243" h="1055077">
                  <a:moveTo>
                    <a:pt x="0" y="590844"/>
                  </a:moveTo>
                  <a:lnTo>
                    <a:pt x="1505243" y="0"/>
                  </a:lnTo>
                  <a:lnTo>
                    <a:pt x="28135" y="1055077"/>
                  </a:lnTo>
                  <a:lnTo>
                    <a:pt x="0" y="590844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7" name="任意多边形 31"/>
            <p:cNvSpPr>
              <a:spLocks noChangeArrowheads="1"/>
            </p:cNvSpPr>
            <p:nvPr/>
          </p:nvSpPr>
          <p:spPr bwMode="auto">
            <a:xfrm rot="10800000">
              <a:off x="6706144" y="564143"/>
              <a:ext cx="1462836" cy="731497"/>
            </a:xfrm>
            <a:custGeom>
              <a:avLst/>
              <a:gdLst>
                <a:gd name="T0" fmla="*/ 0 w 1463040"/>
                <a:gd name="T1" fmla="*/ 0 h 731520"/>
                <a:gd name="T2" fmla="*/ 1406770 w 1463040"/>
                <a:gd name="T3" fmla="*/ 281354 h 731520"/>
                <a:gd name="T4" fmla="*/ 1463040 w 1463040"/>
                <a:gd name="T5" fmla="*/ 731520 h 731520"/>
                <a:gd name="T6" fmla="*/ 0 w 1463040"/>
                <a:gd name="T7" fmla="*/ 0 h 7315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3040"/>
                <a:gd name="T13" fmla="*/ 0 h 731520"/>
                <a:gd name="T14" fmla="*/ 1463040 w 1463040"/>
                <a:gd name="T15" fmla="*/ 731520 h 7315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3040" h="731520">
                  <a:moveTo>
                    <a:pt x="0" y="0"/>
                  </a:moveTo>
                  <a:lnTo>
                    <a:pt x="1406770" y="281354"/>
                  </a:lnTo>
                  <a:lnTo>
                    <a:pt x="1463040" y="7315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8" name="任意多边形 32"/>
            <p:cNvSpPr>
              <a:spLocks noChangeArrowheads="1"/>
            </p:cNvSpPr>
            <p:nvPr/>
          </p:nvSpPr>
          <p:spPr bwMode="auto">
            <a:xfrm rot="10800000">
              <a:off x="6171645" y="578211"/>
              <a:ext cx="618894" cy="1012842"/>
            </a:xfrm>
            <a:custGeom>
              <a:avLst/>
              <a:gdLst>
                <a:gd name="T0" fmla="*/ 0 w 618980"/>
                <a:gd name="T1" fmla="*/ 576775 h 1012874"/>
                <a:gd name="T2" fmla="*/ 618980 w 618980"/>
                <a:gd name="T3" fmla="*/ 0 h 1012874"/>
                <a:gd name="T4" fmla="*/ 84407 w 618980"/>
                <a:gd name="T5" fmla="*/ 1012874 h 1012874"/>
                <a:gd name="T6" fmla="*/ 0 w 618980"/>
                <a:gd name="T7" fmla="*/ 576775 h 10128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8980"/>
                <a:gd name="T13" fmla="*/ 0 h 1012874"/>
                <a:gd name="T14" fmla="*/ 618980 w 618980"/>
                <a:gd name="T15" fmla="*/ 1012874 h 10128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8980" h="1012874">
                  <a:moveTo>
                    <a:pt x="0" y="576775"/>
                  </a:moveTo>
                  <a:lnTo>
                    <a:pt x="618980" y="0"/>
                  </a:lnTo>
                  <a:lnTo>
                    <a:pt x="84407" y="1012874"/>
                  </a:lnTo>
                  <a:lnTo>
                    <a:pt x="0" y="576775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9" name="任意多边形 33"/>
            <p:cNvSpPr>
              <a:spLocks noChangeArrowheads="1"/>
            </p:cNvSpPr>
            <p:nvPr/>
          </p:nvSpPr>
          <p:spPr bwMode="auto">
            <a:xfrm rot="10800000">
              <a:off x="5187044" y="339069"/>
              <a:ext cx="984601" cy="1251984"/>
            </a:xfrm>
            <a:custGeom>
              <a:avLst/>
              <a:gdLst>
                <a:gd name="T0" fmla="*/ 0 w 984738"/>
                <a:gd name="T1" fmla="*/ 0 h 1252024"/>
                <a:gd name="T2" fmla="*/ 984738 w 984738"/>
                <a:gd name="T3" fmla="*/ 745587 h 1252024"/>
                <a:gd name="T4" fmla="*/ 970670 w 984738"/>
                <a:gd name="T5" fmla="*/ 1252024 h 1252024"/>
                <a:gd name="T6" fmla="*/ 0 w 984738"/>
                <a:gd name="T7" fmla="*/ 0 h 12520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4738"/>
                <a:gd name="T13" fmla="*/ 0 h 1252024"/>
                <a:gd name="T14" fmla="*/ 984738 w 984738"/>
                <a:gd name="T15" fmla="*/ 1252024 h 12520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4738" h="1252024">
                  <a:moveTo>
                    <a:pt x="0" y="0"/>
                  </a:moveTo>
                  <a:lnTo>
                    <a:pt x="984738" y="745587"/>
                  </a:lnTo>
                  <a:lnTo>
                    <a:pt x="970670" y="1252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0" name="任意多边形 34"/>
            <p:cNvSpPr>
              <a:spLocks noChangeArrowheads="1"/>
            </p:cNvSpPr>
            <p:nvPr/>
          </p:nvSpPr>
          <p:spPr bwMode="auto">
            <a:xfrm rot="10800000">
              <a:off x="4736942" y="873623"/>
              <a:ext cx="478234" cy="492354"/>
            </a:xfrm>
            <a:custGeom>
              <a:avLst/>
              <a:gdLst>
                <a:gd name="T0" fmla="*/ 0 w 478301"/>
                <a:gd name="T1" fmla="*/ 492370 h 492370"/>
                <a:gd name="T2" fmla="*/ 0 w 478301"/>
                <a:gd name="T3" fmla="*/ 492370 h 492370"/>
                <a:gd name="T4" fmla="*/ 478301 w 478301"/>
                <a:gd name="T5" fmla="*/ 0 h 492370"/>
                <a:gd name="T6" fmla="*/ 0 60000 65536"/>
                <a:gd name="T7" fmla="*/ 0 60000 65536"/>
                <a:gd name="T8" fmla="*/ 0 60000 65536"/>
                <a:gd name="T9" fmla="*/ 0 w 478301"/>
                <a:gd name="T10" fmla="*/ 0 h 492370"/>
                <a:gd name="T11" fmla="*/ 478301 w 478301"/>
                <a:gd name="T12" fmla="*/ 492370 h 4923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8301" h="492370">
                  <a:moveTo>
                    <a:pt x="0" y="492370"/>
                  </a:moveTo>
                  <a:lnTo>
                    <a:pt x="0" y="492370"/>
                  </a:lnTo>
                  <a:lnTo>
                    <a:pt x="4783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1" name="任意多边形 35"/>
            <p:cNvSpPr>
              <a:spLocks noChangeArrowheads="1"/>
            </p:cNvSpPr>
            <p:nvPr/>
          </p:nvSpPr>
          <p:spPr bwMode="auto">
            <a:xfrm rot="10800000">
              <a:off x="4765073" y="395337"/>
              <a:ext cx="450103" cy="872169"/>
            </a:xfrm>
            <a:custGeom>
              <a:avLst/>
              <a:gdLst>
                <a:gd name="T0" fmla="*/ 0 w 450166"/>
                <a:gd name="T1" fmla="*/ 872197 h 872197"/>
                <a:gd name="T2" fmla="*/ 450166 w 450166"/>
                <a:gd name="T3" fmla="*/ 0 h 872197"/>
                <a:gd name="T4" fmla="*/ 0 60000 65536"/>
                <a:gd name="T5" fmla="*/ 0 60000 65536"/>
                <a:gd name="T6" fmla="*/ 0 w 450166"/>
                <a:gd name="T7" fmla="*/ 0 h 872197"/>
                <a:gd name="T8" fmla="*/ 450166 w 450166"/>
                <a:gd name="T9" fmla="*/ 872197 h 87219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0166" h="872197">
                  <a:moveTo>
                    <a:pt x="0" y="872197"/>
                  </a:moveTo>
                  <a:lnTo>
                    <a:pt x="4501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2" name="任意多边形 36"/>
            <p:cNvSpPr>
              <a:spLocks noChangeArrowheads="1"/>
            </p:cNvSpPr>
            <p:nvPr/>
          </p:nvSpPr>
          <p:spPr bwMode="auto">
            <a:xfrm rot="10800000">
              <a:off x="4736942" y="325000"/>
              <a:ext cx="478234" cy="956574"/>
            </a:xfrm>
            <a:custGeom>
              <a:avLst/>
              <a:gdLst>
                <a:gd name="T0" fmla="*/ 0 w 478301"/>
                <a:gd name="T1" fmla="*/ 422031 h 956604"/>
                <a:gd name="T2" fmla="*/ 478301 w 478301"/>
                <a:gd name="T3" fmla="*/ 0 h 956604"/>
                <a:gd name="T4" fmla="*/ 14067 w 478301"/>
                <a:gd name="T5" fmla="*/ 956604 h 956604"/>
                <a:gd name="T6" fmla="*/ 0 w 478301"/>
                <a:gd name="T7" fmla="*/ 422031 h 9566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8301"/>
                <a:gd name="T13" fmla="*/ 0 h 956604"/>
                <a:gd name="T14" fmla="*/ 478301 w 478301"/>
                <a:gd name="T15" fmla="*/ 956604 h 9566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8301" h="956604">
                  <a:moveTo>
                    <a:pt x="0" y="422031"/>
                  </a:moveTo>
                  <a:lnTo>
                    <a:pt x="478301" y="0"/>
                  </a:lnTo>
                  <a:lnTo>
                    <a:pt x="14067" y="956604"/>
                  </a:lnTo>
                  <a:lnTo>
                    <a:pt x="0" y="42203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3" name="任意多边形 37"/>
            <p:cNvSpPr>
              <a:spLocks noChangeArrowheads="1"/>
            </p:cNvSpPr>
            <p:nvPr/>
          </p:nvSpPr>
          <p:spPr bwMode="auto">
            <a:xfrm rot="10800000">
              <a:off x="3865420" y="395338"/>
              <a:ext cx="858009" cy="886236"/>
            </a:xfrm>
            <a:custGeom>
              <a:avLst/>
              <a:gdLst>
                <a:gd name="T0" fmla="*/ 0 w 858129"/>
                <a:gd name="T1" fmla="*/ 0 h 886264"/>
                <a:gd name="T2" fmla="*/ 858129 w 858129"/>
                <a:gd name="T3" fmla="*/ 393895 h 886264"/>
                <a:gd name="T4" fmla="*/ 675249 w 858129"/>
                <a:gd name="T5" fmla="*/ 886264 h 886264"/>
                <a:gd name="T6" fmla="*/ 0 w 858129"/>
                <a:gd name="T7" fmla="*/ 0 h 886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8129"/>
                <a:gd name="T13" fmla="*/ 0 h 886264"/>
                <a:gd name="T14" fmla="*/ 858129 w 858129"/>
                <a:gd name="T15" fmla="*/ 886264 h 886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8129" h="886264">
                  <a:moveTo>
                    <a:pt x="0" y="0"/>
                  </a:moveTo>
                  <a:lnTo>
                    <a:pt x="858129" y="393895"/>
                  </a:lnTo>
                  <a:lnTo>
                    <a:pt x="675249" y="886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4" name="任意多边形 38"/>
            <p:cNvSpPr>
              <a:spLocks noChangeArrowheads="1"/>
            </p:cNvSpPr>
            <p:nvPr/>
          </p:nvSpPr>
          <p:spPr bwMode="auto">
            <a:xfrm rot="10800000">
              <a:off x="3836734" y="381216"/>
              <a:ext cx="210987" cy="14121"/>
            </a:xfrm>
            <a:custGeom>
              <a:avLst/>
              <a:gdLst>
                <a:gd name="T0" fmla="*/ 0 w 211016"/>
                <a:gd name="T1" fmla="*/ 0 h 14121"/>
                <a:gd name="T2" fmla="*/ 0 w 211016"/>
                <a:gd name="T3" fmla="*/ 0 h 14121"/>
                <a:gd name="T4" fmla="*/ 211016 w 211016"/>
                <a:gd name="T5" fmla="*/ 14068 h 14121"/>
                <a:gd name="T6" fmla="*/ 0 60000 65536"/>
                <a:gd name="T7" fmla="*/ 0 60000 65536"/>
                <a:gd name="T8" fmla="*/ 0 60000 65536"/>
                <a:gd name="T9" fmla="*/ 0 w 211016"/>
                <a:gd name="T10" fmla="*/ 0 h 14121"/>
                <a:gd name="T11" fmla="*/ 211016 w 211016"/>
                <a:gd name="T12" fmla="*/ 14121 h 141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016" h="14121">
                  <a:moveTo>
                    <a:pt x="0" y="0"/>
                  </a:moveTo>
                  <a:lnTo>
                    <a:pt x="0" y="0"/>
                  </a:lnTo>
                  <a:cubicBezTo>
                    <a:pt x="173425" y="15766"/>
                    <a:pt x="102951" y="14068"/>
                    <a:pt x="211016" y="14068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5" name="任意多边形 39"/>
            <p:cNvSpPr>
              <a:spLocks noChangeArrowheads="1"/>
            </p:cNvSpPr>
            <p:nvPr/>
          </p:nvSpPr>
          <p:spPr bwMode="auto">
            <a:xfrm rot="10800000">
              <a:off x="2795870" y="367203"/>
              <a:ext cx="1237785" cy="928437"/>
            </a:xfrm>
            <a:custGeom>
              <a:avLst/>
              <a:gdLst>
                <a:gd name="T0" fmla="*/ 140677 w 1237957"/>
                <a:gd name="T1" fmla="*/ 407963 h 928467"/>
                <a:gd name="T2" fmla="*/ 1237957 w 1237957"/>
                <a:gd name="T3" fmla="*/ 0 h 928467"/>
                <a:gd name="T4" fmla="*/ 0 w 1237957"/>
                <a:gd name="T5" fmla="*/ 928467 h 928467"/>
                <a:gd name="T6" fmla="*/ 140677 w 1237957"/>
                <a:gd name="T7" fmla="*/ 407963 h 9284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7957"/>
                <a:gd name="T13" fmla="*/ 0 h 928467"/>
                <a:gd name="T14" fmla="*/ 1237957 w 1237957"/>
                <a:gd name="T15" fmla="*/ 928467 h 9284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7957" h="928467">
                  <a:moveTo>
                    <a:pt x="140677" y="407963"/>
                  </a:moveTo>
                  <a:lnTo>
                    <a:pt x="1237957" y="0"/>
                  </a:lnTo>
                  <a:lnTo>
                    <a:pt x="0" y="928467"/>
                  </a:lnTo>
                  <a:lnTo>
                    <a:pt x="140677" y="407963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6" name="任意多边形 40"/>
            <p:cNvSpPr>
              <a:spLocks noChangeArrowheads="1"/>
            </p:cNvSpPr>
            <p:nvPr/>
          </p:nvSpPr>
          <p:spPr bwMode="auto">
            <a:xfrm rot="10800000">
              <a:off x="-17276" y="550077"/>
              <a:ext cx="1575362" cy="2503969"/>
            </a:xfrm>
            <a:custGeom>
              <a:avLst/>
              <a:gdLst>
                <a:gd name="T0" fmla="*/ 126609 w 1575581"/>
                <a:gd name="T1" fmla="*/ 2433711 h 2504049"/>
                <a:gd name="T2" fmla="*/ 0 w 1575581"/>
                <a:gd name="T3" fmla="*/ 1871006 h 2504049"/>
                <a:gd name="T4" fmla="*/ 1575581 w 1575581"/>
                <a:gd name="T5" fmla="*/ 0 h 2504049"/>
                <a:gd name="T6" fmla="*/ 126609 w 1575581"/>
                <a:gd name="T7" fmla="*/ 2504049 h 2504049"/>
                <a:gd name="T8" fmla="*/ 126609 w 1575581"/>
                <a:gd name="T9" fmla="*/ 2433711 h 25040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5581"/>
                <a:gd name="T16" fmla="*/ 0 h 2504049"/>
                <a:gd name="T17" fmla="*/ 1575581 w 1575581"/>
                <a:gd name="T18" fmla="*/ 2504049 h 25040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5581" h="2504049">
                  <a:moveTo>
                    <a:pt x="126609" y="2433711"/>
                  </a:moveTo>
                  <a:lnTo>
                    <a:pt x="0" y="1871004"/>
                  </a:lnTo>
                  <a:lnTo>
                    <a:pt x="1575581" y="0"/>
                  </a:lnTo>
                  <a:lnTo>
                    <a:pt x="126609" y="2504049"/>
                  </a:lnTo>
                  <a:lnTo>
                    <a:pt x="126609" y="243371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7" name="任意多边形 41"/>
            <p:cNvSpPr>
              <a:spLocks noChangeArrowheads="1"/>
            </p:cNvSpPr>
            <p:nvPr/>
          </p:nvSpPr>
          <p:spPr bwMode="auto">
            <a:xfrm rot="10800000">
              <a:off x="1403362" y="564143"/>
              <a:ext cx="1378442" cy="759632"/>
            </a:xfrm>
            <a:custGeom>
              <a:avLst/>
              <a:gdLst>
                <a:gd name="T0" fmla="*/ 0 w 1378634"/>
                <a:gd name="T1" fmla="*/ 0 h 759656"/>
                <a:gd name="T2" fmla="*/ 1252025 w 1378634"/>
                <a:gd name="T3" fmla="*/ 168813 h 759656"/>
                <a:gd name="T4" fmla="*/ 1378634 w 1378634"/>
                <a:gd name="T5" fmla="*/ 759656 h 759656"/>
                <a:gd name="T6" fmla="*/ 0 w 1378634"/>
                <a:gd name="T7" fmla="*/ 0 h 7596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8634"/>
                <a:gd name="T13" fmla="*/ 0 h 759656"/>
                <a:gd name="T14" fmla="*/ 1378634 w 1378634"/>
                <a:gd name="T15" fmla="*/ 759656 h 7596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8634" h="759656">
                  <a:moveTo>
                    <a:pt x="0" y="0"/>
                  </a:moveTo>
                  <a:lnTo>
                    <a:pt x="1252025" y="168813"/>
                  </a:lnTo>
                  <a:lnTo>
                    <a:pt x="1378634" y="759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sp>
        <p:nvSpPr>
          <p:cNvPr id="2" name="矩形 42">
            <a:extLst>
              <a:ext uri="{FF2B5EF4-FFF2-40B4-BE49-F238E27FC236}">
                <a16:creationId xmlns:a16="http://schemas.microsoft.com/office/drawing/2014/main" id="{2233DC71-EF77-C57B-0ABA-98FB23958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083" y="241077"/>
            <a:ext cx="93850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altLang="zh-CN" sz="4800" b="1" dirty="0">
                <a:solidFill>
                  <a:schemeClr val="accent4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Arial Black" panose="020B0A04020102020204" pitchFamily="34" charset="0"/>
              </a:rPr>
              <a:t>Timeline Chart</a:t>
            </a:r>
            <a:endParaRPr lang="zh-CN" altLang="en-US" sz="4800" b="1" dirty="0">
              <a:solidFill>
                <a:schemeClr val="accent4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A42C5A-FCDD-49F4-28E4-3E844414A6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332522"/>
            <a:ext cx="5943600" cy="4480560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907881"/>
      </p:ext>
    </p:extLst>
  </p:cSld>
  <p:clrMapOvr>
    <a:masterClrMapping/>
  </p:clrMapOvr>
  <p:transition spd="slow" advTm="3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任意多边形 26"/>
          <p:cNvSpPr>
            <a:spLocks noChangeArrowheads="1"/>
          </p:cNvSpPr>
          <p:nvPr/>
        </p:nvSpPr>
        <p:spPr bwMode="auto">
          <a:xfrm>
            <a:off x="-12700" y="0"/>
            <a:ext cx="2897188" cy="14288"/>
          </a:xfrm>
          <a:custGeom>
            <a:avLst/>
            <a:gdLst>
              <a:gd name="T0" fmla="*/ 0 w 2897945"/>
              <a:gd name="T1" fmla="*/ 0 h 14068"/>
              <a:gd name="T2" fmla="*/ 2894919 w 2897945"/>
              <a:gd name="T3" fmla="*/ 14968 h 14068"/>
              <a:gd name="T4" fmla="*/ 0 60000 65536"/>
              <a:gd name="T5" fmla="*/ 0 60000 65536"/>
              <a:gd name="T6" fmla="*/ 0 w 2897945"/>
              <a:gd name="T7" fmla="*/ 0 h 14068"/>
              <a:gd name="T8" fmla="*/ 2897945 w 2897945"/>
              <a:gd name="T9" fmla="*/ 14068 h 140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97945" h="14068">
                <a:moveTo>
                  <a:pt x="0" y="0"/>
                </a:moveTo>
                <a:lnTo>
                  <a:pt x="2897945" y="1406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9492" name="任意多边形 11"/>
          <p:cNvSpPr>
            <a:spLocks noChangeArrowheads="1"/>
          </p:cNvSpPr>
          <p:nvPr/>
        </p:nvSpPr>
        <p:spPr bwMode="auto">
          <a:xfrm>
            <a:off x="3855462" y="3651250"/>
            <a:ext cx="2025800" cy="2630584"/>
          </a:xfrm>
          <a:custGeom>
            <a:avLst/>
            <a:gdLst>
              <a:gd name="T0" fmla="*/ 281354 w 2025748"/>
              <a:gd name="T1" fmla="*/ 1927276 h 2630659"/>
              <a:gd name="T2" fmla="*/ 1702191 w 2025748"/>
              <a:gd name="T3" fmla="*/ 2152357 h 2630659"/>
              <a:gd name="T4" fmla="*/ 1730327 w 2025748"/>
              <a:gd name="T5" fmla="*/ 2630659 h 2630659"/>
              <a:gd name="T6" fmla="*/ 295422 w 2025748"/>
              <a:gd name="T7" fmla="*/ 1941344 h 2630659"/>
              <a:gd name="T8" fmla="*/ 450167 w 2025748"/>
              <a:gd name="T9" fmla="*/ 1969479 h 2630659"/>
              <a:gd name="T10" fmla="*/ 0 w 2025748"/>
              <a:gd name="T11" fmla="*/ 548640 h 2630659"/>
              <a:gd name="T12" fmla="*/ 2011680 w 2025748"/>
              <a:gd name="T13" fmla="*/ 0 h 2630659"/>
              <a:gd name="T14" fmla="*/ 2025748 w 2025748"/>
              <a:gd name="T15" fmla="*/ 70339 h 26306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25748"/>
              <a:gd name="T25" fmla="*/ 0 h 2630659"/>
              <a:gd name="T26" fmla="*/ 2025748 w 2025748"/>
              <a:gd name="T27" fmla="*/ 2630659 h 26306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25748" h="2630659">
                <a:moveTo>
                  <a:pt x="281354" y="1927274"/>
                </a:moveTo>
                <a:lnTo>
                  <a:pt x="1702191" y="2152357"/>
                </a:lnTo>
                <a:lnTo>
                  <a:pt x="1730327" y="2630659"/>
                </a:lnTo>
                <a:lnTo>
                  <a:pt x="295422" y="1941342"/>
                </a:lnTo>
                <a:cubicBezTo>
                  <a:pt x="432452" y="1956568"/>
                  <a:pt x="384051" y="1936421"/>
                  <a:pt x="450167" y="1969477"/>
                </a:cubicBezTo>
                <a:lnTo>
                  <a:pt x="0" y="548640"/>
                </a:lnTo>
                <a:lnTo>
                  <a:pt x="2011680" y="0"/>
                </a:lnTo>
                <a:lnTo>
                  <a:pt x="2025748" y="7033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grpSp>
        <p:nvGrpSpPr>
          <p:cNvPr id="42" name="组合 41"/>
          <p:cNvGrpSpPr/>
          <p:nvPr/>
        </p:nvGrpSpPr>
        <p:grpSpPr>
          <a:xfrm flipV="1">
            <a:off x="-31750" y="3814308"/>
            <a:ext cx="12209462" cy="3108021"/>
            <a:chOff x="-31750" y="-53975"/>
            <a:chExt cx="12209462" cy="3108021"/>
          </a:xfrm>
        </p:grpSpPr>
        <p:sp>
          <p:nvSpPr>
            <p:cNvPr id="43" name="任意多边形 26"/>
            <p:cNvSpPr>
              <a:spLocks noChangeArrowheads="1"/>
            </p:cNvSpPr>
            <p:nvPr/>
          </p:nvSpPr>
          <p:spPr bwMode="auto">
            <a:xfrm>
              <a:off x="-26654" y="-30152"/>
              <a:ext cx="2897541" cy="14068"/>
            </a:xfrm>
            <a:custGeom>
              <a:avLst/>
              <a:gdLst>
                <a:gd name="T0" fmla="*/ 0 w 2897945"/>
                <a:gd name="T1" fmla="*/ 0 h 14068"/>
                <a:gd name="T2" fmla="*/ 2897945 w 2897945"/>
                <a:gd name="T3" fmla="*/ 14068 h 14068"/>
                <a:gd name="T4" fmla="*/ 0 60000 65536"/>
                <a:gd name="T5" fmla="*/ 0 60000 65536"/>
                <a:gd name="T6" fmla="*/ 0 w 2897945"/>
                <a:gd name="T7" fmla="*/ 0 h 14068"/>
                <a:gd name="T8" fmla="*/ 2897945 w 2897945"/>
                <a:gd name="T9" fmla="*/ 14068 h 140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97945" h="14068">
                  <a:moveTo>
                    <a:pt x="0" y="0"/>
                  </a:moveTo>
                  <a:lnTo>
                    <a:pt x="2897945" y="140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4" name="任意多边形 12"/>
            <p:cNvSpPr>
              <a:spLocks noChangeArrowheads="1"/>
            </p:cNvSpPr>
            <p:nvPr/>
          </p:nvSpPr>
          <p:spPr bwMode="auto">
            <a:xfrm rot="5400000">
              <a:off x="10225953" y="609932"/>
              <a:ext cx="2581340" cy="1322179"/>
            </a:xfrm>
            <a:custGeom>
              <a:avLst/>
              <a:gdLst>
                <a:gd name="T0" fmla="*/ 0 w 1800665"/>
                <a:gd name="T1" fmla="*/ 0 h 3108120"/>
                <a:gd name="T2" fmla="*/ 7605663 w 1800665"/>
                <a:gd name="T3" fmla="*/ 0 h 3108120"/>
                <a:gd name="T4" fmla="*/ 64743 w 1800665"/>
                <a:gd name="T5" fmla="*/ 101838 h 3108120"/>
                <a:gd name="T6" fmla="*/ 0 w 1800665"/>
                <a:gd name="T7" fmla="*/ 0 h 3108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0665"/>
                <a:gd name="T13" fmla="*/ 0 h 3108120"/>
                <a:gd name="T14" fmla="*/ 1800665 w 1800665"/>
                <a:gd name="T15" fmla="*/ 3108120 h 3108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0665" h="3108120">
                  <a:moveTo>
                    <a:pt x="0" y="0"/>
                  </a:moveTo>
                  <a:lnTo>
                    <a:pt x="1800665" y="0"/>
                  </a:lnTo>
                  <a:lnTo>
                    <a:pt x="15328" y="3108120"/>
                  </a:lnTo>
                  <a:cubicBezTo>
                    <a:pt x="10219" y="2072080"/>
                    <a:pt x="5109" y="103604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43999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5" name="任意多边形 13"/>
            <p:cNvSpPr>
              <a:spLocks noChangeArrowheads="1"/>
            </p:cNvSpPr>
            <p:nvPr/>
          </p:nvSpPr>
          <p:spPr bwMode="auto">
            <a:xfrm rot="16200000">
              <a:off x="9947640" y="-673049"/>
              <a:ext cx="1019876" cy="2326679"/>
            </a:xfrm>
            <a:custGeom>
              <a:avLst/>
              <a:gdLst>
                <a:gd name="T0" fmla="*/ 165204 w 1871003"/>
                <a:gd name="T1" fmla="*/ 0 h 4276578"/>
                <a:gd name="T2" fmla="*/ 0 w 1871003"/>
                <a:gd name="T3" fmla="*/ 224438 h 4276578"/>
                <a:gd name="T4" fmla="*/ 163962 w 1871003"/>
                <a:gd name="T5" fmla="*/ 374886 h 4276578"/>
                <a:gd name="T6" fmla="*/ 165204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6" name="任意多边形 14"/>
            <p:cNvSpPr>
              <a:spLocks noChangeArrowheads="1"/>
            </p:cNvSpPr>
            <p:nvPr/>
          </p:nvSpPr>
          <p:spPr bwMode="auto">
            <a:xfrm rot="16200000">
              <a:off x="7067579" y="-1590740"/>
              <a:ext cx="1315287" cy="4457467"/>
            </a:xfrm>
            <a:custGeom>
              <a:avLst/>
              <a:gdLst>
                <a:gd name="T0" fmla="*/ 456998 w 1871003"/>
                <a:gd name="T1" fmla="*/ 0 h 4276578"/>
                <a:gd name="T2" fmla="*/ 0 w 1871003"/>
                <a:gd name="T3" fmla="*/ 3023454 h 4276578"/>
                <a:gd name="T4" fmla="*/ 453561 w 1871003"/>
                <a:gd name="T5" fmla="*/ 5050162 h 4276578"/>
                <a:gd name="T6" fmla="*/ 456998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7" name="任意多边形 15"/>
            <p:cNvSpPr>
              <a:spLocks noChangeArrowheads="1"/>
            </p:cNvSpPr>
            <p:nvPr/>
          </p:nvSpPr>
          <p:spPr bwMode="auto">
            <a:xfrm rot="16200000">
              <a:off x="5135173" y="-273662"/>
              <a:ext cx="1649338" cy="2136359"/>
            </a:xfrm>
            <a:custGeom>
              <a:avLst/>
              <a:gdLst>
                <a:gd name="T0" fmla="*/ 1129978 w 1871003"/>
                <a:gd name="T1" fmla="*/ 0 h 4276578"/>
                <a:gd name="T2" fmla="*/ 0 w 1871003"/>
                <a:gd name="T3" fmla="*/ 159532 h 4276578"/>
                <a:gd name="T4" fmla="*/ 1121481 w 1871003"/>
                <a:gd name="T5" fmla="*/ 266471 h 4276578"/>
                <a:gd name="T6" fmla="*/ 1129978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8" name="任意多边形 19"/>
            <p:cNvSpPr>
              <a:spLocks noChangeArrowheads="1"/>
            </p:cNvSpPr>
            <p:nvPr/>
          </p:nvSpPr>
          <p:spPr bwMode="auto">
            <a:xfrm rot="16200000">
              <a:off x="3909562" y="-176871"/>
              <a:ext cx="1315283" cy="1629731"/>
            </a:xfrm>
            <a:custGeom>
              <a:avLst/>
              <a:gdLst>
                <a:gd name="T0" fmla="*/ 456992 w 1871003"/>
                <a:gd name="T1" fmla="*/ 0 h 4276578"/>
                <a:gd name="T2" fmla="*/ 0 w 1871003"/>
                <a:gd name="T3" fmla="*/ 54028 h 4276578"/>
                <a:gd name="T4" fmla="*/ 453557 w 1871003"/>
                <a:gd name="T5" fmla="*/ 90244 h 4276578"/>
                <a:gd name="T6" fmla="*/ 456992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9" name="任意多边形 21"/>
            <p:cNvSpPr>
              <a:spLocks noChangeArrowheads="1"/>
            </p:cNvSpPr>
            <p:nvPr/>
          </p:nvSpPr>
          <p:spPr bwMode="auto">
            <a:xfrm rot="16200000">
              <a:off x="1703285" y="-1595993"/>
              <a:ext cx="1325789" cy="4457468"/>
            </a:xfrm>
            <a:custGeom>
              <a:avLst/>
              <a:gdLst>
                <a:gd name="T0" fmla="*/ 471769 w 1871003"/>
                <a:gd name="T1" fmla="*/ 0 h 4276578"/>
                <a:gd name="T2" fmla="*/ 0 w 1871003"/>
                <a:gd name="T3" fmla="*/ 3023457 h 4276578"/>
                <a:gd name="T4" fmla="*/ 468222 w 1871003"/>
                <a:gd name="T5" fmla="*/ 5050172 h 4276578"/>
                <a:gd name="T6" fmla="*/ 471769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0" name="任意多边形 25"/>
            <p:cNvSpPr>
              <a:spLocks noChangeArrowheads="1"/>
            </p:cNvSpPr>
            <p:nvPr/>
          </p:nvSpPr>
          <p:spPr bwMode="auto">
            <a:xfrm>
              <a:off x="-31750" y="-53975"/>
              <a:ext cx="1800414" cy="3108021"/>
            </a:xfrm>
            <a:custGeom>
              <a:avLst/>
              <a:gdLst>
                <a:gd name="T0" fmla="*/ 0 w 1800665"/>
                <a:gd name="T1" fmla="*/ 0 h 3108120"/>
                <a:gd name="T2" fmla="*/ 1800665 w 1800665"/>
                <a:gd name="T3" fmla="*/ 0 h 3108120"/>
                <a:gd name="T4" fmla="*/ 15328 w 1800665"/>
                <a:gd name="T5" fmla="*/ 3108120 h 3108120"/>
                <a:gd name="T6" fmla="*/ 0 w 1800665"/>
                <a:gd name="T7" fmla="*/ 0 h 3108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0665"/>
                <a:gd name="T13" fmla="*/ 0 h 3108120"/>
                <a:gd name="T14" fmla="*/ 1800665 w 1800665"/>
                <a:gd name="T15" fmla="*/ 3108120 h 3108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0665" h="3108120">
                  <a:moveTo>
                    <a:pt x="0" y="0"/>
                  </a:moveTo>
                  <a:lnTo>
                    <a:pt x="1800665" y="0"/>
                  </a:lnTo>
                  <a:lnTo>
                    <a:pt x="15328" y="3108120"/>
                  </a:lnTo>
                  <a:cubicBezTo>
                    <a:pt x="10219" y="2072080"/>
                    <a:pt x="5109" y="103604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43999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1" name="任意多边形 1"/>
            <p:cNvSpPr>
              <a:spLocks noChangeArrowheads="1"/>
            </p:cNvSpPr>
            <p:nvPr/>
          </p:nvSpPr>
          <p:spPr bwMode="auto">
            <a:xfrm rot="10800000">
              <a:off x="11108718" y="493808"/>
              <a:ext cx="1054930" cy="2053818"/>
            </a:xfrm>
            <a:custGeom>
              <a:avLst/>
              <a:gdLst>
                <a:gd name="T0" fmla="*/ 0 w 1055077"/>
                <a:gd name="T1" fmla="*/ 0 h 2053883"/>
                <a:gd name="T2" fmla="*/ 1041009 w 1055077"/>
                <a:gd name="T3" fmla="*/ 2053883 h 2053883"/>
                <a:gd name="T4" fmla="*/ 1055077 w 1055077"/>
                <a:gd name="T5" fmla="*/ 1392702 h 2053883"/>
                <a:gd name="T6" fmla="*/ 0 w 1055077"/>
                <a:gd name="T7" fmla="*/ 0 h 20538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5077"/>
                <a:gd name="T13" fmla="*/ 0 h 2053883"/>
                <a:gd name="T14" fmla="*/ 1055077 w 1055077"/>
                <a:gd name="T15" fmla="*/ 2053883 h 20538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5077" h="2053883">
                  <a:moveTo>
                    <a:pt x="0" y="0"/>
                  </a:moveTo>
                  <a:lnTo>
                    <a:pt x="1041009" y="2053883"/>
                  </a:lnTo>
                  <a:lnTo>
                    <a:pt x="1055077" y="1392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2" name="任意多边形 6"/>
            <p:cNvSpPr>
              <a:spLocks noChangeArrowheads="1"/>
            </p:cNvSpPr>
            <p:nvPr/>
          </p:nvSpPr>
          <p:spPr bwMode="auto">
            <a:xfrm rot="10800000">
              <a:off x="10658615" y="507874"/>
              <a:ext cx="464169" cy="1026909"/>
            </a:xfrm>
            <a:custGeom>
              <a:avLst/>
              <a:gdLst>
                <a:gd name="T0" fmla="*/ 436098 w 464234"/>
                <a:gd name="T1" fmla="*/ 534572 h 1026942"/>
                <a:gd name="T2" fmla="*/ 0 w 464234"/>
                <a:gd name="T3" fmla="*/ 1026942 h 1026942"/>
                <a:gd name="T4" fmla="*/ 42203 w 464234"/>
                <a:gd name="T5" fmla="*/ 422031 h 1026942"/>
                <a:gd name="T6" fmla="*/ 464234 w 464234"/>
                <a:gd name="T7" fmla="*/ 0 h 10269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4234"/>
                <a:gd name="T13" fmla="*/ 0 h 1026942"/>
                <a:gd name="T14" fmla="*/ 464234 w 464234"/>
                <a:gd name="T15" fmla="*/ 1026942 h 10269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4234" h="1026942">
                  <a:moveTo>
                    <a:pt x="436098" y="534572"/>
                  </a:moveTo>
                  <a:lnTo>
                    <a:pt x="0" y="1026942"/>
                  </a:lnTo>
                  <a:lnTo>
                    <a:pt x="42203" y="422031"/>
                  </a:lnTo>
                  <a:lnTo>
                    <a:pt x="4642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3" name="任意多边形 7"/>
            <p:cNvSpPr>
              <a:spLocks noChangeArrowheads="1"/>
            </p:cNvSpPr>
            <p:nvPr/>
          </p:nvSpPr>
          <p:spPr bwMode="auto">
            <a:xfrm rot="10800000">
              <a:off x="10686747" y="507874"/>
              <a:ext cx="436037" cy="661161"/>
            </a:xfrm>
            <a:custGeom>
              <a:avLst/>
              <a:gdLst>
                <a:gd name="T0" fmla="*/ 14068 w 436098"/>
                <a:gd name="T1" fmla="*/ 14068 h 661182"/>
                <a:gd name="T2" fmla="*/ 0 w 436098"/>
                <a:gd name="T3" fmla="*/ 661182 h 661182"/>
                <a:gd name="T4" fmla="*/ 436098 w 436098"/>
                <a:gd name="T5" fmla="*/ 211015 h 661182"/>
                <a:gd name="T6" fmla="*/ 337625 w 436098"/>
                <a:gd name="T7" fmla="*/ 0 h 6611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6098"/>
                <a:gd name="T13" fmla="*/ 0 h 661182"/>
                <a:gd name="T14" fmla="*/ 436098 w 436098"/>
                <a:gd name="T15" fmla="*/ 661182 h 6611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6098" h="661182">
                  <a:moveTo>
                    <a:pt x="14068" y="14068"/>
                  </a:moveTo>
                  <a:lnTo>
                    <a:pt x="0" y="661182"/>
                  </a:lnTo>
                  <a:lnTo>
                    <a:pt x="436098" y="211015"/>
                  </a:lnTo>
                  <a:lnTo>
                    <a:pt x="3376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4" name="任意多边形 8"/>
            <p:cNvSpPr>
              <a:spLocks noChangeArrowheads="1"/>
            </p:cNvSpPr>
            <p:nvPr/>
          </p:nvSpPr>
          <p:spPr bwMode="auto">
            <a:xfrm rot="10800000">
              <a:off x="10644549" y="493807"/>
              <a:ext cx="478235" cy="647093"/>
            </a:xfrm>
            <a:custGeom>
              <a:avLst/>
              <a:gdLst>
                <a:gd name="T0" fmla="*/ 28135 w 478302"/>
                <a:gd name="T1" fmla="*/ 0 h 647114"/>
                <a:gd name="T2" fmla="*/ 0 w 478302"/>
                <a:gd name="T3" fmla="*/ 647114 h 647114"/>
                <a:gd name="T4" fmla="*/ 478302 w 478302"/>
                <a:gd name="T5" fmla="*/ 112541 h 647114"/>
                <a:gd name="T6" fmla="*/ 28135 w 478302"/>
                <a:gd name="T7" fmla="*/ 0 h 6471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8302"/>
                <a:gd name="T13" fmla="*/ 0 h 647114"/>
                <a:gd name="T14" fmla="*/ 478302 w 478302"/>
                <a:gd name="T15" fmla="*/ 647114 h 6471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8302" h="647114">
                  <a:moveTo>
                    <a:pt x="28135" y="0"/>
                  </a:moveTo>
                  <a:lnTo>
                    <a:pt x="0" y="647114"/>
                  </a:lnTo>
                  <a:lnTo>
                    <a:pt x="478302" y="112541"/>
                  </a:lnTo>
                  <a:lnTo>
                    <a:pt x="28135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5" name="任意多边形 9"/>
            <p:cNvSpPr>
              <a:spLocks noChangeArrowheads="1"/>
            </p:cNvSpPr>
            <p:nvPr/>
          </p:nvSpPr>
          <p:spPr bwMode="auto">
            <a:xfrm rot="10800000">
              <a:off x="9617751" y="212463"/>
              <a:ext cx="1068996" cy="787766"/>
            </a:xfrm>
            <a:custGeom>
              <a:avLst/>
              <a:gdLst>
                <a:gd name="T0" fmla="*/ 0 w 1069145"/>
                <a:gd name="T1" fmla="*/ 0 h 787791"/>
                <a:gd name="T2" fmla="*/ 1055077 w 1069145"/>
                <a:gd name="T3" fmla="*/ 295422 h 787791"/>
                <a:gd name="T4" fmla="*/ 1069145 w 1069145"/>
                <a:gd name="T5" fmla="*/ 787791 h 787791"/>
                <a:gd name="T6" fmla="*/ 0 w 1069145"/>
                <a:gd name="T7" fmla="*/ 0 h 7877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9145"/>
                <a:gd name="T13" fmla="*/ 0 h 787791"/>
                <a:gd name="T14" fmla="*/ 1069145 w 1069145"/>
                <a:gd name="T15" fmla="*/ 787791 h 7877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9145" h="787791">
                  <a:moveTo>
                    <a:pt x="0" y="0"/>
                  </a:moveTo>
                  <a:lnTo>
                    <a:pt x="1055077" y="295422"/>
                  </a:lnTo>
                  <a:lnTo>
                    <a:pt x="1069145" y="7877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6" name="任意多边形 10"/>
            <p:cNvSpPr>
              <a:spLocks noChangeArrowheads="1"/>
            </p:cNvSpPr>
            <p:nvPr/>
          </p:nvSpPr>
          <p:spPr bwMode="auto">
            <a:xfrm rot="10800000">
              <a:off x="8154914" y="226530"/>
              <a:ext cx="1505033" cy="1055043"/>
            </a:xfrm>
            <a:custGeom>
              <a:avLst/>
              <a:gdLst>
                <a:gd name="T0" fmla="*/ 0 w 1505243"/>
                <a:gd name="T1" fmla="*/ 590844 h 1055077"/>
                <a:gd name="T2" fmla="*/ 1505243 w 1505243"/>
                <a:gd name="T3" fmla="*/ 0 h 1055077"/>
                <a:gd name="T4" fmla="*/ 28135 w 1505243"/>
                <a:gd name="T5" fmla="*/ 1055077 h 1055077"/>
                <a:gd name="T6" fmla="*/ 0 w 1505243"/>
                <a:gd name="T7" fmla="*/ 590844 h 10550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5243"/>
                <a:gd name="T13" fmla="*/ 0 h 1055077"/>
                <a:gd name="T14" fmla="*/ 1505243 w 1505243"/>
                <a:gd name="T15" fmla="*/ 1055077 h 10550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5243" h="1055077">
                  <a:moveTo>
                    <a:pt x="0" y="590844"/>
                  </a:moveTo>
                  <a:lnTo>
                    <a:pt x="1505243" y="0"/>
                  </a:lnTo>
                  <a:lnTo>
                    <a:pt x="28135" y="1055077"/>
                  </a:lnTo>
                  <a:lnTo>
                    <a:pt x="0" y="590844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7" name="任意多边形 31"/>
            <p:cNvSpPr>
              <a:spLocks noChangeArrowheads="1"/>
            </p:cNvSpPr>
            <p:nvPr/>
          </p:nvSpPr>
          <p:spPr bwMode="auto">
            <a:xfrm rot="10800000">
              <a:off x="6706144" y="564143"/>
              <a:ext cx="1462836" cy="731497"/>
            </a:xfrm>
            <a:custGeom>
              <a:avLst/>
              <a:gdLst>
                <a:gd name="T0" fmla="*/ 0 w 1463040"/>
                <a:gd name="T1" fmla="*/ 0 h 731520"/>
                <a:gd name="T2" fmla="*/ 1406770 w 1463040"/>
                <a:gd name="T3" fmla="*/ 281354 h 731520"/>
                <a:gd name="T4" fmla="*/ 1463040 w 1463040"/>
                <a:gd name="T5" fmla="*/ 731520 h 731520"/>
                <a:gd name="T6" fmla="*/ 0 w 1463040"/>
                <a:gd name="T7" fmla="*/ 0 h 7315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3040"/>
                <a:gd name="T13" fmla="*/ 0 h 731520"/>
                <a:gd name="T14" fmla="*/ 1463040 w 1463040"/>
                <a:gd name="T15" fmla="*/ 731520 h 7315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3040" h="731520">
                  <a:moveTo>
                    <a:pt x="0" y="0"/>
                  </a:moveTo>
                  <a:lnTo>
                    <a:pt x="1406770" y="281354"/>
                  </a:lnTo>
                  <a:lnTo>
                    <a:pt x="1463040" y="7315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8" name="任意多边形 32"/>
            <p:cNvSpPr>
              <a:spLocks noChangeArrowheads="1"/>
            </p:cNvSpPr>
            <p:nvPr/>
          </p:nvSpPr>
          <p:spPr bwMode="auto">
            <a:xfrm rot="10800000">
              <a:off x="6171645" y="578211"/>
              <a:ext cx="618894" cy="1012842"/>
            </a:xfrm>
            <a:custGeom>
              <a:avLst/>
              <a:gdLst>
                <a:gd name="T0" fmla="*/ 0 w 618980"/>
                <a:gd name="T1" fmla="*/ 576775 h 1012874"/>
                <a:gd name="T2" fmla="*/ 618980 w 618980"/>
                <a:gd name="T3" fmla="*/ 0 h 1012874"/>
                <a:gd name="T4" fmla="*/ 84407 w 618980"/>
                <a:gd name="T5" fmla="*/ 1012874 h 1012874"/>
                <a:gd name="T6" fmla="*/ 0 w 618980"/>
                <a:gd name="T7" fmla="*/ 576775 h 10128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8980"/>
                <a:gd name="T13" fmla="*/ 0 h 1012874"/>
                <a:gd name="T14" fmla="*/ 618980 w 618980"/>
                <a:gd name="T15" fmla="*/ 1012874 h 10128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8980" h="1012874">
                  <a:moveTo>
                    <a:pt x="0" y="576775"/>
                  </a:moveTo>
                  <a:lnTo>
                    <a:pt x="618980" y="0"/>
                  </a:lnTo>
                  <a:lnTo>
                    <a:pt x="84407" y="1012874"/>
                  </a:lnTo>
                  <a:lnTo>
                    <a:pt x="0" y="576775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9" name="任意多边形 33"/>
            <p:cNvSpPr>
              <a:spLocks noChangeArrowheads="1"/>
            </p:cNvSpPr>
            <p:nvPr/>
          </p:nvSpPr>
          <p:spPr bwMode="auto">
            <a:xfrm rot="10800000">
              <a:off x="5187044" y="339069"/>
              <a:ext cx="984601" cy="1251984"/>
            </a:xfrm>
            <a:custGeom>
              <a:avLst/>
              <a:gdLst>
                <a:gd name="T0" fmla="*/ 0 w 984738"/>
                <a:gd name="T1" fmla="*/ 0 h 1252024"/>
                <a:gd name="T2" fmla="*/ 984738 w 984738"/>
                <a:gd name="T3" fmla="*/ 745587 h 1252024"/>
                <a:gd name="T4" fmla="*/ 970670 w 984738"/>
                <a:gd name="T5" fmla="*/ 1252024 h 1252024"/>
                <a:gd name="T6" fmla="*/ 0 w 984738"/>
                <a:gd name="T7" fmla="*/ 0 h 12520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4738"/>
                <a:gd name="T13" fmla="*/ 0 h 1252024"/>
                <a:gd name="T14" fmla="*/ 984738 w 984738"/>
                <a:gd name="T15" fmla="*/ 1252024 h 12520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4738" h="1252024">
                  <a:moveTo>
                    <a:pt x="0" y="0"/>
                  </a:moveTo>
                  <a:lnTo>
                    <a:pt x="984738" y="745587"/>
                  </a:lnTo>
                  <a:lnTo>
                    <a:pt x="970670" y="1252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0" name="任意多边形 34"/>
            <p:cNvSpPr>
              <a:spLocks noChangeArrowheads="1"/>
            </p:cNvSpPr>
            <p:nvPr/>
          </p:nvSpPr>
          <p:spPr bwMode="auto">
            <a:xfrm rot="10800000">
              <a:off x="4736942" y="873623"/>
              <a:ext cx="478234" cy="492354"/>
            </a:xfrm>
            <a:custGeom>
              <a:avLst/>
              <a:gdLst>
                <a:gd name="T0" fmla="*/ 0 w 478301"/>
                <a:gd name="T1" fmla="*/ 492370 h 492370"/>
                <a:gd name="T2" fmla="*/ 0 w 478301"/>
                <a:gd name="T3" fmla="*/ 492370 h 492370"/>
                <a:gd name="T4" fmla="*/ 478301 w 478301"/>
                <a:gd name="T5" fmla="*/ 0 h 492370"/>
                <a:gd name="T6" fmla="*/ 0 60000 65536"/>
                <a:gd name="T7" fmla="*/ 0 60000 65536"/>
                <a:gd name="T8" fmla="*/ 0 60000 65536"/>
                <a:gd name="T9" fmla="*/ 0 w 478301"/>
                <a:gd name="T10" fmla="*/ 0 h 492370"/>
                <a:gd name="T11" fmla="*/ 478301 w 478301"/>
                <a:gd name="T12" fmla="*/ 492370 h 4923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8301" h="492370">
                  <a:moveTo>
                    <a:pt x="0" y="492370"/>
                  </a:moveTo>
                  <a:lnTo>
                    <a:pt x="0" y="492370"/>
                  </a:lnTo>
                  <a:lnTo>
                    <a:pt x="4783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1" name="任意多边形 35"/>
            <p:cNvSpPr>
              <a:spLocks noChangeArrowheads="1"/>
            </p:cNvSpPr>
            <p:nvPr/>
          </p:nvSpPr>
          <p:spPr bwMode="auto">
            <a:xfrm rot="10800000">
              <a:off x="4765073" y="395337"/>
              <a:ext cx="450103" cy="872169"/>
            </a:xfrm>
            <a:custGeom>
              <a:avLst/>
              <a:gdLst>
                <a:gd name="T0" fmla="*/ 0 w 450166"/>
                <a:gd name="T1" fmla="*/ 872197 h 872197"/>
                <a:gd name="T2" fmla="*/ 450166 w 450166"/>
                <a:gd name="T3" fmla="*/ 0 h 872197"/>
                <a:gd name="T4" fmla="*/ 0 60000 65536"/>
                <a:gd name="T5" fmla="*/ 0 60000 65536"/>
                <a:gd name="T6" fmla="*/ 0 w 450166"/>
                <a:gd name="T7" fmla="*/ 0 h 872197"/>
                <a:gd name="T8" fmla="*/ 450166 w 450166"/>
                <a:gd name="T9" fmla="*/ 872197 h 87219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0166" h="872197">
                  <a:moveTo>
                    <a:pt x="0" y="872197"/>
                  </a:moveTo>
                  <a:lnTo>
                    <a:pt x="4501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2" name="任意多边形 36"/>
            <p:cNvSpPr>
              <a:spLocks noChangeArrowheads="1"/>
            </p:cNvSpPr>
            <p:nvPr/>
          </p:nvSpPr>
          <p:spPr bwMode="auto">
            <a:xfrm rot="10800000">
              <a:off x="4736942" y="325000"/>
              <a:ext cx="478234" cy="956574"/>
            </a:xfrm>
            <a:custGeom>
              <a:avLst/>
              <a:gdLst>
                <a:gd name="T0" fmla="*/ 0 w 478301"/>
                <a:gd name="T1" fmla="*/ 422031 h 956604"/>
                <a:gd name="T2" fmla="*/ 478301 w 478301"/>
                <a:gd name="T3" fmla="*/ 0 h 956604"/>
                <a:gd name="T4" fmla="*/ 14067 w 478301"/>
                <a:gd name="T5" fmla="*/ 956604 h 956604"/>
                <a:gd name="T6" fmla="*/ 0 w 478301"/>
                <a:gd name="T7" fmla="*/ 422031 h 9566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8301"/>
                <a:gd name="T13" fmla="*/ 0 h 956604"/>
                <a:gd name="T14" fmla="*/ 478301 w 478301"/>
                <a:gd name="T15" fmla="*/ 956604 h 9566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8301" h="956604">
                  <a:moveTo>
                    <a:pt x="0" y="422031"/>
                  </a:moveTo>
                  <a:lnTo>
                    <a:pt x="478301" y="0"/>
                  </a:lnTo>
                  <a:lnTo>
                    <a:pt x="14067" y="956604"/>
                  </a:lnTo>
                  <a:lnTo>
                    <a:pt x="0" y="42203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3" name="任意多边形 37"/>
            <p:cNvSpPr>
              <a:spLocks noChangeArrowheads="1"/>
            </p:cNvSpPr>
            <p:nvPr/>
          </p:nvSpPr>
          <p:spPr bwMode="auto">
            <a:xfrm rot="10800000">
              <a:off x="3865420" y="395338"/>
              <a:ext cx="858009" cy="886236"/>
            </a:xfrm>
            <a:custGeom>
              <a:avLst/>
              <a:gdLst>
                <a:gd name="T0" fmla="*/ 0 w 858129"/>
                <a:gd name="T1" fmla="*/ 0 h 886264"/>
                <a:gd name="T2" fmla="*/ 858129 w 858129"/>
                <a:gd name="T3" fmla="*/ 393895 h 886264"/>
                <a:gd name="T4" fmla="*/ 675249 w 858129"/>
                <a:gd name="T5" fmla="*/ 886264 h 886264"/>
                <a:gd name="T6" fmla="*/ 0 w 858129"/>
                <a:gd name="T7" fmla="*/ 0 h 886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8129"/>
                <a:gd name="T13" fmla="*/ 0 h 886264"/>
                <a:gd name="T14" fmla="*/ 858129 w 858129"/>
                <a:gd name="T15" fmla="*/ 886264 h 886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8129" h="886264">
                  <a:moveTo>
                    <a:pt x="0" y="0"/>
                  </a:moveTo>
                  <a:lnTo>
                    <a:pt x="858129" y="393895"/>
                  </a:lnTo>
                  <a:lnTo>
                    <a:pt x="675249" y="886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4" name="任意多边形 38"/>
            <p:cNvSpPr>
              <a:spLocks noChangeArrowheads="1"/>
            </p:cNvSpPr>
            <p:nvPr/>
          </p:nvSpPr>
          <p:spPr bwMode="auto">
            <a:xfrm rot="10800000">
              <a:off x="3836734" y="381216"/>
              <a:ext cx="210987" cy="14121"/>
            </a:xfrm>
            <a:custGeom>
              <a:avLst/>
              <a:gdLst>
                <a:gd name="T0" fmla="*/ 0 w 211016"/>
                <a:gd name="T1" fmla="*/ 0 h 14121"/>
                <a:gd name="T2" fmla="*/ 0 w 211016"/>
                <a:gd name="T3" fmla="*/ 0 h 14121"/>
                <a:gd name="T4" fmla="*/ 211016 w 211016"/>
                <a:gd name="T5" fmla="*/ 14068 h 14121"/>
                <a:gd name="T6" fmla="*/ 0 60000 65536"/>
                <a:gd name="T7" fmla="*/ 0 60000 65536"/>
                <a:gd name="T8" fmla="*/ 0 60000 65536"/>
                <a:gd name="T9" fmla="*/ 0 w 211016"/>
                <a:gd name="T10" fmla="*/ 0 h 14121"/>
                <a:gd name="T11" fmla="*/ 211016 w 211016"/>
                <a:gd name="T12" fmla="*/ 14121 h 141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016" h="14121">
                  <a:moveTo>
                    <a:pt x="0" y="0"/>
                  </a:moveTo>
                  <a:lnTo>
                    <a:pt x="0" y="0"/>
                  </a:lnTo>
                  <a:cubicBezTo>
                    <a:pt x="173425" y="15766"/>
                    <a:pt x="102951" y="14068"/>
                    <a:pt x="211016" y="14068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5" name="任意多边形 39"/>
            <p:cNvSpPr>
              <a:spLocks noChangeArrowheads="1"/>
            </p:cNvSpPr>
            <p:nvPr/>
          </p:nvSpPr>
          <p:spPr bwMode="auto">
            <a:xfrm rot="10800000">
              <a:off x="2795870" y="367203"/>
              <a:ext cx="1237785" cy="928437"/>
            </a:xfrm>
            <a:custGeom>
              <a:avLst/>
              <a:gdLst>
                <a:gd name="T0" fmla="*/ 140677 w 1237957"/>
                <a:gd name="T1" fmla="*/ 407963 h 928467"/>
                <a:gd name="T2" fmla="*/ 1237957 w 1237957"/>
                <a:gd name="T3" fmla="*/ 0 h 928467"/>
                <a:gd name="T4" fmla="*/ 0 w 1237957"/>
                <a:gd name="T5" fmla="*/ 928467 h 928467"/>
                <a:gd name="T6" fmla="*/ 140677 w 1237957"/>
                <a:gd name="T7" fmla="*/ 407963 h 9284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7957"/>
                <a:gd name="T13" fmla="*/ 0 h 928467"/>
                <a:gd name="T14" fmla="*/ 1237957 w 1237957"/>
                <a:gd name="T15" fmla="*/ 928467 h 9284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7957" h="928467">
                  <a:moveTo>
                    <a:pt x="140677" y="407963"/>
                  </a:moveTo>
                  <a:lnTo>
                    <a:pt x="1237957" y="0"/>
                  </a:lnTo>
                  <a:lnTo>
                    <a:pt x="0" y="928467"/>
                  </a:lnTo>
                  <a:lnTo>
                    <a:pt x="140677" y="407963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6" name="任意多边形 40"/>
            <p:cNvSpPr>
              <a:spLocks noChangeArrowheads="1"/>
            </p:cNvSpPr>
            <p:nvPr/>
          </p:nvSpPr>
          <p:spPr bwMode="auto">
            <a:xfrm rot="10800000">
              <a:off x="-17276" y="550077"/>
              <a:ext cx="1575362" cy="2503969"/>
            </a:xfrm>
            <a:custGeom>
              <a:avLst/>
              <a:gdLst>
                <a:gd name="T0" fmla="*/ 126609 w 1575581"/>
                <a:gd name="T1" fmla="*/ 2433711 h 2504049"/>
                <a:gd name="T2" fmla="*/ 0 w 1575581"/>
                <a:gd name="T3" fmla="*/ 1871006 h 2504049"/>
                <a:gd name="T4" fmla="*/ 1575581 w 1575581"/>
                <a:gd name="T5" fmla="*/ 0 h 2504049"/>
                <a:gd name="T6" fmla="*/ 126609 w 1575581"/>
                <a:gd name="T7" fmla="*/ 2504049 h 2504049"/>
                <a:gd name="T8" fmla="*/ 126609 w 1575581"/>
                <a:gd name="T9" fmla="*/ 2433711 h 25040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5581"/>
                <a:gd name="T16" fmla="*/ 0 h 2504049"/>
                <a:gd name="T17" fmla="*/ 1575581 w 1575581"/>
                <a:gd name="T18" fmla="*/ 2504049 h 25040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5581" h="2504049">
                  <a:moveTo>
                    <a:pt x="126609" y="2433711"/>
                  </a:moveTo>
                  <a:lnTo>
                    <a:pt x="0" y="1871004"/>
                  </a:lnTo>
                  <a:lnTo>
                    <a:pt x="1575581" y="0"/>
                  </a:lnTo>
                  <a:lnTo>
                    <a:pt x="126609" y="2504049"/>
                  </a:lnTo>
                  <a:lnTo>
                    <a:pt x="126609" y="243371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7" name="任意多边形 41"/>
            <p:cNvSpPr>
              <a:spLocks noChangeArrowheads="1"/>
            </p:cNvSpPr>
            <p:nvPr/>
          </p:nvSpPr>
          <p:spPr bwMode="auto">
            <a:xfrm rot="10800000">
              <a:off x="1403362" y="564143"/>
              <a:ext cx="1378442" cy="759632"/>
            </a:xfrm>
            <a:custGeom>
              <a:avLst/>
              <a:gdLst>
                <a:gd name="T0" fmla="*/ 0 w 1378634"/>
                <a:gd name="T1" fmla="*/ 0 h 759656"/>
                <a:gd name="T2" fmla="*/ 1252025 w 1378634"/>
                <a:gd name="T3" fmla="*/ 168813 h 759656"/>
                <a:gd name="T4" fmla="*/ 1378634 w 1378634"/>
                <a:gd name="T5" fmla="*/ 759656 h 759656"/>
                <a:gd name="T6" fmla="*/ 0 w 1378634"/>
                <a:gd name="T7" fmla="*/ 0 h 7596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8634"/>
                <a:gd name="T13" fmla="*/ 0 h 759656"/>
                <a:gd name="T14" fmla="*/ 1378634 w 1378634"/>
                <a:gd name="T15" fmla="*/ 759656 h 7596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8634" h="759656">
                  <a:moveTo>
                    <a:pt x="0" y="0"/>
                  </a:moveTo>
                  <a:lnTo>
                    <a:pt x="1252025" y="168813"/>
                  </a:lnTo>
                  <a:lnTo>
                    <a:pt x="1378634" y="759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sp>
        <p:nvSpPr>
          <p:cNvPr id="2" name="矩形 42">
            <a:extLst>
              <a:ext uri="{FF2B5EF4-FFF2-40B4-BE49-F238E27FC236}">
                <a16:creationId xmlns:a16="http://schemas.microsoft.com/office/drawing/2014/main" id="{2233DC71-EF77-C57B-0ABA-98FB23958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083" y="241077"/>
            <a:ext cx="93850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altLang="zh-CN" sz="4800" b="1" dirty="0">
                <a:solidFill>
                  <a:schemeClr val="accent4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Arial Black" panose="020B0A04020102020204" pitchFamily="34" charset="0"/>
              </a:rPr>
              <a:t>Gantt Chart</a:t>
            </a:r>
            <a:endParaRPr lang="zh-CN" altLang="en-US" sz="4800" b="1" dirty="0">
              <a:solidFill>
                <a:schemeClr val="accent4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EC842-1B39-376C-B310-365AA75AC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859" y="1818837"/>
            <a:ext cx="9092282" cy="2706314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1698232"/>
      </p:ext>
    </p:extLst>
  </p:cSld>
  <p:clrMapOvr>
    <a:masterClrMapping/>
  </p:clrMapOvr>
  <p:transition spd="slow" advTm="300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8" name="任意多边形 4"/>
          <p:cNvSpPr>
            <a:spLocks noChangeArrowheads="1"/>
          </p:cNvSpPr>
          <p:nvPr/>
        </p:nvSpPr>
        <p:spPr bwMode="auto">
          <a:xfrm>
            <a:off x="9424988" y="4543425"/>
            <a:ext cx="2771775" cy="2039938"/>
          </a:xfrm>
          <a:custGeom>
            <a:avLst/>
            <a:gdLst>
              <a:gd name="T0" fmla="*/ 2773095 w 2771335"/>
              <a:gd name="T1" fmla="*/ 98497 h 2039815"/>
              <a:gd name="T2" fmla="*/ 0 w 2771335"/>
              <a:gd name="T3" fmla="*/ 2040307 h 2039815"/>
              <a:gd name="T4" fmla="*/ 1182438 w 2771335"/>
              <a:gd name="T5" fmla="*/ 0 h 2039815"/>
              <a:gd name="T6" fmla="*/ 84458 w 2771335"/>
              <a:gd name="T7" fmla="*/ 562843 h 2039815"/>
              <a:gd name="T8" fmla="*/ 0 60000 65536"/>
              <a:gd name="T9" fmla="*/ 0 60000 65536"/>
              <a:gd name="T10" fmla="*/ 0 60000 65536"/>
              <a:gd name="T11" fmla="*/ 0 60000 65536"/>
              <a:gd name="T12" fmla="*/ 0 w 2771335"/>
              <a:gd name="T13" fmla="*/ 0 h 2039815"/>
              <a:gd name="T14" fmla="*/ 2771335 w 2771335"/>
              <a:gd name="T15" fmla="*/ 2039815 h 20398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71335" h="2039815">
                <a:moveTo>
                  <a:pt x="2771335" y="98473"/>
                </a:moveTo>
                <a:lnTo>
                  <a:pt x="0" y="2039815"/>
                </a:lnTo>
                <a:lnTo>
                  <a:pt x="1181686" y="0"/>
                </a:lnTo>
                <a:lnTo>
                  <a:pt x="84406" y="56270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-29210" y="-7938"/>
            <a:ext cx="4318000" cy="6900863"/>
            <a:chOff x="-12700" y="-26988"/>
            <a:chExt cx="4318000" cy="6900863"/>
          </a:xfrm>
        </p:grpSpPr>
        <p:sp>
          <p:nvSpPr>
            <p:cNvPr id="29" name="任意多边形 26"/>
            <p:cNvSpPr>
              <a:spLocks noChangeArrowheads="1"/>
            </p:cNvSpPr>
            <p:nvPr/>
          </p:nvSpPr>
          <p:spPr bwMode="auto">
            <a:xfrm>
              <a:off x="-12700" y="0"/>
              <a:ext cx="2897188" cy="14288"/>
            </a:xfrm>
            <a:custGeom>
              <a:avLst/>
              <a:gdLst>
                <a:gd name="T0" fmla="*/ 0 w 2897945"/>
                <a:gd name="T1" fmla="*/ 0 h 14068"/>
                <a:gd name="T2" fmla="*/ 2894919 w 2897945"/>
                <a:gd name="T3" fmla="*/ 14968 h 14068"/>
                <a:gd name="T4" fmla="*/ 0 60000 65536"/>
                <a:gd name="T5" fmla="*/ 0 60000 65536"/>
                <a:gd name="T6" fmla="*/ 0 w 2897945"/>
                <a:gd name="T7" fmla="*/ 0 h 14068"/>
                <a:gd name="T8" fmla="*/ 2897945 w 2897945"/>
                <a:gd name="T9" fmla="*/ 14068 h 140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97945" h="14068">
                  <a:moveTo>
                    <a:pt x="0" y="0"/>
                  </a:moveTo>
                  <a:lnTo>
                    <a:pt x="2897945" y="140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0" name="任意多边形 14335"/>
            <p:cNvSpPr>
              <a:spLocks noChangeArrowheads="1"/>
            </p:cNvSpPr>
            <p:nvPr/>
          </p:nvSpPr>
          <p:spPr bwMode="auto">
            <a:xfrm>
              <a:off x="-3175" y="-26988"/>
              <a:ext cx="1800225" cy="3108326"/>
            </a:xfrm>
            <a:custGeom>
              <a:avLst/>
              <a:gdLst>
                <a:gd name="T0" fmla="*/ 0 w 1800665"/>
                <a:gd name="T1" fmla="*/ 0 h 3108120"/>
                <a:gd name="T2" fmla="*/ 1798905 w 1800665"/>
                <a:gd name="T3" fmla="*/ 0 h 3108120"/>
                <a:gd name="T4" fmla="*/ 15312 w 1800665"/>
                <a:gd name="T5" fmla="*/ 3108944 h 3108120"/>
                <a:gd name="T6" fmla="*/ 0 w 1800665"/>
                <a:gd name="T7" fmla="*/ 0 h 3108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0665"/>
                <a:gd name="T13" fmla="*/ 0 h 3108120"/>
                <a:gd name="T14" fmla="*/ 1800665 w 1800665"/>
                <a:gd name="T15" fmla="*/ 3108120 h 3108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0665" h="3108120">
                  <a:moveTo>
                    <a:pt x="0" y="0"/>
                  </a:moveTo>
                  <a:lnTo>
                    <a:pt x="1800665" y="0"/>
                  </a:lnTo>
                  <a:lnTo>
                    <a:pt x="15328" y="3108120"/>
                  </a:lnTo>
                  <a:cubicBezTo>
                    <a:pt x="10219" y="2072080"/>
                    <a:pt x="5109" y="103604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43999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1" name="任意多边形 14338"/>
            <p:cNvSpPr>
              <a:spLocks noChangeArrowheads="1"/>
            </p:cNvSpPr>
            <p:nvPr/>
          </p:nvSpPr>
          <p:spPr bwMode="auto">
            <a:xfrm>
              <a:off x="0" y="4938713"/>
              <a:ext cx="4262438" cy="1898650"/>
            </a:xfrm>
            <a:custGeom>
              <a:avLst/>
              <a:gdLst>
                <a:gd name="T0" fmla="*/ 0 w 4262510"/>
                <a:gd name="T1" fmla="*/ 0 h 1899138"/>
                <a:gd name="T2" fmla="*/ 4262222 w 4262510"/>
                <a:gd name="T3" fmla="*/ 1897186 h 1899138"/>
                <a:gd name="T4" fmla="*/ 0 w 4262510"/>
                <a:gd name="T5" fmla="*/ 1897186 h 1899138"/>
                <a:gd name="T6" fmla="*/ 0 w 4262510"/>
                <a:gd name="T7" fmla="*/ 0 h 1899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62510"/>
                <a:gd name="T13" fmla="*/ 0 h 1899138"/>
                <a:gd name="T14" fmla="*/ 4262510 w 4262510"/>
                <a:gd name="T15" fmla="*/ 1899138 h 1899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62510" h="1899138">
                  <a:moveTo>
                    <a:pt x="0" y="0"/>
                  </a:moveTo>
                  <a:lnTo>
                    <a:pt x="4262510" y="1899138"/>
                  </a:lnTo>
                  <a:lnTo>
                    <a:pt x="0" y="189913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4"/>
                </a:gs>
                <a:gs pos="100000">
                  <a:schemeClr val="accent3">
                    <a:lumMod val="50000"/>
                  </a:schemeClr>
                </a:gs>
              </a:gsLst>
              <a:lin ang="189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2" name="任意多边形 14337"/>
            <p:cNvSpPr>
              <a:spLocks noChangeArrowheads="1"/>
            </p:cNvSpPr>
            <p:nvPr/>
          </p:nvSpPr>
          <p:spPr bwMode="auto">
            <a:xfrm>
              <a:off x="-12700" y="1387475"/>
              <a:ext cx="1827213" cy="5486400"/>
            </a:xfrm>
            <a:custGeom>
              <a:avLst/>
              <a:gdLst>
                <a:gd name="T0" fmla="*/ 0 w 1828800"/>
                <a:gd name="T1" fmla="*/ 0 h 5486400"/>
                <a:gd name="T2" fmla="*/ 1822460 w 1828800"/>
                <a:gd name="T3" fmla="*/ 3348110 h 5486400"/>
                <a:gd name="T4" fmla="*/ 490662 w 1828800"/>
                <a:gd name="T5" fmla="*/ 5458264 h 5486400"/>
                <a:gd name="T6" fmla="*/ 28039 w 1828800"/>
                <a:gd name="T7" fmla="*/ 5486400 h 5486400"/>
                <a:gd name="T8" fmla="*/ 0 w 1828800"/>
                <a:gd name="T9" fmla="*/ 0 h 5486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8800"/>
                <a:gd name="T16" fmla="*/ 0 h 5486400"/>
                <a:gd name="T17" fmla="*/ 1828800 w 1828800"/>
                <a:gd name="T18" fmla="*/ 5486400 h 5486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8800" h="5486400">
                  <a:moveTo>
                    <a:pt x="0" y="0"/>
                  </a:moveTo>
                  <a:lnTo>
                    <a:pt x="1828800" y="3348110"/>
                  </a:lnTo>
                  <a:lnTo>
                    <a:pt x="492369" y="5458264"/>
                  </a:lnTo>
                  <a:lnTo>
                    <a:pt x="28135" y="548640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189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3" name="任意多边形 12"/>
            <p:cNvSpPr>
              <a:spLocks noChangeArrowheads="1"/>
            </p:cNvSpPr>
            <p:nvPr/>
          </p:nvSpPr>
          <p:spPr bwMode="auto">
            <a:xfrm>
              <a:off x="463550" y="0"/>
              <a:ext cx="1322388" cy="2292350"/>
            </a:xfrm>
            <a:custGeom>
              <a:avLst/>
              <a:gdLst>
                <a:gd name="T0" fmla="*/ 1322463 w 1322363"/>
                <a:gd name="T1" fmla="*/ 0 h 2293034"/>
                <a:gd name="T2" fmla="*/ 0 w 1322363"/>
                <a:gd name="T3" fmla="*/ 2290299 h 2293034"/>
                <a:gd name="T4" fmla="*/ 703436 w 1322363"/>
                <a:gd name="T5" fmla="*/ 1995228 h 2293034"/>
                <a:gd name="T6" fmla="*/ 1322463 w 1322363"/>
                <a:gd name="T7" fmla="*/ 0 h 22930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22363"/>
                <a:gd name="T13" fmla="*/ 0 h 2293034"/>
                <a:gd name="T14" fmla="*/ 1322363 w 1322363"/>
                <a:gd name="T15" fmla="*/ 2293034 h 22930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22363" h="2293034">
                  <a:moveTo>
                    <a:pt x="1322363" y="0"/>
                  </a:moveTo>
                  <a:lnTo>
                    <a:pt x="0" y="2293034"/>
                  </a:lnTo>
                  <a:lnTo>
                    <a:pt x="703384" y="1997612"/>
                  </a:lnTo>
                  <a:lnTo>
                    <a:pt x="1322363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4" name="任意多边形 13"/>
            <p:cNvSpPr>
              <a:spLocks noChangeArrowheads="1"/>
            </p:cNvSpPr>
            <p:nvPr/>
          </p:nvSpPr>
          <p:spPr bwMode="auto">
            <a:xfrm>
              <a:off x="463550" y="1952625"/>
              <a:ext cx="1322388" cy="2774950"/>
            </a:xfrm>
            <a:custGeom>
              <a:avLst/>
              <a:gdLst>
                <a:gd name="T0" fmla="*/ 0 w 1336431"/>
                <a:gd name="T1" fmla="*/ 331937 h 2757268"/>
                <a:gd name="T2" fmla="*/ 701254 w 1336431"/>
                <a:gd name="T3" fmla="*/ 0 h 2757268"/>
                <a:gd name="T4" fmla="*/ 1281139 w 1336431"/>
                <a:gd name="T5" fmla="*/ 2828676 h 2757268"/>
                <a:gd name="T6" fmla="*/ 0 w 1336431"/>
                <a:gd name="T7" fmla="*/ 331937 h 27572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36431"/>
                <a:gd name="T13" fmla="*/ 0 h 2757268"/>
                <a:gd name="T14" fmla="*/ 1336431 w 1336431"/>
                <a:gd name="T15" fmla="*/ 2757268 h 27572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36431" h="2757268">
                  <a:moveTo>
                    <a:pt x="0" y="323557"/>
                  </a:moveTo>
                  <a:lnTo>
                    <a:pt x="731520" y="0"/>
                  </a:lnTo>
                  <a:lnTo>
                    <a:pt x="1336431" y="2757268"/>
                  </a:lnTo>
                  <a:lnTo>
                    <a:pt x="0" y="323557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5" name="任意多边形 14"/>
            <p:cNvSpPr>
              <a:spLocks noChangeArrowheads="1"/>
            </p:cNvSpPr>
            <p:nvPr/>
          </p:nvSpPr>
          <p:spPr bwMode="auto">
            <a:xfrm>
              <a:off x="1308100" y="4768850"/>
              <a:ext cx="492125" cy="746125"/>
            </a:xfrm>
            <a:custGeom>
              <a:avLst/>
              <a:gdLst>
                <a:gd name="T0" fmla="*/ 491390 w 492370"/>
                <a:gd name="T1" fmla="*/ 0 h 745587"/>
                <a:gd name="T2" fmla="*/ 350993 w 492370"/>
                <a:gd name="T3" fmla="*/ 691308 h 745587"/>
                <a:gd name="T4" fmla="*/ 0 w 492370"/>
                <a:gd name="T5" fmla="*/ 747741 h 745587"/>
                <a:gd name="T6" fmla="*/ 491390 w 492370"/>
                <a:gd name="T7" fmla="*/ 0 h 7455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2370"/>
                <a:gd name="T13" fmla="*/ 0 h 745587"/>
                <a:gd name="T14" fmla="*/ 492370 w 492370"/>
                <a:gd name="T15" fmla="*/ 745587 h 7455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2370" h="745587">
                  <a:moveTo>
                    <a:pt x="492370" y="0"/>
                  </a:moveTo>
                  <a:lnTo>
                    <a:pt x="351693" y="689317"/>
                  </a:lnTo>
                  <a:lnTo>
                    <a:pt x="0" y="745587"/>
                  </a:lnTo>
                  <a:lnTo>
                    <a:pt x="49237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6" name="任意多边形 15"/>
            <p:cNvSpPr>
              <a:spLocks noChangeArrowheads="1"/>
            </p:cNvSpPr>
            <p:nvPr/>
          </p:nvSpPr>
          <p:spPr bwMode="auto">
            <a:xfrm>
              <a:off x="1308100" y="5445125"/>
              <a:ext cx="2997200" cy="1392238"/>
            </a:xfrm>
            <a:custGeom>
              <a:avLst/>
              <a:gdLst>
                <a:gd name="T0" fmla="*/ 352061 w 2996419"/>
                <a:gd name="T1" fmla="*/ 0 h 1392701"/>
                <a:gd name="T2" fmla="*/ 0 w 2996419"/>
                <a:gd name="T3" fmla="*/ 70246 h 1392701"/>
                <a:gd name="T4" fmla="*/ 2999545 w 2996419"/>
                <a:gd name="T5" fmla="*/ 1390849 h 1392701"/>
                <a:gd name="T6" fmla="*/ 352061 w 2996419"/>
                <a:gd name="T7" fmla="*/ 0 h 13927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96419"/>
                <a:gd name="T13" fmla="*/ 0 h 1392701"/>
                <a:gd name="T14" fmla="*/ 2996419 w 2996419"/>
                <a:gd name="T15" fmla="*/ 1392701 h 13927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96419" h="1392701">
                  <a:moveTo>
                    <a:pt x="351693" y="0"/>
                  </a:moveTo>
                  <a:lnTo>
                    <a:pt x="0" y="70338"/>
                  </a:lnTo>
                  <a:lnTo>
                    <a:pt x="2996419" y="1392701"/>
                  </a:lnTo>
                  <a:lnTo>
                    <a:pt x="351693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457950" y="-6350"/>
            <a:ext cx="5754688" cy="6853238"/>
            <a:chOff x="6457950" y="-6350"/>
            <a:chExt cx="5754688" cy="6853238"/>
          </a:xfrm>
        </p:grpSpPr>
        <p:sp>
          <p:nvSpPr>
            <p:cNvPr id="38" name="任意多边形 20"/>
            <p:cNvSpPr>
              <a:spLocks noChangeArrowheads="1"/>
            </p:cNvSpPr>
            <p:nvPr/>
          </p:nvSpPr>
          <p:spPr bwMode="auto">
            <a:xfrm>
              <a:off x="10136188" y="223838"/>
              <a:ext cx="2060575" cy="5546725"/>
            </a:xfrm>
            <a:custGeom>
              <a:avLst/>
              <a:gdLst>
                <a:gd name="T0" fmla="*/ 2752519 w 1871003"/>
                <a:gd name="T1" fmla="*/ 0 h 4276578"/>
                <a:gd name="T2" fmla="*/ 0 w 1871003"/>
                <a:gd name="T3" fmla="*/ 7245282 h 4276578"/>
                <a:gd name="T4" fmla="*/ 2731823 w 1871003"/>
                <a:gd name="T5" fmla="*/ 12102008 h 4276578"/>
                <a:gd name="T6" fmla="*/ 2752519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189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9" name="任意多边形 3"/>
            <p:cNvSpPr>
              <a:spLocks noChangeArrowheads="1"/>
            </p:cNvSpPr>
            <p:nvPr/>
          </p:nvSpPr>
          <p:spPr bwMode="auto">
            <a:xfrm>
              <a:off x="6457950" y="11113"/>
              <a:ext cx="5734050" cy="2208212"/>
            </a:xfrm>
            <a:custGeom>
              <a:avLst/>
              <a:gdLst>
                <a:gd name="T0" fmla="*/ 5849617 w 5852160"/>
                <a:gd name="T1" fmla="*/ 0 h 2208628"/>
                <a:gd name="T2" fmla="*/ 0 w 5852160"/>
                <a:gd name="T3" fmla="*/ 0 h 2208628"/>
                <a:gd name="T4" fmla="*/ 5849617 w 5852160"/>
                <a:gd name="T5" fmla="*/ 2206964 h 2208628"/>
                <a:gd name="T6" fmla="*/ 5849617 w 5852160"/>
                <a:gd name="T7" fmla="*/ 0 h 22086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52160"/>
                <a:gd name="T13" fmla="*/ 0 h 2208628"/>
                <a:gd name="T14" fmla="*/ 5852160 w 5852160"/>
                <a:gd name="T15" fmla="*/ 2208628 h 22086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52160" h="2208628">
                  <a:moveTo>
                    <a:pt x="5852160" y="0"/>
                  </a:moveTo>
                  <a:lnTo>
                    <a:pt x="0" y="0"/>
                  </a:lnTo>
                  <a:lnTo>
                    <a:pt x="5852160" y="2208628"/>
                  </a:lnTo>
                  <a:lnTo>
                    <a:pt x="585216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189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0" name="任意多边形 4"/>
            <p:cNvSpPr>
              <a:spLocks noChangeArrowheads="1"/>
            </p:cNvSpPr>
            <p:nvPr/>
          </p:nvSpPr>
          <p:spPr bwMode="auto">
            <a:xfrm>
              <a:off x="9424988" y="4543425"/>
              <a:ext cx="2771775" cy="2039938"/>
            </a:xfrm>
            <a:custGeom>
              <a:avLst/>
              <a:gdLst>
                <a:gd name="T0" fmla="*/ 2773095 w 2771335"/>
                <a:gd name="T1" fmla="*/ 98497 h 2039815"/>
                <a:gd name="T2" fmla="*/ 0 w 2771335"/>
                <a:gd name="T3" fmla="*/ 2040307 h 2039815"/>
                <a:gd name="T4" fmla="*/ 1182438 w 2771335"/>
                <a:gd name="T5" fmla="*/ 0 h 2039815"/>
                <a:gd name="T6" fmla="*/ 84458 w 2771335"/>
                <a:gd name="T7" fmla="*/ 562843 h 20398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71335"/>
                <a:gd name="T13" fmla="*/ 0 h 2039815"/>
                <a:gd name="T14" fmla="*/ 2771335 w 2771335"/>
                <a:gd name="T15" fmla="*/ 2039815 h 20398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71335" h="2039815">
                  <a:moveTo>
                    <a:pt x="2771335" y="98473"/>
                  </a:moveTo>
                  <a:lnTo>
                    <a:pt x="0" y="2039815"/>
                  </a:lnTo>
                  <a:lnTo>
                    <a:pt x="1181686" y="0"/>
                  </a:lnTo>
                  <a:lnTo>
                    <a:pt x="84406" y="5627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1" name="任意多边形 5"/>
            <p:cNvSpPr>
              <a:spLocks noChangeArrowheads="1"/>
            </p:cNvSpPr>
            <p:nvPr/>
          </p:nvSpPr>
          <p:spPr bwMode="auto">
            <a:xfrm>
              <a:off x="10367963" y="4530725"/>
              <a:ext cx="1828800" cy="2292350"/>
            </a:xfrm>
            <a:custGeom>
              <a:avLst/>
              <a:gdLst>
                <a:gd name="T0" fmla="*/ 1800665 w 1828800"/>
                <a:gd name="T1" fmla="*/ 266966 h 2293034"/>
                <a:gd name="T2" fmla="*/ 1800665 w 1828800"/>
                <a:gd name="T3" fmla="*/ 168612 h 2293034"/>
                <a:gd name="T4" fmla="*/ 0 w 1828800"/>
                <a:gd name="T5" fmla="*/ 2290299 h 2293034"/>
                <a:gd name="T6" fmla="*/ 1828800 w 1828800"/>
                <a:gd name="T7" fmla="*/ 2276247 h 2293034"/>
                <a:gd name="T8" fmla="*/ 1645920 w 1828800"/>
                <a:gd name="T9" fmla="*/ 0 h 22930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8800"/>
                <a:gd name="T16" fmla="*/ 0 h 2293034"/>
                <a:gd name="T17" fmla="*/ 1828800 w 1828800"/>
                <a:gd name="T18" fmla="*/ 2293034 h 22930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8800" h="2293034">
                  <a:moveTo>
                    <a:pt x="1800665" y="267286"/>
                  </a:moveTo>
                  <a:lnTo>
                    <a:pt x="1800665" y="168812"/>
                  </a:lnTo>
                  <a:lnTo>
                    <a:pt x="0" y="2293034"/>
                  </a:lnTo>
                  <a:lnTo>
                    <a:pt x="1828800" y="2278966"/>
                  </a:lnTo>
                  <a:lnTo>
                    <a:pt x="16459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2" name="任意多边形 24"/>
            <p:cNvSpPr>
              <a:spLocks noChangeArrowheads="1"/>
            </p:cNvSpPr>
            <p:nvPr/>
          </p:nvSpPr>
          <p:spPr bwMode="auto">
            <a:xfrm rot="10800000">
              <a:off x="10410825" y="3738563"/>
              <a:ext cx="1801813" cy="3108325"/>
            </a:xfrm>
            <a:custGeom>
              <a:avLst/>
              <a:gdLst>
                <a:gd name="T0" fmla="*/ 0 w 1800665"/>
                <a:gd name="T1" fmla="*/ 0 h 3108120"/>
                <a:gd name="T2" fmla="*/ 1805261 w 1800665"/>
                <a:gd name="T3" fmla="*/ 0 h 3108120"/>
                <a:gd name="T4" fmla="*/ 15368 w 1800665"/>
                <a:gd name="T5" fmla="*/ 3108939 h 3108120"/>
                <a:gd name="T6" fmla="*/ 0 w 1800665"/>
                <a:gd name="T7" fmla="*/ 0 h 3108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0665"/>
                <a:gd name="T13" fmla="*/ 0 h 3108120"/>
                <a:gd name="T14" fmla="*/ 1800665 w 1800665"/>
                <a:gd name="T15" fmla="*/ 3108120 h 3108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0665" h="3108120">
                  <a:moveTo>
                    <a:pt x="0" y="0"/>
                  </a:moveTo>
                  <a:lnTo>
                    <a:pt x="1800665" y="0"/>
                  </a:lnTo>
                  <a:lnTo>
                    <a:pt x="15328" y="3108120"/>
                  </a:lnTo>
                  <a:cubicBezTo>
                    <a:pt x="10219" y="2072080"/>
                    <a:pt x="5109" y="103604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43999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3" name="任意多边形 16"/>
            <p:cNvSpPr>
              <a:spLocks noChangeArrowheads="1"/>
            </p:cNvSpPr>
            <p:nvPr/>
          </p:nvSpPr>
          <p:spPr bwMode="auto">
            <a:xfrm>
              <a:off x="6457950" y="-6350"/>
              <a:ext cx="4768850" cy="2181225"/>
            </a:xfrm>
            <a:custGeom>
              <a:avLst/>
              <a:gdLst>
                <a:gd name="T0" fmla="*/ 0 w 4768948"/>
                <a:gd name="T1" fmla="*/ 0 h 2180493"/>
                <a:gd name="T2" fmla="*/ 4768554 w 4768948"/>
                <a:gd name="T3" fmla="*/ 1845346 h 2180493"/>
                <a:gd name="T4" fmla="*/ 3896427 w 4768948"/>
                <a:gd name="T5" fmla="*/ 2183422 h 2180493"/>
                <a:gd name="T6" fmla="*/ 0 w 4768948"/>
                <a:gd name="T7" fmla="*/ 0 h 21804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8948"/>
                <a:gd name="T13" fmla="*/ 0 h 2180493"/>
                <a:gd name="T14" fmla="*/ 4768948 w 4768948"/>
                <a:gd name="T15" fmla="*/ 2180493 h 21804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8948" h="2180493">
                  <a:moveTo>
                    <a:pt x="0" y="0"/>
                  </a:moveTo>
                  <a:lnTo>
                    <a:pt x="4768948" y="1842868"/>
                  </a:lnTo>
                  <a:lnTo>
                    <a:pt x="3896751" y="2180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4" name="任意多边形 17"/>
            <p:cNvSpPr>
              <a:spLocks noChangeArrowheads="1"/>
            </p:cNvSpPr>
            <p:nvPr/>
          </p:nvSpPr>
          <p:spPr bwMode="auto">
            <a:xfrm>
              <a:off x="10325100" y="2166938"/>
              <a:ext cx="450850" cy="125412"/>
            </a:xfrm>
            <a:custGeom>
              <a:avLst/>
              <a:gdLst>
                <a:gd name="T0" fmla="*/ 0 w 450166"/>
                <a:gd name="T1" fmla="*/ 0 h 126609"/>
                <a:gd name="T2" fmla="*/ 0 w 450166"/>
                <a:gd name="T3" fmla="*/ 121889 h 126609"/>
                <a:gd name="T4" fmla="*/ 452908 w 450166"/>
                <a:gd name="T5" fmla="*/ 54172 h 126609"/>
                <a:gd name="T6" fmla="*/ 0 60000 65536"/>
                <a:gd name="T7" fmla="*/ 0 60000 65536"/>
                <a:gd name="T8" fmla="*/ 0 60000 65536"/>
                <a:gd name="T9" fmla="*/ 0 w 450166"/>
                <a:gd name="T10" fmla="*/ 0 h 126609"/>
                <a:gd name="T11" fmla="*/ 450166 w 450166"/>
                <a:gd name="T12" fmla="*/ 126609 h 1266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166" h="126609">
                  <a:moveTo>
                    <a:pt x="0" y="0"/>
                  </a:moveTo>
                  <a:lnTo>
                    <a:pt x="0" y="126609"/>
                  </a:lnTo>
                  <a:lnTo>
                    <a:pt x="450166" y="562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5" name="任意多边形 18"/>
            <p:cNvSpPr>
              <a:spLocks noChangeArrowheads="1"/>
            </p:cNvSpPr>
            <p:nvPr/>
          </p:nvSpPr>
          <p:spPr bwMode="auto">
            <a:xfrm>
              <a:off x="10099675" y="1822450"/>
              <a:ext cx="1125538" cy="1757363"/>
            </a:xfrm>
            <a:custGeom>
              <a:avLst/>
              <a:gdLst>
                <a:gd name="T0" fmla="*/ 211107 w 1125416"/>
                <a:gd name="T1" fmla="*/ 350815 h 1758461"/>
                <a:gd name="T2" fmla="*/ 1125904 w 1125416"/>
                <a:gd name="T3" fmla="*/ 0 h 1758461"/>
                <a:gd name="T4" fmla="*/ 0 w 1125416"/>
                <a:gd name="T5" fmla="*/ 1754073 h 1758461"/>
                <a:gd name="T6" fmla="*/ 211107 w 1125416"/>
                <a:gd name="T7" fmla="*/ 350815 h 17584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5416"/>
                <a:gd name="T13" fmla="*/ 0 h 1758461"/>
                <a:gd name="T14" fmla="*/ 1125416 w 1125416"/>
                <a:gd name="T15" fmla="*/ 1758461 h 17584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5416" h="1758461">
                  <a:moveTo>
                    <a:pt x="211015" y="351692"/>
                  </a:moveTo>
                  <a:lnTo>
                    <a:pt x="1125416" y="0"/>
                  </a:lnTo>
                  <a:lnTo>
                    <a:pt x="0" y="1758461"/>
                  </a:lnTo>
                  <a:lnTo>
                    <a:pt x="211015" y="351692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6" name="任意多边形 23"/>
            <p:cNvSpPr>
              <a:spLocks noChangeArrowheads="1"/>
            </p:cNvSpPr>
            <p:nvPr/>
          </p:nvSpPr>
          <p:spPr bwMode="auto">
            <a:xfrm>
              <a:off x="10099675" y="3479800"/>
              <a:ext cx="1376363" cy="1606550"/>
            </a:xfrm>
            <a:custGeom>
              <a:avLst/>
              <a:gdLst>
                <a:gd name="T0" fmla="*/ 0 w 1419646"/>
                <a:gd name="T1" fmla="*/ 0 h 1589649"/>
                <a:gd name="T2" fmla="*/ 730191 w 1419646"/>
                <a:gd name="T3" fmla="*/ 1658339 h 1589649"/>
                <a:gd name="T4" fmla="*/ 1254272 w 1419646"/>
                <a:gd name="T5" fmla="*/ 1572023 h 1589649"/>
                <a:gd name="T6" fmla="*/ 24858 w 1419646"/>
                <a:gd name="T7" fmla="*/ 58703 h 1589649"/>
                <a:gd name="T8" fmla="*/ 0 w 1419646"/>
                <a:gd name="T9" fmla="*/ 0 h 15896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19646"/>
                <a:gd name="T16" fmla="*/ 0 h 1589649"/>
                <a:gd name="T17" fmla="*/ 1419646 w 1419646"/>
                <a:gd name="T18" fmla="*/ 1589649 h 15896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19646" h="1589649">
                  <a:moveTo>
                    <a:pt x="0" y="0"/>
                  </a:moveTo>
                  <a:lnTo>
                    <a:pt x="826467" y="1589649"/>
                  </a:lnTo>
                  <a:lnTo>
                    <a:pt x="1419646" y="1506908"/>
                  </a:lnTo>
                  <a:lnTo>
                    <a:pt x="28136" y="56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7" name="任意多边形 27"/>
            <p:cNvSpPr>
              <a:spLocks noChangeArrowheads="1"/>
            </p:cNvSpPr>
            <p:nvPr/>
          </p:nvSpPr>
          <p:spPr bwMode="auto">
            <a:xfrm>
              <a:off x="10396538" y="5006975"/>
              <a:ext cx="1076325" cy="1830388"/>
            </a:xfrm>
            <a:custGeom>
              <a:avLst/>
              <a:gdLst>
                <a:gd name="T0" fmla="*/ 0 w 1077095"/>
                <a:gd name="T1" fmla="*/ 1829647 h 1830635"/>
                <a:gd name="T2" fmla="*/ 1074019 w 1077095"/>
                <a:gd name="T3" fmla="*/ 0 h 1830635"/>
                <a:gd name="T4" fmla="*/ 501331 w 1077095"/>
                <a:gd name="T5" fmla="*/ 70304 h 1830635"/>
                <a:gd name="T6" fmla="*/ 0 w 1077095"/>
                <a:gd name="T7" fmla="*/ 1829647 h 18306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7095"/>
                <a:gd name="T13" fmla="*/ 0 h 1830635"/>
                <a:gd name="T14" fmla="*/ 1077095 w 1077095"/>
                <a:gd name="T15" fmla="*/ 1830635 h 18306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7095" h="1830635">
                  <a:moveTo>
                    <a:pt x="0" y="1830635"/>
                  </a:moveTo>
                  <a:lnTo>
                    <a:pt x="1077095" y="0"/>
                  </a:lnTo>
                  <a:lnTo>
                    <a:pt x="502767" y="70340"/>
                  </a:lnTo>
                  <a:lnTo>
                    <a:pt x="0" y="1830635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sp>
        <p:nvSpPr>
          <p:cNvPr id="48" name="文本框 7">
            <a:extLst>
              <a:ext uri="{FF2B5EF4-FFF2-40B4-BE49-F238E27FC236}">
                <a16:creationId xmlns:a16="http://schemas.microsoft.com/office/drawing/2014/main" id="{341C9E44-1F53-4570-BE03-5DAF528F2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0" y="2054274"/>
            <a:ext cx="8531225" cy="193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Arial" panose="020B0604020202020204" pitchFamily="34" charset="0"/>
              </a:rPr>
              <a:t> </a:t>
            </a:r>
            <a:endParaRPr lang="en-US" altLang="zh-CN" sz="6600" dirty="0">
              <a:solidFill>
                <a:schemeClr val="accent4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Arial" panose="020B0604020202020204" pitchFamily="34" charset="0"/>
            </a:endParaRPr>
          </a:p>
          <a:p>
            <a:pPr algn="ctr">
              <a:lnSpc>
                <a:spcPct val="125000"/>
              </a:lnSpc>
            </a:pPr>
            <a:r>
              <a:rPr lang="en-US" altLang="zh-CN" sz="8800" b="1" dirty="0">
                <a:solidFill>
                  <a:schemeClr val="accent4"/>
                </a:solidFill>
                <a:latin typeface="Source Han Sans CN Heavy" panose="020B0500000000000000" pitchFamily="34" charset="-128"/>
                <a:ea typeface="Source Han Sans CN Heavy" panose="020B0500000000000000" pitchFamily="34" charset="-128"/>
                <a:sym typeface="Arial" panose="020B0604020202020204" pitchFamily="34" charset="0"/>
              </a:rPr>
              <a:t>Thank You </a:t>
            </a:r>
            <a:endParaRPr lang="en-US" altLang="zh-CN" sz="8000" b="1" dirty="0">
              <a:solidFill>
                <a:schemeClr val="bg1"/>
              </a:solidFill>
              <a:latin typeface="Source Han Sans CN Heavy" panose="020B0500000000000000" pitchFamily="34" charset="-128"/>
              <a:ea typeface="Source Han Sans CN Heavy" panose="020B0500000000000000" pitchFamily="34" charset="-128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3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文本框 7"/>
          <p:cNvSpPr>
            <a:spLocks noChangeArrowheads="1"/>
          </p:cNvSpPr>
          <p:nvPr/>
        </p:nvSpPr>
        <p:spPr bwMode="auto">
          <a:xfrm>
            <a:off x="1832770" y="1000125"/>
            <a:ext cx="8531225" cy="531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800" dirty="0">
                <a:solidFill>
                  <a:schemeClr val="bg1"/>
                </a:solidFill>
                <a:latin typeface="Source Han Sans CN Heavy" panose="020B0604020202020204" charset="-128"/>
                <a:ea typeface="Source Han Sans CN Heavy" panose="020B0604020202020204" charset="-128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ource Han Sans CN Heavy" panose="020B0604020202020204" charset="-128"/>
                <a:ea typeface="Source Han Sans CN Heavy" panose="020B0604020202020204" charset="-128"/>
              </a:rPr>
              <a:t>Anjuman-I-Islam’s</a:t>
            </a:r>
            <a:br>
              <a:rPr lang="en-US" sz="2400" dirty="0">
                <a:solidFill>
                  <a:schemeClr val="bg1"/>
                </a:solidFill>
                <a:latin typeface="Source Han Sans CN Heavy" panose="020B0604020202020204" charset="-128"/>
                <a:ea typeface="Source Han Sans CN Heavy" panose="020B0604020202020204" charset="-128"/>
              </a:rPr>
            </a:br>
            <a:r>
              <a:rPr lang="en-US" sz="2400" dirty="0">
                <a:solidFill>
                  <a:schemeClr val="bg1"/>
                </a:solidFill>
                <a:latin typeface="Source Han Sans CN Heavy" panose="020B0604020202020204" charset="-128"/>
                <a:ea typeface="Source Han Sans CN Heavy" panose="020B0604020202020204" charset="-128"/>
              </a:rPr>
              <a:t>M.H. </a:t>
            </a:r>
            <a:r>
              <a:rPr lang="en-US" sz="2400" dirty="0" err="1">
                <a:solidFill>
                  <a:schemeClr val="bg1"/>
                </a:solidFill>
                <a:latin typeface="Source Han Sans CN Heavy" panose="020B0604020202020204" charset="-128"/>
                <a:ea typeface="Source Han Sans CN Heavy" panose="020B0604020202020204" charset="-128"/>
              </a:rPr>
              <a:t>Saboo</a:t>
            </a:r>
            <a:r>
              <a:rPr lang="en-US" sz="2400" dirty="0">
                <a:solidFill>
                  <a:schemeClr val="bg1"/>
                </a:solidFill>
                <a:latin typeface="Source Han Sans CN Heavy" panose="020B0604020202020204" charset="-128"/>
                <a:ea typeface="Source Han Sans CN Heavy" panose="020B0604020202020204" charset="-128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Han Sans CN Heavy" panose="020B0604020202020204" charset="-128"/>
                <a:ea typeface="Source Han Sans CN Heavy" panose="020B0604020202020204" charset="-128"/>
              </a:rPr>
              <a:t>Siddik</a:t>
            </a:r>
            <a:r>
              <a:rPr lang="en-US" sz="2400" dirty="0">
                <a:solidFill>
                  <a:schemeClr val="bg1"/>
                </a:solidFill>
                <a:latin typeface="Source Han Sans CN Heavy" panose="020B0604020202020204" charset="-128"/>
                <a:ea typeface="Source Han Sans CN Heavy" panose="020B0604020202020204" charset="-128"/>
              </a:rPr>
              <a:t> Polytechnic</a:t>
            </a:r>
            <a:r>
              <a:rPr lang="en-US" altLang="zh-CN" sz="2400" dirty="0">
                <a:solidFill>
                  <a:schemeClr val="bg1"/>
                </a:solidFill>
                <a:latin typeface="Source Han Sans CN Heavy" panose="020B0604020202020204" charset="-128"/>
                <a:ea typeface="Source Han Sans CN Heavy" panose="020B0604020202020204" charset="-128"/>
                <a:sym typeface="Arial" panose="020B0604020202020204" pitchFamily="34" charset="0"/>
              </a:rPr>
              <a:t> </a:t>
            </a:r>
          </a:p>
          <a:p>
            <a:pPr algn="ctr">
              <a:lnSpc>
                <a:spcPct val="125000"/>
              </a:lnSpc>
            </a:pPr>
            <a:endParaRPr lang="en-US" altLang="zh-CN" sz="800" dirty="0">
              <a:solidFill>
                <a:schemeClr val="bg1"/>
              </a:solidFill>
              <a:latin typeface="Source Han Sans CN Heavy" panose="020B0604020202020204" charset="-128"/>
              <a:ea typeface="Source Han Sans CN Heavy" panose="020B0604020202020204" charset="-128"/>
              <a:sym typeface="Arial" panose="020B0604020202020204" pitchFamily="34" charset="0"/>
            </a:endParaRPr>
          </a:p>
          <a:p>
            <a:pPr algn="ctr">
              <a:lnSpc>
                <a:spcPct val="125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Source Han Sans CN Heavy" panose="020B0604020202020204" charset="-128"/>
                <a:ea typeface="Source Han Sans CN Heavy" panose="020B0604020202020204" charset="-128"/>
                <a:sym typeface="Arial" panose="020B0604020202020204" pitchFamily="34" charset="0"/>
              </a:rPr>
              <a:t>Prepared By:</a:t>
            </a:r>
          </a:p>
          <a:p>
            <a:pPr algn="ctr">
              <a:lnSpc>
                <a:spcPct val="125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Source Han Sans CN Heavy" panose="020B0604020202020204" charset="-128"/>
                <a:ea typeface="Source Han Sans CN Heavy" panose="020B0604020202020204" charset="-128"/>
                <a:sym typeface="Arial" panose="020B0604020202020204" pitchFamily="34" charset="0"/>
              </a:rPr>
              <a:t>210451 – Abdurrahman Qureshi</a:t>
            </a:r>
          </a:p>
          <a:p>
            <a:pPr algn="ctr">
              <a:lnSpc>
                <a:spcPct val="125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Source Han Sans CN Heavy" panose="020B0604020202020204" charset="-128"/>
                <a:ea typeface="Source Han Sans CN Heavy" panose="020B0604020202020204" charset="-128"/>
                <a:sym typeface="Arial" panose="020B0604020202020204" pitchFamily="34" charset="0"/>
              </a:rPr>
              <a:t>210455 – Mohd Oaish </a:t>
            </a:r>
            <a:r>
              <a:rPr lang="en-US" altLang="zh-CN" sz="2400" dirty="0" err="1">
                <a:solidFill>
                  <a:schemeClr val="bg1"/>
                </a:solidFill>
                <a:latin typeface="Source Han Sans CN Heavy" panose="020B0604020202020204" charset="-128"/>
                <a:ea typeface="Source Han Sans CN Heavy" panose="020B0604020202020204" charset="-128"/>
                <a:sym typeface="Arial" panose="020B0604020202020204" pitchFamily="34" charset="0"/>
              </a:rPr>
              <a:t>Azher</a:t>
            </a:r>
            <a:r>
              <a:rPr lang="en-US" altLang="zh-CN" sz="2400" dirty="0">
                <a:solidFill>
                  <a:schemeClr val="bg1"/>
                </a:solidFill>
                <a:latin typeface="Source Han Sans CN Heavy" panose="020B0604020202020204" charset="-128"/>
                <a:ea typeface="Source Han Sans CN Heavy" panose="020B0604020202020204" charset="-128"/>
                <a:sym typeface="Arial" panose="020B0604020202020204" pitchFamily="34" charset="0"/>
              </a:rPr>
              <a:t> Qazi</a:t>
            </a:r>
          </a:p>
          <a:p>
            <a:pPr algn="ctr">
              <a:lnSpc>
                <a:spcPct val="125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Source Han Sans CN Heavy" panose="020B0604020202020204" charset="-128"/>
                <a:ea typeface="Source Han Sans CN Heavy" panose="020B0604020202020204" charset="-128"/>
                <a:sym typeface="Arial" panose="020B0604020202020204" pitchFamily="34" charset="0"/>
              </a:rPr>
              <a:t>220486 – Shaikh Mohd Hussain  </a:t>
            </a:r>
          </a:p>
          <a:p>
            <a:pPr algn="ctr">
              <a:lnSpc>
                <a:spcPct val="125000"/>
              </a:lnSpc>
            </a:pPr>
            <a:endParaRPr lang="en-US" altLang="zh-CN" sz="800" dirty="0">
              <a:solidFill>
                <a:schemeClr val="bg1"/>
              </a:solidFill>
              <a:latin typeface="Source Han Sans CN Heavy" panose="020B0604020202020204" charset="-128"/>
              <a:ea typeface="Source Han Sans CN Heavy" panose="020B0604020202020204" charset="-128"/>
              <a:sym typeface="Arial" panose="020B0604020202020204" pitchFamily="34" charset="0"/>
            </a:endParaRPr>
          </a:p>
          <a:p>
            <a:pPr algn="ctr">
              <a:lnSpc>
                <a:spcPct val="125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Source Han Sans CN Heavy" panose="020B0604020202020204" charset="-128"/>
                <a:ea typeface="Source Han Sans CN Heavy" panose="020B0604020202020204" charset="-128"/>
                <a:sym typeface="Arial" panose="020B0604020202020204" pitchFamily="34" charset="0"/>
              </a:rPr>
              <a:t>Branch: CO</a:t>
            </a:r>
            <a:br>
              <a:rPr lang="en-US" altLang="zh-CN" sz="2400" dirty="0">
                <a:solidFill>
                  <a:schemeClr val="bg1"/>
                </a:solidFill>
                <a:latin typeface="Source Han Sans CN Heavy" panose="020B0604020202020204" charset="-128"/>
                <a:ea typeface="Source Han Sans CN Heavy" panose="020B0604020202020204" charset="-128"/>
                <a:sym typeface="Arial" panose="020B0604020202020204" pitchFamily="34" charset="0"/>
              </a:rPr>
            </a:br>
            <a:r>
              <a:rPr lang="en-US" altLang="zh-CN" sz="2400" dirty="0">
                <a:solidFill>
                  <a:schemeClr val="bg1"/>
                </a:solidFill>
                <a:latin typeface="Source Han Sans CN Heavy" panose="020B0604020202020204" charset="-128"/>
                <a:ea typeface="Source Han Sans CN Heavy" panose="020B0604020202020204" charset="-128"/>
                <a:sym typeface="Arial" panose="020B0604020202020204" pitchFamily="34" charset="0"/>
              </a:rPr>
              <a:t>Sem: 5th</a:t>
            </a:r>
          </a:p>
          <a:p>
            <a:pPr algn="ctr">
              <a:lnSpc>
                <a:spcPct val="125000"/>
              </a:lnSpc>
            </a:pPr>
            <a:endParaRPr lang="en-US" altLang="zh-CN" sz="800" dirty="0">
              <a:solidFill>
                <a:schemeClr val="bg1"/>
              </a:solidFill>
              <a:latin typeface="Source Han Sans CN Heavy" panose="020B0604020202020204" charset="-128"/>
              <a:ea typeface="Source Han Sans CN Heavy" panose="020B0604020202020204" charset="-128"/>
              <a:sym typeface="Arial" panose="020B0604020202020204" pitchFamily="34" charset="0"/>
            </a:endParaRPr>
          </a:p>
          <a:p>
            <a:pPr algn="ctr">
              <a:lnSpc>
                <a:spcPct val="125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Source Han Sans CN Heavy" panose="020B0604020202020204" charset="-128"/>
                <a:ea typeface="Source Han Sans CN Heavy" panose="020B0604020202020204" charset="-128"/>
                <a:sym typeface="Arial" panose="020B0604020202020204" pitchFamily="34" charset="0"/>
              </a:rPr>
              <a:t>Sub: Capstone Project Planning (22058)</a:t>
            </a:r>
          </a:p>
          <a:p>
            <a:pPr algn="ctr">
              <a:lnSpc>
                <a:spcPct val="125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Source Han Sans CN Heavy" panose="020B0604020202020204" charset="-128"/>
                <a:ea typeface="Source Han Sans CN Heavy" panose="020B0604020202020204" charset="-128"/>
                <a:sym typeface="Arial" panose="020B0604020202020204" pitchFamily="34" charset="0"/>
              </a:rPr>
              <a:t>Guided by: Ms. Zaibunnisa malik &amp;</a:t>
            </a:r>
          </a:p>
          <a:p>
            <a:pPr algn="ctr">
              <a:lnSpc>
                <a:spcPct val="125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Source Han Sans CN Heavy" panose="020B0604020202020204" charset="-128"/>
                <a:ea typeface="Source Han Sans CN Heavy" panose="020B0604020202020204" charset="-128"/>
                <a:sym typeface="Arial" panose="020B0604020202020204" pitchFamily="34" charset="0"/>
              </a:rPr>
              <a:t> Ms. Salima khatib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-12700" y="-26988"/>
            <a:ext cx="4318000" cy="6900863"/>
            <a:chOff x="-12700" y="-26988"/>
            <a:chExt cx="4318000" cy="6900863"/>
          </a:xfrm>
        </p:grpSpPr>
        <p:sp>
          <p:nvSpPr>
            <p:cNvPr id="2054" name="任意多边形 26"/>
            <p:cNvSpPr>
              <a:spLocks noChangeArrowheads="1"/>
            </p:cNvSpPr>
            <p:nvPr/>
          </p:nvSpPr>
          <p:spPr bwMode="auto">
            <a:xfrm>
              <a:off x="-12700" y="0"/>
              <a:ext cx="2897188" cy="14288"/>
            </a:xfrm>
            <a:custGeom>
              <a:avLst/>
              <a:gdLst>
                <a:gd name="T0" fmla="*/ 0 w 2897945"/>
                <a:gd name="T1" fmla="*/ 0 h 14068"/>
                <a:gd name="T2" fmla="*/ 2894919 w 2897945"/>
                <a:gd name="T3" fmla="*/ 14968 h 14068"/>
                <a:gd name="T4" fmla="*/ 0 60000 65536"/>
                <a:gd name="T5" fmla="*/ 0 60000 65536"/>
                <a:gd name="T6" fmla="*/ 0 w 2897945"/>
                <a:gd name="T7" fmla="*/ 0 h 14068"/>
                <a:gd name="T8" fmla="*/ 2897945 w 2897945"/>
                <a:gd name="T9" fmla="*/ 14068 h 140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97945" h="14068">
                  <a:moveTo>
                    <a:pt x="0" y="0"/>
                  </a:moveTo>
                  <a:lnTo>
                    <a:pt x="2897945" y="140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55" name="任意多边形 14335"/>
            <p:cNvSpPr>
              <a:spLocks noChangeArrowheads="1"/>
            </p:cNvSpPr>
            <p:nvPr/>
          </p:nvSpPr>
          <p:spPr bwMode="auto">
            <a:xfrm>
              <a:off x="-3175" y="-26988"/>
              <a:ext cx="1800225" cy="3108326"/>
            </a:xfrm>
            <a:custGeom>
              <a:avLst/>
              <a:gdLst>
                <a:gd name="T0" fmla="*/ 0 w 1800665"/>
                <a:gd name="T1" fmla="*/ 0 h 3108120"/>
                <a:gd name="T2" fmla="*/ 1798905 w 1800665"/>
                <a:gd name="T3" fmla="*/ 0 h 3108120"/>
                <a:gd name="T4" fmla="*/ 15312 w 1800665"/>
                <a:gd name="T5" fmla="*/ 3108944 h 3108120"/>
                <a:gd name="T6" fmla="*/ 0 w 1800665"/>
                <a:gd name="T7" fmla="*/ 0 h 3108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0665"/>
                <a:gd name="T13" fmla="*/ 0 h 3108120"/>
                <a:gd name="T14" fmla="*/ 1800665 w 1800665"/>
                <a:gd name="T15" fmla="*/ 3108120 h 3108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0665" h="3108120">
                  <a:moveTo>
                    <a:pt x="0" y="0"/>
                  </a:moveTo>
                  <a:lnTo>
                    <a:pt x="1800665" y="0"/>
                  </a:lnTo>
                  <a:lnTo>
                    <a:pt x="15328" y="3108120"/>
                  </a:lnTo>
                  <a:cubicBezTo>
                    <a:pt x="10219" y="2072080"/>
                    <a:pt x="5109" y="103604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43999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56" name="任意多边形 14338"/>
            <p:cNvSpPr>
              <a:spLocks noChangeArrowheads="1"/>
            </p:cNvSpPr>
            <p:nvPr/>
          </p:nvSpPr>
          <p:spPr bwMode="auto">
            <a:xfrm>
              <a:off x="0" y="4938713"/>
              <a:ext cx="4262438" cy="1898650"/>
            </a:xfrm>
            <a:custGeom>
              <a:avLst/>
              <a:gdLst>
                <a:gd name="T0" fmla="*/ 0 w 4262510"/>
                <a:gd name="T1" fmla="*/ 0 h 1899138"/>
                <a:gd name="T2" fmla="*/ 4262222 w 4262510"/>
                <a:gd name="T3" fmla="*/ 1897186 h 1899138"/>
                <a:gd name="T4" fmla="*/ 0 w 4262510"/>
                <a:gd name="T5" fmla="*/ 1897186 h 1899138"/>
                <a:gd name="T6" fmla="*/ 0 w 4262510"/>
                <a:gd name="T7" fmla="*/ 0 h 1899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62510"/>
                <a:gd name="T13" fmla="*/ 0 h 1899138"/>
                <a:gd name="T14" fmla="*/ 4262510 w 4262510"/>
                <a:gd name="T15" fmla="*/ 1899138 h 1899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62510" h="1899138">
                  <a:moveTo>
                    <a:pt x="0" y="0"/>
                  </a:moveTo>
                  <a:lnTo>
                    <a:pt x="4262510" y="1899138"/>
                  </a:lnTo>
                  <a:lnTo>
                    <a:pt x="0" y="189913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4"/>
                </a:gs>
                <a:gs pos="100000">
                  <a:schemeClr val="accent3">
                    <a:lumMod val="50000"/>
                  </a:schemeClr>
                </a:gs>
              </a:gsLst>
              <a:lin ang="189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58" name="任意多边形 14337"/>
            <p:cNvSpPr>
              <a:spLocks noChangeArrowheads="1"/>
            </p:cNvSpPr>
            <p:nvPr/>
          </p:nvSpPr>
          <p:spPr bwMode="auto">
            <a:xfrm>
              <a:off x="-12700" y="1387475"/>
              <a:ext cx="1827213" cy="5486400"/>
            </a:xfrm>
            <a:custGeom>
              <a:avLst/>
              <a:gdLst>
                <a:gd name="T0" fmla="*/ 0 w 1828800"/>
                <a:gd name="T1" fmla="*/ 0 h 5486400"/>
                <a:gd name="T2" fmla="*/ 1822460 w 1828800"/>
                <a:gd name="T3" fmla="*/ 3348110 h 5486400"/>
                <a:gd name="T4" fmla="*/ 490662 w 1828800"/>
                <a:gd name="T5" fmla="*/ 5458264 h 5486400"/>
                <a:gd name="T6" fmla="*/ 28039 w 1828800"/>
                <a:gd name="T7" fmla="*/ 5486400 h 5486400"/>
                <a:gd name="T8" fmla="*/ 0 w 1828800"/>
                <a:gd name="T9" fmla="*/ 0 h 5486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8800"/>
                <a:gd name="T16" fmla="*/ 0 h 5486400"/>
                <a:gd name="T17" fmla="*/ 1828800 w 1828800"/>
                <a:gd name="T18" fmla="*/ 5486400 h 5486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8800" h="5486400">
                  <a:moveTo>
                    <a:pt x="0" y="0"/>
                  </a:moveTo>
                  <a:lnTo>
                    <a:pt x="1828800" y="3348110"/>
                  </a:lnTo>
                  <a:lnTo>
                    <a:pt x="492369" y="5458264"/>
                  </a:lnTo>
                  <a:lnTo>
                    <a:pt x="28135" y="548640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189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62" name="任意多边形 12"/>
            <p:cNvSpPr>
              <a:spLocks noChangeArrowheads="1"/>
            </p:cNvSpPr>
            <p:nvPr/>
          </p:nvSpPr>
          <p:spPr bwMode="auto">
            <a:xfrm>
              <a:off x="463550" y="0"/>
              <a:ext cx="1322388" cy="2292350"/>
            </a:xfrm>
            <a:custGeom>
              <a:avLst/>
              <a:gdLst>
                <a:gd name="T0" fmla="*/ 1322463 w 1322363"/>
                <a:gd name="T1" fmla="*/ 0 h 2293034"/>
                <a:gd name="T2" fmla="*/ 0 w 1322363"/>
                <a:gd name="T3" fmla="*/ 2290299 h 2293034"/>
                <a:gd name="T4" fmla="*/ 703436 w 1322363"/>
                <a:gd name="T5" fmla="*/ 1995228 h 2293034"/>
                <a:gd name="T6" fmla="*/ 1322463 w 1322363"/>
                <a:gd name="T7" fmla="*/ 0 h 22930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22363"/>
                <a:gd name="T13" fmla="*/ 0 h 2293034"/>
                <a:gd name="T14" fmla="*/ 1322363 w 1322363"/>
                <a:gd name="T15" fmla="*/ 2293034 h 22930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22363" h="2293034">
                  <a:moveTo>
                    <a:pt x="1322363" y="0"/>
                  </a:moveTo>
                  <a:lnTo>
                    <a:pt x="0" y="2293034"/>
                  </a:lnTo>
                  <a:lnTo>
                    <a:pt x="703384" y="1997612"/>
                  </a:lnTo>
                  <a:lnTo>
                    <a:pt x="1322363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63" name="任意多边形 13"/>
            <p:cNvSpPr>
              <a:spLocks noChangeArrowheads="1"/>
            </p:cNvSpPr>
            <p:nvPr/>
          </p:nvSpPr>
          <p:spPr bwMode="auto">
            <a:xfrm>
              <a:off x="463550" y="1952625"/>
              <a:ext cx="1322388" cy="2774950"/>
            </a:xfrm>
            <a:custGeom>
              <a:avLst/>
              <a:gdLst>
                <a:gd name="T0" fmla="*/ 0 w 1336431"/>
                <a:gd name="T1" fmla="*/ 331937 h 2757268"/>
                <a:gd name="T2" fmla="*/ 701254 w 1336431"/>
                <a:gd name="T3" fmla="*/ 0 h 2757268"/>
                <a:gd name="T4" fmla="*/ 1281139 w 1336431"/>
                <a:gd name="T5" fmla="*/ 2828676 h 2757268"/>
                <a:gd name="T6" fmla="*/ 0 w 1336431"/>
                <a:gd name="T7" fmla="*/ 331937 h 27572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36431"/>
                <a:gd name="T13" fmla="*/ 0 h 2757268"/>
                <a:gd name="T14" fmla="*/ 1336431 w 1336431"/>
                <a:gd name="T15" fmla="*/ 2757268 h 27572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36431" h="2757268">
                  <a:moveTo>
                    <a:pt x="0" y="323557"/>
                  </a:moveTo>
                  <a:lnTo>
                    <a:pt x="731520" y="0"/>
                  </a:lnTo>
                  <a:lnTo>
                    <a:pt x="1336431" y="2757268"/>
                  </a:lnTo>
                  <a:lnTo>
                    <a:pt x="0" y="323557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64" name="任意多边形 14"/>
            <p:cNvSpPr>
              <a:spLocks noChangeArrowheads="1"/>
            </p:cNvSpPr>
            <p:nvPr/>
          </p:nvSpPr>
          <p:spPr bwMode="auto">
            <a:xfrm>
              <a:off x="1308100" y="4768850"/>
              <a:ext cx="492125" cy="746125"/>
            </a:xfrm>
            <a:custGeom>
              <a:avLst/>
              <a:gdLst>
                <a:gd name="T0" fmla="*/ 491390 w 492370"/>
                <a:gd name="T1" fmla="*/ 0 h 745587"/>
                <a:gd name="T2" fmla="*/ 350993 w 492370"/>
                <a:gd name="T3" fmla="*/ 691308 h 745587"/>
                <a:gd name="T4" fmla="*/ 0 w 492370"/>
                <a:gd name="T5" fmla="*/ 747741 h 745587"/>
                <a:gd name="T6" fmla="*/ 491390 w 492370"/>
                <a:gd name="T7" fmla="*/ 0 h 7455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2370"/>
                <a:gd name="T13" fmla="*/ 0 h 745587"/>
                <a:gd name="T14" fmla="*/ 492370 w 492370"/>
                <a:gd name="T15" fmla="*/ 745587 h 7455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2370" h="745587">
                  <a:moveTo>
                    <a:pt x="492370" y="0"/>
                  </a:moveTo>
                  <a:lnTo>
                    <a:pt x="351693" y="689317"/>
                  </a:lnTo>
                  <a:lnTo>
                    <a:pt x="0" y="745587"/>
                  </a:lnTo>
                  <a:lnTo>
                    <a:pt x="49237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65" name="任意多边形 15"/>
            <p:cNvSpPr>
              <a:spLocks noChangeArrowheads="1"/>
            </p:cNvSpPr>
            <p:nvPr/>
          </p:nvSpPr>
          <p:spPr bwMode="auto">
            <a:xfrm>
              <a:off x="1308100" y="5445125"/>
              <a:ext cx="2997200" cy="1392238"/>
            </a:xfrm>
            <a:custGeom>
              <a:avLst/>
              <a:gdLst>
                <a:gd name="T0" fmla="*/ 352061 w 2996419"/>
                <a:gd name="T1" fmla="*/ 0 h 1392701"/>
                <a:gd name="T2" fmla="*/ 0 w 2996419"/>
                <a:gd name="T3" fmla="*/ 70246 h 1392701"/>
                <a:gd name="T4" fmla="*/ 2999545 w 2996419"/>
                <a:gd name="T5" fmla="*/ 1390849 h 1392701"/>
                <a:gd name="T6" fmla="*/ 352061 w 2996419"/>
                <a:gd name="T7" fmla="*/ 0 h 13927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96419"/>
                <a:gd name="T13" fmla="*/ 0 h 1392701"/>
                <a:gd name="T14" fmla="*/ 2996419 w 2996419"/>
                <a:gd name="T15" fmla="*/ 1392701 h 13927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96419" h="1392701">
                  <a:moveTo>
                    <a:pt x="351693" y="0"/>
                  </a:moveTo>
                  <a:lnTo>
                    <a:pt x="0" y="70338"/>
                  </a:lnTo>
                  <a:lnTo>
                    <a:pt x="2996419" y="1392701"/>
                  </a:lnTo>
                  <a:lnTo>
                    <a:pt x="351693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457950" y="-6350"/>
            <a:ext cx="5754688" cy="6853238"/>
            <a:chOff x="6457950" y="-6350"/>
            <a:chExt cx="5754688" cy="6853238"/>
          </a:xfrm>
        </p:grpSpPr>
        <p:sp>
          <p:nvSpPr>
            <p:cNvPr id="2053" name="任意多边形 20"/>
            <p:cNvSpPr>
              <a:spLocks noChangeArrowheads="1"/>
            </p:cNvSpPr>
            <p:nvPr/>
          </p:nvSpPr>
          <p:spPr bwMode="auto">
            <a:xfrm>
              <a:off x="10136188" y="223838"/>
              <a:ext cx="2060575" cy="5546725"/>
            </a:xfrm>
            <a:custGeom>
              <a:avLst/>
              <a:gdLst>
                <a:gd name="T0" fmla="*/ 2752519 w 1871003"/>
                <a:gd name="T1" fmla="*/ 0 h 4276578"/>
                <a:gd name="T2" fmla="*/ 0 w 1871003"/>
                <a:gd name="T3" fmla="*/ 7245282 h 4276578"/>
                <a:gd name="T4" fmla="*/ 2731823 w 1871003"/>
                <a:gd name="T5" fmla="*/ 12102008 h 4276578"/>
                <a:gd name="T6" fmla="*/ 2752519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189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57" name="任意多边形 3"/>
            <p:cNvSpPr>
              <a:spLocks noChangeArrowheads="1"/>
            </p:cNvSpPr>
            <p:nvPr/>
          </p:nvSpPr>
          <p:spPr bwMode="auto">
            <a:xfrm>
              <a:off x="6457950" y="11113"/>
              <a:ext cx="5734050" cy="2208212"/>
            </a:xfrm>
            <a:custGeom>
              <a:avLst/>
              <a:gdLst>
                <a:gd name="T0" fmla="*/ 5849617 w 5852160"/>
                <a:gd name="T1" fmla="*/ 0 h 2208628"/>
                <a:gd name="T2" fmla="*/ 0 w 5852160"/>
                <a:gd name="T3" fmla="*/ 0 h 2208628"/>
                <a:gd name="T4" fmla="*/ 5849617 w 5852160"/>
                <a:gd name="T5" fmla="*/ 2206964 h 2208628"/>
                <a:gd name="T6" fmla="*/ 5849617 w 5852160"/>
                <a:gd name="T7" fmla="*/ 0 h 22086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52160"/>
                <a:gd name="T13" fmla="*/ 0 h 2208628"/>
                <a:gd name="T14" fmla="*/ 5852160 w 5852160"/>
                <a:gd name="T15" fmla="*/ 2208628 h 22086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52160" h="2208628">
                  <a:moveTo>
                    <a:pt x="5852160" y="0"/>
                  </a:moveTo>
                  <a:lnTo>
                    <a:pt x="0" y="0"/>
                  </a:lnTo>
                  <a:lnTo>
                    <a:pt x="5852160" y="2208628"/>
                  </a:lnTo>
                  <a:lnTo>
                    <a:pt x="585216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189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59" name="任意多边形 4"/>
            <p:cNvSpPr>
              <a:spLocks noChangeArrowheads="1"/>
            </p:cNvSpPr>
            <p:nvPr/>
          </p:nvSpPr>
          <p:spPr bwMode="auto">
            <a:xfrm>
              <a:off x="9424988" y="4543425"/>
              <a:ext cx="2771775" cy="2039938"/>
            </a:xfrm>
            <a:custGeom>
              <a:avLst/>
              <a:gdLst>
                <a:gd name="T0" fmla="*/ 2773095 w 2771335"/>
                <a:gd name="T1" fmla="*/ 98497 h 2039815"/>
                <a:gd name="T2" fmla="*/ 0 w 2771335"/>
                <a:gd name="T3" fmla="*/ 2040307 h 2039815"/>
                <a:gd name="T4" fmla="*/ 1182438 w 2771335"/>
                <a:gd name="T5" fmla="*/ 0 h 2039815"/>
                <a:gd name="T6" fmla="*/ 84458 w 2771335"/>
                <a:gd name="T7" fmla="*/ 562843 h 20398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71335"/>
                <a:gd name="T13" fmla="*/ 0 h 2039815"/>
                <a:gd name="T14" fmla="*/ 2771335 w 2771335"/>
                <a:gd name="T15" fmla="*/ 2039815 h 20398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71335" h="2039815">
                  <a:moveTo>
                    <a:pt x="2771335" y="98473"/>
                  </a:moveTo>
                  <a:lnTo>
                    <a:pt x="0" y="2039815"/>
                  </a:lnTo>
                  <a:lnTo>
                    <a:pt x="1181686" y="0"/>
                  </a:lnTo>
                  <a:lnTo>
                    <a:pt x="84406" y="5627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60" name="任意多边形 5"/>
            <p:cNvSpPr>
              <a:spLocks noChangeArrowheads="1"/>
            </p:cNvSpPr>
            <p:nvPr/>
          </p:nvSpPr>
          <p:spPr bwMode="auto">
            <a:xfrm>
              <a:off x="10367963" y="4530725"/>
              <a:ext cx="1828800" cy="2292350"/>
            </a:xfrm>
            <a:custGeom>
              <a:avLst/>
              <a:gdLst>
                <a:gd name="T0" fmla="*/ 1800665 w 1828800"/>
                <a:gd name="T1" fmla="*/ 266966 h 2293034"/>
                <a:gd name="T2" fmla="*/ 1800665 w 1828800"/>
                <a:gd name="T3" fmla="*/ 168612 h 2293034"/>
                <a:gd name="T4" fmla="*/ 0 w 1828800"/>
                <a:gd name="T5" fmla="*/ 2290299 h 2293034"/>
                <a:gd name="T6" fmla="*/ 1828800 w 1828800"/>
                <a:gd name="T7" fmla="*/ 2276247 h 2293034"/>
                <a:gd name="T8" fmla="*/ 1645920 w 1828800"/>
                <a:gd name="T9" fmla="*/ 0 h 22930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8800"/>
                <a:gd name="T16" fmla="*/ 0 h 2293034"/>
                <a:gd name="T17" fmla="*/ 1828800 w 1828800"/>
                <a:gd name="T18" fmla="*/ 2293034 h 22930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8800" h="2293034">
                  <a:moveTo>
                    <a:pt x="1800665" y="267286"/>
                  </a:moveTo>
                  <a:lnTo>
                    <a:pt x="1800665" y="168812"/>
                  </a:lnTo>
                  <a:lnTo>
                    <a:pt x="0" y="2293034"/>
                  </a:lnTo>
                  <a:lnTo>
                    <a:pt x="1828800" y="2278966"/>
                  </a:lnTo>
                  <a:lnTo>
                    <a:pt x="16459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61" name="任意多边形 24"/>
            <p:cNvSpPr>
              <a:spLocks noChangeArrowheads="1"/>
            </p:cNvSpPr>
            <p:nvPr/>
          </p:nvSpPr>
          <p:spPr bwMode="auto">
            <a:xfrm rot="10800000">
              <a:off x="10410825" y="3738563"/>
              <a:ext cx="1801813" cy="3108325"/>
            </a:xfrm>
            <a:custGeom>
              <a:avLst/>
              <a:gdLst>
                <a:gd name="T0" fmla="*/ 0 w 1800665"/>
                <a:gd name="T1" fmla="*/ 0 h 3108120"/>
                <a:gd name="T2" fmla="*/ 1805261 w 1800665"/>
                <a:gd name="T3" fmla="*/ 0 h 3108120"/>
                <a:gd name="T4" fmla="*/ 15368 w 1800665"/>
                <a:gd name="T5" fmla="*/ 3108939 h 3108120"/>
                <a:gd name="T6" fmla="*/ 0 w 1800665"/>
                <a:gd name="T7" fmla="*/ 0 h 3108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0665"/>
                <a:gd name="T13" fmla="*/ 0 h 3108120"/>
                <a:gd name="T14" fmla="*/ 1800665 w 1800665"/>
                <a:gd name="T15" fmla="*/ 3108120 h 3108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0665" h="3108120">
                  <a:moveTo>
                    <a:pt x="0" y="0"/>
                  </a:moveTo>
                  <a:lnTo>
                    <a:pt x="1800665" y="0"/>
                  </a:lnTo>
                  <a:lnTo>
                    <a:pt x="15328" y="3108120"/>
                  </a:lnTo>
                  <a:cubicBezTo>
                    <a:pt x="10219" y="2072080"/>
                    <a:pt x="5109" y="103604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43999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66" name="任意多边形 16"/>
            <p:cNvSpPr>
              <a:spLocks noChangeArrowheads="1"/>
            </p:cNvSpPr>
            <p:nvPr/>
          </p:nvSpPr>
          <p:spPr bwMode="auto">
            <a:xfrm>
              <a:off x="6457950" y="-6350"/>
              <a:ext cx="4768850" cy="2181225"/>
            </a:xfrm>
            <a:custGeom>
              <a:avLst/>
              <a:gdLst>
                <a:gd name="T0" fmla="*/ 0 w 4768948"/>
                <a:gd name="T1" fmla="*/ 0 h 2180493"/>
                <a:gd name="T2" fmla="*/ 4768554 w 4768948"/>
                <a:gd name="T3" fmla="*/ 1845346 h 2180493"/>
                <a:gd name="T4" fmla="*/ 3896427 w 4768948"/>
                <a:gd name="T5" fmla="*/ 2183422 h 2180493"/>
                <a:gd name="T6" fmla="*/ 0 w 4768948"/>
                <a:gd name="T7" fmla="*/ 0 h 21804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8948"/>
                <a:gd name="T13" fmla="*/ 0 h 2180493"/>
                <a:gd name="T14" fmla="*/ 4768948 w 4768948"/>
                <a:gd name="T15" fmla="*/ 2180493 h 21804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8948" h="2180493">
                  <a:moveTo>
                    <a:pt x="0" y="0"/>
                  </a:moveTo>
                  <a:lnTo>
                    <a:pt x="4768948" y="1842868"/>
                  </a:lnTo>
                  <a:lnTo>
                    <a:pt x="3896751" y="2180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67" name="任意多边形 17"/>
            <p:cNvSpPr>
              <a:spLocks noChangeArrowheads="1"/>
            </p:cNvSpPr>
            <p:nvPr/>
          </p:nvSpPr>
          <p:spPr bwMode="auto">
            <a:xfrm>
              <a:off x="10325100" y="2166938"/>
              <a:ext cx="450850" cy="125412"/>
            </a:xfrm>
            <a:custGeom>
              <a:avLst/>
              <a:gdLst>
                <a:gd name="T0" fmla="*/ 0 w 450166"/>
                <a:gd name="T1" fmla="*/ 0 h 126609"/>
                <a:gd name="T2" fmla="*/ 0 w 450166"/>
                <a:gd name="T3" fmla="*/ 121889 h 126609"/>
                <a:gd name="T4" fmla="*/ 452908 w 450166"/>
                <a:gd name="T5" fmla="*/ 54172 h 126609"/>
                <a:gd name="T6" fmla="*/ 0 60000 65536"/>
                <a:gd name="T7" fmla="*/ 0 60000 65536"/>
                <a:gd name="T8" fmla="*/ 0 60000 65536"/>
                <a:gd name="T9" fmla="*/ 0 w 450166"/>
                <a:gd name="T10" fmla="*/ 0 h 126609"/>
                <a:gd name="T11" fmla="*/ 450166 w 450166"/>
                <a:gd name="T12" fmla="*/ 126609 h 1266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166" h="126609">
                  <a:moveTo>
                    <a:pt x="0" y="0"/>
                  </a:moveTo>
                  <a:lnTo>
                    <a:pt x="0" y="126609"/>
                  </a:lnTo>
                  <a:lnTo>
                    <a:pt x="450166" y="562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68" name="任意多边形 18"/>
            <p:cNvSpPr>
              <a:spLocks noChangeArrowheads="1"/>
            </p:cNvSpPr>
            <p:nvPr/>
          </p:nvSpPr>
          <p:spPr bwMode="auto">
            <a:xfrm>
              <a:off x="10099675" y="1822450"/>
              <a:ext cx="1125538" cy="1757363"/>
            </a:xfrm>
            <a:custGeom>
              <a:avLst/>
              <a:gdLst>
                <a:gd name="T0" fmla="*/ 211107 w 1125416"/>
                <a:gd name="T1" fmla="*/ 350815 h 1758461"/>
                <a:gd name="T2" fmla="*/ 1125904 w 1125416"/>
                <a:gd name="T3" fmla="*/ 0 h 1758461"/>
                <a:gd name="T4" fmla="*/ 0 w 1125416"/>
                <a:gd name="T5" fmla="*/ 1754073 h 1758461"/>
                <a:gd name="T6" fmla="*/ 211107 w 1125416"/>
                <a:gd name="T7" fmla="*/ 350815 h 17584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5416"/>
                <a:gd name="T13" fmla="*/ 0 h 1758461"/>
                <a:gd name="T14" fmla="*/ 1125416 w 1125416"/>
                <a:gd name="T15" fmla="*/ 1758461 h 17584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5416" h="1758461">
                  <a:moveTo>
                    <a:pt x="211015" y="351692"/>
                  </a:moveTo>
                  <a:lnTo>
                    <a:pt x="1125416" y="0"/>
                  </a:lnTo>
                  <a:lnTo>
                    <a:pt x="0" y="1758461"/>
                  </a:lnTo>
                  <a:lnTo>
                    <a:pt x="211015" y="351692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69" name="任意多边形 23"/>
            <p:cNvSpPr>
              <a:spLocks noChangeArrowheads="1"/>
            </p:cNvSpPr>
            <p:nvPr/>
          </p:nvSpPr>
          <p:spPr bwMode="auto">
            <a:xfrm>
              <a:off x="10099675" y="3479800"/>
              <a:ext cx="1376363" cy="1606550"/>
            </a:xfrm>
            <a:custGeom>
              <a:avLst/>
              <a:gdLst>
                <a:gd name="T0" fmla="*/ 0 w 1419646"/>
                <a:gd name="T1" fmla="*/ 0 h 1589649"/>
                <a:gd name="T2" fmla="*/ 730191 w 1419646"/>
                <a:gd name="T3" fmla="*/ 1658339 h 1589649"/>
                <a:gd name="T4" fmla="*/ 1254272 w 1419646"/>
                <a:gd name="T5" fmla="*/ 1572023 h 1589649"/>
                <a:gd name="T6" fmla="*/ 24858 w 1419646"/>
                <a:gd name="T7" fmla="*/ 58703 h 1589649"/>
                <a:gd name="T8" fmla="*/ 0 w 1419646"/>
                <a:gd name="T9" fmla="*/ 0 h 15896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19646"/>
                <a:gd name="T16" fmla="*/ 0 h 1589649"/>
                <a:gd name="T17" fmla="*/ 1419646 w 1419646"/>
                <a:gd name="T18" fmla="*/ 1589649 h 15896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19646" h="1589649">
                  <a:moveTo>
                    <a:pt x="0" y="0"/>
                  </a:moveTo>
                  <a:lnTo>
                    <a:pt x="826467" y="1589649"/>
                  </a:lnTo>
                  <a:lnTo>
                    <a:pt x="1419646" y="1506908"/>
                  </a:lnTo>
                  <a:lnTo>
                    <a:pt x="28136" y="56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70" name="任意多边形 27"/>
            <p:cNvSpPr>
              <a:spLocks noChangeArrowheads="1"/>
            </p:cNvSpPr>
            <p:nvPr/>
          </p:nvSpPr>
          <p:spPr bwMode="auto">
            <a:xfrm>
              <a:off x="10396538" y="5006975"/>
              <a:ext cx="1076325" cy="1830388"/>
            </a:xfrm>
            <a:custGeom>
              <a:avLst/>
              <a:gdLst>
                <a:gd name="T0" fmla="*/ 0 w 1077095"/>
                <a:gd name="T1" fmla="*/ 1829647 h 1830635"/>
                <a:gd name="T2" fmla="*/ 1074019 w 1077095"/>
                <a:gd name="T3" fmla="*/ 0 h 1830635"/>
                <a:gd name="T4" fmla="*/ 501331 w 1077095"/>
                <a:gd name="T5" fmla="*/ 70304 h 1830635"/>
                <a:gd name="T6" fmla="*/ 0 w 1077095"/>
                <a:gd name="T7" fmla="*/ 1829647 h 18306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7095"/>
                <a:gd name="T13" fmla="*/ 0 h 1830635"/>
                <a:gd name="T14" fmla="*/ 1077095 w 1077095"/>
                <a:gd name="T15" fmla="*/ 1830635 h 18306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7095" h="1830635">
                  <a:moveTo>
                    <a:pt x="0" y="1830635"/>
                  </a:moveTo>
                  <a:lnTo>
                    <a:pt x="1077095" y="0"/>
                  </a:lnTo>
                  <a:lnTo>
                    <a:pt x="502767" y="70340"/>
                  </a:lnTo>
                  <a:lnTo>
                    <a:pt x="0" y="1830635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E9F22BE-C8B0-9EE7-876B-0DDC9584E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699" y="113544"/>
            <a:ext cx="1497301" cy="1490587"/>
          </a:xfrm>
          <a:prstGeom prst="diamond">
            <a:avLst/>
          </a:prstGeom>
        </p:spPr>
      </p:pic>
    </p:spTree>
  </p:cSld>
  <p:clrMapOvr>
    <a:masterClrMapping/>
  </p:clrMapOvr>
  <p:transition spd="slow" advTm="3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任意多边形 26"/>
          <p:cNvSpPr>
            <a:spLocks noChangeArrowheads="1"/>
          </p:cNvSpPr>
          <p:nvPr/>
        </p:nvSpPr>
        <p:spPr bwMode="auto">
          <a:xfrm>
            <a:off x="-12700" y="0"/>
            <a:ext cx="2897188" cy="14288"/>
          </a:xfrm>
          <a:custGeom>
            <a:avLst/>
            <a:gdLst>
              <a:gd name="T0" fmla="*/ 0 w 2897945"/>
              <a:gd name="T1" fmla="*/ 0 h 14068"/>
              <a:gd name="T2" fmla="*/ 2894919 w 2897945"/>
              <a:gd name="T3" fmla="*/ 14968 h 14068"/>
              <a:gd name="T4" fmla="*/ 0 60000 65536"/>
              <a:gd name="T5" fmla="*/ 0 60000 65536"/>
              <a:gd name="T6" fmla="*/ 0 w 2897945"/>
              <a:gd name="T7" fmla="*/ 0 h 14068"/>
              <a:gd name="T8" fmla="*/ 2897945 w 2897945"/>
              <a:gd name="T9" fmla="*/ 14068 h 140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97945" h="14068">
                <a:moveTo>
                  <a:pt x="0" y="0"/>
                </a:moveTo>
                <a:lnTo>
                  <a:pt x="2897945" y="1406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093" name="文本框 30"/>
          <p:cNvSpPr>
            <a:spLocks noChangeArrowheads="1"/>
          </p:cNvSpPr>
          <p:nvPr/>
        </p:nvSpPr>
        <p:spPr bwMode="auto">
          <a:xfrm>
            <a:off x="3257567" y="1747868"/>
            <a:ext cx="667540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zh-CN" sz="3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微软雅黑" panose="020B0503020204020204" pitchFamily="34" charset="-122"/>
              </a:rPr>
              <a:t>Introduction &amp; Specifications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微软雅黑" panose="020B0503020204020204" pitchFamily="34" charset="-122"/>
              </a:rPr>
              <a:t>Problem Statement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微软雅黑" panose="020B0503020204020204" pitchFamily="34" charset="-122"/>
              </a:rPr>
              <a:t>Objectives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微软雅黑" panose="020B0503020204020204" pitchFamily="34" charset="-122"/>
              </a:rPr>
              <a:t>Scope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微软雅黑" panose="020B0503020204020204" pitchFamily="34" charset="-122"/>
              </a:rPr>
              <a:t>Advantages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微软雅黑" panose="020B0503020204020204" pitchFamily="34" charset="-122"/>
              </a:rPr>
              <a:t>Disadvantages</a:t>
            </a:r>
            <a:endParaRPr lang="en-US" altLang="zh-CN" sz="800" dirty="0">
              <a:solidFill>
                <a:schemeClr val="bg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微软雅黑" panose="020B0503020204020204" pitchFamily="34" charset="-122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altLang="zh-CN" sz="32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微软雅黑" panose="020B0503020204020204" pitchFamily="34" charset="-122"/>
              </a:rPr>
              <a:t>Methodology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微软雅黑" panose="020B0503020204020204" pitchFamily="34" charset="-122"/>
              </a:rPr>
              <a:t>System Design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微软雅黑" panose="020B0503020204020204" pitchFamily="34" charset="-122"/>
              </a:rPr>
              <a:t>Software Design Approach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微软雅黑" panose="020B0503020204020204" pitchFamily="34" charset="-122"/>
              </a:rPr>
              <a:t>Timeline Chart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微软雅黑" panose="020B0503020204020204" pitchFamily="34" charset="-122"/>
              </a:rPr>
              <a:t>Gantt Chart</a:t>
            </a:r>
            <a:endParaRPr lang="zh-CN" altLang="en-US" sz="2400" dirty="0">
              <a:solidFill>
                <a:schemeClr val="bg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微软雅黑" panose="020B0503020204020204" pitchFamily="34" charset="-122"/>
            </a:endParaRPr>
          </a:p>
        </p:txBody>
      </p:sp>
      <p:sp>
        <p:nvSpPr>
          <p:cNvPr id="3098" name="矩形 42"/>
          <p:cNvSpPr>
            <a:spLocks noChangeArrowheads="1"/>
          </p:cNvSpPr>
          <p:nvPr/>
        </p:nvSpPr>
        <p:spPr bwMode="auto">
          <a:xfrm>
            <a:off x="3438525" y="701580"/>
            <a:ext cx="507047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Source Han Sans CN Heavy" panose="020B0500000000000000" pitchFamily="34" charset="-128"/>
                <a:ea typeface="Source Han Sans CN Heavy" panose="020B0500000000000000" pitchFamily="34" charset="-128"/>
                <a:sym typeface="Arial Black" panose="020B0A04020102020204" pitchFamily="34" charset="0"/>
              </a:rPr>
              <a:t>Contents</a:t>
            </a:r>
            <a:endParaRPr lang="zh-CN" altLang="en-US" sz="5400" b="1" dirty="0">
              <a:solidFill>
                <a:schemeClr val="bg1"/>
              </a:solidFill>
              <a:latin typeface="Source Han Sans CN Heavy" panose="020B0500000000000000" pitchFamily="34" charset="-128"/>
              <a:ea typeface="Source Han Sans CN Heavy" panose="020B0500000000000000" pitchFamily="34" charset="-128"/>
              <a:sym typeface="Arial Black" panose="020B0A04020102020204" pitchFamily="3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-12700" y="-26988"/>
            <a:ext cx="4275138" cy="6900863"/>
            <a:chOff x="-12700" y="-26988"/>
            <a:chExt cx="4275138" cy="6900863"/>
          </a:xfrm>
        </p:grpSpPr>
        <p:sp>
          <p:nvSpPr>
            <p:cNvPr id="52" name="任意多边形 26"/>
            <p:cNvSpPr>
              <a:spLocks noChangeArrowheads="1"/>
            </p:cNvSpPr>
            <p:nvPr/>
          </p:nvSpPr>
          <p:spPr bwMode="auto">
            <a:xfrm>
              <a:off x="-12700" y="0"/>
              <a:ext cx="2897188" cy="14288"/>
            </a:xfrm>
            <a:custGeom>
              <a:avLst/>
              <a:gdLst>
                <a:gd name="T0" fmla="*/ 0 w 2897945"/>
                <a:gd name="T1" fmla="*/ 0 h 14068"/>
                <a:gd name="T2" fmla="*/ 2894919 w 2897945"/>
                <a:gd name="T3" fmla="*/ 14968 h 14068"/>
                <a:gd name="T4" fmla="*/ 0 60000 65536"/>
                <a:gd name="T5" fmla="*/ 0 60000 65536"/>
                <a:gd name="T6" fmla="*/ 0 w 2897945"/>
                <a:gd name="T7" fmla="*/ 0 h 14068"/>
                <a:gd name="T8" fmla="*/ 2897945 w 2897945"/>
                <a:gd name="T9" fmla="*/ 14068 h 140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97945" h="14068">
                  <a:moveTo>
                    <a:pt x="0" y="0"/>
                  </a:moveTo>
                  <a:lnTo>
                    <a:pt x="2897945" y="140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3" name="任意多边形 14335"/>
            <p:cNvSpPr>
              <a:spLocks noChangeArrowheads="1"/>
            </p:cNvSpPr>
            <p:nvPr/>
          </p:nvSpPr>
          <p:spPr bwMode="auto">
            <a:xfrm>
              <a:off x="-3175" y="-26988"/>
              <a:ext cx="1800225" cy="3108326"/>
            </a:xfrm>
            <a:custGeom>
              <a:avLst/>
              <a:gdLst>
                <a:gd name="T0" fmla="*/ 0 w 1800665"/>
                <a:gd name="T1" fmla="*/ 0 h 3108120"/>
                <a:gd name="T2" fmla="*/ 1798905 w 1800665"/>
                <a:gd name="T3" fmla="*/ 0 h 3108120"/>
                <a:gd name="T4" fmla="*/ 15312 w 1800665"/>
                <a:gd name="T5" fmla="*/ 3108944 h 3108120"/>
                <a:gd name="T6" fmla="*/ 0 w 1800665"/>
                <a:gd name="T7" fmla="*/ 0 h 3108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0665"/>
                <a:gd name="T13" fmla="*/ 0 h 3108120"/>
                <a:gd name="T14" fmla="*/ 1800665 w 1800665"/>
                <a:gd name="T15" fmla="*/ 3108120 h 3108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0665" h="3108120">
                  <a:moveTo>
                    <a:pt x="0" y="0"/>
                  </a:moveTo>
                  <a:lnTo>
                    <a:pt x="1800665" y="0"/>
                  </a:lnTo>
                  <a:lnTo>
                    <a:pt x="15328" y="3108120"/>
                  </a:lnTo>
                  <a:cubicBezTo>
                    <a:pt x="10219" y="2072080"/>
                    <a:pt x="5109" y="103604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43999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4" name="任意多边形 14338"/>
            <p:cNvSpPr>
              <a:spLocks noChangeArrowheads="1"/>
            </p:cNvSpPr>
            <p:nvPr/>
          </p:nvSpPr>
          <p:spPr bwMode="auto">
            <a:xfrm>
              <a:off x="0" y="4938713"/>
              <a:ext cx="4262438" cy="1898650"/>
            </a:xfrm>
            <a:custGeom>
              <a:avLst/>
              <a:gdLst>
                <a:gd name="T0" fmla="*/ 0 w 4262510"/>
                <a:gd name="T1" fmla="*/ 0 h 1899138"/>
                <a:gd name="T2" fmla="*/ 4262222 w 4262510"/>
                <a:gd name="T3" fmla="*/ 1897186 h 1899138"/>
                <a:gd name="T4" fmla="*/ 0 w 4262510"/>
                <a:gd name="T5" fmla="*/ 1897186 h 1899138"/>
                <a:gd name="T6" fmla="*/ 0 w 4262510"/>
                <a:gd name="T7" fmla="*/ 0 h 1899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62510"/>
                <a:gd name="T13" fmla="*/ 0 h 1899138"/>
                <a:gd name="T14" fmla="*/ 4262510 w 4262510"/>
                <a:gd name="T15" fmla="*/ 1899138 h 1899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62510" h="1899138">
                  <a:moveTo>
                    <a:pt x="0" y="0"/>
                  </a:moveTo>
                  <a:lnTo>
                    <a:pt x="4262510" y="1899138"/>
                  </a:lnTo>
                  <a:lnTo>
                    <a:pt x="0" y="189913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4"/>
                </a:gs>
                <a:gs pos="100000">
                  <a:schemeClr val="accent3">
                    <a:lumMod val="50000"/>
                  </a:schemeClr>
                </a:gs>
              </a:gsLst>
              <a:lin ang="189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5" name="任意多边形 14337"/>
            <p:cNvSpPr>
              <a:spLocks noChangeArrowheads="1"/>
            </p:cNvSpPr>
            <p:nvPr/>
          </p:nvSpPr>
          <p:spPr bwMode="auto">
            <a:xfrm>
              <a:off x="-12700" y="1387475"/>
              <a:ext cx="1827213" cy="5486400"/>
            </a:xfrm>
            <a:custGeom>
              <a:avLst/>
              <a:gdLst>
                <a:gd name="T0" fmla="*/ 0 w 1828800"/>
                <a:gd name="T1" fmla="*/ 0 h 5486400"/>
                <a:gd name="T2" fmla="*/ 1822460 w 1828800"/>
                <a:gd name="T3" fmla="*/ 3348110 h 5486400"/>
                <a:gd name="T4" fmla="*/ 490662 w 1828800"/>
                <a:gd name="T5" fmla="*/ 5458264 h 5486400"/>
                <a:gd name="T6" fmla="*/ 28039 w 1828800"/>
                <a:gd name="T7" fmla="*/ 5486400 h 5486400"/>
                <a:gd name="T8" fmla="*/ 0 w 1828800"/>
                <a:gd name="T9" fmla="*/ 0 h 5486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8800"/>
                <a:gd name="T16" fmla="*/ 0 h 5486400"/>
                <a:gd name="T17" fmla="*/ 1828800 w 1828800"/>
                <a:gd name="T18" fmla="*/ 5486400 h 5486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8800" h="5486400">
                  <a:moveTo>
                    <a:pt x="0" y="0"/>
                  </a:moveTo>
                  <a:lnTo>
                    <a:pt x="1828800" y="3348110"/>
                  </a:lnTo>
                  <a:lnTo>
                    <a:pt x="492369" y="5458264"/>
                  </a:lnTo>
                  <a:lnTo>
                    <a:pt x="28135" y="548640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189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437312" y="20637"/>
            <a:ext cx="5754688" cy="6853238"/>
            <a:chOff x="6457950" y="-6350"/>
            <a:chExt cx="5754688" cy="6853238"/>
          </a:xfrm>
        </p:grpSpPr>
        <p:sp>
          <p:nvSpPr>
            <p:cNvPr id="57" name="任意多边形 20"/>
            <p:cNvSpPr>
              <a:spLocks noChangeArrowheads="1"/>
            </p:cNvSpPr>
            <p:nvPr/>
          </p:nvSpPr>
          <p:spPr bwMode="auto">
            <a:xfrm>
              <a:off x="10136188" y="223838"/>
              <a:ext cx="2060575" cy="5546725"/>
            </a:xfrm>
            <a:custGeom>
              <a:avLst/>
              <a:gdLst>
                <a:gd name="T0" fmla="*/ 2752519 w 1871003"/>
                <a:gd name="T1" fmla="*/ 0 h 4276578"/>
                <a:gd name="T2" fmla="*/ 0 w 1871003"/>
                <a:gd name="T3" fmla="*/ 7245282 h 4276578"/>
                <a:gd name="T4" fmla="*/ 2731823 w 1871003"/>
                <a:gd name="T5" fmla="*/ 12102008 h 4276578"/>
                <a:gd name="T6" fmla="*/ 2752519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189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8" name="任意多边形 3"/>
            <p:cNvSpPr>
              <a:spLocks noChangeArrowheads="1"/>
            </p:cNvSpPr>
            <p:nvPr/>
          </p:nvSpPr>
          <p:spPr bwMode="auto">
            <a:xfrm>
              <a:off x="6457950" y="11113"/>
              <a:ext cx="5734050" cy="2208212"/>
            </a:xfrm>
            <a:custGeom>
              <a:avLst/>
              <a:gdLst>
                <a:gd name="T0" fmla="*/ 5849617 w 5852160"/>
                <a:gd name="T1" fmla="*/ 0 h 2208628"/>
                <a:gd name="T2" fmla="*/ 0 w 5852160"/>
                <a:gd name="T3" fmla="*/ 0 h 2208628"/>
                <a:gd name="T4" fmla="*/ 5849617 w 5852160"/>
                <a:gd name="T5" fmla="*/ 2206964 h 2208628"/>
                <a:gd name="T6" fmla="*/ 5849617 w 5852160"/>
                <a:gd name="T7" fmla="*/ 0 h 22086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52160"/>
                <a:gd name="T13" fmla="*/ 0 h 2208628"/>
                <a:gd name="T14" fmla="*/ 5852160 w 5852160"/>
                <a:gd name="T15" fmla="*/ 2208628 h 22086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52160" h="2208628">
                  <a:moveTo>
                    <a:pt x="5852160" y="0"/>
                  </a:moveTo>
                  <a:lnTo>
                    <a:pt x="0" y="0"/>
                  </a:lnTo>
                  <a:lnTo>
                    <a:pt x="5852160" y="2208628"/>
                  </a:lnTo>
                  <a:lnTo>
                    <a:pt x="585216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189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9" name="任意多边形 4"/>
            <p:cNvSpPr>
              <a:spLocks noChangeArrowheads="1"/>
            </p:cNvSpPr>
            <p:nvPr/>
          </p:nvSpPr>
          <p:spPr bwMode="auto">
            <a:xfrm>
              <a:off x="9424988" y="4543425"/>
              <a:ext cx="2771775" cy="2039938"/>
            </a:xfrm>
            <a:custGeom>
              <a:avLst/>
              <a:gdLst>
                <a:gd name="T0" fmla="*/ 2773095 w 2771335"/>
                <a:gd name="T1" fmla="*/ 98497 h 2039815"/>
                <a:gd name="T2" fmla="*/ 0 w 2771335"/>
                <a:gd name="T3" fmla="*/ 2040307 h 2039815"/>
                <a:gd name="T4" fmla="*/ 1182438 w 2771335"/>
                <a:gd name="T5" fmla="*/ 0 h 2039815"/>
                <a:gd name="T6" fmla="*/ 84458 w 2771335"/>
                <a:gd name="T7" fmla="*/ 562843 h 20398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71335"/>
                <a:gd name="T13" fmla="*/ 0 h 2039815"/>
                <a:gd name="T14" fmla="*/ 2771335 w 2771335"/>
                <a:gd name="T15" fmla="*/ 2039815 h 20398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71335" h="2039815">
                  <a:moveTo>
                    <a:pt x="2771335" y="98473"/>
                  </a:moveTo>
                  <a:lnTo>
                    <a:pt x="0" y="2039815"/>
                  </a:lnTo>
                  <a:lnTo>
                    <a:pt x="1181686" y="0"/>
                  </a:lnTo>
                  <a:lnTo>
                    <a:pt x="84406" y="5627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0" name="任意多边形 5"/>
            <p:cNvSpPr>
              <a:spLocks noChangeArrowheads="1"/>
            </p:cNvSpPr>
            <p:nvPr/>
          </p:nvSpPr>
          <p:spPr bwMode="auto">
            <a:xfrm>
              <a:off x="10367963" y="4530725"/>
              <a:ext cx="1828800" cy="2292350"/>
            </a:xfrm>
            <a:custGeom>
              <a:avLst/>
              <a:gdLst>
                <a:gd name="T0" fmla="*/ 1800665 w 1828800"/>
                <a:gd name="T1" fmla="*/ 266966 h 2293034"/>
                <a:gd name="T2" fmla="*/ 1800665 w 1828800"/>
                <a:gd name="T3" fmla="*/ 168612 h 2293034"/>
                <a:gd name="T4" fmla="*/ 0 w 1828800"/>
                <a:gd name="T5" fmla="*/ 2290299 h 2293034"/>
                <a:gd name="T6" fmla="*/ 1828800 w 1828800"/>
                <a:gd name="T7" fmla="*/ 2276247 h 2293034"/>
                <a:gd name="T8" fmla="*/ 1645920 w 1828800"/>
                <a:gd name="T9" fmla="*/ 0 h 22930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8800"/>
                <a:gd name="T16" fmla="*/ 0 h 2293034"/>
                <a:gd name="T17" fmla="*/ 1828800 w 1828800"/>
                <a:gd name="T18" fmla="*/ 2293034 h 22930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8800" h="2293034">
                  <a:moveTo>
                    <a:pt x="1800665" y="267286"/>
                  </a:moveTo>
                  <a:lnTo>
                    <a:pt x="1800665" y="168812"/>
                  </a:lnTo>
                  <a:lnTo>
                    <a:pt x="0" y="2293034"/>
                  </a:lnTo>
                  <a:lnTo>
                    <a:pt x="1828800" y="2278966"/>
                  </a:lnTo>
                  <a:lnTo>
                    <a:pt x="16459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1" name="任意多边形 24"/>
            <p:cNvSpPr>
              <a:spLocks noChangeArrowheads="1"/>
            </p:cNvSpPr>
            <p:nvPr/>
          </p:nvSpPr>
          <p:spPr bwMode="auto">
            <a:xfrm rot="10800000">
              <a:off x="10410825" y="3738563"/>
              <a:ext cx="1801813" cy="3108325"/>
            </a:xfrm>
            <a:custGeom>
              <a:avLst/>
              <a:gdLst>
                <a:gd name="T0" fmla="*/ 0 w 1800665"/>
                <a:gd name="T1" fmla="*/ 0 h 3108120"/>
                <a:gd name="T2" fmla="*/ 1805261 w 1800665"/>
                <a:gd name="T3" fmla="*/ 0 h 3108120"/>
                <a:gd name="T4" fmla="*/ 15368 w 1800665"/>
                <a:gd name="T5" fmla="*/ 3108939 h 3108120"/>
                <a:gd name="T6" fmla="*/ 0 w 1800665"/>
                <a:gd name="T7" fmla="*/ 0 h 3108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0665"/>
                <a:gd name="T13" fmla="*/ 0 h 3108120"/>
                <a:gd name="T14" fmla="*/ 1800665 w 1800665"/>
                <a:gd name="T15" fmla="*/ 3108120 h 3108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0665" h="3108120">
                  <a:moveTo>
                    <a:pt x="0" y="0"/>
                  </a:moveTo>
                  <a:lnTo>
                    <a:pt x="1800665" y="0"/>
                  </a:lnTo>
                  <a:lnTo>
                    <a:pt x="15328" y="3108120"/>
                  </a:lnTo>
                  <a:cubicBezTo>
                    <a:pt x="10219" y="2072080"/>
                    <a:pt x="5109" y="103604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43999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2" name="任意多边形 16"/>
            <p:cNvSpPr>
              <a:spLocks noChangeArrowheads="1"/>
            </p:cNvSpPr>
            <p:nvPr/>
          </p:nvSpPr>
          <p:spPr bwMode="auto">
            <a:xfrm>
              <a:off x="6457950" y="-6350"/>
              <a:ext cx="4768850" cy="2181225"/>
            </a:xfrm>
            <a:custGeom>
              <a:avLst/>
              <a:gdLst>
                <a:gd name="T0" fmla="*/ 0 w 4768948"/>
                <a:gd name="T1" fmla="*/ 0 h 2180493"/>
                <a:gd name="T2" fmla="*/ 4768554 w 4768948"/>
                <a:gd name="T3" fmla="*/ 1845346 h 2180493"/>
                <a:gd name="T4" fmla="*/ 3896427 w 4768948"/>
                <a:gd name="T5" fmla="*/ 2183422 h 2180493"/>
                <a:gd name="T6" fmla="*/ 0 w 4768948"/>
                <a:gd name="T7" fmla="*/ 0 h 21804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8948"/>
                <a:gd name="T13" fmla="*/ 0 h 2180493"/>
                <a:gd name="T14" fmla="*/ 4768948 w 4768948"/>
                <a:gd name="T15" fmla="*/ 2180493 h 21804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8948" h="2180493">
                  <a:moveTo>
                    <a:pt x="0" y="0"/>
                  </a:moveTo>
                  <a:lnTo>
                    <a:pt x="4768948" y="1842868"/>
                  </a:lnTo>
                  <a:lnTo>
                    <a:pt x="3896751" y="2180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3" name="任意多边形 17"/>
            <p:cNvSpPr>
              <a:spLocks noChangeArrowheads="1"/>
            </p:cNvSpPr>
            <p:nvPr/>
          </p:nvSpPr>
          <p:spPr bwMode="auto">
            <a:xfrm>
              <a:off x="10325100" y="2166938"/>
              <a:ext cx="450850" cy="125412"/>
            </a:xfrm>
            <a:custGeom>
              <a:avLst/>
              <a:gdLst>
                <a:gd name="T0" fmla="*/ 0 w 450166"/>
                <a:gd name="T1" fmla="*/ 0 h 126609"/>
                <a:gd name="T2" fmla="*/ 0 w 450166"/>
                <a:gd name="T3" fmla="*/ 121889 h 126609"/>
                <a:gd name="T4" fmla="*/ 452908 w 450166"/>
                <a:gd name="T5" fmla="*/ 54172 h 126609"/>
                <a:gd name="T6" fmla="*/ 0 60000 65536"/>
                <a:gd name="T7" fmla="*/ 0 60000 65536"/>
                <a:gd name="T8" fmla="*/ 0 60000 65536"/>
                <a:gd name="T9" fmla="*/ 0 w 450166"/>
                <a:gd name="T10" fmla="*/ 0 h 126609"/>
                <a:gd name="T11" fmla="*/ 450166 w 450166"/>
                <a:gd name="T12" fmla="*/ 126609 h 1266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166" h="126609">
                  <a:moveTo>
                    <a:pt x="0" y="0"/>
                  </a:moveTo>
                  <a:lnTo>
                    <a:pt x="0" y="126609"/>
                  </a:lnTo>
                  <a:lnTo>
                    <a:pt x="450166" y="562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4" name="任意多边形 18"/>
            <p:cNvSpPr>
              <a:spLocks noChangeArrowheads="1"/>
            </p:cNvSpPr>
            <p:nvPr/>
          </p:nvSpPr>
          <p:spPr bwMode="auto">
            <a:xfrm>
              <a:off x="10099675" y="1822450"/>
              <a:ext cx="1125538" cy="1757363"/>
            </a:xfrm>
            <a:custGeom>
              <a:avLst/>
              <a:gdLst>
                <a:gd name="T0" fmla="*/ 211107 w 1125416"/>
                <a:gd name="T1" fmla="*/ 350815 h 1758461"/>
                <a:gd name="T2" fmla="*/ 1125904 w 1125416"/>
                <a:gd name="T3" fmla="*/ 0 h 1758461"/>
                <a:gd name="T4" fmla="*/ 0 w 1125416"/>
                <a:gd name="T5" fmla="*/ 1754073 h 1758461"/>
                <a:gd name="T6" fmla="*/ 211107 w 1125416"/>
                <a:gd name="T7" fmla="*/ 350815 h 17584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5416"/>
                <a:gd name="T13" fmla="*/ 0 h 1758461"/>
                <a:gd name="T14" fmla="*/ 1125416 w 1125416"/>
                <a:gd name="T15" fmla="*/ 1758461 h 17584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5416" h="1758461">
                  <a:moveTo>
                    <a:pt x="211015" y="351692"/>
                  </a:moveTo>
                  <a:lnTo>
                    <a:pt x="1125416" y="0"/>
                  </a:lnTo>
                  <a:lnTo>
                    <a:pt x="0" y="1758461"/>
                  </a:lnTo>
                  <a:lnTo>
                    <a:pt x="211015" y="351692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5" name="任意多边形 23"/>
            <p:cNvSpPr>
              <a:spLocks noChangeArrowheads="1"/>
            </p:cNvSpPr>
            <p:nvPr/>
          </p:nvSpPr>
          <p:spPr bwMode="auto">
            <a:xfrm>
              <a:off x="10099675" y="3479800"/>
              <a:ext cx="1376363" cy="1606550"/>
            </a:xfrm>
            <a:custGeom>
              <a:avLst/>
              <a:gdLst>
                <a:gd name="T0" fmla="*/ 0 w 1419646"/>
                <a:gd name="T1" fmla="*/ 0 h 1589649"/>
                <a:gd name="T2" fmla="*/ 730191 w 1419646"/>
                <a:gd name="T3" fmla="*/ 1658339 h 1589649"/>
                <a:gd name="T4" fmla="*/ 1254272 w 1419646"/>
                <a:gd name="T5" fmla="*/ 1572023 h 1589649"/>
                <a:gd name="T6" fmla="*/ 24858 w 1419646"/>
                <a:gd name="T7" fmla="*/ 58703 h 1589649"/>
                <a:gd name="T8" fmla="*/ 0 w 1419646"/>
                <a:gd name="T9" fmla="*/ 0 h 15896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19646"/>
                <a:gd name="T16" fmla="*/ 0 h 1589649"/>
                <a:gd name="T17" fmla="*/ 1419646 w 1419646"/>
                <a:gd name="T18" fmla="*/ 1589649 h 15896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19646" h="1589649">
                  <a:moveTo>
                    <a:pt x="0" y="0"/>
                  </a:moveTo>
                  <a:lnTo>
                    <a:pt x="826467" y="1589649"/>
                  </a:lnTo>
                  <a:lnTo>
                    <a:pt x="1419646" y="1506908"/>
                  </a:lnTo>
                  <a:lnTo>
                    <a:pt x="28136" y="56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6" name="任意多边形 27"/>
            <p:cNvSpPr>
              <a:spLocks noChangeArrowheads="1"/>
            </p:cNvSpPr>
            <p:nvPr/>
          </p:nvSpPr>
          <p:spPr bwMode="auto">
            <a:xfrm>
              <a:off x="10396538" y="5006975"/>
              <a:ext cx="1076325" cy="1830388"/>
            </a:xfrm>
            <a:custGeom>
              <a:avLst/>
              <a:gdLst>
                <a:gd name="T0" fmla="*/ 0 w 1077095"/>
                <a:gd name="T1" fmla="*/ 1829647 h 1830635"/>
                <a:gd name="T2" fmla="*/ 1074019 w 1077095"/>
                <a:gd name="T3" fmla="*/ 0 h 1830635"/>
                <a:gd name="T4" fmla="*/ 501331 w 1077095"/>
                <a:gd name="T5" fmla="*/ 70304 h 1830635"/>
                <a:gd name="T6" fmla="*/ 0 w 1077095"/>
                <a:gd name="T7" fmla="*/ 1829647 h 18306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7095"/>
                <a:gd name="T13" fmla="*/ 0 h 1830635"/>
                <a:gd name="T14" fmla="*/ 1077095 w 1077095"/>
                <a:gd name="T15" fmla="*/ 1830635 h 18306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7095" h="1830635">
                  <a:moveTo>
                    <a:pt x="0" y="1830635"/>
                  </a:moveTo>
                  <a:lnTo>
                    <a:pt x="1077095" y="0"/>
                  </a:lnTo>
                  <a:lnTo>
                    <a:pt x="502767" y="70340"/>
                  </a:lnTo>
                  <a:lnTo>
                    <a:pt x="0" y="1830635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</p:spTree>
  </p:cSld>
  <p:clrMapOvr>
    <a:masterClrMapping/>
  </p:clrMapOvr>
  <p:transition spd="slow" advTm="3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任意多边形 26"/>
          <p:cNvSpPr>
            <a:spLocks noChangeArrowheads="1"/>
          </p:cNvSpPr>
          <p:nvPr/>
        </p:nvSpPr>
        <p:spPr bwMode="auto">
          <a:xfrm>
            <a:off x="-12700" y="0"/>
            <a:ext cx="2897188" cy="14288"/>
          </a:xfrm>
          <a:custGeom>
            <a:avLst/>
            <a:gdLst>
              <a:gd name="T0" fmla="*/ 0 w 2897945"/>
              <a:gd name="T1" fmla="*/ 0 h 14068"/>
              <a:gd name="T2" fmla="*/ 2894919 w 2897945"/>
              <a:gd name="T3" fmla="*/ 14968 h 14068"/>
              <a:gd name="T4" fmla="*/ 0 60000 65536"/>
              <a:gd name="T5" fmla="*/ 0 60000 65536"/>
              <a:gd name="T6" fmla="*/ 0 w 2897945"/>
              <a:gd name="T7" fmla="*/ 0 h 14068"/>
              <a:gd name="T8" fmla="*/ 2897945 w 2897945"/>
              <a:gd name="T9" fmla="*/ 14068 h 140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97945" h="14068">
                <a:moveTo>
                  <a:pt x="0" y="0"/>
                </a:moveTo>
                <a:lnTo>
                  <a:pt x="2897945" y="1406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457950" y="-6350"/>
            <a:ext cx="5754688" cy="6853238"/>
            <a:chOff x="6457950" y="-6350"/>
            <a:chExt cx="5754688" cy="6853238"/>
          </a:xfrm>
        </p:grpSpPr>
        <p:sp>
          <p:nvSpPr>
            <p:cNvPr id="26" name="任意多边形 20"/>
            <p:cNvSpPr>
              <a:spLocks noChangeArrowheads="1"/>
            </p:cNvSpPr>
            <p:nvPr/>
          </p:nvSpPr>
          <p:spPr bwMode="auto">
            <a:xfrm>
              <a:off x="10136188" y="223838"/>
              <a:ext cx="2060575" cy="5546725"/>
            </a:xfrm>
            <a:custGeom>
              <a:avLst/>
              <a:gdLst>
                <a:gd name="T0" fmla="*/ 2752519 w 1871003"/>
                <a:gd name="T1" fmla="*/ 0 h 4276578"/>
                <a:gd name="T2" fmla="*/ 0 w 1871003"/>
                <a:gd name="T3" fmla="*/ 7245282 h 4276578"/>
                <a:gd name="T4" fmla="*/ 2731823 w 1871003"/>
                <a:gd name="T5" fmla="*/ 12102008 h 4276578"/>
                <a:gd name="T6" fmla="*/ 2752519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189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7" name="任意多边形 3"/>
            <p:cNvSpPr>
              <a:spLocks noChangeArrowheads="1"/>
            </p:cNvSpPr>
            <p:nvPr/>
          </p:nvSpPr>
          <p:spPr bwMode="auto">
            <a:xfrm>
              <a:off x="6457950" y="11113"/>
              <a:ext cx="5734050" cy="2208212"/>
            </a:xfrm>
            <a:custGeom>
              <a:avLst/>
              <a:gdLst>
                <a:gd name="T0" fmla="*/ 5849617 w 5852160"/>
                <a:gd name="T1" fmla="*/ 0 h 2208628"/>
                <a:gd name="T2" fmla="*/ 0 w 5852160"/>
                <a:gd name="T3" fmla="*/ 0 h 2208628"/>
                <a:gd name="T4" fmla="*/ 5849617 w 5852160"/>
                <a:gd name="T5" fmla="*/ 2206964 h 2208628"/>
                <a:gd name="T6" fmla="*/ 5849617 w 5852160"/>
                <a:gd name="T7" fmla="*/ 0 h 22086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52160"/>
                <a:gd name="T13" fmla="*/ 0 h 2208628"/>
                <a:gd name="T14" fmla="*/ 5852160 w 5852160"/>
                <a:gd name="T15" fmla="*/ 2208628 h 22086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52160" h="2208628">
                  <a:moveTo>
                    <a:pt x="5852160" y="0"/>
                  </a:moveTo>
                  <a:lnTo>
                    <a:pt x="0" y="0"/>
                  </a:lnTo>
                  <a:lnTo>
                    <a:pt x="5852160" y="2208628"/>
                  </a:lnTo>
                  <a:lnTo>
                    <a:pt x="585216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189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8" name="任意多边形 4"/>
            <p:cNvSpPr>
              <a:spLocks noChangeArrowheads="1"/>
            </p:cNvSpPr>
            <p:nvPr/>
          </p:nvSpPr>
          <p:spPr bwMode="auto">
            <a:xfrm>
              <a:off x="9424988" y="4543425"/>
              <a:ext cx="2771775" cy="2039938"/>
            </a:xfrm>
            <a:custGeom>
              <a:avLst/>
              <a:gdLst>
                <a:gd name="T0" fmla="*/ 2773095 w 2771335"/>
                <a:gd name="T1" fmla="*/ 98497 h 2039815"/>
                <a:gd name="T2" fmla="*/ 0 w 2771335"/>
                <a:gd name="T3" fmla="*/ 2040307 h 2039815"/>
                <a:gd name="T4" fmla="*/ 1182438 w 2771335"/>
                <a:gd name="T5" fmla="*/ 0 h 2039815"/>
                <a:gd name="T6" fmla="*/ 84458 w 2771335"/>
                <a:gd name="T7" fmla="*/ 562843 h 20398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71335"/>
                <a:gd name="T13" fmla="*/ 0 h 2039815"/>
                <a:gd name="T14" fmla="*/ 2771335 w 2771335"/>
                <a:gd name="T15" fmla="*/ 2039815 h 20398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71335" h="2039815">
                  <a:moveTo>
                    <a:pt x="2771335" y="98473"/>
                  </a:moveTo>
                  <a:lnTo>
                    <a:pt x="0" y="2039815"/>
                  </a:lnTo>
                  <a:lnTo>
                    <a:pt x="1181686" y="0"/>
                  </a:lnTo>
                  <a:lnTo>
                    <a:pt x="84406" y="5627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9" name="任意多边形 5"/>
            <p:cNvSpPr>
              <a:spLocks noChangeArrowheads="1"/>
            </p:cNvSpPr>
            <p:nvPr/>
          </p:nvSpPr>
          <p:spPr bwMode="auto">
            <a:xfrm>
              <a:off x="10367963" y="4530725"/>
              <a:ext cx="1828800" cy="2292350"/>
            </a:xfrm>
            <a:custGeom>
              <a:avLst/>
              <a:gdLst>
                <a:gd name="T0" fmla="*/ 1800665 w 1828800"/>
                <a:gd name="T1" fmla="*/ 266966 h 2293034"/>
                <a:gd name="T2" fmla="*/ 1800665 w 1828800"/>
                <a:gd name="T3" fmla="*/ 168612 h 2293034"/>
                <a:gd name="T4" fmla="*/ 0 w 1828800"/>
                <a:gd name="T5" fmla="*/ 2290299 h 2293034"/>
                <a:gd name="T6" fmla="*/ 1828800 w 1828800"/>
                <a:gd name="T7" fmla="*/ 2276247 h 2293034"/>
                <a:gd name="T8" fmla="*/ 1645920 w 1828800"/>
                <a:gd name="T9" fmla="*/ 0 h 22930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8800"/>
                <a:gd name="T16" fmla="*/ 0 h 2293034"/>
                <a:gd name="T17" fmla="*/ 1828800 w 1828800"/>
                <a:gd name="T18" fmla="*/ 2293034 h 22930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8800" h="2293034">
                  <a:moveTo>
                    <a:pt x="1800665" y="267286"/>
                  </a:moveTo>
                  <a:lnTo>
                    <a:pt x="1800665" y="168812"/>
                  </a:lnTo>
                  <a:lnTo>
                    <a:pt x="0" y="2293034"/>
                  </a:lnTo>
                  <a:lnTo>
                    <a:pt x="1828800" y="2278966"/>
                  </a:lnTo>
                  <a:lnTo>
                    <a:pt x="16459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0" name="任意多边形 24"/>
            <p:cNvSpPr>
              <a:spLocks noChangeArrowheads="1"/>
            </p:cNvSpPr>
            <p:nvPr/>
          </p:nvSpPr>
          <p:spPr bwMode="auto">
            <a:xfrm rot="10800000">
              <a:off x="10410825" y="3738563"/>
              <a:ext cx="1801813" cy="3108325"/>
            </a:xfrm>
            <a:custGeom>
              <a:avLst/>
              <a:gdLst>
                <a:gd name="T0" fmla="*/ 0 w 1800665"/>
                <a:gd name="T1" fmla="*/ 0 h 3108120"/>
                <a:gd name="T2" fmla="*/ 1805261 w 1800665"/>
                <a:gd name="T3" fmla="*/ 0 h 3108120"/>
                <a:gd name="T4" fmla="*/ 15368 w 1800665"/>
                <a:gd name="T5" fmla="*/ 3108939 h 3108120"/>
                <a:gd name="T6" fmla="*/ 0 w 1800665"/>
                <a:gd name="T7" fmla="*/ 0 h 3108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0665"/>
                <a:gd name="T13" fmla="*/ 0 h 3108120"/>
                <a:gd name="T14" fmla="*/ 1800665 w 1800665"/>
                <a:gd name="T15" fmla="*/ 3108120 h 3108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0665" h="3108120">
                  <a:moveTo>
                    <a:pt x="0" y="0"/>
                  </a:moveTo>
                  <a:lnTo>
                    <a:pt x="1800665" y="0"/>
                  </a:lnTo>
                  <a:lnTo>
                    <a:pt x="15328" y="3108120"/>
                  </a:lnTo>
                  <a:cubicBezTo>
                    <a:pt x="10219" y="2072080"/>
                    <a:pt x="5109" y="103604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43999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1" name="任意多边形 16"/>
            <p:cNvSpPr>
              <a:spLocks noChangeArrowheads="1"/>
            </p:cNvSpPr>
            <p:nvPr/>
          </p:nvSpPr>
          <p:spPr bwMode="auto">
            <a:xfrm>
              <a:off x="6457950" y="-6350"/>
              <a:ext cx="4768850" cy="2181225"/>
            </a:xfrm>
            <a:custGeom>
              <a:avLst/>
              <a:gdLst>
                <a:gd name="T0" fmla="*/ 0 w 4768948"/>
                <a:gd name="T1" fmla="*/ 0 h 2180493"/>
                <a:gd name="T2" fmla="*/ 4768554 w 4768948"/>
                <a:gd name="T3" fmla="*/ 1845346 h 2180493"/>
                <a:gd name="T4" fmla="*/ 3896427 w 4768948"/>
                <a:gd name="T5" fmla="*/ 2183422 h 2180493"/>
                <a:gd name="T6" fmla="*/ 0 w 4768948"/>
                <a:gd name="T7" fmla="*/ 0 h 21804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8948"/>
                <a:gd name="T13" fmla="*/ 0 h 2180493"/>
                <a:gd name="T14" fmla="*/ 4768948 w 4768948"/>
                <a:gd name="T15" fmla="*/ 2180493 h 21804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8948" h="2180493">
                  <a:moveTo>
                    <a:pt x="0" y="0"/>
                  </a:moveTo>
                  <a:lnTo>
                    <a:pt x="4768948" y="1842868"/>
                  </a:lnTo>
                  <a:lnTo>
                    <a:pt x="3896751" y="2180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2" name="任意多边形 17"/>
            <p:cNvSpPr>
              <a:spLocks noChangeArrowheads="1"/>
            </p:cNvSpPr>
            <p:nvPr/>
          </p:nvSpPr>
          <p:spPr bwMode="auto">
            <a:xfrm>
              <a:off x="10325100" y="2166938"/>
              <a:ext cx="450850" cy="125412"/>
            </a:xfrm>
            <a:custGeom>
              <a:avLst/>
              <a:gdLst>
                <a:gd name="T0" fmla="*/ 0 w 450166"/>
                <a:gd name="T1" fmla="*/ 0 h 126609"/>
                <a:gd name="T2" fmla="*/ 0 w 450166"/>
                <a:gd name="T3" fmla="*/ 121889 h 126609"/>
                <a:gd name="T4" fmla="*/ 452908 w 450166"/>
                <a:gd name="T5" fmla="*/ 54172 h 126609"/>
                <a:gd name="T6" fmla="*/ 0 60000 65536"/>
                <a:gd name="T7" fmla="*/ 0 60000 65536"/>
                <a:gd name="T8" fmla="*/ 0 60000 65536"/>
                <a:gd name="T9" fmla="*/ 0 w 450166"/>
                <a:gd name="T10" fmla="*/ 0 h 126609"/>
                <a:gd name="T11" fmla="*/ 450166 w 450166"/>
                <a:gd name="T12" fmla="*/ 126609 h 1266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166" h="126609">
                  <a:moveTo>
                    <a:pt x="0" y="0"/>
                  </a:moveTo>
                  <a:lnTo>
                    <a:pt x="0" y="126609"/>
                  </a:lnTo>
                  <a:lnTo>
                    <a:pt x="450166" y="562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3" name="任意多边形 18"/>
            <p:cNvSpPr>
              <a:spLocks noChangeArrowheads="1"/>
            </p:cNvSpPr>
            <p:nvPr/>
          </p:nvSpPr>
          <p:spPr bwMode="auto">
            <a:xfrm>
              <a:off x="10099675" y="1822450"/>
              <a:ext cx="1125538" cy="1757363"/>
            </a:xfrm>
            <a:custGeom>
              <a:avLst/>
              <a:gdLst>
                <a:gd name="T0" fmla="*/ 211107 w 1125416"/>
                <a:gd name="T1" fmla="*/ 350815 h 1758461"/>
                <a:gd name="T2" fmla="*/ 1125904 w 1125416"/>
                <a:gd name="T3" fmla="*/ 0 h 1758461"/>
                <a:gd name="T4" fmla="*/ 0 w 1125416"/>
                <a:gd name="T5" fmla="*/ 1754073 h 1758461"/>
                <a:gd name="T6" fmla="*/ 211107 w 1125416"/>
                <a:gd name="T7" fmla="*/ 350815 h 17584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5416"/>
                <a:gd name="T13" fmla="*/ 0 h 1758461"/>
                <a:gd name="T14" fmla="*/ 1125416 w 1125416"/>
                <a:gd name="T15" fmla="*/ 1758461 h 17584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5416" h="1758461">
                  <a:moveTo>
                    <a:pt x="211015" y="351692"/>
                  </a:moveTo>
                  <a:lnTo>
                    <a:pt x="1125416" y="0"/>
                  </a:lnTo>
                  <a:lnTo>
                    <a:pt x="0" y="1758461"/>
                  </a:lnTo>
                  <a:lnTo>
                    <a:pt x="211015" y="351692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4" name="任意多边形 23"/>
            <p:cNvSpPr>
              <a:spLocks noChangeArrowheads="1"/>
            </p:cNvSpPr>
            <p:nvPr/>
          </p:nvSpPr>
          <p:spPr bwMode="auto">
            <a:xfrm>
              <a:off x="10099675" y="3479800"/>
              <a:ext cx="1376363" cy="1606550"/>
            </a:xfrm>
            <a:custGeom>
              <a:avLst/>
              <a:gdLst>
                <a:gd name="T0" fmla="*/ 0 w 1419646"/>
                <a:gd name="T1" fmla="*/ 0 h 1589649"/>
                <a:gd name="T2" fmla="*/ 730191 w 1419646"/>
                <a:gd name="T3" fmla="*/ 1658339 h 1589649"/>
                <a:gd name="T4" fmla="*/ 1254272 w 1419646"/>
                <a:gd name="T5" fmla="*/ 1572023 h 1589649"/>
                <a:gd name="T6" fmla="*/ 24858 w 1419646"/>
                <a:gd name="T7" fmla="*/ 58703 h 1589649"/>
                <a:gd name="T8" fmla="*/ 0 w 1419646"/>
                <a:gd name="T9" fmla="*/ 0 h 15896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19646"/>
                <a:gd name="T16" fmla="*/ 0 h 1589649"/>
                <a:gd name="T17" fmla="*/ 1419646 w 1419646"/>
                <a:gd name="T18" fmla="*/ 1589649 h 15896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19646" h="1589649">
                  <a:moveTo>
                    <a:pt x="0" y="0"/>
                  </a:moveTo>
                  <a:lnTo>
                    <a:pt x="826467" y="1589649"/>
                  </a:lnTo>
                  <a:lnTo>
                    <a:pt x="1419646" y="1506908"/>
                  </a:lnTo>
                  <a:lnTo>
                    <a:pt x="28136" y="56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5" name="任意多边形 27"/>
            <p:cNvSpPr>
              <a:spLocks noChangeArrowheads="1"/>
            </p:cNvSpPr>
            <p:nvPr/>
          </p:nvSpPr>
          <p:spPr bwMode="auto">
            <a:xfrm>
              <a:off x="10396538" y="5006975"/>
              <a:ext cx="1076325" cy="1830388"/>
            </a:xfrm>
            <a:custGeom>
              <a:avLst/>
              <a:gdLst>
                <a:gd name="T0" fmla="*/ 0 w 1077095"/>
                <a:gd name="T1" fmla="*/ 1829647 h 1830635"/>
                <a:gd name="T2" fmla="*/ 1074019 w 1077095"/>
                <a:gd name="T3" fmla="*/ 0 h 1830635"/>
                <a:gd name="T4" fmla="*/ 501331 w 1077095"/>
                <a:gd name="T5" fmla="*/ 70304 h 1830635"/>
                <a:gd name="T6" fmla="*/ 0 w 1077095"/>
                <a:gd name="T7" fmla="*/ 1829647 h 18306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7095"/>
                <a:gd name="T13" fmla="*/ 0 h 1830635"/>
                <a:gd name="T14" fmla="*/ 1077095 w 1077095"/>
                <a:gd name="T15" fmla="*/ 1830635 h 18306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7095" h="1830635">
                  <a:moveTo>
                    <a:pt x="0" y="1830635"/>
                  </a:moveTo>
                  <a:lnTo>
                    <a:pt x="1077095" y="0"/>
                  </a:lnTo>
                  <a:lnTo>
                    <a:pt x="502767" y="70340"/>
                  </a:lnTo>
                  <a:lnTo>
                    <a:pt x="0" y="1830635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sp>
        <p:nvSpPr>
          <p:cNvPr id="2" name="矩形 42">
            <a:extLst>
              <a:ext uri="{FF2B5EF4-FFF2-40B4-BE49-F238E27FC236}">
                <a16:creationId xmlns:a16="http://schemas.microsoft.com/office/drawing/2014/main" id="{4B91C20C-BD2B-DDBB-5A0A-69AC9EA79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5156" y="2151727"/>
            <a:ext cx="1103985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028700" indent="-1028700" algn="ctr">
              <a:buAutoNum type="romanUcPeriod"/>
            </a:pPr>
            <a:r>
              <a:rPr lang="en-US" altLang="zh-CN" sz="8000" b="1" dirty="0">
                <a:solidFill>
                  <a:schemeClr val="accent4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Arial Black" panose="020B0A04020102020204" pitchFamily="34" charset="0"/>
              </a:rPr>
              <a:t>Introduction </a:t>
            </a:r>
          </a:p>
          <a:p>
            <a:pPr algn="ctr"/>
            <a:r>
              <a:rPr lang="en-US" altLang="zh-CN" sz="8000" b="1" dirty="0">
                <a:solidFill>
                  <a:schemeClr val="accent4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Arial Black" panose="020B0A04020102020204" pitchFamily="34" charset="0"/>
              </a:rPr>
              <a:t>&amp; Specifications</a:t>
            </a:r>
            <a:endParaRPr lang="zh-CN" altLang="en-US" sz="8000" b="1" dirty="0">
              <a:solidFill>
                <a:schemeClr val="accent4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03002"/>
      </p:ext>
    </p:extLst>
  </p:cSld>
  <p:clrMapOvr>
    <a:masterClrMapping/>
  </p:clrMapOvr>
  <p:transition spd="slow" advTm="3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任意多边形 26"/>
          <p:cNvSpPr>
            <a:spLocks noChangeArrowheads="1"/>
          </p:cNvSpPr>
          <p:nvPr/>
        </p:nvSpPr>
        <p:spPr bwMode="auto">
          <a:xfrm>
            <a:off x="-12700" y="0"/>
            <a:ext cx="2897188" cy="14288"/>
          </a:xfrm>
          <a:custGeom>
            <a:avLst/>
            <a:gdLst>
              <a:gd name="T0" fmla="*/ 0 w 2897945"/>
              <a:gd name="T1" fmla="*/ 0 h 14068"/>
              <a:gd name="T2" fmla="*/ 2894919 w 2897945"/>
              <a:gd name="T3" fmla="*/ 14968 h 14068"/>
              <a:gd name="T4" fmla="*/ 0 60000 65536"/>
              <a:gd name="T5" fmla="*/ 0 60000 65536"/>
              <a:gd name="T6" fmla="*/ 0 w 2897945"/>
              <a:gd name="T7" fmla="*/ 0 h 14068"/>
              <a:gd name="T8" fmla="*/ 2897945 w 2897945"/>
              <a:gd name="T9" fmla="*/ 14068 h 140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97945" h="14068">
                <a:moveTo>
                  <a:pt x="0" y="0"/>
                </a:moveTo>
                <a:lnTo>
                  <a:pt x="2897945" y="1406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457950" y="-6350"/>
            <a:ext cx="5754688" cy="6853238"/>
            <a:chOff x="6457950" y="-6350"/>
            <a:chExt cx="5754688" cy="6853238"/>
          </a:xfrm>
        </p:grpSpPr>
        <p:sp>
          <p:nvSpPr>
            <p:cNvPr id="26" name="任意多边形 20"/>
            <p:cNvSpPr>
              <a:spLocks noChangeArrowheads="1"/>
            </p:cNvSpPr>
            <p:nvPr/>
          </p:nvSpPr>
          <p:spPr bwMode="auto">
            <a:xfrm>
              <a:off x="10136188" y="223838"/>
              <a:ext cx="2060575" cy="5546725"/>
            </a:xfrm>
            <a:custGeom>
              <a:avLst/>
              <a:gdLst>
                <a:gd name="T0" fmla="*/ 2752519 w 1871003"/>
                <a:gd name="T1" fmla="*/ 0 h 4276578"/>
                <a:gd name="T2" fmla="*/ 0 w 1871003"/>
                <a:gd name="T3" fmla="*/ 7245282 h 4276578"/>
                <a:gd name="T4" fmla="*/ 2731823 w 1871003"/>
                <a:gd name="T5" fmla="*/ 12102008 h 4276578"/>
                <a:gd name="T6" fmla="*/ 2752519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189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7" name="任意多边形 3"/>
            <p:cNvSpPr>
              <a:spLocks noChangeArrowheads="1"/>
            </p:cNvSpPr>
            <p:nvPr/>
          </p:nvSpPr>
          <p:spPr bwMode="auto">
            <a:xfrm>
              <a:off x="6457950" y="11113"/>
              <a:ext cx="5734050" cy="2208212"/>
            </a:xfrm>
            <a:custGeom>
              <a:avLst/>
              <a:gdLst>
                <a:gd name="T0" fmla="*/ 5849617 w 5852160"/>
                <a:gd name="T1" fmla="*/ 0 h 2208628"/>
                <a:gd name="T2" fmla="*/ 0 w 5852160"/>
                <a:gd name="T3" fmla="*/ 0 h 2208628"/>
                <a:gd name="T4" fmla="*/ 5849617 w 5852160"/>
                <a:gd name="T5" fmla="*/ 2206964 h 2208628"/>
                <a:gd name="T6" fmla="*/ 5849617 w 5852160"/>
                <a:gd name="T7" fmla="*/ 0 h 22086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52160"/>
                <a:gd name="T13" fmla="*/ 0 h 2208628"/>
                <a:gd name="T14" fmla="*/ 5852160 w 5852160"/>
                <a:gd name="T15" fmla="*/ 2208628 h 22086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52160" h="2208628">
                  <a:moveTo>
                    <a:pt x="5852160" y="0"/>
                  </a:moveTo>
                  <a:lnTo>
                    <a:pt x="0" y="0"/>
                  </a:lnTo>
                  <a:lnTo>
                    <a:pt x="5852160" y="2208628"/>
                  </a:lnTo>
                  <a:lnTo>
                    <a:pt x="585216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189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8" name="任意多边形 4"/>
            <p:cNvSpPr>
              <a:spLocks noChangeArrowheads="1"/>
            </p:cNvSpPr>
            <p:nvPr/>
          </p:nvSpPr>
          <p:spPr bwMode="auto">
            <a:xfrm>
              <a:off x="9424988" y="4543425"/>
              <a:ext cx="2771775" cy="2039938"/>
            </a:xfrm>
            <a:custGeom>
              <a:avLst/>
              <a:gdLst>
                <a:gd name="T0" fmla="*/ 2773095 w 2771335"/>
                <a:gd name="T1" fmla="*/ 98497 h 2039815"/>
                <a:gd name="T2" fmla="*/ 0 w 2771335"/>
                <a:gd name="T3" fmla="*/ 2040307 h 2039815"/>
                <a:gd name="T4" fmla="*/ 1182438 w 2771335"/>
                <a:gd name="T5" fmla="*/ 0 h 2039815"/>
                <a:gd name="T6" fmla="*/ 84458 w 2771335"/>
                <a:gd name="T7" fmla="*/ 562843 h 20398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71335"/>
                <a:gd name="T13" fmla="*/ 0 h 2039815"/>
                <a:gd name="T14" fmla="*/ 2771335 w 2771335"/>
                <a:gd name="T15" fmla="*/ 2039815 h 20398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71335" h="2039815">
                  <a:moveTo>
                    <a:pt x="2771335" y="98473"/>
                  </a:moveTo>
                  <a:lnTo>
                    <a:pt x="0" y="2039815"/>
                  </a:lnTo>
                  <a:lnTo>
                    <a:pt x="1181686" y="0"/>
                  </a:lnTo>
                  <a:lnTo>
                    <a:pt x="84406" y="5627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9" name="任意多边形 5"/>
            <p:cNvSpPr>
              <a:spLocks noChangeArrowheads="1"/>
            </p:cNvSpPr>
            <p:nvPr/>
          </p:nvSpPr>
          <p:spPr bwMode="auto">
            <a:xfrm>
              <a:off x="10367963" y="4530725"/>
              <a:ext cx="1828800" cy="2292350"/>
            </a:xfrm>
            <a:custGeom>
              <a:avLst/>
              <a:gdLst>
                <a:gd name="T0" fmla="*/ 1800665 w 1828800"/>
                <a:gd name="T1" fmla="*/ 266966 h 2293034"/>
                <a:gd name="T2" fmla="*/ 1800665 w 1828800"/>
                <a:gd name="T3" fmla="*/ 168612 h 2293034"/>
                <a:gd name="T4" fmla="*/ 0 w 1828800"/>
                <a:gd name="T5" fmla="*/ 2290299 h 2293034"/>
                <a:gd name="T6" fmla="*/ 1828800 w 1828800"/>
                <a:gd name="T7" fmla="*/ 2276247 h 2293034"/>
                <a:gd name="T8" fmla="*/ 1645920 w 1828800"/>
                <a:gd name="T9" fmla="*/ 0 h 22930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8800"/>
                <a:gd name="T16" fmla="*/ 0 h 2293034"/>
                <a:gd name="T17" fmla="*/ 1828800 w 1828800"/>
                <a:gd name="T18" fmla="*/ 2293034 h 22930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8800" h="2293034">
                  <a:moveTo>
                    <a:pt x="1800665" y="267286"/>
                  </a:moveTo>
                  <a:lnTo>
                    <a:pt x="1800665" y="168812"/>
                  </a:lnTo>
                  <a:lnTo>
                    <a:pt x="0" y="2293034"/>
                  </a:lnTo>
                  <a:lnTo>
                    <a:pt x="1828800" y="2278966"/>
                  </a:lnTo>
                  <a:lnTo>
                    <a:pt x="16459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0" name="任意多边形 24"/>
            <p:cNvSpPr>
              <a:spLocks noChangeArrowheads="1"/>
            </p:cNvSpPr>
            <p:nvPr/>
          </p:nvSpPr>
          <p:spPr bwMode="auto">
            <a:xfrm rot="10800000">
              <a:off x="10410825" y="3738563"/>
              <a:ext cx="1801813" cy="3108325"/>
            </a:xfrm>
            <a:custGeom>
              <a:avLst/>
              <a:gdLst>
                <a:gd name="T0" fmla="*/ 0 w 1800665"/>
                <a:gd name="T1" fmla="*/ 0 h 3108120"/>
                <a:gd name="T2" fmla="*/ 1805261 w 1800665"/>
                <a:gd name="T3" fmla="*/ 0 h 3108120"/>
                <a:gd name="T4" fmla="*/ 15368 w 1800665"/>
                <a:gd name="T5" fmla="*/ 3108939 h 3108120"/>
                <a:gd name="T6" fmla="*/ 0 w 1800665"/>
                <a:gd name="T7" fmla="*/ 0 h 3108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0665"/>
                <a:gd name="T13" fmla="*/ 0 h 3108120"/>
                <a:gd name="T14" fmla="*/ 1800665 w 1800665"/>
                <a:gd name="T15" fmla="*/ 3108120 h 3108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0665" h="3108120">
                  <a:moveTo>
                    <a:pt x="0" y="0"/>
                  </a:moveTo>
                  <a:lnTo>
                    <a:pt x="1800665" y="0"/>
                  </a:lnTo>
                  <a:lnTo>
                    <a:pt x="15328" y="3108120"/>
                  </a:lnTo>
                  <a:cubicBezTo>
                    <a:pt x="10219" y="2072080"/>
                    <a:pt x="5109" y="103604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43999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1" name="任意多边形 16"/>
            <p:cNvSpPr>
              <a:spLocks noChangeArrowheads="1"/>
            </p:cNvSpPr>
            <p:nvPr/>
          </p:nvSpPr>
          <p:spPr bwMode="auto">
            <a:xfrm>
              <a:off x="6457950" y="-6350"/>
              <a:ext cx="4768850" cy="2181225"/>
            </a:xfrm>
            <a:custGeom>
              <a:avLst/>
              <a:gdLst>
                <a:gd name="T0" fmla="*/ 0 w 4768948"/>
                <a:gd name="T1" fmla="*/ 0 h 2180493"/>
                <a:gd name="T2" fmla="*/ 4768554 w 4768948"/>
                <a:gd name="T3" fmla="*/ 1845346 h 2180493"/>
                <a:gd name="T4" fmla="*/ 3896427 w 4768948"/>
                <a:gd name="T5" fmla="*/ 2183422 h 2180493"/>
                <a:gd name="T6" fmla="*/ 0 w 4768948"/>
                <a:gd name="T7" fmla="*/ 0 h 21804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8948"/>
                <a:gd name="T13" fmla="*/ 0 h 2180493"/>
                <a:gd name="T14" fmla="*/ 4768948 w 4768948"/>
                <a:gd name="T15" fmla="*/ 2180493 h 21804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8948" h="2180493">
                  <a:moveTo>
                    <a:pt x="0" y="0"/>
                  </a:moveTo>
                  <a:lnTo>
                    <a:pt x="4768948" y="1842868"/>
                  </a:lnTo>
                  <a:lnTo>
                    <a:pt x="3896751" y="2180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2" name="任意多边形 17"/>
            <p:cNvSpPr>
              <a:spLocks noChangeArrowheads="1"/>
            </p:cNvSpPr>
            <p:nvPr/>
          </p:nvSpPr>
          <p:spPr bwMode="auto">
            <a:xfrm>
              <a:off x="10325100" y="2166938"/>
              <a:ext cx="450850" cy="125412"/>
            </a:xfrm>
            <a:custGeom>
              <a:avLst/>
              <a:gdLst>
                <a:gd name="T0" fmla="*/ 0 w 450166"/>
                <a:gd name="T1" fmla="*/ 0 h 126609"/>
                <a:gd name="T2" fmla="*/ 0 w 450166"/>
                <a:gd name="T3" fmla="*/ 121889 h 126609"/>
                <a:gd name="T4" fmla="*/ 452908 w 450166"/>
                <a:gd name="T5" fmla="*/ 54172 h 126609"/>
                <a:gd name="T6" fmla="*/ 0 60000 65536"/>
                <a:gd name="T7" fmla="*/ 0 60000 65536"/>
                <a:gd name="T8" fmla="*/ 0 60000 65536"/>
                <a:gd name="T9" fmla="*/ 0 w 450166"/>
                <a:gd name="T10" fmla="*/ 0 h 126609"/>
                <a:gd name="T11" fmla="*/ 450166 w 450166"/>
                <a:gd name="T12" fmla="*/ 126609 h 1266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166" h="126609">
                  <a:moveTo>
                    <a:pt x="0" y="0"/>
                  </a:moveTo>
                  <a:lnTo>
                    <a:pt x="0" y="126609"/>
                  </a:lnTo>
                  <a:lnTo>
                    <a:pt x="450166" y="562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3" name="任意多边形 18"/>
            <p:cNvSpPr>
              <a:spLocks noChangeArrowheads="1"/>
            </p:cNvSpPr>
            <p:nvPr/>
          </p:nvSpPr>
          <p:spPr bwMode="auto">
            <a:xfrm>
              <a:off x="10099675" y="1822450"/>
              <a:ext cx="1125538" cy="1757363"/>
            </a:xfrm>
            <a:custGeom>
              <a:avLst/>
              <a:gdLst>
                <a:gd name="T0" fmla="*/ 211107 w 1125416"/>
                <a:gd name="T1" fmla="*/ 350815 h 1758461"/>
                <a:gd name="T2" fmla="*/ 1125904 w 1125416"/>
                <a:gd name="T3" fmla="*/ 0 h 1758461"/>
                <a:gd name="T4" fmla="*/ 0 w 1125416"/>
                <a:gd name="T5" fmla="*/ 1754073 h 1758461"/>
                <a:gd name="T6" fmla="*/ 211107 w 1125416"/>
                <a:gd name="T7" fmla="*/ 350815 h 17584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5416"/>
                <a:gd name="T13" fmla="*/ 0 h 1758461"/>
                <a:gd name="T14" fmla="*/ 1125416 w 1125416"/>
                <a:gd name="T15" fmla="*/ 1758461 h 17584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5416" h="1758461">
                  <a:moveTo>
                    <a:pt x="211015" y="351692"/>
                  </a:moveTo>
                  <a:lnTo>
                    <a:pt x="1125416" y="0"/>
                  </a:lnTo>
                  <a:lnTo>
                    <a:pt x="0" y="1758461"/>
                  </a:lnTo>
                  <a:lnTo>
                    <a:pt x="211015" y="351692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4" name="任意多边形 23"/>
            <p:cNvSpPr>
              <a:spLocks noChangeArrowheads="1"/>
            </p:cNvSpPr>
            <p:nvPr/>
          </p:nvSpPr>
          <p:spPr bwMode="auto">
            <a:xfrm>
              <a:off x="10099675" y="3479800"/>
              <a:ext cx="1376363" cy="1606550"/>
            </a:xfrm>
            <a:custGeom>
              <a:avLst/>
              <a:gdLst>
                <a:gd name="T0" fmla="*/ 0 w 1419646"/>
                <a:gd name="T1" fmla="*/ 0 h 1589649"/>
                <a:gd name="T2" fmla="*/ 730191 w 1419646"/>
                <a:gd name="T3" fmla="*/ 1658339 h 1589649"/>
                <a:gd name="T4" fmla="*/ 1254272 w 1419646"/>
                <a:gd name="T5" fmla="*/ 1572023 h 1589649"/>
                <a:gd name="T6" fmla="*/ 24858 w 1419646"/>
                <a:gd name="T7" fmla="*/ 58703 h 1589649"/>
                <a:gd name="T8" fmla="*/ 0 w 1419646"/>
                <a:gd name="T9" fmla="*/ 0 h 15896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19646"/>
                <a:gd name="T16" fmla="*/ 0 h 1589649"/>
                <a:gd name="T17" fmla="*/ 1419646 w 1419646"/>
                <a:gd name="T18" fmla="*/ 1589649 h 15896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19646" h="1589649">
                  <a:moveTo>
                    <a:pt x="0" y="0"/>
                  </a:moveTo>
                  <a:lnTo>
                    <a:pt x="826467" y="1589649"/>
                  </a:lnTo>
                  <a:lnTo>
                    <a:pt x="1419646" y="1506908"/>
                  </a:lnTo>
                  <a:lnTo>
                    <a:pt x="28136" y="56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5" name="任意多边形 27"/>
            <p:cNvSpPr>
              <a:spLocks noChangeArrowheads="1"/>
            </p:cNvSpPr>
            <p:nvPr/>
          </p:nvSpPr>
          <p:spPr bwMode="auto">
            <a:xfrm>
              <a:off x="10396538" y="5006975"/>
              <a:ext cx="1076325" cy="1830388"/>
            </a:xfrm>
            <a:custGeom>
              <a:avLst/>
              <a:gdLst>
                <a:gd name="T0" fmla="*/ 0 w 1077095"/>
                <a:gd name="T1" fmla="*/ 1829647 h 1830635"/>
                <a:gd name="T2" fmla="*/ 1074019 w 1077095"/>
                <a:gd name="T3" fmla="*/ 0 h 1830635"/>
                <a:gd name="T4" fmla="*/ 501331 w 1077095"/>
                <a:gd name="T5" fmla="*/ 70304 h 1830635"/>
                <a:gd name="T6" fmla="*/ 0 w 1077095"/>
                <a:gd name="T7" fmla="*/ 1829647 h 18306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7095"/>
                <a:gd name="T13" fmla="*/ 0 h 1830635"/>
                <a:gd name="T14" fmla="*/ 1077095 w 1077095"/>
                <a:gd name="T15" fmla="*/ 1830635 h 18306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7095" h="1830635">
                  <a:moveTo>
                    <a:pt x="0" y="1830635"/>
                  </a:moveTo>
                  <a:lnTo>
                    <a:pt x="1077095" y="0"/>
                  </a:lnTo>
                  <a:lnTo>
                    <a:pt x="502767" y="70340"/>
                  </a:lnTo>
                  <a:lnTo>
                    <a:pt x="0" y="1830635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sp>
        <p:nvSpPr>
          <p:cNvPr id="3" name="矩形 42">
            <a:extLst>
              <a:ext uri="{FF2B5EF4-FFF2-40B4-BE49-F238E27FC236}">
                <a16:creationId xmlns:a16="http://schemas.microsoft.com/office/drawing/2014/main" id="{9F896774-FB1C-CED8-B31B-516606ECA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35" y="1172656"/>
            <a:ext cx="110398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altLang="zh-CN" sz="4800" b="1" dirty="0">
                <a:solidFill>
                  <a:schemeClr val="accent4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Arial Black" panose="020B0A04020102020204" pitchFamily="34" charset="0"/>
              </a:rPr>
              <a:t>Problem Statement</a:t>
            </a:r>
            <a:endParaRPr lang="zh-CN" altLang="en-US" sz="4800" b="1" dirty="0">
              <a:solidFill>
                <a:schemeClr val="accent4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Arial Black" panose="020B0A04020102020204" pitchFamily="34" charset="0"/>
            </a:endParaRPr>
          </a:p>
        </p:txBody>
      </p:sp>
      <p:sp>
        <p:nvSpPr>
          <p:cNvPr id="4" name="文本框 30">
            <a:extLst>
              <a:ext uri="{FF2B5EF4-FFF2-40B4-BE49-F238E27FC236}">
                <a16:creationId xmlns:a16="http://schemas.microsoft.com/office/drawing/2014/main" id="{BD6A5CC6-FBC6-D459-3EE4-F7FA231B2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35" y="2419648"/>
            <a:ext cx="9390222" cy="3307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spcCol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ECECF1"/>
                </a:solidFill>
                <a:effectLst/>
                <a:latin typeface="Source Han Sans CN Medium" panose="020B0604020202020204" charset="-128"/>
                <a:ea typeface="Source Han Sans CN Medium" panose="020B0604020202020204" charset="-128"/>
              </a:rPr>
              <a:t>Many online fashion platforms don't fully address diverse preferences. Customization options are often limited, limiting creative expression. The lack of a 3D customization solution makes this issue worse. Introducing a 3D outfit customizer aims to change the digital fashion experience by letting users bring their unique ideas to life. </a:t>
            </a:r>
            <a:endParaRPr lang="zh-CN" altLang="en-US" sz="2400" dirty="0">
              <a:solidFill>
                <a:schemeClr val="bg1"/>
              </a:solidFill>
              <a:latin typeface="Source Han Sans CN Medium" panose="020B0604020202020204" charset="-128"/>
              <a:ea typeface="Source Han Sans CN Medium" panose="020B0604020202020204" charset="-128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8399907"/>
      </p:ext>
    </p:extLst>
  </p:cSld>
  <p:clrMapOvr>
    <a:masterClrMapping/>
  </p:clrMapOvr>
  <p:transition spd="slow" advTm="3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任意多边形 26"/>
          <p:cNvSpPr>
            <a:spLocks noChangeArrowheads="1"/>
          </p:cNvSpPr>
          <p:nvPr/>
        </p:nvSpPr>
        <p:spPr bwMode="auto">
          <a:xfrm>
            <a:off x="-12700" y="0"/>
            <a:ext cx="2897188" cy="14288"/>
          </a:xfrm>
          <a:custGeom>
            <a:avLst/>
            <a:gdLst>
              <a:gd name="T0" fmla="*/ 0 w 2897945"/>
              <a:gd name="T1" fmla="*/ 0 h 14068"/>
              <a:gd name="T2" fmla="*/ 2894919 w 2897945"/>
              <a:gd name="T3" fmla="*/ 14968 h 14068"/>
              <a:gd name="T4" fmla="*/ 0 60000 65536"/>
              <a:gd name="T5" fmla="*/ 0 60000 65536"/>
              <a:gd name="T6" fmla="*/ 0 w 2897945"/>
              <a:gd name="T7" fmla="*/ 0 h 14068"/>
              <a:gd name="T8" fmla="*/ 2897945 w 2897945"/>
              <a:gd name="T9" fmla="*/ 14068 h 140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97945" h="14068">
                <a:moveTo>
                  <a:pt x="0" y="0"/>
                </a:moveTo>
                <a:lnTo>
                  <a:pt x="2897945" y="1406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2324" name="任意多边形 4"/>
          <p:cNvSpPr>
            <a:spLocks noChangeArrowheads="1"/>
          </p:cNvSpPr>
          <p:nvPr/>
        </p:nvSpPr>
        <p:spPr bwMode="auto">
          <a:xfrm>
            <a:off x="9414531" y="4544770"/>
            <a:ext cx="2771184" cy="2040166"/>
          </a:xfrm>
          <a:custGeom>
            <a:avLst/>
            <a:gdLst>
              <a:gd name="T0" fmla="*/ 2771335 w 2771335"/>
              <a:gd name="T1" fmla="*/ 98473 h 2039815"/>
              <a:gd name="T2" fmla="*/ 0 w 2771335"/>
              <a:gd name="T3" fmla="*/ 2039815 h 2039815"/>
              <a:gd name="T4" fmla="*/ 1181688 w 2771335"/>
              <a:gd name="T5" fmla="*/ 0 h 2039815"/>
              <a:gd name="T6" fmla="*/ 84406 w 2771335"/>
              <a:gd name="T7" fmla="*/ 562707 h 2039815"/>
              <a:gd name="T8" fmla="*/ 0 60000 65536"/>
              <a:gd name="T9" fmla="*/ 0 60000 65536"/>
              <a:gd name="T10" fmla="*/ 0 60000 65536"/>
              <a:gd name="T11" fmla="*/ 0 60000 65536"/>
              <a:gd name="T12" fmla="*/ 0 w 2771335"/>
              <a:gd name="T13" fmla="*/ 0 h 2039815"/>
              <a:gd name="T14" fmla="*/ 2771335 w 2771335"/>
              <a:gd name="T15" fmla="*/ 2039815 h 20398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71335" h="2039815">
                <a:moveTo>
                  <a:pt x="2771335" y="98473"/>
                </a:moveTo>
                <a:lnTo>
                  <a:pt x="0" y="2039815"/>
                </a:lnTo>
                <a:lnTo>
                  <a:pt x="1181686" y="0"/>
                </a:lnTo>
                <a:lnTo>
                  <a:pt x="84406" y="56270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2301" name="Freeform 5"/>
          <p:cNvSpPr>
            <a:spLocks noChangeArrowheads="1"/>
          </p:cNvSpPr>
          <p:nvPr/>
        </p:nvSpPr>
        <p:spPr bwMode="auto">
          <a:xfrm>
            <a:off x="0" y="3654496"/>
            <a:ext cx="2116469" cy="283681"/>
          </a:xfrm>
          <a:custGeom>
            <a:avLst/>
            <a:gdLst>
              <a:gd name="T0" fmla="*/ 2147483647 w 176"/>
              <a:gd name="T1" fmla="*/ 0 h 18"/>
              <a:gd name="T2" fmla="*/ 2147483647 w 176"/>
              <a:gd name="T3" fmla="*/ 2147483647 h 18"/>
              <a:gd name="T4" fmla="*/ 2147483647 w 176"/>
              <a:gd name="T5" fmla="*/ 2147483647 h 18"/>
              <a:gd name="T6" fmla="*/ 0 w 176"/>
              <a:gd name="T7" fmla="*/ 2147483647 h 18"/>
              <a:gd name="T8" fmla="*/ 2147483647 w 176"/>
              <a:gd name="T9" fmla="*/ 0 h 18"/>
              <a:gd name="T10" fmla="*/ 2147483647 w 176"/>
              <a:gd name="T11" fmla="*/ 0 h 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6"/>
              <a:gd name="T19" fmla="*/ 0 h 18"/>
              <a:gd name="T20" fmla="*/ 176 w 176"/>
              <a:gd name="T21" fmla="*/ 18 h 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6" h="18">
                <a:moveTo>
                  <a:pt x="176" y="0"/>
                </a:moveTo>
                <a:cubicBezTo>
                  <a:pt x="176" y="18"/>
                  <a:pt x="176" y="18"/>
                  <a:pt x="176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2" y="18"/>
                  <a:pt x="0" y="14"/>
                  <a:pt x="0" y="9"/>
                </a:cubicBezTo>
                <a:cubicBezTo>
                  <a:pt x="0" y="4"/>
                  <a:pt x="2" y="0"/>
                  <a:pt x="4" y="0"/>
                </a:cubicBezTo>
                <a:cubicBezTo>
                  <a:pt x="176" y="0"/>
                  <a:pt x="176" y="0"/>
                  <a:pt x="176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2302" name="Rectangle 7"/>
          <p:cNvSpPr>
            <a:spLocks noChangeArrowheads="1"/>
          </p:cNvSpPr>
          <p:nvPr/>
        </p:nvSpPr>
        <p:spPr bwMode="auto">
          <a:xfrm>
            <a:off x="2105180" y="3654496"/>
            <a:ext cx="2119567" cy="283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Calibri" panose="020F0502020204030204" pitchFamily="34" charset="0"/>
            </a:endParaRPr>
          </a:p>
        </p:txBody>
      </p:sp>
      <p:sp>
        <p:nvSpPr>
          <p:cNvPr id="12303" name="Rectangle 8"/>
          <p:cNvSpPr>
            <a:spLocks noChangeArrowheads="1"/>
          </p:cNvSpPr>
          <p:nvPr/>
        </p:nvSpPr>
        <p:spPr bwMode="auto">
          <a:xfrm>
            <a:off x="4224748" y="3654496"/>
            <a:ext cx="2116469" cy="28368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hangingPunct="1"/>
            <a:endParaRPr lang="zh-CN" altLang="zh-CN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Calibri" panose="020F0502020204030204" pitchFamily="34" charset="0"/>
            </a:endParaRPr>
          </a:p>
        </p:txBody>
      </p:sp>
      <p:sp>
        <p:nvSpPr>
          <p:cNvPr id="12304" name="Rectangle 19"/>
          <p:cNvSpPr>
            <a:spLocks noChangeArrowheads="1"/>
          </p:cNvSpPr>
          <p:nvPr/>
        </p:nvSpPr>
        <p:spPr bwMode="auto">
          <a:xfrm>
            <a:off x="2104074" y="2006600"/>
            <a:ext cx="482588" cy="6322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eaLnBrk="1" hangingPunct="1"/>
            <a:endParaRPr lang="zh-CN" altLang="zh-CN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Calibri" panose="020F0502020204030204" pitchFamily="34" charset="0"/>
            </a:endParaRPr>
          </a:p>
        </p:txBody>
      </p:sp>
      <p:sp>
        <p:nvSpPr>
          <p:cNvPr id="12305" name="Rectangle 45"/>
          <p:cNvSpPr>
            <a:spLocks noChangeArrowheads="1"/>
          </p:cNvSpPr>
          <p:nvPr/>
        </p:nvSpPr>
        <p:spPr bwMode="auto">
          <a:xfrm>
            <a:off x="3984789" y="4961438"/>
            <a:ext cx="499988" cy="6281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/>
          <a:lstStyle/>
          <a:p>
            <a:pPr eaLnBrk="1" hangingPunct="1"/>
            <a:endParaRPr lang="zh-CN" altLang="zh-CN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Calibri" panose="020F0502020204030204" pitchFamily="34" charset="0"/>
            </a:endParaRPr>
          </a:p>
        </p:txBody>
      </p:sp>
      <p:sp>
        <p:nvSpPr>
          <p:cNvPr id="12306" name="Rectangle 56"/>
          <p:cNvSpPr>
            <a:spLocks noChangeArrowheads="1"/>
          </p:cNvSpPr>
          <p:nvPr/>
        </p:nvSpPr>
        <p:spPr bwMode="auto">
          <a:xfrm>
            <a:off x="6643793" y="2006600"/>
            <a:ext cx="450660" cy="6322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hangingPunct="1"/>
            <a:endParaRPr lang="zh-CN" altLang="zh-CN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Calibri" panose="020F0502020204030204" pitchFamily="34" charset="0"/>
            </a:endParaRPr>
          </a:p>
        </p:txBody>
      </p:sp>
      <p:sp>
        <p:nvSpPr>
          <p:cNvPr id="12307" name="Rectangle 89"/>
          <p:cNvSpPr>
            <a:spLocks noChangeArrowheads="1"/>
          </p:cNvSpPr>
          <p:nvPr/>
        </p:nvSpPr>
        <p:spPr bwMode="auto">
          <a:xfrm>
            <a:off x="7920243" y="4937624"/>
            <a:ext cx="503122" cy="6281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/>
          <a:lstStyle/>
          <a:p>
            <a:pPr eaLnBrk="1" hangingPunct="1"/>
            <a:endParaRPr lang="zh-CN" altLang="zh-CN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Calibri" panose="020F0502020204030204" pitchFamily="34" charset="0"/>
            </a:endParaRPr>
          </a:p>
        </p:txBody>
      </p:sp>
      <p:sp>
        <p:nvSpPr>
          <p:cNvPr id="12320" name="直接连接符 50"/>
          <p:cNvSpPr>
            <a:spLocks noChangeShapeType="1"/>
          </p:cNvSpPr>
          <p:nvPr/>
        </p:nvSpPr>
        <p:spPr bwMode="auto">
          <a:xfrm flipV="1">
            <a:off x="591228" y="2322700"/>
            <a:ext cx="766708" cy="1227938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2321" name="直接连接符 51"/>
          <p:cNvSpPr>
            <a:spLocks noChangeShapeType="1"/>
          </p:cNvSpPr>
          <p:nvPr/>
        </p:nvSpPr>
        <p:spPr bwMode="auto">
          <a:xfrm>
            <a:off x="1357936" y="2251259"/>
            <a:ext cx="746137" cy="3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2309" name="Rectangle 6"/>
          <p:cNvSpPr>
            <a:spLocks noChangeArrowheads="1"/>
          </p:cNvSpPr>
          <p:nvPr/>
        </p:nvSpPr>
        <p:spPr bwMode="auto">
          <a:xfrm>
            <a:off x="2105180" y="3654496"/>
            <a:ext cx="2119567" cy="2836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/>
          <a:lstStyle/>
          <a:p>
            <a:pPr eaLnBrk="1" hangingPunct="1"/>
            <a:endParaRPr lang="zh-CN" altLang="zh-CN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Calibri" panose="020F0502020204030204" pitchFamily="34" charset="0"/>
            </a:endParaRPr>
          </a:p>
        </p:txBody>
      </p:sp>
      <p:sp>
        <p:nvSpPr>
          <p:cNvPr id="12310" name="Freeform 5_22"/>
          <p:cNvSpPr>
            <a:spLocks noChangeArrowheads="1"/>
          </p:cNvSpPr>
          <p:nvPr/>
        </p:nvSpPr>
        <p:spPr bwMode="auto">
          <a:xfrm flipH="1">
            <a:off x="6333368" y="3654496"/>
            <a:ext cx="2116469" cy="283681"/>
          </a:xfrm>
          <a:custGeom>
            <a:avLst/>
            <a:gdLst>
              <a:gd name="T0" fmla="*/ 2147483647 w 176"/>
              <a:gd name="T1" fmla="*/ 0 h 18"/>
              <a:gd name="T2" fmla="*/ 2147483647 w 176"/>
              <a:gd name="T3" fmla="*/ 2147483647 h 18"/>
              <a:gd name="T4" fmla="*/ 2147483647 w 176"/>
              <a:gd name="T5" fmla="*/ 2147483647 h 18"/>
              <a:gd name="T6" fmla="*/ 0 w 176"/>
              <a:gd name="T7" fmla="*/ 2147483647 h 18"/>
              <a:gd name="T8" fmla="*/ 2147483647 w 176"/>
              <a:gd name="T9" fmla="*/ 0 h 18"/>
              <a:gd name="T10" fmla="*/ 2147483647 w 176"/>
              <a:gd name="T11" fmla="*/ 0 h 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6"/>
              <a:gd name="T19" fmla="*/ 0 h 18"/>
              <a:gd name="T20" fmla="*/ 176 w 176"/>
              <a:gd name="T21" fmla="*/ 18 h 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6" h="18">
                <a:moveTo>
                  <a:pt x="176" y="0"/>
                </a:moveTo>
                <a:cubicBezTo>
                  <a:pt x="176" y="18"/>
                  <a:pt x="176" y="18"/>
                  <a:pt x="176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2" y="18"/>
                  <a:pt x="0" y="14"/>
                  <a:pt x="0" y="9"/>
                </a:cubicBezTo>
                <a:cubicBezTo>
                  <a:pt x="0" y="4"/>
                  <a:pt x="2" y="0"/>
                  <a:pt x="4" y="0"/>
                </a:cubicBezTo>
                <a:cubicBezTo>
                  <a:pt x="176" y="0"/>
                  <a:pt x="176" y="0"/>
                  <a:pt x="176" y="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2318" name="直接连接符 48"/>
          <p:cNvSpPr>
            <a:spLocks noChangeShapeType="1"/>
          </p:cNvSpPr>
          <p:nvPr/>
        </p:nvSpPr>
        <p:spPr bwMode="auto">
          <a:xfrm flipV="1">
            <a:off x="5189469" y="2322700"/>
            <a:ext cx="766708" cy="1227938"/>
          </a:xfrm>
          <a:prstGeom prst="line">
            <a:avLst/>
          </a:prstGeom>
          <a:noFill/>
          <a:ln w="28575">
            <a:solidFill>
              <a:srgbClr val="FEBE08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2319" name="直接连接符 49"/>
          <p:cNvSpPr>
            <a:spLocks noChangeShapeType="1"/>
          </p:cNvSpPr>
          <p:nvPr/>
        </p:nvSpPr>
        <p:spPr bwMode="auto">
          <a:xfrm>
            <a:off x="5956177" y="2322700"/>
            <a:ext cx="746137" cy="3"/>
          </a:xfrm>
          <a:prstGeom prst="line">
            <a:avLst/>
          </a:prstGeom>
          <a:noFill/>
          <a:ln w="28575">
            <a:solidFill>
              <a:srgbClr val="FEBE08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2316" name="直接连接符 46"/>
          <p:cNvSpPr>
            <a:spLocks noChangeShapeType="1"/>
          </p:cNvSpPr>
          <p:nvPr/>
        </p:nvSpPr>
        <p:spPr bwMode="auto">
          <a:xfrm>
            <a:off x="2518923" y="4047575"/>
            <a:ext cx="766708" cy="1227938"/>
          </a:xfrm>
          <a:prstGeom prst="line">
            <a:avLst/>
          </a:prstGeom>
          <a:noFill/>
          <a:ln w="28575">
            <a:solidFill>
              <a:schemeClr val="accent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2317" name="直接连接符 47"/>
          <p:cNvSpPr>
            <a:spLocks noChangeShapeType="1"/>
          </p:cNvSpPr>
          <p:nvPr/>
        </p:nvSpPr>
        <p:spPr bwMode="auto">
          <a:xfrm flipV="1">
            <a:off x="3285631" y="5275510"/>
            <a:ext cx="746137" cy="3"/>
          </a:xfrm>
          <a:prstGeom prst="line">
            <a:avLst/>
          </a:prstGeom>
          <a:noFill/>
          <a:ln w="28575">
            <a:solidFill>
              <a:schemeClr val="accent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2314" name="直接连接符 44"/>
          <p:cNvSpPr>
            <a:spLocks noChangeShapeType="1"/>
          </p:cNvSpPr>
          <p:nvPr/>
        </p:nvSpPr>
        <p:spPr bwMode="auto">
          <a:xfrm>
            <a:off x="6407398" y="4047575"/>
            <a:ext cx="766708" cy="1227938"/>
          </a:xfrm>
          <a:prstGeom prst="line">
            <a:avLst/>
          </a:prstGeom>
          <a:noFill/>
          <a:ln w="28575">
            <a:solidFill>
              <a:schemeClr val="accent6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2315" name="直接连接符 45"/>
          <p:cNvSpPr>
            <a:spLocks noChangeShapeType="1"/>
          </p:cNvSpPr>
          <p:nvPr/>
        </p:nvSpPr>
        <p:spPr bwMode="auto">
          <a:xfrm flipV="1">
            <a:off x="7174106" y="5275510"/>
            <a:ext cx="746137" cy="3"/>
          </a:xfrm>
          <a:prstGeom prst="line">
            <a:avLst/>
          </a:prstGeom>
          <a:noFill/>
          <a:ln w="28575">
            <a:solidFill>
              <a:schemeClr val="accent6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2293" name="TextBox 3"/>
          <p:cNvSpPr>
            <a:spLocks noChangeArrowheads="1"/>
          </p:cNvSpPr>
          <p:nvPr/>
        </p:nvSpPr>
        <p:spPr bwMode="auto">
          <a:xfrm>
            <a:off x="2151063" y="2079625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微软雅黑" panose="020B0503020204020204" pitchFamily="34" charset="-122"/>
              </a:rPr>
              <a:t>1.</a:t>
            </a:r>
            <a:endParaRPr lang="zh-CN" altLang="en-US" sz="2400" dirty="0">
              <a:solidFill>
                <a:schemeClr val="bg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微软雅黑" panose="020B0503020204020204" pitchFamily="34" charset="-122"/>
            </a:endParaRPr>
          </a:p>
        </p:txBody>
      </p:sp>
      <p:sp>
        <p:nvSpPr>
          <p:cNvPr id="12294" name="TextBox 3"/>
          <p:cNvSpPr>
            <a:spLocks noChangeArrowheads="1"/>
          </p:cNvSpPr>
          <p:nvPr/>
        </p:nvSpPr>
        <p:spPr bwMode="auto">
          <a:xfrm>
            <a:off x="6679129" y="2097890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微软雅黑" panose="020B0503020204020204" pitchFamily="34" charset="-122"/>
              </a:rPr>
              <a:t>3.</a:t>
            </a:r>
            <a:endParaRPr lang="zh-CN" altLang="en-US" sz="2400" dirty="0">
              <a:solidFill>
                <a:schemeClr val="bg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微软雅黑" panose="020B0503020204020204" pitchFamily="34" charset="-122"/>
            </a:endParaRPr>
          </a:p>
        </p:txBody>
      </p:sp>
      <p:sp>
        <p:nvSpPr>
          <p:cNvPr id="12295" name="TextBox 3"/>
          <p:cNvSpPr>
            <a:spLocks noChangeArrowheads="1"/>
          </p:cNvSpPr>
          <p:nvPr/>
        </p:nvSpPr>
        <p:spPr bwMode="auto">
          <a:xfrm>
            <a:off x="4034012" y="5038725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微软雅黑" panose="020B0503020204020204" pitchFamily="34" charset="-122"/>
              </a:rPr>
              <a:t>2.</a:t>
            </a:r>
            <a:endParaRPr lang="zh-CN" altLang="en-US" sz="2400" dirty="0">
              <a:solidFill>
                <a:schemeClr val="bg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微软雅黑" panose="020B0503020204020204" pitchFamily="34" charset="-122"/>
            </a:endParaRPr>
          </a:p>
        </p:txBody>
      </p:sp>
      <p:sp>
        <p:nvSpPr>
          <p:cNvPr id="12296" name="TextBox 3"/>
          <p:cNvSpPr>
            <a:spLocks noChangeArrowheads="1"/>
          </p:cNvSpPr>
          <p:nvPr/>
        </p:nvSpPr>
        <p:spPr bwMode="auto">
          <a:xfrm>
            <a:off x="7972600" y="5019675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微软雅黑" panose="020B0503020204020204" pitchFamily="34" charset="-122"/>
              </a:rPr>
              <a:t>4.</a:t>
            </a:r>
            <a:endParaRPr lang="zh-CN" altLang="en-US" sz="2400" dirty="0">
              <a:solidFill>
                <a:schemeClr val="bg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微软雅黑" panose="020B0503020204020204" pitchFamily="34" charset="-122"/>
            </a:endParaRPr>
          </a:p>
        </p:txBody>
      </p:sp>
      <p:sp>
        <p:nvSpPr>
          <p:cNvPr id="12297" name="矩形 56"/>
          <p:cNvSpPr>
            <a:spLocks noChangeArrowheads="1"/>
          </p:cNvSpPr>
          <p:nvPr/>
        </p:nvSpPr>
        <p:spPr bwMode="auto">
          <a:xfrm>
            <a:off x="2652949" y="1951426"/>
            <a:ext cx="3101146" cy="758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微软雅黑" panose="020B0503020204020204" pitchFamily="34" charset="-122"/>
              </a:rPr>
              <a:t>To study the 3D Outfit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微软雅黑" panose="020B0503020204020204" pitchFamily="34" charset="-122"/>
              </a:rPr>
              <a:t>Customizer Systems</a:t>
            </a:r>
            <a:endParaRPr lang="zh-CN" altLang="en-US" sz="1600" dirty="0">
              <a:solidFill>
                <a:schemeClr val="bg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微软雅黑" panose="020B0503020204020204" pitchFamily="34" charset="-122"/>
            </a:endParaRPr>
          </a:p>
        </p:txBody>
      </p:sp>
      <p:sp>
        <p:nvSpPr>
          <p:cNvPr id="12298" name="矩形 57"/>
          <p:cNvSpPr>
            <a:spLocks noChangeArrowheads="1"/>
          </p:cNvSpPr>
          <p:nvPr/>
        </p:nvSpPr>
        <p:spPr bwMode="auto">
          <a:xfrm>
            <a:off x="7145768" y="1966096"/>
            <a:ext cx="3098736" cy="112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微软雅黑" panose="020B0503020204020204" pitchFamily="34" charset="-122"/>
              </a:rPr>
              <a:t>To enable users to design and personalize outfits in a 3D virtual environment</a:t>
            </a:r>
            <a:endParaRPr lang="zh-CN" altLang="en-US" sz="1600" dirty="0">
              <a:solidFill>
                <a:schemeClr val="bg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微软雅黑" panose="020B0503020204020204" pitchFamily="34" charset="-122"/>
            </a:endParaRPr>
          </a:p>
        </p:txBody>
      </p:sp>
      <p:sp>
        <p:nvSpPr>
          <p:cNvPr id="12299" name="矩形 58"/>
          <p:cNvSpPr>
            <a:spLocks noChangeArrowheads="1"/>
          </p:cNvSpPr>
          <p:nvPr/>
        </p:nvSpPr>
        <p:spPr bwMode="auto">
          <a:xfrm>
            <a:off x="4523299" y="4866395"/>
            <a:ext cx="3098736" cy="112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微软雅黑" panose="020B0503020204020204" pitchFamily="34" charset="-122"/>
              </a:rPr>
              <a:t>To curate a collection of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微软雅黑" panose="020B0503020204020204" pitchFamily="34" charset="-122"/>
              </a:rPr>
              <a:t>clothing items, fabrics, styles, patterns to choose from</a:t>
            </a:r>
            <a:endParaRPr lang="zh-CN" altLang="en-US" sz="1600" dirty="0">
              <a:solidFill>
                <a:schemeClr val="bg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457950" y="-6350"/>
            <a:ext cx="5754688" cy="6853238"/>
            <a:chOff x="6457950" y="-6350"/>
            <a:chExt cx="5754688" cy="6853238"/>
          </a:xfrm>
        </p:grpSpPr>
        <p:sp>
          <p:nvSpPr>
            <p:cNvPr id="39" name="任意多边形 20"/>
            <p:cNvSpPr>
              <a:spLocks noChangeArrowheads="1"/>
            </p:cNvSpPr>
            <p:nvPr/>
          </p:nvSpPr>
          <p:spPr bwMode="auto">
            <a:xfrm>
              <a:off x="10136188" y="223838"/>
              <a:ext cx="2060575" cy="5546725"/>
            </a:xfrm>
            <a:custGeom>
              <a:avLst/>
              <a:gdLst>
                <a:gd name="T0" fmla="*/ 2752519 w 1871003"/>
                <a:gd name="T1" fmla="*/ 0 h 4276578"/>
                <a:gd name="T2" fmla="*/ 0 w 1871003"/>
                <a:gd name="T3" fmla="*/ 7245282 h 4276578"/>
                <a:gd name="T4" fmla="*/ 2731823 w 1871003"/>
                <a:gd name="T5" fmla="*/ 12102008 h 4276578"/>
                <a:gd name="T6" fmla="*/ 2752519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189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0" name="任意多边形 3"/>
            <p:cNvSpPr>
              <a:spLocks noChangeArrowheads="1"/>
            </p:cNvSpPr>
            <p:nvPr/>
          </p:nvSpPr>
          <p:spPr bwMode="auto">
            <a:xfrm>
              <a:off x="6457950" y="11113"/>
              <a:ext cx="5734050" cy="2208212"/>
            </a:xfrm>
            <a:custGeom>
              <a:avLst/>
              <a:gdLst>
                <a:gd name="T0" fmla="*/ 5849617 w 5852160"/>
                <a:gd name="T1" fmla="*/ 0 h 2208628"/>
                <a:gd name="T2" fmla="*/ 0 w 5852160"/>
                <a:gd name="T3" fmla="*/ 0 h 2208628"/>
                <a:gd name="T4" fmla="*/ 5849617 w 5852160"/>
                <a:gd name="T5" fmla="*/ 2206964 h 2208628"/>
                <a:gd name="T6" fmla="*/ 5849617 w 5852160"/>
                <a:gd name="T7" fmla="*/ 0 h 22086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52160"/>
                <a:gd name="T13" fmla="*/ 0 h 2208628"/>
                <a:gd name="T14" fmla="*/ 5852160 w 5852160"/>
                <a:gd name="T15" fmla="*/ 2208628 h 22086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52160" h="2208628">
                  <a:moveTo>
                    <a:pt x="5852160" y="0"/>
                  </a:moveTo>
                  <a:lnTo>
                    <a:pt x="0" y="0"/>
                  </a:lnTo>
                  <a:lnTo>
                    <a:pt x="5852160" y="2208628"/>
                  </a:lnTo>
                  <a:lnTo>
                    <a:pt x="585216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189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1" name="任意多边形 4"/>
            <p:cNvSpPr>
              <a:spLocks noChangeArrowheads="1"/>
            </p:cNvSpPr>
            <p:nvPr/>
          </p:nvSpPr>
          <p:spPr bwMode="auto">
            <a:xfrm>
              <a:off x="9424988" y="4543425"/>
              <a:ext cx="2771775" cy="2039938"/>
            </a:xfrm>
            <a:custGeom>
              <a:avLst/>
              <a:gdLst>
                <a:gd name="T0" fmla="*/ 2773095 w 2771335"/>
                <a:gd name="T1" fmla="*/ 98497 h 2039815"/>
                <a:gd name="T2" fmla="*/ 0 w 2771335"/>
                <a:gd name="T3" fmla="*/ 2040307 h 2039815"/>
                <a:gd name="T4" fmla="*/ 1182438 w 2771335"/>
                <a:gd name="T5" fmla="*/ 0 h 2039815"/>
                <a:gd name="T6" fmla="*/ 84458 w 2771335"/>
                <a:gd name="T7" fmla="*/ 562843 h 20398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71335"/>
                <a:gd name="T13" fmla="*/ 0 h 2039815"/>
                <a:gd name="T14" fmla="*/ 2771335 w 2771335"/>
                <a:gd name="T15" fmla="*/ 2039815 h 20398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71335" h="2039815">
                  <a:moveTo>
                    <a:pt x="2771335" y="98473"/>
                  </a:moveTo>
                  <a:lnTo>
                    <a:pt x="0" y="2039815"/>
                  </a:lnTo>
                  <a:lnTo>
                    <a:pt x="1181686" y="0"/>
                  </a:lnTo>
                  <a:lnTo>
                    <a:pt x="84406" y="5627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2" name="任意多边形 5"/>
            <p:cNvSpPr>
              <a:spLocks noChangeArrowheads="1"/>
            </p:cNvSpPr>
            <p:nvPr/>
          </p:nvSpPr>
          <p:spPr bwMode="auto">
            <a:xfrm>
              <a:off x="10367963" y="4530725"/>
              <a:ext cx="1828800" cy="2292350"/>
            </a:xfrm>
            <a:custGeom>
              <a:avLst/>
              <a:gdLst>
                <a:gd name="T0" fmla="*/ 1800665 w 1828800"/>
                <a:gd name="T1" fmla="*/ 266966 h 2293034"/>
                <a:gd name="T2" fmla="*/ 1800665 w 1828800"/>
                <a:gd name="T3" fmla="*/ 168612 h 2293034"/>
                <a:gd name="T4" fmla="*/ 0 w 1828800"/>
                <a:gd name="T5" fmla="*/ 2290299 h 2293034"/>
                <a:gd name="T6" fmla="*/ 1828800 w 1828800"/>
                <a:gd name="T7" fmla="*/ 2276247 h 2293034"/>
                <a:gd name="T8" fmla="*/ 1645920 w 1828800"/>
                <a:gd name="T9" fmla="*/ 0 h 22930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8800"/>
                <a:gd name="T16" fmla="*/ 0 h 2293034"/>
                <a:gd name="T17" fmla="*/ 1828800 w 1828800"/>
                <a:gd name="T18" fmla="*/ 2293034 h 22930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8800" h="2293034">
                  <a:moveTo>
                    <a:pt x="1800665" y="267286"/>
                  </a:moveTo>
                  <a:lnTo>
                    <a:pt x="1800665" y="168812"/>
                  </a:lnTo>
                  <a:lnTo>
                    <a:pt x="0" y="2293034"/>
                  </a:lnTo>
                  <a:lnTo>
                    <a:pt x="1828800" y="2278966"/>
                  </a:lnTo>
                  <a:lnTo>
                    <a:pt x="16459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3" name="任意多边形 24"/>
            <p:cNvSpPr>
              <a:spLocks noChangeArrowheads="1"/>
            </p:cNvSpPr>
            <p:nvPr/>
          </p:nvSpPr>
          <p:spPr bwMode="auto">
            <a:xfrm rot="10800000">
              <a:off x="10410825" y="3738563"/>
              <a:ext cx="1801813" cy="3108325"/>
            </a:xfrm>
            <a:custGeom>
              <a:avLst/>
              <a:gdLst>
                <a:gd name="T0" fmla="*/ 0 w 1800665"/>
                <a:gd name="T1" fmla="*/ 0 h 3108120"/>
                <a:gd name="T2" fmla="*/ 1805261 w 1800665"/>
                <a:gd name="T3" fmla="*/ 0 h 3108120"/>
                <a:gd name="T4" fmla="*/ 15368 w 1800665"/>
                <a:gd name="T5" fmla="*/ 3108939 h 3108120"/>
                <a:gd name="T6" fmla="*/ 0 w 1800665"/>
                <a:gd name="T7" fmla="*/ 0 h 3108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0665"/>
                <a:gd name="T13" fmla="*/ 0 h 3108120"/>
                <a:gd name="T14" fmla="*/ 1800665 w 1800665"/>
                <a:gd name="T15" fmla="*/ 3108120 h 3108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0665" h="3108120">
                  <a:moveTo>
                    <a:pt x="0" y="0"/>
                  </a:moveTo>
                  <a:lnTo>
                    <a:pt x="1800665" y="0"/>
                  </a:lnTo>
                  <a:lnTo>
                    <a:pt x="15328" y="3108120"/>
                  </a:lnTo>
                  <a:cubicBezTo>
                    <a:pt x="10219" y="2072080"/>
                    <a:pt x="5109" y="103604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43999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4" name="任意多边形 16"/>
            <p:cNvSpPr>
              <a:spLocks noChangeArrowheads="1"/>
            </p:cNvSpPr>
            <p:nvPr/>
          </p:nvSpPr>
          <p:spPr bwMode="auto">
            <a:xfrm>
              <a:off x="6457950" y="-6350"/>
              <a:ext cx="4768850" cy="2181225"/>
            </a:xfrm>
            <a:custGeom>
              <a:avLst/>
              <a:gdLst>
                <a:gd name="T0" fmla="*/ 0 w 4768948"/>
                <a:gd name="T1" fmla="*/ 0 h 2180493"/>
                <a:gd name="T2" fmla="*/ 4768554 w 4768948"/>
                <a:gd name="T3" fmla="*/ 1845346 h 2180493"/>
                <a:gd name="T4" fmla="*/ 3896427 w 4768948"/>
                <a:gd name="T5" fmla="*/ 2183422 h 2180493"/>
                <a:gd name="T6" fmla="*/ 0 w 4768948"/>
                <a:gd name="T7" fmla="*/ 0 h 21804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8948"/>
                <a:gd name="T13" fmla="*/ 0 h 2180493"/>
                <a:gd name="T14" fmla="*/ 4768948 w 4768948"/>
                <a:gd name="T15" fmla="*/ 2180493 h 21804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8948" h="2180493">
                  <a:moveTo>
                    <a:pt x="0" y="0"/>
                  </a:moveTo>
                  <a:lnTo>
                    <a:pt x="4768948" y="1842868"/>
                  </a:lnTo>
                  <a:lnTo>
                    <a:pt x="3896751" y="2180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5" name="任意多边形 17"/>
            <p:cNvSpPr>
              <a:spLocks noChangeArrowheads="1"/>
            </p:cNvSpPr>
            <p:nvPr/>
          </p:nvSpPr>
          <p:spPr bwMode="auto">
            <a:xfrm>
              <a:off x="10325100" y="2166938"/>
              <a:ext cx="450850" cy="125412"/>
            </a:xfrm>
            <a:custGeom>
              <a:avLst/>
              <a:gdLst>
                <a:gd name="T0" fmla="*/ 0 w 450166"/>
                <a:gd name="T1" fmla="*/ 0 h 126609"/>
                <a:gd name="T2" fmla="*/ 0 w 450166"/>
                <a:gd name="T3" fmla="*/ 121889 h 126609"/>
                <a:gd name="T4" fmla="*/ 452908 w 450166"/>
                <a:gd name="T5" fmla="*/ 54172 h 126609"/>
                <a:gd name="T6" fmla="*/ 0 60000 65536"/>
                <a:gd name="T7" fmla="*/ 0 60000 65536"/>
                <a:gd name="T8" fmla="*/ 0 60000 65536"/>
                <a:gd name="T9" fmla="*/ 0 w 450166"/>
                <a:gd name="T10" fmla="*/ 0 h 126609"/>
                <a:gd name="T11" fmla="*/ 450166 w 450166"/>
                <a:gd name="T12" fmla="*/ 126609 h 1266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166" h="126609">
                  <a:moveTo>
                    <a:pt x="0" y="0"/>
                  </a:moveTo>
                  <a:lnTo>
                    <a:pt x="0" y="126609"/>
                  </a:lnTo>
                  <a:lnTo>
                    <a:pt x="450166" y="562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6" name="任意多边形 18"/>
            <p:cNvSpPr>
              <a:spLocks noChangeArrowheads="1"/>
            </p:cNvSpPr>
            <p:nvPr/>
          </p:nvSpPr>
          <p:spPr bwMode="auto">
            <a:xfrm>
              <a:off x="10099675" y="1822450"/>
              <a:ext cx="1125538" cy="1757363"/>
            </a:xfrm>
            <a:custGeom>
              <a:avLst/>
              <a:gdLst>
                <a:gd name="T0" fmla="*/ 211107 w 1125416"/>
                <a:gd name="T1" fmla="*/ 350815 h 1758461"/>
                <a:gd name="T2" fmla="*/ 1125904 w 1125416"/>
                <a:gd name="T3" fmla="*/ 0 h 1758461"/>
                <a:gd name="T4" fmla="*/ 0 w 1125416"/>
                <a:gd name="T5" fmla="*/ 1754073 h 1758461"/>
                <a:gd name="T6" fmla="*/ 211107 w 1125416"/>
                <a:gd name="T7" fmla="*/ 350815 h 17584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5416"/>
                <a:gd name="T13" fmla="*/ 0 h 1758461"/>
                <a:gd name="T14" fmla="*/ 1125416 w 1125416"/>
                <a:gd name="T15" fmla="*/ 1758461 h 17584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5416" h="1758461">
                  <a:moveTo>
                    <a:pt x="211015" y="351692"/>
                  </a:moveTo>
                  <a:lnTo>
                    <a:pt x="1125416" y="0"/>
                  </a:lnTo>
                  <a:lnTo>
                    <a:pt x="0" y="1758461"/>
                  </a:lnTo>
                  <a:lnTo>
                    <a:pt x="211015" y="351692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sp>
        <p:nvSpPr>
          <p:cNvPr id="12300" name="矩形 59"/>
          <p:cNvSpPr>
            <a:spLocks noChangeArrowheads="1"/>
          </p:cNvSpPr>
          <p:nvPr/>
        </p:nvSpPr>
        <p:spPr bwMode="auto">
          <a:xfrm>
            <a:off x="8433821" y="4866394"/>
            <a:ext cx="3101144" cy="112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微软雅黑" panose="020B0503020204020204" pitchFamily="34" charset="-122"/>
              </a:rPr>
              <a:t>To offer a user-friendly interface accessible on various devices</a:t>
            </a:r>
            <a:endParaRPr lang="zh-CN" altLang="en-US" sz="1600" dirty="0">
              <a:solidFill>
                <a:schemeClr val="bg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微软雅黑" panose="020B0503020204020204" pitchFamily="34" charset="-122"/>
            </a:endParaRPr>
          </a:p>
        </p:txBody>
      </p:sp>
      <p:sp>
        <p:nvSpPr>
          <p:cNvPr id="2" name="矩形 42">
            <a:extLst>
              <a:ext uri="{FF2B5EF4-FFF2-40B4-BE49-F238E27FC236}">
                <a16:creationId xmlns:a16="http://schemas.microsoft.com/office/drawing/2014/main" id="{0B3DEF4A-370A-BFE1-08DF-A3E781A74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01" y="556644"/>
            <a:ext cx="110398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altLang="zh-CN" sz="4800" b="1" dirty="0">
                <a:solidFill>
                  <a:schemeClr val="accent4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Arial Black" panose="020B0A04020102020204" pitchFamily="34" charset="0"/>
              </a:rPr>
              <a:t>Objectives</a:t>
            </a:r>
            <a:endParaRPr lang="zh-CN" altLang="en-US" sz="4800" b="1" dirty="0">
              <a:solidFill>
                <a:schemeClr val="accent4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033347"/>
      </p:ext>
    </p:extLst>
  </p:cSld>
  <p:clrMapOvr>
    <a:masterClrMapping/>
  </p:clrMapOvr>
  <p:transition spd="slow" advTm="3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任意多边形 26"/>
          <p:cNvSpPr>
            <a:spLocks noChangeArrowheads="1"/>
          </p:cNvSpPr>
          <p:nvPr/>
        </p:nvSpPr>
        <p:spPr bwMode="auto">
          <a:xfrm>
            <a:off x="-12700" y="0"/>
            <a:ext cx="2897188" cy="14288"/>
          </a:xfrm>
          <a:custGeom>
            <a:avLst/>
            <a:gdLst>
              <a:gd name="T0" fmla="*/ 0 w 2897945"/>
              <a:gd name="T1" fmla="*/ 0 h 14068"/>
              <a:gd name="T2" fmla="*/ 2894919 w 2897945"/>
              <a:gd name="T3" fmla="*/ 14968 h 14068"/>
              <a:gd name="T4" fmla="*/ 0 60000 65536"/>
              <a:gd name="T5" fmla="*/ 0 60000 65536"/>
              <a:gd name="T6" fmla="*/ 0 w 2897945"/>
              <a:gd name="T7" fmla="*/ 0 h 14068"/>
              <a:gd name="T8" fmla="*/ 2897945 w 2897945"/>
              <a:gd name="T9" fmla="*/ 14068 h 140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97945" h="14068">
                <a:moveTo>
                  <a:pt x="0" y="0"/>
                </a:moveTo>
                <a:lnTo>
                  <a:pt x="2897945" y="1406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2324" name="任意多边形 4"/>
          <p:cNvSpPr>
            <a:spLocks noChangeArrowheads="1"/>
          </p:cNvSpPr>
          <p:nvPr/>
        </p:nvSpPr>
        <p:spPr bwMode="auto">
          <a:xfrm>
            <a:off x="9414531" y="4544770"/>
            <a:ext cx="2771184" cy="2040166"/>
          </a:xfrm>
          <a:custGeom>
            <a:avLst/>
            <a:gdLst>
              <a:gd name="T0" fmla="*/ 2771335 w 2771335"/>
              <a:gd name="T1" fmla="*/ 98473 h 2039815"/>
              <a:gd name="T2" fmla="*/ 0 w 2771335"/>
              <a:gd name="T3" fmla="*/ 2039815 h 2039815"/>
              <a:gd name="T4" fmla="*/ 1181688 w 2771335"/>
              <a:gd name="T5" fmla="*/ 0 h 2039815"/>
              <a:gd name="T6" fmla="*/ 84406 w 2771335"/>
              <a:gd name="T7" fmla="*/ 562707 h 2039815"/>
              <a:gd name="T8" fmla="*/ 0 60000 65536"/>
              <a:gd name="T9" fmla="*/ 0 60000 65536"/>
              <a:gd name="T10" fmla="*/ 0 60000 65536"/>
              <a:gd name="T11" fmla="*/ 0 60000 65536"/>
              <a:gd name="T12" fmla="*/ 0 w 2771335"/>
              <a:gd name="T13" fmla="*/ 0 h 2039815"/>
              <a:gd name="T14" fmla="*/ 2771335 w 2771335"/>
              <a:gd name="T15" fmla="*/ 2039815 h 20398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71335" h="2039815">
                <a:moveTo>
                  <a:pt x="2771335" y="98473"/>
                </a:moveTo>
                <a:lnTo>
                  <a:pt x="0" y="2039815"/>
                </a:lnTo>
                <a:lnTo>
                  <a:pt x="1181686" y="0"/>
                </a:lnTo>
                <a:lnTo>
                  <a:pt x="84406" y="56270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2301" name="Freeform 5"/>
          <p:cNvSpPr>
            <a:spLocks noChangeArrowheads="1"/>
          </p:cNvSpPr>
          <p:nvPr/>
        </p:nvSpPr>
        <p:spPr bwMode="auto">
          <a:xfrm>
            <a:off x="0" y="3654496"/>
            <a:ext cx="2116469" cy="283681"/>
          </a:xfrm>
          <a:custGeom>
            <a:avLst/>
            <a:gdLst>
              <a:gd name="T0" fmla="*/ 2147483647 w 176"/>
              <a:gd name="T1" fmla="*/ 0 h 18"/>
              <a:gd name="T2" fmla="*/ 2147483647 w 176"/>
              <a:gd name="T3" fmla="*/ 2147483647 h 18"/>
              <a:gd name="T4" fmla="*/ 2147483647 w 176"/>
              <a:gd name="T5" fmla="*/ 2147483647 h 18"/>
              <a:gd name="T6" fmla="*/ 0 w 176"/>
              <a:gd name="T7" fmla="*/ 2147483647 h 18"/>
              <a:gd name="T8" fmla="*/ 2147483647 w 176"/>
              <a:gd name="T9" fmla="*/ 0 h 18"/>
              <a:gd name="T10" fmla="*/ 2147483647 w 176"/>
              <a:gd name="T11" fmla="*/ 0 h 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6"/>
              <a:gd name="T19" fmla="*/ 0 h 18"/>
              <a:gd name="T20" fmla="*/ 176 w 176"/>
              <a:gd name="T21" fmla="*/ 18 h 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6" h="18">
                <a:moveTo>
                  <a:pt x="176" y="0"/>
                </a:moveTo>
                <a:cubicBezTo>
                  <a:pt x="176" y="18"/>
                  <a:pt x="176" y="18"/>
                  <a:pt x="176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2" y="18"/>
                  <a:pt x="0" y="14"/>
                  <a:pt x="0" y="9"/>
                </a:cubicBezTo>
                <a:cubicBezTo>
                  <a:pt x="0" y="4"/>
                  <a:pt x="2" y="0"/>
                  <a:pt x="4" y="0"/>
                </a:cubicBezTo>
                <a:cubicBezTo>
                  <a:pt x="176" y="0"/>
                  <a:pt x="176" y="0"/>
                  <a:pt x="176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2302" name="Rectangle 7"/>
          <p:cNvSpPr>
            <a:spLocks noChangeArrowheads="1"/>
          </p:cNvSpPr>
          <p:nvPr/>
        </p:nvSpPr>
        <p:spPr bwMode="auto">
          <a:xfrm>
            <a:off x="2105180" y="3654496"/>
            <a:ext cx="2119567" cy="283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Calibri" panose="020F0502020204030204" pitchFamily="34" charset="0"/>
            </a:endParaRPr>
          </a:p>
        </p:txBody>
      </p:sp>
      <p:sp>
        <p:nvSpPr>
          <p:cNvPr id="12303" name="Rectangle 8"/>
          <p:cNvSpPr>
            <a:spLocks noChangeArrowheads="1"/>
          </p:cNvSpPr>
          <p:nvPr/>
        </p:nvSpPr>
        <p:spPr bwMode="auto">
          <a:xfrm>
            <a:off x="4224748" y="3654496"/>
            <a:ext cx="2116469" cy="2836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eaLnBrk="1" hangingPunct="1"/>
            <a:endParaRPr lang="zh-CN" altLang="zh-CN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Calibri" panose="020F0502020204030204" pitchFamily="34" charset="0"/>
            </a:endParaRPr>
          </a:p>
        </p:txBody>
      </p:sp>
      <p:sp>
        <p:nvSpPr>
          <p:cNvPr id="12304" name="Rectangle 19"/>
          <p:cNvSpPr>
            <a:spLocks noChangeArrowheads="1"/>
          </p:cNvSpPr>
          <p:nvPr/>
        </p:nvSpPr>
        <p:spPr bwMode="auto">
          <a:xfrm>
            <a:off x="2104074" y="2006600"/>
            <a:ext cx="482588" cy="6322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eaLnBrk="1" hangingPunct="1"/>
            <a:endParaRPr lang="zh-CN" altLang="zh-CN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Calibri" panose="020F0502020204030204" pitchFamily="34" charset="0"/>
            </a:endParaRPr>
          </a:p>
        </p:txBody>
      </p:sp>
      <p:sp>
        <p:nvSpPr>
          <p:cNvPr id="12305" name="Rectangle 45"/>
          <p:cNvSpPr>
            <a:spLocks noChangeArrowheads="1"/>
          </p:cNvSpPr>
          <p:nvPr/>
        </p:nvSpPr>
        <p:spPr bwMode="auto">
          <a:xfrm>
            <a:off x="3984789" y="4961438"/>
            <a:ext cx="499988" cy="6281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pPr eaLnBrk="1" hangingPunct="1"/>
            <a:endParaRPr lang="zh-CN" altLang="zh-CN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Calibri" panose="020F0502020204030204" pitchFamily="34" charset="0"/>
            </a:endParaRPr>
          </a:p>
        </p:txBody>
      </p:sp>
      <p:sp>
        <p:nvSpPr>
          <p:cNvPr id="12306" name="Rectangle 56"/>
          <p:cNvSpPr>
            <a:spLocks noChangeArrowheads="1"/>
          </p:cNvSpPr>
          <p:nvPr/>
        </p:nvSpPr>
        <p:spPr bwMode="auto">
          <a:xfrm>
            <a:off x="6643793" y="2006600"/>
            <a:ext cx="450660" cy="6322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eaLnBrk="1" hangingPunct="1"/>
            <a:endParaRPr lang="zh-CN" altLang="zh-CN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Calibri" panose="020F0502020204030204" pitchFamily="34" charset="0"/>
            </a:endParaRPr>
          </a:p>
        </p:txBody>
      </p:sp>
      <p:sp>
        <p:nvSpPr>
          <p:cNvPr id="12320" name="直接连接符 50"/>
          <p:cNvSpPr>
            <a:spLocks noChangeShapeType="1"/>
          </p:cNvSpPr>
          <p:nvPr/>
        </p:nvSpPr>
        <p:spPr bwMode="auto">
          <a:xfrm flipV="1">
            <a:off x="591228" y="2322700"/>
            <a:ext cx="766708" cy="1227938"/>
          </a:xfrm>
          <a:prstGeom prst="line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2321" name="直接连接符 51"/>
          <p:cNvSpPr>
            <a:spLocks noChangeShapeType="1"/>
          </p:cNvSpPr>
          <p:nvPr/>
        </p:nvSpPr>
        <p:spPr bwMode="auto">
          <a:xfrm>
            <a:off x="1357936" y="2251259"/>
            <a:ext cx="746137" cy="3"/>
          </a:xfrm>
          <a:prstGeom prst="line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2309" name="Rectangle 6"/>
          <p:cNvSpPr>
            <a:spLocks noChangeArrowheads="1"/>
          </p:cNvSpPr>
          <p:nvPr/>
        </p:nvSpPr>
        <p:spPr bwMode="auto">
          <a:xfrm>
            <a:off x="2105180" y="3654496"/>
            <a:ext cx="2119567" cy="28368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pPr eaLnBrk="1" hangingPunct="1"/>
            <a:endParaRPr lang="zh-CN" altLang="zh-CN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Calibri" panose="020F0502020204030204" pitchFamily="34" charset="0"/>
            </a:endParaRPr>
          </a:p>
        </p:txBody>
      </p:sp>
      <p:sp>
        <p:nvSpPr>
          <p:cNvPr id="12310" name="Freeform 5_22"/>
          <p:cNvSpPr>
            <a:spLocks noChangeArrowheads="1"/>
          </p:cNvSpPr>
          <p:nvPr/>
        </p:nvSpPr>
        <p:spPr bwMode="auto">
          <a:xfrm flipH="1">
            <a:off x="6333368" y="3654496"/>
            <a:ext cx="2116469" cy="283681"/>
          </a:xfrm>
          <a:custGeom>
            <a:avLst/>
            <a:gdLst>
              <a:gd name="T0" fmla="*/ 2147483647 w 176"/>
              <a:gd name="T1" fmla="*/ 0 h 18"/>
              <a:gd name="T2" fmla="*/ 2147483647 w 176"/>
              <a:gd name="T3" fmla="*/ 2147483647 h 18"/>
              <a:gd name="T4" fmla="*/ 2147483647 w 176"/>
              <a:gd name="T5" fmla="*/ 2147483647 h 18"/>
              <a:gd name="T6" fmla="*/ 0 w 176"/>
              <a:gd name="T7" fmla="*/ 2147483647 h 18"/>
              <a:gd name="T8" fmla="*/ 2147483647 w 176"/>
              <a:gd name="T9" fmla="*/ 0 h 18"/>
              <a:gd name="T10" fmla="*/ 2147483647 w 176"/>
              <a:gd name="T11" fmla="*/ 0 h 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6"/>
              <a:gd name="T19" fmla="*/ 0 h 18"/>
              <a:gd name="T20" fmla="*/ 176 w 176"/>
              <a:gd name="T21" fmla="*/ 18 h 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6" h="18">
                <a:moveTo>
                  <a:pt x="176" y="0"/>
                </a:moveTo>
                <a:cubicBezTo>
                  <a:pt x="176" y="18"/>
                  <a:pt x="176" y="18"/>
                  <a:pt x="176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2" y="18"/>
                  <a:pt x="0" y="14"/>
                  <a:pt x="0" y="9"/>
                </a:cubicBezTo>
                <a:cubicBezTo>
                  <a:pt x="0" y="4"/>
                  <a:pt x="2" y="0"/>
                  <a:pt x="4" y="0"/>
                </a:cubicBezTo>
                <a:cubicBezTo>
                  <a:pt x="176" y="0"/>
                  <a:pt x="176" y="0"/>
                  <a:pt x="176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2318" name="直接连接符 48"/>
          <p:cNvSpPr>
            <a:spLocks noChangeShapeType="1"/>
          </p:cNvSpPr>
          <p:nvPr/>
        </p:nvSpPr>
        <p:spPr bwMode="auto">
          <a:xfrm flipV="1">
            <a:off x="5189469" y="2322700"/>
            <a:ext cx="766708" cy="1227938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2319" name="直接连接符 49"/>
          <p:cNvSpPr>
            <a:spLocks noChangeShapeType="1"/>
          </p:cNvSpPr>
          <p:nvPr/>
        </p:nvSpPr>
        <p:spPr bwMode="auto">
          <a:xfrm>
            <a:off x="5956177" y="2322700"/>
            <a:ext cx="746137" cy="3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2316" name="直接连接符 46"/>
          <p:cNvSpPr>
            <a:spLocks noChangeShapeType="1"/>
          </p:cNvSpPr>
          <p:nvPr/>
        </p:nvSpPr>
        <p:spPr bwMode="auto">
          <a:xfrm>
            <a:off x="2518923" y="4047575"/>
            <a:ext cx="766708" cy="1227938"/>
          </a:xfrm>
          <a:prstGeom prst="line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2317" name="直接连接符 47"/>
          <p:cNvSpPr>
            <a:spLocks noChangeShapeType="1"/>
          </p:cNvSpPr>
          <p:nvPr/>
        </p:nvSpPr>
        <p:spPr bwMode="auto">
          <a:xfrm flipV="1">
            <a:off x="3285631" y="5275510"/>
            <a:ext cx="746137" cy="3"/>
          </a:xfrm>
          <a:prstGeom prst="line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2314" name="直接连接符 44"/>
          <p:cNvSpPr>
            <a:spLocks noChangeShapeType="1"/>
          </p:cNvSpPr>
          <p:nvPr/>
        </p:nvSpPr>
        <p:spPr bwMode="auto">
          <a:xfrm>
            <a:off x="6407398" y="4047575"/>
            <a:ext cx="766708" cy="1227938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2315" name="直接连接符 45"/>
          <p:cNvSpPr>
            <a:spLocks noChangeShapeType="1"/>
          </p:cNvSpPr>
          <p:nvPr/>
        </p:nvSpPr>
        <p:spPr bwMode="auto">
          <a:xfrm flipV="1">
            <a:off x="7174106" y="5275510"/>
            <a:ext cx="746137" cy="3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2293" name="TextBox 3"/>
          <p:cNvSpPr>
            <a:spLocks noChangeArrowheads="1"/>
          </p:cNvSpPr>
          <p:nvPr/>
        </p:nvSpPr>
        <p:spPr bwMode="auto">
          <a:xfrm>
            <a:off x="2151063" y="2079625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微软雅黑" panose="020B0503020204020204" pitchFamily="34" charset="-122"/>
              </a:rPr>
              <a:t>1.</a:t>
            </a:r>
            <a:endParaRPr lang="zh-CN" altLang="en-US" sz="2400" dirty="0">
              <a:solidFill>
                <a:schemeClr val="bg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微软雅黑" panose="020B0503020204020204" pitchFamily="34" charset="-122"/>
            </a:endParaRPr>
          </a:p>
        </p:txBody>
      </p:sp>
      <p:sp>
        <p:nvSpPr>
          <p:cNvPr id="12294" name="TextBox 3"/>
          <p:cNvSpPr>
            <a:spLocks noChangeArrowheads="1"/>
          </p:cNvSpPr>
          <p:nvPr/>
        </p:nvSpPr>
        <p:spPr bwMode="auto">
          <a:xfrm>
            <a:off x="6669455" y="2090466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微软雅黑" panose="020B0503020204020204" pitchFamily="34" charset="-122"/>
              </a:rPr>
              <a:t>3.</a:t>
            </a:r>
            <a:endParaRPr lang="zh-CN" altLang="en-US" sz="2400" dirty="0">
              <a:solidFill>
                <a:schemeClr val="bg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微软雅黑" panose="020B0503020204020204" pitchFamily="34" charset="-122"/>
            </a:endParaRPr>
          </a:p>
        </p:txBody>
      </p:sp>
      <p:sp>
        <p:nvSpPr>
          <p:cNvPr id="12295" name="TextBox 3"/>
          <p:cNvSpPr>
            <a:spLocks noChangeArrowheads="1"/>
          </p:cNvSpPr>
          <p:nvPr/>
        </p:nvSpPr>
        <p:spPr bwMode="auto">
          <a:xfrm>
            <a:off x="4034012" y="5038725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微软雅黑" panose="020B0503020204020204" pitchFamily="34" charset="-122"/>
              </a:rPr>
              <a:t>2.</a:t>
            </a:r>
            <a:endParaRPr lang="zh-CN" altLang="en-US" sz="2400" dirty="0">
              <a:solidFill>
                <a:schemeClr val="bg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微软雅黑" panose="020B0503020204020204" pitchFamily="34" charset="-122"/>
            </a:endParaRPr>
          </a:p>
        </p:txBody>
      </p:sp>
      <p:sp>
        <p:nvSpPr>
          <p:cNvPr id="12297" name="矩形 56"/>
          <p:cNvSpPr>
            <a:spLocks noChangeArrowheads="1"/>
          </p:cNvSpPr>
          <p:nvPr/>
        </p:nvSpPr>
        <p:spPr bwMode="auto">
          <a:xfrm>
            <a:off x="2652949" y="1951426"/>
            <a:ext cx="3101146" cy="112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微软雅黑" panose="020B0503020204020204" pitchFamily="34" charset="-122"/>
              </a:rPr>
              <a:t>A Collection of clothing items, fabrics, styles, patterns to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微软雅黑" panose="020B0503020204020204" pitchFamily="34" charset="-122"/>
              </a:rPr>
              <a:t>choose from &amp; customize</a:t>
            </a:r>
            <a:endParaRPr lang="zh-CN" altLang="en-US" sz="1600" dirty="0">
              <a:solidFill>
                <a:schemeClr val="bg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微软雅黑" panose="020B0503020204020204" pitchFamily="34" charset="-122"/>
            </a:endParaRPr>
          </a:p>
        </p:txBody>
      </p:sp>
      <p:sp>
        <p:nvSpPr>
          <p:cNvPr id="12298" name="矩形 57"/>
          <p:cNvSpPr>
            <a:spLocks noChangeArrowheads="1"/>
          </p:cNvSpPr>
          <p:nvPr/>
        </p:nvSpPr>
        <p:spPr bwMode="auto">
          <a:xfrm>
            <a:off x="7145768" y="1966096"/>
            <a:ext cx="3098736" cy="758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微软雅黑" panose="020B0503020204020204" pitchFamily="34" charset="-122"/>
              </a:rPr>
              <a:t>Realistic 3D previews to visualize designs</a:t>
            </a:r>
            <a:endParaRPr lang="zh-CN" altLang="en-US" sz="1600" dirty="0">
              <a:solidFill>
                <a:schemeClr val="bg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微软雅黑" panose="020B0503020204020204" pitchFamily="34" charset="-122"/>
            </a:endParaRPr>
          </a:p>
        </p:txBody>
      </p:sp>
      <p:sp>
        <p:nvSpPr>
          <p:cNvPr id="12299" name="矩形 58"/>
          <p:cNvSpPr>
            <a:spLocks noChangeArrowheads="1"/>
          </p:cNvSpPr>
          <p:nvPr/>
        </p:nvSpPr>
        <p:spPr bwMode="auto">
          <a:xfrm>
            <a:off x="4477579" y="4948691"/>
            <a:ext cx="3098736" cy="112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微软雅黑" panose="020B0503020204020204" pitchFamily="34" charset="-122"/>
              </a:rPr>
              <a:t>A 3D virtual design studio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微软雅黑" panose="020B0503020204020204" pitchFamily="34" charset="-122"/>
              </a:rPr>
              <a:t>for outfit creation and customization</a:t>
            </a:r>
            <a:endParaRPr lang="zh-CN" altLang="en-US" sz="1600" dirty="0">
              <a:solidFill>
                <a:schemeClr val="bg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457950" y="-6350"/>
            <a:ext cx="5754688" cy="6853238"/>
            <a:chOff x="6457950" y="-6350"/>
            <a:chExt cx="5754688" cy="6853238"/>
          </a:xfrm>
        </p:grpSpPr>
        <p:sp>
          <p:nvSpPr>
            <p:cNvPr id="39" name="任意多边形 20"/>
            <p:cNvSpPr>
              <a:spLocks noChangeArrowheads="1"/>
            </p:cNvSpPr>
            <p:nvPr/>
          </p:nvSpPr>
          <p:spPr bwMode="auto">
            <a:xfrm>
              <a:off x="10136188" y="223838"/>
              <a:ext cx="2060575" cy="5546725"/>
            </a:xfrm>
            <a:custGeom>
              <a:avLst/>
              <a:gdLst>
                <a:gd name="T0" fmla="*/ 2752519 w 1871003"/>
                <a:gd name="T1" fmla="*/ 0 h 4276578"/>
                <a:gd name="T2" fmla="*/ 0 w 1871003"/>
                <a:gd name="T3" fmla="*/ 7245282 h 4276578"/>
                <a:gd name="T4" fmla="*/ 2731823 w 1871003"/>
                <a:gd name="T5" fmla="*/ 12102008 h 4276578"/>
                <a:gd name="T6" fmla="*/ 2752519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189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0" name="任意多边形 3"/>
            <p:cNvSpPr>
              <a:spLocks noChangeArrowheads="1"/>
            </p:cNvSpPr>
            <p:nvPr/>
          </p:nvSpPr>
          <p:spPr bwMode="auto">
            <a:xfrm>
              <a:off x="6457950" y="11113"/>
              <a:ext cx="5734050" cy="2208212"/>
            </a:xfrm>
            <a:custGeom>
              <a:avLst/>
              <a:gdLst>
                <a:gd name="T0" fmla="*/ 5849617 w 5852160"/>
                <a:gd name="T1" fmla="*/ 0 h 2208628"/>
                <a:gd name="T2" fmla="*/ 0 w 5852160"/>
                <a:gd name="T3" fmla="*/ 0 h 2208628"/>
                <a:gd name="T4" fmla="*/ 5849617 w 5852160"/>
                <a:gd name="T5" fmla="*/ 2206964 h 2208628"/>
                <a:gd name="T6" fmla="*/ 5849617 w 5852160"/>
                <a:gd name="T7" fmla="*/ 0 h 22086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52160"/>
                <a:gd name="T13" fmla="*/ 0 h 2208628"/>
                <a:gd name="T14" fmla="*/ 5852160 w 5852160"/>
                <a:gd name="T15" fmla="*/ 2208628 h 22086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52160" h="2208628">
                  <a:moveTo>
                    <a:pt x="5852160" y="0"/>
                  </a:moveTo>
                  <a:lnTo>
                    <a:pt x="0" y="0"/>
                  </a:lnTo>
                  <a:lnTo>
                    <a:pt x="5852160" y="2208628"/>
                  </a:lnTo>
                  <a:lnTo>
                    <a:pt x="585216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189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1" name="任意多边形 4"/>
            <p:cNvSpPr>
              <a:spLocks noChangeArrowheads="1"/>
            </p:cNvSpPr>
            <p:nvPr/>
          </p:nvSpPr>
          <p:spPr bwMode="auto">
            <a:xfrm>
              <a:off x="9424988" y="4543425"/>
              <a:ext cx="2771775" cy="2039938"/>
            </a:xfrm>
            <a:custGeom>
              <a:avLst/>
              <a:gdLst>
                <a:gd name="T0" fmla="*/ 2773095 w 2771335"/>
                <a:gd name="T1" fmla="*/ 98497 h 2039815"/>
                <a:gd name="T2" fmla="*/ 0 w 2771335"/>
                <a:gd name="T3" fmla="*/ 2040307 h 2039815"/>
                <a:gd name="T4" fmla="*/ 1182438 w 2771335"/>
                <a:gd name="T5" fmla="*/ 0 h 2039815"/>
                <a:gd name="T6" fmla="*/ 84458 w 2771335"/>
                <a:gd name="T7" fmla="*/ 562843 h 20398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71335"/>
                <a:gd name="T13" fmla="*/ 0 h 2039815"/>
                <a:gd name="T14" fmla="*/ 2771335 w 2771335"/>
                <a:gd name="T15" fmla="*/ 2039815 h 20398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71335" h="2039815">
                  <a:moveTo>
                    <a:pt x="2771335" y="98473"/>
                  </a:moveTo>
                  <a:lnTo>
                    <a:pt x="0" y="2039815"/>
                  </a:lnTo>
                  <a:lnTo>
                    <a:pt x="1181686" y="0"/>
                  </a:lnTo>
                  <a:lnTo>
                    <a:pt x="84406" y="5627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2" name="任意多边形 5"/>
            <p:cNvSpPr>
              <a:spLocks noChangeArrowheads="1"/>
            </p:cNvSpPr>
            <p:nvPr/>
          </p:nvSpPr>
          <p:spPr bwMode="auto">
            <a:xfrm>
              <a:off x="10367963" y="4530725"/>
              <a:ext cx="1828800" cy="2292350"/>
            </a:xfrm>
            <a:custGeom>
              <a:avLst/>
              <a:gdLst>
                <a:gd name="T0" fmla="*/ 1800665 w 1828800"/>
                <a:gd name="T1" fmla="*/ 266966 h 2293034"/>
                <a:gd name="T2" fmla="*/ 1800665 w 1828800"/>
                <a:gd name="T3" fmla="*/ 168612 h 2293034"/>
                <a:gd name="T4" fmla="*/ 0 w 1828800"/>
                <a:gd name="T5" fmla="*/ 2290299 h 2293034"/>
                <a:gd name="T6" fmla="*/ 1828800 w 1828800"/>
                <a:gd name="T7" fmla="*/ 2276247 h 2293034"/>
                <a:gd name="T8" fmla="*/ 1645920 w 1828800"/>
                <a:gd name="T9" fmla="*/ 0 h 22930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8800"/>
                <a:gd name="T16" fmla="*/ 0 h 2293034"/>
                <a:gd name="T17" fmla="*/ 1828800 w 1828800"/>
                <a:gd name="T18" fmla="*/ 2293034 h 22930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8800" h="2293034">
                  <a:moveTo>
                    <a:pt x="1800665" y="267286"/>
                  </a:moveTo>
                  <a:lnTo>
                    <a:pt x="1800665" y="168812"/>
                  </a:lnTo>
                  <a:lnTo>
                    <a:pt x="0" y="2293034"/>
                  </a:lnTo>
                  <a:lnTo>
                    <a:pt x="1828800" y="2278966"/>
                  </a:lnTo>
                  <a:lnTo>
                    <a:pt x="16459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3" name="任意多边形 24"/>
            <p:cNvSpPr>
              <a:spLocks noChangeArrowheads="1"/>
            </p:cNvSpPr>
            <p:nvPr/>
          </p:nvSpPr>
          <p:spPr bwMode="auto">
            <a:xfrm rot="10800000">
              <a:off x="10410825" y="3738563"/>
              <a:ext cx="1801813" cy="3108325"/>
            </a:xfrm>
            <a:custGeom>
              <a:avLst/>
              <a:gdLst>
                <a:gd name="T0" fmla="*/ 0 w 1800665"/>
                <a:gd name="T1" fmla="*/ 0 h 3108120"/>
                <a:gd name="T2" fmla="*/ 1805261 w 1800665"/>
                <a:gd name="T3" fmla="*/ 0 h 3108120"/>
                <a:gd name="T4" fmla="*/ 15368 w 1800665"/>
                <a:gd name="T5" fmla="*/ 3108939 h 3108120"/>
                <a:gd name="T6" fmla="*/ 0 w 1800665"/>
                <a:gd name="T7" fmla="*/ 0 h 3108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0665"/>
                <a:gd name="T13" fmla="*/ 0 h 3108120"/>
                <a:gd name="T14" fmla="*/ 1800665 w 1800665"/>
                <a:gd name="T15" fmla="*/ 3108120 h 3108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0665" h="3108120">
                  <a:moveTo>
                    <a:pt x="0" y="0"/>
                  </a:moveTo>
                  <a:lnTo>
                    <a:pt x="1800665" y="0"/>
                  </a:lnTo>
                  <a:lnTo>
                    <a:pt x="15328" y="3108120"/>
                  </a:lnTo>
                  <a:cubicBezTo>
                    <a:pt x="10219" y="2072080"/>
                    <a:pt x="5109" y="103604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43999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4" name="任意多边形 16"/>
            <p:cNvSpPr>
              <a:spLocks noChangeArrowheads="1"/>
            </p:cNvSpPr>
            <p:nvPr/>
          </p:nvSpPr>
          <p:spPr bwMode="auto">
            <a:xfrm>
              <a:off x="6457950" y="-6350"/>
              <a:ext cx="4768850" cy="2181225"/>
            </a:xfrm>
            <a:custGeom>
              <a:avLst/>
              <a:gdLst>
                <a:gd name="T0" fmla="*/ 0 w 4768948"/>
                <a:gd name="T1" fmla="*/ 0 h 2180493"/>
                <a:gd name="T2" fmla="*/ 4768554 w 4768948"/>
                <a:gd name="T3" fmla="*/ 1845346 h 2180493"/>
                <a:gd name="T4" fmla="*/ 3896427 w 4768948"/>
                <a:gd name="T5" fmla="*/ 2183422 h 2180493"/>
                <a:gd name="T6" fmla="*/ 0 w 4768948"/>
                <a:gd name="T7" fmla="*/ 0 h 21804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8948"/>
                <a:gd name="T13" fmla="*/ 0 h 2180493"/>
                <a:gd name="T14" fmla="*/ 4768948 w 4768948"/>
                <a:gd name="T15" fmla="*/ 2180493 h 21804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8948" h="2180493">
                  <a:moveTo>
                    <a:pt x="0" y="0"/>
                  </a:moveTo>
                  <a:lnTo>
                    <a:pt x="4768948" y="1842868"/>
                  </a:lnTo>
                  <a:lnTo>
                    <a:pt x="3896751" y="2180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5" name="任意多边形 17"/>
            <p:cNvSpPr>
              <a:spLocks noChangeArrowheads="1"/>
            </p:cNvSpPr>
            <p:nvPr/>
          </p:nvSpPr>
          <p:spPr bwMode="auto">
            <a:xfrm>
              <a:off x="10325100" y="2166938"/>
              <a:ext cx="450850" cy="125412"/>
            </a:xfrm>
            <a:custGeom>
              <a:avLst/>
              <a:gdLst>
                <a:gd name="T0" fmla="*/ 0 w 450166"/>
                <a:gd name="T1" fmla="*/ 0 h 126609"/>
                <a:gd name="T2" fmla="*/ 0 w 450166"/>
                <a:gd name="T3" fmla="*/ 121889 h 126609"/>
                <a:gd name="T4" fmla="*/ 452908 w 450166"/>
                <a:gd name="T5" fmla="*/ 54172 h 126609"/>
                <a:gd name="T6" fmla="*/ 0 60000 65536"/>
                <a:gd name="T7" fmla="*/ 0 60000 65536"/>
                <a:gd name="T8" fmla="*/ 0 60000 65536"/>
                <a:gd name="T9" fmla="*/ 0 w 450166"/>
                <a:gd name="T10" fmla="*/ 0 h 126609"/>
                <a:gd name="T11" fmla="*/ 450166 w 450166"/>
                <a:gd name="T12" fmla="*/ 126609 h 1266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166" h="126609">
                  <a:moveTo>
                    <a:pt x="0" y="0"/>
                  </a:moveTo>
                  <a:lnTo>
                    <a:pt x="0" y="126609"/>
                  </a:lnTo>
                  <a:lnTo>
                    <a:pt x="450166" y="562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6" name="任意多边形 18"/>
            <p:cNvSpPr>
              <a:spLocks noChangeArrowheads="1"/>
            </p:cNvSpPr>
            <p:nvPr/>
          </p:nvSpPr>
          <p:spPr bwMode="auto">
            <a:xfrm>
              <a:off x="10099675" y="1822450"/>
              <a:ext cx="1125538" cy="1757363"/>
            </a:xfrm>
            <a:custGeom>
              <a:avLst/>
              <a:gdLst>
                <a:gd name="T0" fmla="*/ 211107 w 1125416"/>
                <a:gd name="T1" fmla="*/ 350815 h 1758461"/>
                <a:gd name="T2" fmla="*/ 1125904 w 1125416"/>
                <a:gd name="T3" fmla="*/ 0 h 1758461"/>
                <a:gd name="T4" fmla="*/ 0 w 1125416"/>
                <a:gd name="T5" fmla="*/ 1754073 h 1758461"/>
                <a:gd name="T6" fmla="*/ 211107 w 1125416"/>
                <a:gd name="T7" fmla="*/ 350815 h 17584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5416"/>
                <a:gd name="T13" fmla="*/ 0 h 1758461"/>
                <a:gd name="T14" fmla="*/ 1125416 w 1125416"/>
                <a:gd name="T15" fmla="*/ 1758461 h 17584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5416" h="1758461">
                  <a:moveTo>
                    <a:pt x="211015" y="351692"/>
                  </a:moveTo>
                  <a:lnTo>
                    <a:pt x="1125416" y="0"/>
                  </a:lnTo>
                  <a:lnTo>
                    <a:pt x="0" y="1758461"/>
                  </a:lnTo>
                  <a:lnTo>
                    <a:pt x="211015" y="351692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sp>
        <p:nvSpPr>
          <p:cNvPr id="12300" name="矩形 59"/>
          <p:cNvSpPr>
            <a:spLocks noChangeArrowheads="1"/>
          </p:cNvSpPr>
          <p:nvPr/>
        </p:nvSpPr>
        <p:spPr bwMode="auto">
          <a:xfrm>
            <a:off x="8423364" y="4854508"/>
            <a:ext cx="3101144" cy="112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微软雅黑" panose="020B0503020204020204" pitchFamily="34" charset="-122"/>
              </a:rPr>
              <a:t>A user-friendly interface accessible on various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微软雅黑" panose="020B0503020204020204" pitchFamily="34" charset="-122"/>
              </a:rPr>
              <a:t>devices</a:t>
            </a:r>
            <a:endParaRPr lang="zh-CN" altLang="en-US" sz="1600" dirty="0">
              <a:solidFill>
                <a:schemeClr val="bg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微软雅黑" panose="020B0503020204020204" pitchFamily="34" charset="-122"/>
            </a:endParaRPr>
          </a:p>
        </p:txBody>
      </p:sp>
      <p:sp>
        <p:nvSpPr>
          <p:cNvPr id="2" name="矩形 42">
            <a:extLst>
              <a:ext uri="{FF2B5EF4-FFF2-40B4-BE49-F238E27FC236}">
                <a16:creationId xmlns:a16="http://schemas.microsoft.com/office/drawing/2014/main" id="{0B3DEF4A-370A-BFE1-08DF-A3E781A74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01" y="556644"/>
            <a:ext cx="110398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altLang="zh-CN" sz="4800" b="1" dirty="0">
                <a:solidFill>
                  <a:schemeClr val="accent4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Arial Black" panose="020B0A04020102020204" pitchFamily="34" charset="0"/>
              </a:rPr>
              <a:t>Scope</a:t>
            </a:r>
            <a:endParaRPr lang="zh-CN" altLang="en-US" sz="4800" b="1" dirty="0">
              <a:solidFill>
                <a:schemeClr val="accent4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Arial Black" panose="020B0A04020102020204" pitchFamily="34" charset="0"/>
            </a:endParaRPr>
          </a:p>
        </p:txBody>
      </p:sp>
      <p:sp>
        <p:nvSpPr>
          <p:cNvPr id="3" name="Rectangle 89">
            <a:extLst>
              <a:ext uri="{FF2B5EF4-FFF2-40B4-BE49-F238E27FC236}">
                <a16:creationId xmlns:a16="http://schemas.microsoft.com/office/drawing/2014/main" id="{6CC8FEC2-D140-28E0-D06D-DC17B7E36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243" y="4937624"/>
            <a:ext cx="503122" cy="6281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eaLnBrk="1" hangingPunct="1"/>
            <a:endParaRPr lang="zh-CN" altLang="zh-CN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Calibri" panose="020F0502020204030204" pitchFamily="34" charset="0"/>
            </a:endParaRPr>
          </a:p>
        </p:txBody>
      </p:sp>
      <p:sp>
        <p:nvSpPr>
          <p:cNvPr id="12296" name="TextBox 3"/>
          <p:cNvSpPr>
            <a:spLocks noChangeArrowheads="1"/>
          </p:cNvSpPr>
          <p:nvPr/>
        </p:nvSpPr>
        <p:spPr bwMode="auto">
          <a:xfrm>
            <a:off x="7972600" y="5019675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微软雅黑" panose="020B0503020204020204" pitchFamily="34" charset="-122"/>
              </a:rPr>
              <a:t>4.</a:t>
            </a:r>
            <a:endParaRPr lang="zh-CN" altLang="en-US" sz="2400" dirty="0">
              <a:solidFill>
                <a:schemeClr val="bg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9660652"/>
      </p:ext>
    </p:extLst>
  </p:cSld>
  <p:clrMapOvr>
    <a:masterClrMapping/>
  </p:clrMapOvr>
  <p:transition spd="slow" advTm="300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任意多边形 26"/>
          <p:cNvSpPr>
            <a:spLocks noChangeArrowheads="1"/>
          </p:cNvSpPr>
          <p:nvPr/>
        </p:nvSpPr>
        <p:spPr bwMode="auto">
          <a:xfrm>
            <a:off x="-12700" y="0"/>
            <a:ext cx="2897188" cy="14288"/>
          </a:xfrm>
          <a:custGeom>
            <a:avLst/>
            <a:gdLst>
              <a:gd name="T0" fmla="*/ 0 w 2897945"/>
              <a:gd name="T1" fmla="*/ 0 h 14068"/>
              <a:gd name="T2" fmla="*/ 2894919 w 2897945"/>
              <a:gd name="T3" fmla="*/ 14968 h 14068"/>
              <a:gd name="T4" fmla="*/ 0 60000 65536"/>
              <a:gd name="T5" fmla="*/ 0 60000 65536"/>
              <a:gd name="T6" fmla="*/ 0 w 2897945"/>
              <a:gd name="T7" fmla="*/ 0 h 14068"/>
              <a:gd name="T8" fmla="*/ 2897945 w 2897945"/>
              <a:gd name="T9" fmla="*/ 14068 h 140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97945" h="14068">
                <a:moveTo>
                  <a:pt x="0" y="0"/>
                </a:moveTo>
                <a:lnTo>
                  <a:pt x="2897945" y="1406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457950" y="-6350"/>
            <a:ext cx="5754688" cy="6853238"/>
            <a:chOff x="6457950" y="-6350"/>
            <a:chExt cx="5754688" cy="6853238"/>
          </a:xfrm>
        </p:grpSpPr>
        <p:sp>
          <p:nvSpPr>
            <p:cNvPr id="35" name="任意多边形 20"/>
            <p:cNvSpPr>
              <a:spLocks noChangeArrowheads="1"/>
            </p:cNvSpPr>
            <p:nvPr/>
          </p:nvSpPr>
          <p:spPr bwMode="auto">
            <a:xfrm>
              <a:off x="10136188" y="223838"/>
              <a:ext cx="2060575" cy="5546725"/>
            </a:xfrm>
            <a:custGeom>
              <a:avLst/>
              <a:gdLst>
                <a:gd name="T0" fmla="*/ 2752519 w 1871003"/>
                <a:gd name="T1" fmla="*/ 0 h 4276578"/>
                <a:gd name="T2" fmla="*/ 0 w 1871003"/>
                <a:gd name="T3" fmla="*/ 7245282 h 4276578"/>
                <a:gd name="T4" fmla="*/ 2731823 w 1871003"/>
                <a:gd name="T5" fmla="*/ 12102008 h 4276578"/>
                <a:gd name="T6" fmla="*/ 2752519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189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6" name="任意多边形 3"/>
            <p:cNvSpPr>
              <a:spLocks noChangeArrowheads="1"/>
            </p:cNvSpPr>
            <p:nvPr/>
          </p:nvSpPr>
          <p:spPr bwMode="auto">
            <a:xfrm>
              <a:off x="6457950" y="11113"/>
              <a:ext cx="5734050" cy="2208212"/>
            </a:xfrm>
            <a:custGeom>
              <a:avLst/>
              <a:gdLst>
                <a:gd name="T0" fmla="*/ 5849617 w 5852160"/>
                <a:gd name="T1" fmla="*/ 0 h 2208628"/>
                <a:gd name="T2" fmla="*/ 0 w 5852160"/>
                <a:gd name="T3" fmla="*/ 0 h 2208628"/>
                <a:gd name="T4" fmla="*/ 5849617 w 5852160"/>
                <a:gd name="T5" fmla="*/ 2206964 h 2208628"/>
                <a:gd name="T6" fmla="*/ 5849617 w 5852160"/>
                <a:gd name="T7" fmla="*/ 0 h 22086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52160"/>
                <a:gd name="T13" fmla="*/ 0 h 2208628"/>
                <a:gd name="T14" fmla="*/ 5852160 w 5852160"/>
                <a:gd name="T15" fmla="*/ 2208628 h 22086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52160" h="2208628">
                  <a:moveTo>
                    <a:pt x="5852160" y="0"/>
                  </a:moveTo>
                  <a:lnTo>
                    <a:pt x="0" y="0"/>
                  </a:lnTo>
                  <a:lnTo>
                    <a:pt x="5852160" y="2208628"/>
                  </a:lnTo>
                  <a:lnTo>
                    <a:pt x="585216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189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7" name="任意多边形 4"/>
            <p:cNvSpPr>
              <a:spLocks noChangeArrowheads="1"/>
            </p:cNvSpPr>
            <p:nvPr/>
          </p:nvSpPr>
          <p:spPr bwMode="auto">
            <a:xfrm>
              <a:off x="9424988" y="4543425"/>
              <a:ext cx="2771775" cy="2039938"/>
            </a:xfrm>
            <a:custGeom>
              <a:avLst/>
              <a:gdLst>
                <a:gd name="T0" fmla="*/ 2773095 w 2771335"/>
                <a:gd name="T1" fmla="*/ 98497 h 2039815"/>
                <a:gd name="T2" fmla="*/ 0 w 2771335"/>
                <a:gd name="T3" fmla="*/ 2040307 h 2039815"/>
                <a:gd name="T4" fmla="*/ 1182438 w 2771335"/>
                <a:gd name="T5" fmla="*/ 0 h 2039815"/>
                <a:gd name="T6" fmla="*/ 84458 w 2771335"/>
                <a:gd name="T7" fmla="*/ 562843 h 20398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71335"/>
                <a:gd name="T13" fmla="*/ 0 h 2039815"/>
                <a:gd name="T14" fmla="*/ 2771335 w 2771335"/>
                <a:gd name="T15" fmla="*/ 2039815 h 20398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71335" h="2039815">
                  <a:moveTo>
                    <a:pt x="2771335" y="98473"/>
                  </a:moveTo>
                  <a:lnTo>
                    <a:pt x="0" y="2039815"/>
                  </a:lnTo>
                  <a:lnTo>
                    <a:pt x="1181686" y="0"/>
                  </a:lnTo>
                  <a:lnTo>
                    <a:pt x="84406" y="5627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8" name="任意多边形 5"/>
            <p:cNvSpPr>
              <a:spLocks noChangeArrowheads="1"/>
            </p:cNvSpPr>
            <p:nvPr/>
          </p:nvSpPr>
          <p:spPr bwMode="auto">
            <a:xfrm>
              <a:off x="10367963" y="4530725"/>
              <a:ext cx="1828800" cy="2292350"/>
            </a:xfrm>
            <a:custGeom>
              <a:avLst/>
              <a:gdLst>
                <a:gd name="T0" fmla="*/ 1800665 w 1828800"/>
                <a:gd name="T1" fmla="*/ 266966 h 2293034"/>
                <a:gd name="T2" fmla="*/ 1800665 w 1828800"/>
                <a:gd name="T3" fmla="*/ 168612 h 2293034"/>
                <a:gd name="T4" fmla="*/ 0 w 1828800"/>
                <a:gd name="T5" fmla="*/ 2290299 h 2293034"/>
                <a:gd name="T6" fmla="*/ 1828800 w 1828800"/>
                <a:gd name="T7" fmla="*/ 2276247 h 2293034"/>
                <a:gd name="T8" fmla="*/ 1645920 w 1828800"/>
                <a:gd name="T9" fmla="*/ 0 h 22930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8800"/>
                <a:gd name="T16" fmla="*/ 0 h 2293034"/>
                <a:gd name="T17" fmla="*/ 1828800 w 1828800"/>
                <a:gd name="T18" fmla="*/ 2293034 h 22930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8800" h="2293034">
                  <a:moveTo>
                    <a:pt x="1800665" y="267286"/>
                  </a:moveTo>
                  <a:lnTo>
                    <a:pt x="1800665" y="168812"/>
                  </a:lnTo>
                  <a:lnTo>
                    <a:pt x="0" y="2293034"/>
                  </a:lnTo>
                  <a:lnTo>
                    <a:pt x="1828800" y="2278966"/>
                  </a:lnTo>
                  <a:lnTo>
                    <a:pt x="16459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9" name="任意多边形 24"/>
            <p:cNvSpPr>
              <a:spLocks noChangeArrowheads="1"/>
            </p:cNvSpPr>
            <p:nvPr/>
          </p:nvSpPr>
          <p:spPr bwMode="auto">
            <a:xfrm rot="10800000">
              <a:off x="10410825" y="3738563"/>
              <a:ext cx="1801813" cy="3108325"/>
            </a:xfrm>
            <a:custGeom>
              <a:avLst/>
              <a:gdLst>
                <a:gd name="T0" fmla="*/ 0 w 1800665"/>
                <a:gd name="T1" fmla="*/ 0 h 3108120"/>
                <a:gd name="T2" fmla="*/ 1805261 w 1800665"/>
                <a:gd name="T3" fmla="*/ 0 h 3108120"/>
                <a:gd name="T4" fmla="*/ 15368 w 1800665"/>
                <a:gd name="T5" fmla="*/ 3108939 h 3108120"/>
                <a:gd name="T6" fmla="*/ 0 w 1800665"/>
                <a:gd name="T7" fmla="*/ 0 h 3108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0665"/>
                <a:gd name="T13" fmla="*/ 0 h 3108120"/>
                <a:gd name="T14" fmla="*/ 1800665 w 1800665"/>
                <a:gd name="T15" fmla="*/ 3108120 h 3108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0665" h="3108120">
                  <a:moveTo>
                    <a:pt x="0" y="0"/>
                  </a:moveTo>
                  <a:lnTo>
                    <a:pt x="1800665" y="0"/>
                  </a:lnTo>
                  <a:lnTo>
                    <a:pt x="15328" y="3108120"/>
                  </a:lnTo>
                  <a:cubicBezTo>
                    <a:pt x="10219" y="2072080"/>
                    <a:pt x="5109" y="103604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43999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0" name="任意多边形 16"/>
            <p:cNvSpPr>
              <a:spLocks noChangeArrowheads="1"/>
            </p:cNvSpPr>
            <p:nvPr/>
          </p:nvSpPr>
          <p:spPr bwMode="auto">
            <a:xfrm>
              <a:off x="6457950" y="-6350"/>
              <a:ext cx="4768850" cy="2181225"/>
            </a:xfrm>
            <a:custGeom>
              <a:avLst/>
              <a:gdLst>
                <a:gd name="T0" fmla="*/ 0 w 4768948"/>
                <a:gd name="T1" fmla="*/ 0 h 2180493"/>
                <a:gd name="T2" fmla="*/ 4768554 w 4768948"/>
                <a:gd name="T3" fmla="*/ 1845346 h 2180493"/>
                <a:gd name="T4" fmla="*/ 3896427 w 4768948"/>
                <a:gd name="T5" fmla="*/ 2183422 h 2180493"/>
                <a:gd name="T6" fmla="*/ 0 w 4768948"/>
                <a:gd name="T7" fmla="*/ 0 h 21804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8948"/>
                <a:gd name="T13" fmla="*/ 0 h 2180493"/>
                <a:gd name="T14" fmla="*/ 4768948 w 4768948"/>
                <a:gd name="T15" fmla="*/ 2180493 h 21804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8948" h="2180493">
                  <a:moveTo>
                    <a:pt x="0" y="0"/>
                  </a:moveTo>
                  <a:lnTo>
                    <a:pt x="4768948" y="1842868"/>
                  </a:lnTo>
                  <a:lnTo>
                    <a:pt x="3896751" y="2180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1" name="任意多边形 17"/>
            <p:cNvSpPr>
              <a:spLocks noChangeArrowheads="1"/>
            </p:cNvSpPr>
            <p:nvPr/>
          </p:nvSpPr>
          <p:spPr bwMode="auto">
            <a:xfrm>
              <a:off x="10325100" y="2166938"/>
              <a:ext cx="450850" cy="125412"/>
            </a:xfrm>
            <a:custGeom>
              <a:avLst/>
              <a:gdLst>
                <a:gd name="T0" fmla="*/ 0 w 450166"/>
                <a:gd name="T1" fmla="*/ 0 h 126609"/>
                <a:gd name="T2" fmla="*/ 0 w 450166"/>
                <a:gd name="T3" fmla="*/ 121889 h 126609"/>
                <a:gd name="T4" fmla="*/ 452908 w 450166"/>
                <a:gd name="T5" fmla="*/ 54172 h 126609"/>
                <a:gd name="T6" fmla="*/ 0 60000 65536"/>
                <a:gd name="T7" fmla="*/ 0 60000 65536"/>
                <a:gd name="T8" fmla="*/ 0 60000 65536"/>
                <a:gd name="T9" fmla="*/ 0 w 450166"/>
                <a:gd name="T10" fmla="*/ 0 h 126609"/>
                <a:gd name="T11" fmla="*/ 450166 w 450166"/>
                <a:gd name="T12" fmla="*/ 126609 h 1266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166" h="126609">
                  <a:moveTo>
                    <a:pt x="0" y="0"/>
                  </a:moveTo>
                  <a:lnTo>
                    <a:pt x="0" y="126609"/>
                  </a:lnTo>
                  <a:lnTo>
                    <a:pt x="450166" y="562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2" name="任意多边形 18"/>
            <p:cNvSpPr>
              <a:spLocks noChangeArrowheads="1"/>
            </p:cNvSpPr>
            <p:nvPr/>
          </p:nvSpPr>
          <p:spPr bwMode="auto">
            <a:xfrm>
              <a:off x="10099675" y="1822450"/>
              <a:ext cx="1125538" cy="1757363"/>
            </a:xfrm>
            <a:custGeom>
              <a:avLst/>
              <a:gdLst>
                <a:gd name="T0" fmla="*/ 211107 w 1125416"/>
                <a:gd name="T1" fmla="*/ 350815 h 1758461"/>
                <a:gd name="T2" fmla="*/ 1125904 w 1125416"/>
                <a:gd name="T3" fmla="*/ 0 h 1758461"/>
                <a:gd name="T4" fmla="*/ 0 w 1125416"/>
                <a:gd name="T5" fmla="*/ 1754073 h 1758461"/>
                <a:gd name="T6" fmla="*/ 211107 w 1125416"/>
                <a:gd name="T7" fmla="*/ 350815 h 17584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5416"/>
                <a:gd name="T13" fmla="*/ 0 h 1758461"/>
                <a:gd name="T14" fmla="*/ 1125416 w 1125416"/>
                <a:gd name="T15" fmla="*/ 1758461 h 17584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5416" h="1758461">
                  <a:moveTo>
                    <a:pt x="211015" y="351692"/>
                  </a:moveTo>
                  <a:lnTo>
                    <a:pt x="1125416" y="0"/>
                  </a:lnTo>
                  <a:lnTo>
                    <a:pt x="0" y="1758461"/>
                  </a:lnTo>
                  <a:lnTo>
                    <a:pt x="211015" y="351692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3" name="任意多边形 23"/>
            <p:cNvSpPr>
              <a:spLocks noChangeArrowheads="1"/>
            </p:cNvSpPr>
            <p:nvPr/>
          </p:nvSpPr>
          <p:spPr bwMode="auto">
            <a:xfrm>
              <a:off x="10099675" y="3479800"/>
              <a:ext cx="1376363" cy="1606550"/>
            </a:xfrm>
            <a:custGeom>
              <a:avLst/>
              <a:gdLst>
                <a:gd name="T0" fmla="*/ 0 w 1419646"/>
                <a:gd name="T1" fmla="*/ 0 h 1589649"/>
                <a:gd name="T2" fmla="*/ 730191 w 1419646"/>
                <a:gd name="T3" fmla="*/ 1658339 h 1589649"/>
                <a:gd name="T4" fmla="*/ 1254272 w 1419646"/>
                <a:gd name="T5" fmla="*/ 1572023 h 1589649"/>
                <a:gd name="T6" fmla="*/ 24858 w 1419646"/>
                <a:gd name="T7" fmla="*/ 58703 h 1589649"/>
                <a:gd name="T8" fmla="*/ 0 w 1419646"/>
                <a:gd name="T9" fmla="*/ 0 h 15896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19646"/>
                <a:gd name="T16" fmla="*/ 0 h 1589649"/>
                <a:gd name="T17" fmla="*/ 1419646 w 1419646"/>
                <a:gd name="T18" fmla="*/ 1589649 h 15896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19646" h="1589649">
                  <a:moveTo>
                    <a:pt x="0" y="0"/>
                  </a:moveTo>
                  <a:lnTo>
                    <a:pt x="826467" y="1589649"/>
                  </a:lnTo>
                  <a:lnTo>
                    <a:pt x="1419646" y="1506908"/>
                  </a:lnTo>
                  <a:lnTo>
                    <a:pt x="28136" y="56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4" name="任意多边形 27"/>
            <p:cNvSpPr>
              <a:spLocks noChangeArrowheads="1"/>
            </p:cNvSpPr>
            <p:nvPr/>
          </p:nvSpPr>
          <p:spPr bwMode="auto">
            <a:xfrm>
              <a:off x="10396538" y="5006975"/>
              <a:ext cx="1076325" cy="1830388"/>
            </a:xfrm>
            <a:custGeom>
              <a:avLst/>
              <a:gdLst>
                <a:gd name="T0" fmla="*/ 0 w 1077095"/>
                <a:gd name="T1" fmla="*/ 1829647 h 1830635"/>
                <a:gd name="T2" fmla="*/ 1074019 w 1077095"/>
                <a:gd name="T3" fmla="*/ 0 h 1830635"/>
                <a:gd name="T4" fmla="*/ 501331 w 1077095"/>
                <a:gd name="T5" fmla="*/ 70304 h 1830635"/>
                <a:gd name="T6" fmla="*/ 0 w 1077095"/>
                <a:gd name="T7" fmla="*/ 1829647 h 18306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7095"/>
                <a:gd name="T13" fmla="*/ 0 h 1830635"/>
                <a:gd name="T14" fmla="*/ 1077095 w 1077095"/>
                <a:gd name="T15" fmla="*/ 1830635 h 18306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7095" h="1830635">
                  <a:moveTo>
                    <a:pt x="0" y="1830635"/>
                  </a:moveTo>
                  <a:lnTo>
                    <a:pt x="1077095" y="0"/>
                  </a:lnTo>
                  <a:lnTo>
                    <a:pt x="502767" y="70340"/>
                  </a:lnTo>
                  <a:lnTo>
                    <a:pt x="0" y="1830635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sp>
        <p:nvSpPr>
          <p:cNvPr id="2" name="矩形 42">
            <a:extLst>
              <a:ext uri="{FF2B5EF4-FFF2-40B4-BE49-F238E27FC236}">
                <a16:creationId xmlns:a16="http://schemas.microsoft.com/office/drawing/2014/main" id="{065947BD-717D-127E-6A1A-C4658D4A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01" y="556644"/>
            <a:ext cx="110398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altLang="zh-CN" sz="4800" b="1" dirty="0">
                <a:solidFill>
                  <a:schemeClr val="accent4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Arial Black" panose="020B0A04020102020204" pitchFamily="34" charset="0"/>
              </a:rPr>
              <a:t>Advantages</a:t>
            </a:r>
            <a:endParaRPr lang="zh-CN" altLang="en-US" sz="4800" b="1" dirty="0">
              <a:solidFill>
                <a:schemeClr val="accent4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Arial Black" panose="020B0A04020102020204" pitchFamily="34" charset="0"/>
            </a:endParaRPr>
          </a:p>
        </p:txBody>
      </p:sp>
      <p:sp>
        <p:nvSpPr>
          <p:cNvPr id="3" name="文本框 30">
            <a:extLst>
              <a:ext uri="{FF2B5EF4-FFF2-40B4-BE49-F238E27FC236}">
                <a16:creationId xmlns:a16="http://schemas.microsoft.com/office/drawing/2014/main" id="{C6C52455-124A-663C-7B8C-E9A7A0A80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48" y="1748364"/>
            <a:ext cx="9711690" cy="4415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spcCol="36000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Source Han Sans CN Medium" panose="020B0604020202020204" charset="-128"/>
                <a:ea typeface="Source Han Sans CN Medium" panose="020B0604020202020204" charset="-128"/>
                <a:sym typeface="微软雅黑" panose="020B0503020204020204" pitchFamily="34" charset="-122"/>
              </a:rPr>
              <a:t>Facilitating user empowerment in crafting outfits that resonate with their distinctive style.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Source Han Sans CN Medium" panose="020B0604020202020204" charset="-128"/>
                <a:ea typeface="Source Han Sans CN Medium" panose="020B0604020202020204" charset="-128"/>
                <a:sym typeface="微软雅黑" panose="020B0503020204020204" pitchFamily="34" charset="-122"/>
              </a:rPr>
              <a:t>Presenting accurate design visualization through realistic 3D models.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Source Han Sans CN Medium" panose="020B0604020202020204" charset="-128"/>
                <a:ea typeface="Source Han Sans CN Medium" panose="020B0604020202020204" charset="-128"/>
                <a:sym typeface="微软雅黑" panose="020B0503020204020204" pitchFamily="34" charset="-122"/>
              </a:rPr>
              <a:t>Efficiently streamlining the shopping process by centralizing the creation and purchase of personalized outfits.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Source Han Sans CN Medium" panose="020B0604020202020204" charset="-128"/>
                <a:ea typeface="Source Han Sans CN Medium" panose="020B0604020202020204" charset="-128"/>
                <a:sym typeface="微软雅黑" panose="020B0503020204020204" pitchFamily="34" charset="-122"/>
              </a:rPr>
              <a:t>Ensuring a pleasurable and interactive online shopping experience for our clientele.</a:t>
            </a:r>
            <a:endParaRPr lang="zh-CN" altLang="en-US" sz="2400" dirty="0">
              <a:solidFill>
                <a:schemeClr val="bg1"/>
              </a:solidFill>
              <a:latin typeface="Source Han Sans CN Medium" panose="020B0604020202020204" charset="-128"/>
              <a:ea typeface="Source Han Sans CN Medium" panose="020B0604020202020204" charset="-128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00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任意多边形 26"/>
          <p:cNvSpPr>
            <a:spLocks noChangeArrowheads="1"/>
          </p:cNvSpPr>
          <p:nvPr/>
        </p:nvSpPr>
        <p:spPr bwMode="auto">
          <a:xfrm>
            <a:off x="-12700" y="0"/>
            <a:ext cx="2897188" cy="14288"/>
          </a:xfrm>
          <a:custGeom>
            <a:avLst/>
            <a:gdLst>
              <a:gd name="T0" fmla="*/ 0 w 2897945"/>
              <a:gd name="T1" fmla="*/ 0 h 14068"/>
              <a:gd name="T2" fmla="*/ 2894919 w 2897945"/>
              <a:gd name="T3" fmla="*/ 14968 h 14068"/>
              <a:gd name="T4" fmla="*/ 0 60000 65536"/>
              <a:gd name="T5" fmla="*/ 0 60000 65536"/>
              <a:gd name="T6" fmla="*/ 0 w 2897945"/>
              <a:gd name="T7" fmla="*/ 0 h 14068"/>
              <a:gd name="T8" fmla="*/ 2897945 w 2897945"/>
              <a:gd name="T9" fmla="*/ 14068 h 140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97945" h="14068">
                <a:moveTo>
                  <a:pt x="0" y="0"/>
                </a:moveTo>
                <a:lnTo>
                  <a:pt x="2897945" y="1406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457950" y="-6350"/>
            <a:ext cx="5754688" cy="6853238"/>
            <a:chOff x="6457950" y="-6350"/>
            <a:chExt cx="5754688" cy="6853238"/>
          </a:xfrm>
        </p:grpSpPr>
        <p:sp>
          <p:nvSpPr>
            <p:cNvPr id="35" name="任意多边形 20"/>
            <p:cNvSpPr>
              <a:spLocks noChangeArrowheads="1"/>
            </p:cNvSpPr>
            <p:nvPr/>
          </p:nvSpPr>
          <p:spPr bwMode="auto">
            <a:xfrm>
              <a:off x="10136188" y="223838"/>
              <a:ext cx="2060575" cy="5546725"/>
            </a:xfrm>
            <a:custGeom>
              <a:avLst/>
              <a:gdLst>
                <a:gd name="T0" fmla="*/ 2752519 w 1871003"/>
                <a:gd name="T1" fmla="*/ 0 h 4276578"/>
                <a:gd name="T2" fmla="*/ 0 w 1871003"/>
                <a:gd name="T3" fmla="*/ 7245282 h 4276578"/>
                <a:gd name="T4" fmla="*/ 2731823 w 1871003"/>
                <a:gd name="T5" fmla="*/ 12102008 h 4276578"/>
                <a:gd name="T6" fmla="*/ 2752519 w 1871003"/>
                <a:gd name="T7" fmla="*/ 0 h 42765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1003"/>
                <a:gd name="T13" fmla="*/ 0 h 4276578"/>
                <a:gd name="T14" fmla="*/ 1871003 w 1871003"/>
                <a:gd name="T15" fmla="*/ 4276578 h 42765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1003" h="4276578">
                  <a:moveTo>
                    <a:pt x="1871003" y="0"/>
                  </a:moveTo>
                  <a:lnTo>
                    <a:pt x="0" y="2560320"/>
                  </a:lnTo>
                  <a:lnTo>
                    <a:pt x="1856935" y="4276578"/>
                  </a:lnTo>
                  <a:cubicBezTo>
                    <a:pt x="1861624" y="2851052"/>
                    <a:pt x="1866314" y="1425526"/>
                    <a:pt x="187100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189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6" name="任意多边形 3"/>
            <p:cNvSpPr>
              <a:spLocks noChangeArrowheads="1"/>
            </p:cNvSpPr>
            <p:nvPr/>
          </p:nvSpPr>
          <p:spPr bwMode="auto">
            <a:xfrm>
              <a:off x="6457950" y="11113"/>
              <a:ext cx="5734050" cy="2208212"/>
            </a:xfrm>
            <a:custGeom>
              <a:avLst/>
              <a:gdLst>
                <a:gd name="T0" fmla="*/ 5849617 w 5852160"/>
                <a:gd name="T1" fmla="*/ 0 h 2208628"/>
                <a:gd name="T2" fmla="*/ 0 w 5852160"/>
                <a:gd name="T3" fmla="*/ 0 h 2208628"/>
                <a:gd name="T4" fmla="*/ 5849617 w 5852160"/>
                <a:gd name="T5" fmla="*/ 2206964 h 2208628"/>
                <a:gd name="T6" fmla="*/ 5849617 w 5852160"/>
                <a:gd name="T7" fmla="*/ 0 h 22086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52160"/>
                <a:gd name="T13" fmla="*/ 0 h 2208628"/>
                <a:gd name="T14" fmla="*/ 5852160 w 5852160"/>
                <a:gd name="T15" fmla="*/ 2208628 h 22086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52160" h="2208628">
                  <a:moveTo>
                    <a:pt x="5852160" y="0"/>
                  </a:moveTo>
                  <a:lnTo>
                    <a:pt x="0" y="0"/>
                  </a:lnTo>
                  <a:lnTo>
                    <a:pt x="5852160" y="2208628"/>
                  </a:lnTo>
                  <a:lnTo>
                    <a:pt x="585216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1890000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7" name="任意多边形 4"/>
            <p:cNvSpPr>
              <a:spLocks noChangeArrowheads="1"/>
            </p:cNvSpPr>
            <p:nvPr/>
          </p:nvSpPr>
          <p:spPr bwMode="auto">
            <a:xfrm>
              <a:off x="9424988" y="4543425"/>
              <a:ext cx="2771775" cy="2039938"/>
            </a:xfrm>
            <a:custGeom>
              <a:avLst/>
              <a:gdLst>
                <a:gd name="T0" fmla="*/ 2773095 w 2771335"/>
                <a:gd name="T1" fmla="*/ 98497 h 2039815"/>
                <a:gd name="T2" fmla="*/ 0 w 2771335"/>
                <a:gd name="T3" fmla="*/ 2040307 h 2039815"/>
                <a:gd name="T4" fmla="*/ 1182438 w 2771335"/>
                <a:gd name="T5" fmla="*/ 0 h 2039815"/>
                <a:gd name="T6" fmla="*/ 84458 w 2771335"/>
                <a:gd name="T7" fmla="*/ 562843 h 20398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71335"/>
                <a:gd name="T13" fmla="*/ 0 h 2039815"/>
                <a:gd name="T14" fmla="*/ 2771335 w 2771335"/>
                <a:gd name="T15" fmla="*/ 2039815 h 20398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71335" h="2039815">
                  <a:moveTo>
                    <a:pt x="2771335" y="98473"/>
                  </a:moveTo>
                  <a:lnTo>
                    <a:pt x="0" y="2039815"/>
                  </a:lnTo>
                  <a:lnTo>
                    <a:pt x="1181686" y="0"/>
                  </a:lnTo>
                  <a:lnTo>
                    <a:pt x="84406" y="5627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8" name="任意多边形 5"/>
            <p:cNvSpPr>
              <a:spLocks noChangeArrowheads="1"/>
            </p:cNvSpPr>
            <p:nvPr/>
          </p:nvSpPr>
          <p:spPr bwMode="auto">
            <a:xfrm>
              <a:off x="10367963" y="4530725"/>
              <a:ext cx="1828800" cy="2292350"/>
            </a:xfrm>
            <a:custGeom>
              <a:avLst/>
              <a:gdLst>
                <a:gd name="T0" fmla="*/ 1800665 w 1828800"/>
                <a:gd name="T1" fmla="*/ 266966 h 2293034"/>
                <a:gd name="T2" fmla="*/ 1800665 w 1828800"/>
                <a:gd name="T3" fmla="*/ 168612 h 2293034"/>
                <a:gd name="T4" fmla="*/ 0 w 1828800"/>
                <a:gd name="T5" fmla="*/ 2290299 h 2293034"/>
                <a:gd name="T6" fmla="*/ 1828800 w 1828800"/>
                <a:gd name="T7" fmla="*/ 2276247 h 2293034"/>
                <a:gd name="T8" fmla="*/ 1645920 w 1828800"/>
                <a:gd name="T9" fmla="*/ 0 h 22930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8800"/>
                <a:gd name="T16" fmla="*/ 0 h 2293034"/>
                <a:gd name="T17" fmla="*/ 1828800 w 1828800"/>
                <a:gd name="T18" fmla="*/ 2293034 h 22930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8800" h="2293034">
                  <a:moveTo>
                    <a:pt x="1800665" y="267286"/>
                  </a:moveTo>
                  <a:lnTo>
                    <a:pt x="1800665" y="168812"/>
                  </a:lnTo>
                  <a:lnTo>
                    <a:pt x="0" y="2293034"/>
                  </a:lnTo>
                  <a:lnTo>
                    <a:pt x="1828800" y="2278966"/>
                  </a:lnTo>
                  <a:lnTo>
                    <a:pt x="16459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9" name="任意多边形 24"/>
            <p:cNvSpPr>
              <a:spLocks noChangeArrowheads="1"/>
            </p:cNvSpPr>
            <p:nvPr/>
          </p:nvSpPr>
          <p:spPr bwMode="auto">
            <a:xfrm rot="10800000">
              <a:off x="10410825" y="3738563"/>
              <a:ext cx="1801813" cy="3108325"/>
            </a:xfrm>
            <a:custGeom>
              <a:avLst/>
              <a:gdLst>
                <a:gd name="T0" fmla="*/ 0 w 1800665"/>
                <a:gd name="T1" fmla="*/ 0 h 3108120"/>
                <a:gd name="T2" fmla="*/ 1805261 w 1800665"/>
                <a:gd name="T3" fmla="*/ 0 h 3108120"/>
                <a:gd name="T4" fmla="*/ 15368 w 1800665"/>
                <a:gd name="T5" fmla="*/ 3108939 h 3108120"/>
                <a:gd name="T6" fmla="*/ 0 w 1800665"/>
                <a:gd name="T7" fmla="*/ 0 h 3108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0665"/>
                <a:gd name="T13" fmla="*/ 0 h 3108120"/>
                <a:gd name="T14" fmla="*/ 1800665 w 1800665"/>
                <a:gd name="T15" fmla="*/ 3108120 h 3108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0665" h="3108120">
                  <a:moveTo>
                    <a:pt x="0" y="0"/>
                  </a:moveTo>
                  <a:lnTo>
                    <a:pt x="1800665" y="0"/>
                  </a:lnTo>
                  <a:lnTo>
                    <a:pt x="15328" y="3108120"/>
                  </a:lnTo>
                  <a:cubicBezTo>
                    <a:pt x="10219" y="2072080"/>
                    <a:pt x="5109" y="103604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43999">
                  <a:schemeClr val="accent3">
                    <a:lumMod val="75000"/>
                  </a:schemeClr>
                </a:gs>
                <a:gs pos="100000">
                  <a:schemeClr val="accent4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0" name="任意多边形 16"/>
            <p:cNvSpPr>
              <a:spLocks noChangeArrowheads="1"/>
            </p:cNvSpPr>
            <p:nvPr/>
          </p:nvSpPr>
          <p:spPr bwMode="auto">
            <a:xfrm>
              <a:off x="6457950" y="-6350"/>
              <a:ext cx="4768850" cy="2181225"/>
            </a:xfrm>
            <a:custGeom>
              <a:avLst/>
              <a:gdLst>
                <a:gd name="T0" fmla="*/ 0 w 4768948"/>
                <a:gd name="T1" fmla="*/ 0 h 2180493"/>
                <a:gd name="T2" fmla="*/ 4768554 w 4768948"/>
                <a:gd name="T3" fmla="*/ 1845346 h 2180493"/>
                <a:gd name="T4" fmla="*/ 3896427 w 4768948"/>
                <a:gd name="T5" fmla="*/ 2183422 h 2180493"/>
                <a:gd name="T6" fmla="*/ 0 w 4768948"/>
                <a:gd name="T7" fmla="*/ 0 h 21804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8948"/>
                <a:gd name="T13" fmla="*/ 0 h 2180493"/>
                <a:gd name="T14" fmla="*/ 4768948 w 4768948"/>
                <a:gd name="T15" fmla="*/ 2180493 h 21804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8948" h="2180493">
                  <a:moveTo>
                    <a:pt x="0" y="0"/>
                  </a:moveTo>
                  <a:lnTo>
                    <a:pt x="4768948" y="1842868"/>
                  </a:lnTo>
                  <a:lnTo>
                    <a:pt x="3896751" y="2180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1" name="任意多边形 17"/>
            <p:cNvSpPr>
              <a:spLocks noChangeArrowheads="1"/>
            </p:cNvSpPr>
            <p:nvPr/>
          </p:nvSpPr>
          <p:spPr bwMode="auto">
            <a:xfrm>
              <a:off x="10325100" y="2166938"/>
              <a:ext cx="450850" cy="125412"/>
            </a:xfrm>
            <a:custGeom>
              <a:avLst/>
              <a:gdLst>
                <a:gd name="T0" fmla="*/ 0 w 450166"/>
                <a:gd name="T1" fmla="*/ 0 h 126609"/>
                <a:gd name="T2" fmla="*/ 0 w 450166"/>
                <a:gd name="T3" fmla="*/ 121889 h 126609"/>
                <a:gd name="T4" fmla="*/ 452908 w 450166"/>
                <a:gd name="T5" fmla="*/ 54172 h 126609"/>
                <a:gd name="T6" fmla="*/ 0 60000 65536"/>
                <a:gd name="T7" fmla="*/ 0 60000 65536"/>
                <a:gd name="T8" fmla="*/ 0 60000 65536"/>
                <a:gd name="T9" fmla="*/ 0 w 450166"/>
                <a:gd name="T10" fmla="*/ 0 h 126609"/>
                <a:gd name="T11" fmla="*/ 450166 w 450166"/>
                <a:gd name="T12" fmla="*/ 126609 h 1266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166" h="126609">
                  <a:moveTo>
                    <a:pt x="0" y="0"/>
                  </a:moveTo>
                  <a:lnTo>
                    <a:pt x="0" y="126609"/>
                  </a:lnTo>
                  <a:lnTo>
                    <a:pt x="450166" y="562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2" name="任意多边形 18"/>
            <p:cNvSpPr>
              <a:spLocks noChangeArrowheads="1"/>
            </p:cNvSpPr>
            <p:nvPr/>
          </p:nvSpPr>
          <p:spPr bwMode="auto">
            <a:xfrm>
              <a:off x="10099675" y="1822450"/>
              <a:ext cx="1125538" cy="1757363"/>
            </a:xfrm>
            <a:custGeom>
              <a:avLst/>
              <a:gdLst>
                <a:gd name="T0" fmla="*/ 211107 w 1125416"/>
                <a:gd name="T1" fmla="*/ 350815 h 1758461"/>
                <a:gd name="T2" fmla="*/ 1125904 w 1125416"/>
                <a:gd name="T3" fmla="*/ 0 h 1758461"/>
                <a:gd name="T4" fmla="*/ 0 w 1125416"/>
                <a:gd name="T5" fmla="*/ 1754073 h 1758461"/>
                <a:gd name="T6" fmla="*/ 211107 w 1125416"/>
                <a:gd name="T7" fmla="*/ 350815 h 17584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5416"/>
                <a:gd name="T13" fmla="*/ 0 h 1758461"/>
                <a:gd name="T14" fmla="*/ 1125416 w 1125416"/>
                <a:gd name="T15" fmla="*/ 1758461 h 17584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5416" h="1758461">
                  <a:moveTo>
                    <a:pt x="211015" y="351692"/>
                  </a:moveTo>
                  <a:lnTo>
                    <a:pt x="1125416" y="0"/>
                  </a:lnTo>
                  <a:lnTo>
                    <a:pt x="0" y="1758461"/>
                  </a:lnTo>
                  <a:lnTo>
                    <a:pt x="211015" y="351692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3" name="任意多边形 23"/>
            <p:cNvSpPr>
              <a:spLocks noChangeArrowheads="1"/>
            </p:cNvSpPr>
            <p:nvPr/>
          </p:nvSpPr>
          <p:spPr bwMode="auto">
            <a:xfrm>
              <a:off x="10099675" y="3479800"/>
              <a:ext cx="1376363" cy="1606550"/>
            </a:xfrm>
            <a:custGeom>
              <a:avLst/>
              <a:gdLst>
                <a:gd name="T0" fmla="*/ 0 w 1419646"/>
                <a:gd name="T1" fmla="*/ 0 h 1589649"/>
                <a:gd name="T2" fmla="*/ 730191 w 1419646"/>
                <a:gd name="T3" fmla="*/ 1658339 h 1589649"/>
                <a:gd name="T4" fmla="*/ 1254272 w 1419646"/>
                <a:gd name="T5" fmla="*/ 1572023 h 1589649"/>
                <a:gd name="T6" fmla="*/ 24858 w 1419646"/>
                <a:gd name="T7" fmla="*/ 58703 h 1589649"/>
                <a:gd name="T8" fmla="*/ 0 w 1419646"/>
                <a:gd name="T9" fmla="*/ 0 h 15896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19646"/>
                <a:gd name="T16" fmla="*/ 0 h 1589649"/>
                <a:gd name="T17" fmla="*/ 1419646 w 1419646"/>
                <a:gd name="T18" fmla="*/ 1589649 h 15896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19646" h="1589649">
                  <a:moveTo>
                    <a:pt x="0" y="0"/>
                  </a:moveTo>
                  <a:lnTo>
                    <a:pt x="826467" y="1589649"/>
                  </a:lnTo>
                  <a:lnTo>
                    <a:pt x="1419646" y="1506908"/>
                  </a:lnTo>
                  <a:lnTo>
                    <a:pt x="28136" y="56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4" name="任意多边形 27"/>
            <p:cNvSpPr>
              <a:spLocks noChangeArrowheads="1"/>
            </p:cNvSpPr>
            <p:nvPr/>
          </p:nvSpPr>
          <p:spPr bwMode="auto">
            <a:xfrm>
              <a:off x="10396538" y="5006975"/>
              <a:ext cx="1076325" cy="1830388"/>
            </a:xfrm>
            <a:custGeom>
              <a:avLst/>
              <a:gdLst>
                <a:gd name="T0" fmla="*/ 0 w 1077095"/>
                <a:gd name="T1" fmla="*/ 1829647 h 1830635"/>
                <a:gd name="T2" fmla="*/ 1074019 w 1077095"/>
                <a:gd name="T3" fmla="*/ 0 h 1830635"/>
                <a:gd name="T4" fmla="*/ 501331 w 1077095"/>
                <a:gd name="T5" fmla="*/ 70304 h 1830635"/>
                <a:gd name="T6" fmla="*/ 0 w 1077095"/>
                <a:gd name="T7" fmla="*/ 1829647 h 18306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7095"/>
                <a:gd name="T13" fmla="*/ 0 h 1830635"/>
                <a:gd name="T14" fmla="*/ 1077095 w 1077095"/>
                <a:gd name="T15" fmla="*/ 1830635 h 18306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7095" h="1830635">
                  <a:moveTo>
                    <a:pt x="0" y="1830635"/>
                  </a:moveTo>
                  <a:lnTo>
                    <a:pt x="1077095" y="0"/>
                  </a:lnTo>
                  <a:lnTo>
                    <a:pt x="502767" y="70340"/>
                  </a:lnTo>
                  <a:lnTo>
                    <a:pt x="0" y="1830635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sp>
        <p:nvSpPr>
          <p:cNvPr id="2" name="矩形 42">
            <a:extLst>
              <a:ext uri="{FF2B5EF4-FFF2-40B4-BE49-F238E27FC236}">
                <a16:creationId xmlns:a16="http://schemas.microsoft.com/office/drawing/2014/main" id="{065947BD-717D-127E-6A1A-C4658D4A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01" y="556644"/>
            <a:ext cx="1103985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altLang="zh-CN" sz="4400" b="1" dirty="0">
                <a:solidFill>
                  <a:schemeClr val="accent4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Arial Black" panose="020B0A04020102020204" pitchFamily="34" charset="0"/>
              </a:rPr>
              <a:t>Disadvantages</a:t>
            </a:r>
            <a:endParaRPr lang="zh-CN" altLang="en-US" sz="4400" b="1" dirty="0">
              <a:solidFill>
                <a:schemeClr val="accent4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Arial Black" panose="020B0A04020102020204" pitchFamily="34" charset="0"/>
            </a:endParaRPr>
          </a:p>
        </p:txBody>
      </p:sp>
      <p:sp>
        <p:nvSpPr>
          <p:cNvPr id="3" name="文本框 30">
            <a:extLst>
              <a:ext uri="{FF2B5EF4-FFF2-40B4-BE49-F238E27FC236}">
                <a16:creationId xmlns:a16="http://schemas.microsoft.com/office/drawing/2014/main" id="{C6C52455-124A-663C-7B8C-E9A7A0A80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48" y="1748364"/>
            <a:ext cx="9390222" cy="278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spcCol="36000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Source Han Sans CN Medium" panose="020B0604020202020204" charset="-128"/>
                <a:ea typeface="Source Han Sans CN Medium" panose="020B0604020202020204" charset="-128"/>
                <a:sym typeface="微软雅黑" panose="020B0503020204020204" pitchFamily="34" charset="-122"/>
              </a:rPr>
              <a:t>Technical challenges related to achieving realistic 3D rendering.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Source Han Sans CN Medium" panose="020B0604020202020204" charset="-128"/>
                <a:ea typeface="Source Han Sans CN Medium" panose="020B0604020202020204" charset="-128"/>
                <a:sym typeface="微软雅黑" panose="020B0503020204020204" pitchFamily="34" charset="-122"/>
              </a:rPr>
              <a:t>Limitations in accurately representing fabric textures in the 3D model.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Source Han Sans CN Medium" panose="020B0604020202020204" charset="-128"/>
                <a:ea typeface="Source Han Sans CN Medium" panose="020B0604020202020204" charset="-128"/>
                <a:sym typeface="微软雅黑" panose="020B0503020204020204" pitchFamily="34" charset="-122"/>
              </a:rPr>
              <a:t>Complexity in maintaining website performance</a:t>
            </a:r>
          </a:p>
        </p:txBody>
      </p:sp>
    </p:spTree>
    <p:extLst>
      <p:ext uri="{BB962C8B-B14F-4D97-AF65-F5344CB8AC3E}">
        <p14:creationId xmlns:p14="http://schemas.microsoft.com/office/powerpoint/2010/main" val="3699192060"/>
      </p:ext>
    </p:extLst>
  </p:cSld>
  <p:clrMapOvr>
    <a:masterClrMapping/>
  </p:clrMapOvr>
  <p:transition spd="slow" advTm="3000">
    <p:fade/>
  </p:transition>
</p:sld>
</file>

<file path=ppt/theme/theme1.xml><?xml version="1.0" encoding="utf-8"?>
<a:theme xmlns:a="http://schemas.openxmlformats.org/drawingml/2006/main" name="Office 主题">
  <a:themeElements>
    <a:clrScheme name="自定义 1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089548"/>
      </a:accent1>
      <a:accent2>
        <a:srgbClr val="F15937"/>
      </a:accent2>
      <a:accent3>
        <a:srgbClr val="FFDF69"/>
      </a:accent3>
      <a:accent4>
        <a:srgbClr val="D39E08"/>
      </a:accent4>
      <a:accent5>
        <a:srgbClr val="2E75B6"/>
      </a:accent5>
      <a:accent6>
        <a:srgbClr val="EB3025"/>
      </a:accent6>
      <a:hlink>
        <a:srgbClr val="2998E3"/>
      </a:hlink>
      <a:folHlink>
        <a:srgbClr val="7F723D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FFFFF"/>
      </a:accent3>
      <a:accent4>
        <a:srgbClr val="000000"/>
      </a:accent4>
      <a:accent5>
        <a:srgbClr val="B0C4D6"/>
      </a:accent5>
      <a:accent6>
        <a:srgbClr val="96A622"/>
      </a:accent6>
      <a:hlink>
        <a:srgbClr val="F59E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382</Words>
  <Application>Microsoft Office PowerPoint</Application>
  <PresentationFormat>Widescreen</PresentationFormat>
  <Paragraphs>106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Source Han Sans CN Heavy</vt:lpstr>
      <vt:lpstr>Wingdings</vt:lpstr>
      <vt:lpstr>Calibri Light</vt:lpstr>
      <vt:lpstr>Source Han Sans CN Medium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四川大学商学院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https://800sucai.taobao.com/</cp:keywords>
  <dc:description>https://800sucai.taobao.com/</dc:description>
  <cp:lastModifiedBy>Oaish Qazi</cp:lastModifiedBy>
  <cp:revision>211</cp:revision>
  <dcterms:created xsi:type="dcterms:W3CDTF">2015-03-05T13:13:00Z</dcterms:created>
  <dcterms:modified xsi:type="dcterms:W3CDTF">2023-11-22T18:47:05Z</dcterms:modified>
  <cp:category>https://800sucai.taobao.com/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2052-11.1.0.8183</vt:lpwstr>
  </property>
</Properties>
</file>