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5" r:id="rId4"/>
    <p:sldId id="264" r:id="rId5"/>
    <p:sldId id="257" r:id="rId6"/>
    <p:sldId id="259" r:id="rId7"/>
    <p:sldId id="260" r:id="rId8"/>
    <p:sldId id="266" r:id="rId9"/>
    <p:sldId id="267" r:id="rId10"/>
    <p:sldId id="270" r:id="rId11"/>
    <p:sldId id="268" r:id="rId12"/>
    <p:sldId id="269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1" d="100"/>
          <a:sy n="81" d="100"/>
        </p:scale>
        <p:origin x="10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28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0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8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31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65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207389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5" name="Text 2"/>
          <p:cNvSpPr/>
          <p:nvPr/>
        </p:nvSpPr>
        <p:spPr>
          <a:xfrm>
            <a:off x="833198" y="2501384"/>
            <a:ext cx="12977069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880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Introduction to </a:t>
            </a:r>
            <a:r>
              <a:rPr lang="en-US" sz="1660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SnX</a:t>
            </a:r>
            <a:endParaRPr lang="en-US" sz="8800" dirty="0"/>
          </a:p>
        </p:txBody>
      </p:sp>
      <p:sp>
        <p:nvSpPr>
          <p:cNvPr id="6" name="Text 3"/>
          <p:cNvSpPr/>
          <p:nvPr/>
        </p:nvSpPr>
        <p:spPr>
          <a:xfrm>
            <a:off x="833199" y="3667839"/>
            <a:ext cx="1154419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SnX is a cutting-edge 3D outfit customizer that revolutionizes the way people interact with fashion. It provides an immersive experience, allowing users to create and customize their unique style in 3D.</a:t>
            </a:r>
            <a:endParaRPr lang="en-US" sz="2000" dirty="0"/>
          </a:p>
        </p:txBody>
      </p:sp>
      <p:sp>
        <p:nvSpPr>
          <p:cNvPr id="9" name="Text 5"/>
          <p:cNvSpPr/>
          <p:nvPr/>
        </p:nvSpPr>
        <p:spPr>
          <a:xfrm>
            <a:off x="833200" y="5174285"/>
            <a:ext cx="4149566" cy="5539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62"/>
              </a:lnSpc>
              <a:buNone/>
            </a:pPr>
            <a:r>
              <a:rPr lang="en-US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By: </a:t>
            </a:r>
          </a:p>
          <a:p>
            <a:pPr marL="0" indent="0">
              <a:lnSpc>
                <a:spcPts val="3062"/>
              </a:lnSpc>
              <a:buNone/>
            </a:pPr>
            <a:r>
              <a:rPr lang="en-US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Abdurrahman Qureshi</a:t>
            </a:r>
          </a:p>
          <a:p>
            <a:pPr marL="0" indent="0">
              <a:lnSpc>
                <a:spcPts val="3062"/>
              </a:lnSpc>
              <a:buNone/>
            </a:pPr>
            <a:r>
              <a:rPr lang="en-US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Oaish Qazi</a:t>
            </a:r>
          </a:p>
          <a:p>
            <a:pPr marL="0" indent="0">
              <a:lnSpc>
                <a:spcPts val="3062"/>
              </a:lnSpc>
              <a:buNone/>
            </a:pPr>
            <a:r>
              <a:rPr lang="en-US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Hussain Shaikh</a:t>
            </a:r>
          </a:p>
          <a:p>
            <a:pPr marL="0" indent="0">
              <a:lnSpc>
                <a:spcPts val="3062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0FB701B2-AF3F-4A25-9A13-6764F90C228A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3C51A4-6993-4B02-888F-9F8944BD38E8}"/>
              </a:ext>
            </a:extLst>
          </p:cNvPr>
          <p:cNvSpPr txBox="1"/>
          <p:nvPr/>
        </p:nvSpPr>
        <p:spPr>
          <a:xfrm>
            <a:off x="2908169" y="3329970"/>
            <a:ext cx="8814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>
                <a:solidFill>
                  <a:srgbClr val="60A9FF"/>
                </a:solidFill>
                <a:latin typeface="Barlow" pitchFamily="34" charset="0"/>
              </a:rPr>
              <a:t>OUTPUTS</a:t>
            </a:r>
            <a:endParaRPr lang="en-IN" sz="9600" b="1" dirty="0">
              <a:solidFill>
                <a:srgbClr val="60A9FF"/>
              </a:solidFill>
              <a:latin typeface="Barl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80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861F218B-FE74-4F19-BE9F-9E1918A5F932}"/>
              </a:ext>
            </a:extLst>
          </p:cNvPr>
          <p:cNvSpPr/>
          <p:nvPr/>
        </p:nvSpPr>
        <p:spPr>
          <a:xfrm>
            <a:off x="-9427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E4993-F34E-4A7F-8E0A-69BA1D52F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27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7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110688F9-6A06-4F5B-AA96-FD50370E1078}"/>
              </a:ext>
            </a:extLst>
          </p:cNvPr>
          <p:cNvSpPr/>
          <p:nvPr/>
        </p:nvSpPr>
        <p:spPr>
          <a:xfrm>
            <a:off x="-9427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E4E8A-CAFA-46C2-9D55-52D531BAF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4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9427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-9427" y="-207229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50793" y="239446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900775" y="2154832"/>
            <a:ext cx="3086825" cy="6817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Background</a:t>
            </a:r>
            <a:endParaRPr lang="en-US" sz="3200" dirty="0"/>
          </a:p>
        </p:txBody>
      </p:sp>
      <p:sp>
        <p:nvSpPr>
          <p:cNvPr id="6" name="Text 4"/>
          <p:cNvSpPr/>
          <p:nvPr/>
        </p:nvSpPr>
        <p:spPr>
          <a:xfrm>
            <a:off x="865421" y="2932533"/>
            <a:ext cx="3600000" cy="4320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GB" sz="1750" dirty="0">
                <a:solidFill>
                  <a:srgbClr val="EEEFF5"/>
                </a:solidFill>
                <a:latin typeface="Montserrat" pitchFamily="34" charset="0"/>
              </a:rPr>
              <a:t>Traditional offline outfit shopping methods no longer meet modern preferences, and even online shopping lacks a comprehensive solution for users to fully express their style.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986780" y="2154832"/>
            <a:ext cx="2673922" cy="6817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Motivation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4897802" y="2932533"/>
            <a:ext cx="4094329" cy="4320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GB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project utilizes 3D tech for an immersive, interactive shopping experience, empowering users to design outfits, fostering creativity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513490" y="2154832"/>
            <a:ext cx="2204028" cy="6817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Approach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9513489" y="2932534"/>
            <a:ext cx="3825439" cy="4320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GB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platform offers premium models and a wide array of tools for users to meticulously design their dream outfits.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9427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-9427" y="-207229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50793" y="239446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900775" y="1381834"/>
            <a:ext cx="4344491" cy="6817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dirty="0">
                <a:solidFill>
                  <a:srgbClr val="60A9FF"/>
                </a:solidFill>
                <a:latin typeface="Barlow" pitchFamily="34" charset="0"/>
              </a:rPr>
              <a:t>Scope</a:t>
            </a:r>
            <a:endParaRPr lang="en-US" sz="3200" dirty="0"/>
          </a:p>
        </p:txBody>
      </p:sp>
      <p:sp>
        <p:nvSpPr>
          <p:cNvPr id="6" name="Text 4"/>
          <p:cNvSpPr/>
          <p:nvPr/>
        </p:nvSpPr>
        <p:spPr>
          <a:xfrm>
            <a:off x="865421" y="2159535"/>
            <a:ext cx="5523804" cy="4320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</a:rPr>
              <a:t>The "3D Outfit Customizer" lets users design outfits in a 3D environment. With diverse clothing options, decals, patterns, and accessories, they can visualize designs on a virtual model. They can share and order custom outfits,.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11970" y="1381834"/>
            <a:ext cx="4212858" cy="6817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Objectives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7511970" y="2159534"/>
            <a:ext cx="6123004" cy="55044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750" dirty="0">
                <a:solidFill>
                  <a:srgbClr val="EEEFF5"/>
                </a:solidFill>
                <a:latin typeface="Montserrat" pitchFamily="34" charset="0"/>
              </a:rPr>
              <a:t>To Study 3D Outfit Customizer Systems.</a:t>
            </a:r>
          </a:p>
          <a:p>
            <a:pPr algn="l">
              <a:lnSpc>
                <a:spcPct val="150000"/>
              </a:lnSpc>
            </a:pPr>
            <a:endParaRPr lang="en-GB" sz="1750" dirty="0">
              <a:solidFill>
                <a:srgbClr val="EEEFF5"/>
              </a:solidFill>
              <a:latin typeface="Montserrat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750" dirty="0">
                <a:solidFill>
                  <a:srgbClr val="EEEFF5"/>
                </a:solidFill>
                <a:latin typeface="Montserrat" pitchFamily="34" charset="0"/>
              </a:rPr>
              <a:t>To Curate a diverse collection of clothing items, fabrics, styles, patterns, and accessories.</a:t>
            </a:r>
          </a:p>
          <a:p>
            <a:pPr algn="l">
              <a:lnSpc>
                <a:spcPct val="150000"/>
              </a:lnSpc>
            </a:pPr>
            <a:endParaRPr lang="en-GB" sz="1750" dirty="0">
              <a:solidFill>
                <a:srgbClr val="EEEFF5"/>
              </a:solidFill>
              <a:latin typeface="Montserrat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750" dirty="0">
                <a:solidFill>
                  <a:srgbClr val="EEEFF5"/>
                </a:solidFill>
                <a:latin typeface="Montserrat" pitchFamily="34" charset="0"/>
              </a:rPr>
              <a:t>To Enable users to design and personalize outfits in a 3D virtual environment.</a:t>
            </a:r>
          </a:p>
          <a:p>
            <a:pPr algn="l">
              <a:lnSpc>
                <a:spcPct val="150000"/>
              </a:lnSpc>
            </a:pPr>
            <a:endParaRPr lang="en-GB" sz="1750" dirty="0">
              <a:solidFill>
                <a:srgbClr val="EEEFF5"/>
              </a:solidFill>
              <a:latin typeface="Montserrat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750" dirty="0">
                <a:solidFill>
                  <a:srgbClr val="EEEFF5"/>
                </a:solidFill>
                <a:latin typeface="Montserrat" pitchFamily="34" charset="0"/>
              </a:rPr>
              <a:t>To Provide an immersive and interactive platform for users to express their unique style.</a:t>
            </a:r>
          </a:p>
          <a:p>
            <a:pPr algn="l">
              <a:lnSpc>
                <a:spcPct val="150000"/>
              </a:lnSpc>
            </a:pPr>
            <a:endParaRPr lang="en-GB" sz="1750" dirty="0">
              <a:solidFill>
                <a:srgbClr val="EEEFF5"/>
              </a:solidFill>
              <a:latin typeface="Montserrat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750" dirty="0">
                <a:solidFill>
                  <a:srgbClr val="EEEFF5"/>
                </a:solidFill>
                <a:latin typeface="Montserrat" pitchFamily="34" charset="0"/>
              </a:rPr>
              <a:t>To Offer a user-friendly interface accessible on various devices.</a:t>
            </a:r>
          </a:p>
        </p:txBody>
      </p:sp>
    </p:spTree>
    <p:extLst>
      <p:ext uri="{BB962C8B-B14F-4D97-AF65-F5344CB8AC3E}">
        <p14:creationId xmlns:p14="http://schemas.microsoft.com/office/powerpoint/2010/main" val="34860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207389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5" name="Text 2"/>
          <p:cNvSpPr/>
          <p:nvPr/>
        </p:nvSpPr>
        <p:spPr>
          <a:xfrm>
            <a:off x="833198" y="2731628"/>
            <a:ext cx="12977069" cy="1122743"/>
          </a:xfrm>
          <a:prstGeom prst="rect">
            <a:avLst/>
          </a:prstGeom>
          <a:noFill/>
          <a:ln/>
        </p:spPr>
        <p:txBody>
          <a:bodyPr wrap="none" rtlCol="0" anchor="ctr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660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Problem Statement</a:t>
            </a:r>
            <a:endParaRPr lang="en-US" sz="6600" dirty="0"/>
          </a:p>
        </p:txBody>
      </p:sp>
      <p:sp>
        <p:nvSpPr>
          <p:cNvPr id="6" name="Text 3"/>
          <p:cNvSpPr/>
          <p:nvPr/>
        </p:nvSpPr>
        <p:spPr>
          <a:xfrm>
            <a:off x="833199" y="3667839"/>
            <a:ext cx="1154419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2000" dirty="0"/>
          </a:p>
        </p:txBody>
      </p:sp>
      <p:sp>
        <p:nvSpPr>
          <p:cNvPr id="9" name="Text 5"/>
          <p:cNvSpPr/>
          <p:nvPr/>
        </p:nvSpPr>
        <p:spPr>
          <a:xfrm flipV="1">
            <a:off x="833199" y="5728216"/>
            <a:ext cx="416867" cy="16564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3062"/>
              </a:lnSpc>
              <a:buNone/>
            </a:pPr>
            <a:endParaRPr lang="en-US" dirty="0">
              <a:solidFill>
                <a:srgbClr val="EEEFF5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EAD8A-4AA7-4B97-83AA-788E808591E9}"/>
              </a:ext>
            </a:extLst>
          </p:cNvPr>
          <p:cNvSpPr txBox="1"/>
          <p:nvPr/>
        </p:nvSpPr>
        <p:spPr>
          <a:xfrm>
            <a:off x="706056" y="4061760"/>
            <a:ext cx="13104211" cy="1643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lnSpc>
                <a:spcPts val="3062"/>
              </a:lnSpc>
              <a:buNone/>
            </a:pPr>
            <a:r>
              <a:rPr lang="en-US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“Verily, in the realm of online shopping, platforms oft lack the essence of personal touch, depriving souls of true self-expression. The fashion domain suffers from a dearth of comprehensive 3D customization, leaving hearts yearning for depth and resonance. Our endeavor, a 3D outfit customizer, emerges to bestow power upon users, reshaping the digital tapestry of fashion with innovation and verve.”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540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-28281"/>
            <a:ext cx="14630400" cy="8229600"/>
          </a:xfrm>
          <a:prstGeom prst="rect">
            <a:avLst/>
          </a:prstGeom>
          <a:solidFill>
            <a:srgbClr val="282C32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760220" y="192786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</a:rPr>
              <a:t>Features</a:t>
            </a:r>
            <a:endParaRPr lang="en-US" sz="4374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2955488"/>
            <a:ext cx="3703320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982391" y="417742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Design Creation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982391" y="4657844"/>
            <a:ext cx="325897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Users start by selecting the clothing items and accessories to customize their outfit.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540" y="2955488"/>
            <a:ext cx="3703320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685711" y="4177427"/>
            <a:ext cx="25782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Visual Customization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685711" y="4657844"/>
            <a:ext cx="325897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They can then modify colors, patterns, and decals to match their individual preferences.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6860" y="2955488"/>
            <a:ext cx="3703320" cy="88868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389031" y="417742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3D Preview</a:t>
            </a:r>
            <a:endParaRPr lang="en-US" sz="2187" dirty="0"/>
          </a:p>
        </p:txBody>
      </p:sp>
      <p:sp>
        <p:nvSpPr>
          <p:cNvPr id="15" name="Text 9"/>
          <p:cNvSpPr/>
          <p:nvPr/>
        </p:nvSpPr>
        <p:spPr>
          <a:xfrm>
            <a:off x="9389031" y="4657844"/>
            <a:ext cx="325897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While designing, they can view a lifelike 3D representation of their creation from any angle.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9427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/>
          <p:cNvPicPr>
            <a:picLocks noChangeAspect="1"/>
          </p:cNvPicPr>
          <p:nvPr/>
        </p:nvPicPr>
        <p:blipFill>
          <a:blip r:embed="rId3">
            <a:alphaModFix amt="35000"/>
          </a:blip>
          <a:srcRect/>
          <a:stretch/>
        </p:blipFill>
        <p:spPr>
          <a:xfrm>
            <a:off x="-1" y="0"/>
            <a:ext cx="8644379" cy="824818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8000"/>
              </a:srgbClr>
            </a:outerShdw>
          </a:effectLst>
        </p:spPr>
      </p:pic>
      <p:sp>
        <p:nvSpPr>
          <p:cNvPr id="6" name="Shape 3"/>
          <p:cNvSpPr/>
          <p:nvPr/>
        </p:nvSpPr>
        <p:spPr>
          <a:xfrm>
            <a:off x="1760220" y="258762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7" name="Text 4"/>
          <p:cNvSpPr/>
          <p:nvPr/>
        </p:nvSpPr>
        <p:spPr>
          <a:xfrm>
            <a:off x="1951196" y="2606145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482334" y="2663944"/>
            <a:ext cx="245983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Creative Expression</a:t>
            </a:r>
            <a:endParaRPr lang="en-US" sz="2187" dirty="0"/>
          </a:p>
        </p:txBody>
      </p:sp>
      <p:pic>
        <p:nvPicPr>
          <p:cNvPr id="18" name="Image 0">
            <a:extLst>
              <a:ext uri="{FF2B5EF4-FFF2-40B4-BE49-F238E27FC236}">
                <a16:creationId xmlns:a16="http://schemas.microsoft.com/office/drawing/2014/main" id="{036A7086-376E-451F-8EBF-26FD0F445F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l="20441" t="225"/>
          <a:stretch/>
        </p:blipFill>
        <p:spPr>
          <a:xfrm>
            <a:off x="8592860" y="28007"/>
            <a:ext cx="6877389" cy="82296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8000"/>
              </a:srgbClr>
            </a:outerShdw>
          </a:effectLst>
        </p:spPr>
      </p:pic>
      <p:sp>
        <p:nvSpPr>
          <p:cNvPr id="9" name="Text 6"/>
          <p:cNvSpPr/>
          <p:nvPr/>
        </p:nvSpPr>
        <p:spPr>
          <a:xfrm>
            <a:off x="2482334" y="3144361"/>
            <a:ext cx="2833092" cy="34416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Empowers users to express their unique style and creativity through personalized outfit designs.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37597" y="258762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1" name="Text 8"/>
          <p:cNvSpPr/>
          <p:nvPr/>
        </p:nvSpPr>
        <p:spPr>
          <a:xfrm>
            <a:off x="5694164" y="2606145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259711" y="26639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Time-Saving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259711" y="3144361"/>
            <a:ext cx="2833092" cy="34416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Saves time by providing a virtual platform for trying out and visualizing different outfit combinations.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9314974" y="264549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5" name="Text 12"/>
          <p:cNvSpPr/>
          <p:nvPr/>
        </p:nvSpPr>
        <p:spPr>
          <a:xfrm>
            <a:off x="9474875" y="2652447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0037088" y="26639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Social Sharing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0037088" y="3144361"/>
            <a:ext cx="2833092" cy="34416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Enables users to share their creations on social media, garnering feedback and appreciation from peers.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1760220" y="1386403"/>
            <a:ext cx="526327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Benefits of using SnX</a:t>
            </a:r>
            <a:endParaRPr lang="en-US" sz="437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-1655180"/>
            <a:ext cx="14630400" cy="1143578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/>
        </p:spPr>
      </p:sp>
      <p:sp>
        <p:nvSpPr>
          <p:cNvPr id="6" name="Text 3"/>
          <p:cNvSpPr/>
          <p:nvPr/>
        </p:nvSpPr>
        <p:spPr>
          <a:xfrm>
            <a:off x="1760220" y="88423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Demerits of SnX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1760220" y="1911860"/>
            <a:ext cx="5400000" cy="5287593"/>
          </a:xfrm>
          <a:prstGeom prst="roundRect">
            <a:avLst>
              <a:gd name="adj" fmla="val 4935"/>
            </a:avLst>
          </a:prstGeom>
          <a:solidFill>
            <a:srgbClr val="282C32">
              <a:alpha val="50000"/>
            </a:srgbClr>
          </a:solidFill>
          <a:ln/>
        </p:spPr>
      </p:sp>
      <p:sp>
        <p:nvSpPr>
          <p:cNvPr id="8" name="Text 5"/>
          <p:cNvSpPr/>
          <p:nvPr/>
        </p:nvSpPr>
        <p:spPr>
          <a:xfrm>
            <a:off x="1982391" y="2134031"/>
            <a:ext cx="347001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60A9FF"/>
                </a:solidFill>
                <a:latin typeface="Barlow" pitchFamily="34" charset="0"/>
              </a:rPr>
              <a:t>Disadvantages</a:t>
            </a:r>
            <a:endParaRPr lang="en-US" sz="2800" dirty="0"/>
          </a:p>
        </p:txBody>
      </p:sp>
      <p:sp>
        <p:nvSpPr>
          <p:cNvPr id="9" name="Text 6"/>
          <p:cNvSpPr/>
          <p:nvPr/>
        </p:nvSpPr>
        <p:spPr>
          <a:xfrm>
            <a:off x="1982391" y="2939970"/>
            <a:ext cx="4858247" cy="32788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Compatibility issues with certain devices or browsers.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Requires mid-to-high. end machines.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Custom tailored sizes aren’t available.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Vast number of decals may affect performance of the app.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Large database can alter response time of the app.</a:t>
            </a:r>
          </a:p>
        </p:txBody>
      </p:sp>
      <p:sp>
        <p:nvSpPr>
          <p:cNvPr id="10" name="Shape 7"/>
          <p:cNvSpPr/>
          <p:nvPr/>
        </p:nvSpPr>
        <p:spPr>
          <a:xfrm>
            <a:off x="7528443" y="1911861"/>
            <a:ext cx="5400000" cy="5287594"/>
          </a:xfrm>
          <a:prstGeom prst="roundRect">
            <a:avLst>
              <a:gd name="adj" fmla="val 4935"/>
            </a:avLst>
          </a:prstGeom>
          <a:solidFill>
            <a:srgbClr val="282C32">
              <a:alpha val="50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7750614" y="2134031"/>
            <a:ext cx="474166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Limitations</a:t>
            </a:r>
            <a:endParaRPr lang="en-US" sz="2800" dirty="0"/>
          </a:p>
        </p:txBody>
      </p:sp>
      <p:sp>
        <p:nvSpPr>
          <p:cNvPr id="12" name="Text 9"/>
          <p:cNvSpPr/>
          <p:nvPr/>
        </p:nvSpPr>
        <p:spPr>
          <a:xfrm>
            <a:off x="7750614" y="2939969"/>
            <a:ext cx="4858247" cy="32788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“Verily, custom models doth not find favor in this realm of creation.“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EEFF5"/>
                </a:solidFill>
                <a:latin typeface="Montserrat" pitchFamily="34" charset="0"/>
              </a:rPr>
              <a:t>Realistic depictions of model textures and materials are not feasible.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EEFF5"/>
                </a:solidFill>
                <a:latin typeface="Montserrat" pitchFamily="34" charset="0"/>
              </a:rPr>
              <a:t>Specific parts of the models can’t be customized.</a:t>
            </a:r>
            <a:endParaRPr lang="en-US" sz="2000" dirty="0"/>
          </a:p>
        </p:txBody>
      </p:sp>
      <p:sp>
        <p:nvSpPr>
          <p:cNvPr id="14" name="Text 11"/>
          <p:cNvSpPr/>
          <p:nvPr/>
        </p:nvSpPr>
        <p:spPr>
          <a:xfrm>
            <a:off x="9537144" y="349984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6" name="Text 3"/>
          <p:cNvSpPr/>
          <p:nvPr/>
        </p:nvSpPr>
        <p:spPr>
          <a:xfrm>
            <a:off x="1760220" y="884232"/>
            <a:ext cx="1130759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Block Diagram</a:t>
            </a:r>
            <a:endParaRPr lang="en-US" sz="4374" dirty="0"/>
          </a:p>
        </p:txBody>
      </p:sp>
      <p:sp>
        <p:nvSpPr>
          <p:cNvPr id="14" name="Text 11"/>
          <p:cNvSpPr/>
          <p:nvPr/>
        </p:nvSpPr>
        <p:spPr>
          <a:xfrm>
            <a:off x="9537144" y="349984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F09B3F-2A00-E73F-DAB7-ECD0706BE3E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96" t="-7078" r="-2096" b="-6195"/>
          <a:stretch/>
        </p:blipFill>
        <p:spPr bwMode="auto">
          <a:xfrm>
            <a:off x="1331831" y="2431852"/>
            <a:ext cx="11863307" cy="49135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550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6" name="Text 3"/>
          <p:cNvSpPr/>
          <p:nvPr/>
        </p:nvSpPr>
        <p:spPr>
          <a:xfrm>
            <a:off x="648183" y="3287210"/>
            <a:ext cx="4294207" cy="42594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System </a:t>
            </a:r>
          </a:p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Architecture </a:t>
            </a:r>
          </a:p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Diagram</a:t>
            </a:r>
            <a:endParaRPr lang="en-US" sz="4374" dirty="0"/>
          </a:p>
        </p:txBody>
      </p:sp>
      <p:sp>
        <p:nvSpPr>
          <p:cNvPr id="14" name="Text 11"/>
          <p:cNvSpPr/>
          <p:nvPr/>
        </p:nvSpPr>
        <p:spPr>
          <a:xfrm>
            <a:off x="9537144" y="349984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9015F4-CD32-93E2-1B03-72E617ACD08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1" t="-1620" r="-3184" b="-2024"/>
          <a:stretch/>
        </p:blipFill>
        <p:spPr bwMode="auto">
          <a:xfrm>
            <a:off x="5087074" y="657187"/>
            <a:ext cx="9201876" cy="717887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329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508</Words>
  <Application>Microsoft Office PowerPoint</Application>
  <PresentationFormat>Custom</PresentationFormat>
  <Paragraphs>68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Barlow</vt:lpstr>
      <vt:lpstr>Calibri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SnX</dc:title>
  <dc:subject>SnX</dc:subject>
  <dc:creator>Gold Roger</dc:creator>
  <cp:lastModifiedBy>Abdurrahman Qureshi</cp:lastModifiedBy>
  <cp:revision>62</cp:revision>
  <dcterms:created xsi:type="dcterms:W3CDTF">2024-02-12T19:42:02Z</dcterms:created>
  <dcterms:modified xsi:type="dcterms:W3CDTF">2024-03-18T11:36:32Z</dcterms:modified>
</cp:coreProperties>
</file>