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68" r:id="rId13"/>
    <p:sldId id="269" r:id="rId14"/>
    <p:sldId id="280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28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0FB701B2-AF3F-4A25-9A13-6764F90C228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C51A4-6993-4B02-888F-9F8944BD38E8}"/>
              </a:ext>
            </a:extLst>
          </p:cNvPr>
          <p:cNvSpPr txBox="1"/>
          <p:nvPr/>
        </p:nvSpPr>
        <p:spPr>
          <a:xfrm>
            <a:off x="2908169" y="3329970"/>
            <a:ext cx="8814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rgbClr val="60A9FF"/>
                </a:solidFill>
                <a:latin typeface="Barlow" pitchFamily="34" charset="0"/>
              </a:rPr>
              <a:t>OUTPUTS</a:t>
            </a:r>
            <a:endParaRPr lang="en-IN" sz="9600" b="1" dirty="0">
              <a:solidFill>
                <a:srgbClr val="60A9FF"/>
              </a:solidFill>
              <a:latin typeface="Barlow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02C14-00D0-4B83-A5F8-B78E1E70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D3D278-0B3D-4E82-A49E-7F6C83035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2A6548-4916-44CF-8A20-7F75EAE61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FF854-D2A4-435D-97EE-066AF6DB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D9F60-505E-4707-9E92-AAC7E7533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0689F-3475-4CB5-8583-A5071151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2D1528-83E6-4C62-99DB-296CC183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E46F23-E5F5-4963-B6A6-BC03CA699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2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861F218B-FE74-4F19-BE9F-9E1918A5F932}"/>
              </a:ext>
            </a:extLst>
          </p:cNvPr>
          <p:cNvSpPr/>
          <p:nvPr/>
        </p:nvSpPr>
        <p:spPr>
          <a:xfrm>
            <a:off x="-9427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E4993-F34E-4A7F-8E0A-69BA1D52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27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7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110688F9-6A06-4F5B-AA96-FD50370E1078}"/>
              </a:ext>
            </a:extLst>
          </p:cNvPr>
          <p:cNvSpPr/>
          <p:nvPr/>
        </p:nvSpPr>
        <p:spPr>
          <a:xfrm>
            <a:off x="-9427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E4E8A-CAFA-46C2-9D55-52D531BA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4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E9E29-ACB1-4996-AEFA-EF9435F6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45B53A-8F64-4340-A76F-BAEB8096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47A54-2387-4C30-9B81-D2330350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04090F-3D8C-413D-A57A-C78E501D6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63E31D-ABFB-43E7-BD30-0FD4AC9E5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2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0AFA5-BEAD-4D0B-9C9C-2E8F74BB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" y="21266"/>
            <a:ext cx="14630400" cy="822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DF8727-8A15-4D58-A145-D5BF5F959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3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EC9E6-DD5A-48E0-96F8-655045233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C3FCB5-52D6-4F50-B8CF-C521BBA38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8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41515-06E0-4BAC-BA0F-8069532F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D8EF88-9D2C-49AA-AA07-020C2544D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B5017-4226-41FE-9294-5AC52FB72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84738-C8D8-4EB5-8AF1-FFBBB594D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3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5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7CCFA0-389C-4064-ABEB-C5E82C68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C153D-2BC4-486D-852B-04DBB0B7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4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18A5F-CBFA-4F90-B150-AF78E98F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177136-8BA2-40CC-800D-8528E0EB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8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8842D0-3605-47AF-8096-1AB114132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" y="10633"/>
            <a:ext cx="14630400" cy="822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1CF33E-A907-4D8A-9647-A449B31A2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1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</Words>
  <Application>Microsoft Office PowerPoint</Application>
  <PresentationFormat>Custom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Barlow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SnX</dc:title>
  <dc:subject>SnX</dc:subject>
  <dc:creator>Gold Roger</dc:creator>
  <cp:lastModifiedBy>Abdurrahman Qureshi</cp:lastModifiedBy>
  <cp:revision>68</cp:revision>
  <dcterms:created xsi:type="dcterms:W3CDTF">2024-02-12T19:42:02Z</dcterms:created>
  <dcterms:modified xsi:type="dcterms:W3CDTF">2024-03-21T01:28:29Z</dcterms:modified>
</cp:coreProperties>
</file>