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B7FB-FEDA-432E-A3B5-CEEA3A456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A39BE-1644-47E5-A21B-611F4726E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AAE00-4D14-4767-A2FB-25C97413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D68-C038-431B-A6D7-59E8FBDB4F7F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DFF28-B8BF-4B86-8B94-400C6619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C6575-6016-4CCE-9A41-32EF0537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1FA8-ACD6-484B-A19C-C410D1102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14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4028-65B7-4919-8213-BB34F890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3647-E398-4303-9EAA-B7126E85C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D4103-6F1A-4C9F-B96B-38AE083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D68-C038-431B-A6D7-59E8FBDB4F7F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99786-66DE-4F09-BD52-74A34A11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FBA14-82D3-4199-BFC0-F08D518B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1FA8-ACD6-484B-A19C-C410D1102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54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CE61D-DF39-48E0-A98F-3E1294C7A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62BCA-948E-46FE-A303-D6E557568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DEB90-E8B2-44E1-955F-7097FF8C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D68-C038-431B-A6D7-59E8FBDB4F7F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D8945-3172-45F7-B485-197E93ED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D44A6-AE9D-40AC-8E64-67D9F497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1FA8-ACD6-484B-A19C-C410D1102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64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CD62-5569-4B24-9185-1E54065A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7024-E4BA-47AF-952B-2701D9CE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DBBBC-6F0F-4FAB-BD8E-1AA83A9E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D68-C038-431B-A6D7-59E8FBDB4F7F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950F1-25EA-440C-866F-2D58C3A0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8B04A-2AAD-4596-8E6A-BC6FA794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1FA8-ACD6-484B-A19C-C410D1102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66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0B5C-04E4-4871-BF84-E89FCBFD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51258-921E-44AE-8906-007B9173E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18266-0F89-4D1B-BA08-6D9567FD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D68-C038-431B-A6D7-59E8FBDB4F7F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D9F0-60FE-44E8-AE59-0F020DE4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10EC8-FCEA-4F53-8661-7B697BFE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1FA8-ACD6-484B-A19C-C410D1102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54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BA3B-3E26-4E8E-BBF7-7E934AE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5957-9012-4460-AEA3-F1BFA6E5E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B6F5C-8936-478C-9094-516E8C17F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CDA1A-27BB-4C9B-B73A-49EF3136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D68-C038-431B-A6D7-59E8FBDB4F7F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41219-53D4-457B-9A8D-A69AE7DD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4D70F-4DAC-401D-A784-AE698E03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1FA8-ACD6-484B-A19C-C410D1102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8C7C-4EF5-4974-8530-67E1B939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49230-68C4-4EC9-9FAC-E62D2287F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9004D-2889-4246-8591-925BF1F00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EF366-2E71-45E1-82EE-F399EAFED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B26C2-B834-42EC-88BD-7F5B5CB07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9AF8F-CD78-4DB2-8179-66C8A8B4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D68-C038-431B-A6D7-59E8FBDB4F7F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FE698-4FB4-4614-88EA-8FAC34F8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6C75C-2743-42AE-9F3A-5EB37C0B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1FA8-ACD6-484B-A19C-C410D1102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52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8684-E076-4F15-83DA-E1D520BD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B67F3-F4F0-4A5C-A9F3-402AA2B1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D68-C038-431B-A6D7-59E8FBDB4F7F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F1D82-156B-4507-B8C1-077AE090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D2C74-7877-4826-9BC1-E752CC98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1FA8-ACD6-484B-A19C-C410D1102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59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D4A54-8D7B-4817-9653-7715E604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D68-C038-431B-A6D7-59E8FBDB4F7F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9985E-93AE-426D-A88E-B42BD729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100A5-AEDD-43AF-87A2-FA43F141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1FA8-ACD6-484B-A19C-C410D1102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10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D64E-09DC-4A48-B361-49BB7672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56DD-1AF0-46FC-B11F-7B925214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16034-F6D8-41F3-B004-FE928F62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1CC15-A795-47C0-81D5-C9C7030B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D68-C038-431B-A6D7-59E8FBDB4F7F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7ADB9-AB5A-49D1-9063-B4CF9FB9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9C3C7-6FFF-4F44-A152-786CFBCA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1FA8-ACD6-484B-A19C-C410D1102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2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953E-1A58-4416-9425-F3E42596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72D50-83FC-475C-A733-47ED0870D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D3BFA-F98D-4347-B0F9-60E475AFA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611E-B079-4CD4-A74B-98A80337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D68-C038-431B-A6D7-59E8FBDB4F7F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E5491-2445-4BA5-AD49-697BB151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16A2B-FDBE-49BB-BF2F-1FE35A23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1FA8-ACD6-484B-A19C-C410D1102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00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E8829-EBB9-487B-AA38-E764A97D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86494-4B59-4B21-AECB-C6EB80051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31D42-1A4A-461B-927C-DAB201D43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CD68-C038-431B-A6D7-59E8FBDB4F7F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4A288-A0E6-45C1-A08F-F703C22BA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0AAC-24E4-4805-ACC6-31E41792F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1FA8-ACD6-484B-A19C-C410D11027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99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EA14-CFF0-4839-BCA7-83B46E594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D5C5E-F83E-4658-9899-5CFB42565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F9D63-E6A6-4CAF-BE1D-DCFFD983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2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BA8F-565C-4192-A2FD-B797458C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3976-25BD-4D0F-963B-9894D3D6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78C68-0C10-4574-A31F-5E571B04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2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455A-CC2D-4498-987D-CB18362F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A7AC-2920-42FB-B0DE-B089CFF30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F9207-12E1-4213-BF16-C71756F7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5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DA48-3500-4D54-BF2D-3E9F4D90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9083-91D4-46A3-B7C1-96556C398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A6798-F925-4710-8E4B-B6F084F62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2FB5-366C-4602-B8B1-FF2A6B17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A21A-E89B-453B-A59A-C86CFFF9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6496D-C18D-49FF-A8F3-2E1AE1E1F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9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DEAA-21CD-460C-A448-6BC64679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274B-198A-40AD-86A9-BDF38F14D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3481CD-60B9-40FD-B904-80BCE6574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Abdurrahman Qureshi</dc:creator>
  <cp:lastModifiedBy>Abdurrahman Qureshi</cp:lastModifiedBy>
  <cp:revision>2</cp:revision>
  <dcterms:created xsi:type="dcterms:W3CDTF">2024-03-17T12:04:40Z</dcterms:created>
  <dcterms:modified xsi:type="dcterms:W3CDTF">2024-03-20T11:55:33Z</dcterms:modified>
</cp:coreProperties>
</file>