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Bold" charset="1" panose="00000000000000000000"/>
      <p:regular r:id="rId10"/>
    </p:embeddedFont>
    <p:embeddedFont>
      <p:font typeface="Nunito Bold Bold" charset="1" panose="00000000000000000000"/>
      <p:regular r:id="rId11"/>
    </p:embeddedFont>
    <p:embeddedFont>
      <p:font typeface="Nunito Bold Italics" charset="1" panose="00000000000000000000"/>
      <p:regular r:id="rId12"/>
    </p:embeddedFont>
    <p:embeddedFont>
      <p:font typeface="Nunito Bold Bold Italics" charset="1" panose="00000000000000000000"/>
      <p:regular r:id="rId13"/>
    </p:embeddedFont>
    <p:embeddedFont>
      <p:font typeface="Nunito" charset="1" panose="00000500000000000000"/>
      <p:regular r:id="rId14"/>
    </p:embeddedFont>
    <p:embeddedFont>
      <p:font typeface="Nunito Bold" charset="1" panose="00000800000000000000"/>
      <p:regular r:id="rId15"/>
    </p:embeddedFont>
    <p:embeddedFont>
      <p:font typeface="Nunito Bold Italics" charset="1" panose="00000000000000000000"/>
      <p:regular r:id="rId16"/>
    </p:embeddedFont>
    <p:embeddedFont>
      <p:font typeface="Nunito Light" charset="1" panose="00000400000000000000"/>
      <p:regular r:id="rId17"/>
    </p:embeddedFont>
    <p:embeddedFont>
      <p:font typeface="Nunito Heavy" charset="1" panose="00000000000000000000"/>
      <p:regular r:id="rId18"/>
    </p:embeddedFont>
    <p:embeddedFont>
      <p:font typeface="Nunito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139" y="2107171"/>
            <a:ext cx="17901010" cy="7989236"/>
            <a:chOff x="0" y="0"/>
            <a:chExt cx="43373588" cy="19357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73588" cy="19357668"/>
            </a:xfrm>
            <a:custGeom>
              <a:avLst/>
              <a:gdLst/>
              <a:ahLst/>
              <a:cxnLst/>
              <a:rect r="r" b="b" t="t" l="l"/>
              <a:pathLst>
                <a:path h="19357668" w="43373588">
                  <a:moveTo>
                    <a:pt x="0" y="0"/>
                  </a:moveTo>
                  <a:lnTo>
                    <a:pt x="0" y="19357668"/>
                  </a:lnTo>
                  <a:lnTo>
                    <a:pt x="43373588" y="19357668"/>
                  </a:lnTo>
                  <a:lnTo>
                    <a:pt x="43373588" y="0"/>
                  </a:lnTo>
                  <a:lnTo>
                    <a:pt x="0" y="0"/>
                  </a:lnTo>
                  <a:close/>
                  <a:moveTo>
                    <a:pt x="43312628" y="19296707"/>
                  </a:moveTo>
                  <a:lnTo>
                    <a:pt x="59690" y="19296707"/>
                  </a:lnTo>
                  <a:lnTo>
                    <a:pt x="59690" y="59690"/>
                  </a:lnTo>
                  <a:lnTo>
                    <a:pt x="43312628" y="59690"/>
                  </a:lnTo>
                  <a:lnTo>
                    <a:pt x="43312628" y="192967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7714" y="2107171"/>
            <a:ext cx="539902" cy="7962991"/>
            <a:chOff x="0" y="0"/>
            <a:chExt cx="182634" cy="26936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634" cy="2693654"/>
            </a:xfrm>
            <a:custGeom>
              <a:avLst/>
              <a:gdLst/>
              <a:ahLst/>
              <a:cxnLst/>
              <a:rect r="r" b="b" t="t" l="l"/>
              <a:pathLst>
                <a:path h="2693654" w="182634">
                  <a:moveTo>
                    <a:pt x="0" y="0"/>
                  </a:moveTo>
                  <a:lnTo>
                    <a:pt x="182634" y="0"/>
                  </a:lnTo>
                  <a:lnTo>
                    <a:pt x="182634" y="2693654"/>
                  </a:lnTo>
                  <a:lnTo>
                    <a:pt x="0" y="2693654"/>
                  </a:lnTo>
                  <a:close/>
                </a:path>
              </a:pathLst>
            </a:custGeom>
            <a:solidFill>
              <a:srgbClr val="008037">
                <a:alpha val="19608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03420" y="1424394"/>
            <a:ext cx="1983248" cy="539902"/>
            <a:chOff x="0" y="0"/>
            <a:chExt cx="18833209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33209" cy="5126990"/>
            </a:xfrm>
            <a:custGeom>
              <a:avLst/>
              <a:gdLst/>
              <a:ahLst/>
              <a:cxnLst/>
              <a:rect r="r" b="b" t="t" l="l"/>
              <a:pathLst>
                <a:path h="5126990" w="18833209">
                  <a:moveTo>
                    <a:pt x="16011269" y="0"/>
                  </a:moveTo>
                  <a:lnTo>
                    <a:pt x="14662888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4662888" y="5126990"/>
                  </a:lnTo>
                  <a:lnTo>
                    <a:pt x="16011269" y="5126990"/>
                  </a:lnTo>
                  <a:lnTo>
                    <a:pt x="18833209" y="2564130"/>
                  </a:lnTo>
                  <a:lnTo>
                    <a:pt x="16011269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08600" y="1445743"/>
            <a:ext cx="1656337" cy="539902"/>
            <a:chOff x="0" y="0"/>
            <a:chExt cx="15728821" cy="51269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279540" y="1424394"/>
            <a:ext cx="1707612" cy="539902"/>
            <a:chOff x="0" y="0"/>
            <a:chExt cx="16215730" cy="51269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215730" cy="5126990"/>
            </a:xfrm>
            <a:custGeom>
              <a:avLst/>
              <a:gdLst/>
              <a:ahLst/>
              <a:cxnLst/>
              <a:rect r="r" b="b" t="t" l="l"/>
              <a:pathLst>
                <a:path h="5126990" w="16215730">
                  <a:moveTo>
                    <a:pt x="13393790" y="0"/>
                  </a:moveTo>
                  <a:lnTo>
                    <a:pt x="1230976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2309763" y="5126990"/>
                  </a:lnTo>
                  <a:lnTo>
                    <a:pt x="13393790" y="5126990"/>
                  </a:lnTo>
                  <a:lnTo>
                    <a:pt x="16215730" y="2564130"/>
                  </a:lnTo>
                  <a:lnTo>
                    <a:pt x="13393790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193495" y="5414713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89139" y="6854055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89139" y="8487946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287040" y="185620"/>
            <a:ext cx="8416363" cy="1095899"/>
            <a:chOff x="0" y="0"/>
            <a:chExt cx="2847017" cy="3707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47017" cy="370712"/>
            </a:xfrm>
            <a:custGeom>
              <a:avLst/>
              <a:gdLst/>
              <a:ahLst/>
              <a:cxnLst/>
              <a:rect r="r" b="b" t="t" l="l"/>
              <a:pathLst>
                <a:path h="370712" w="2847017">
                  <a:moveTo>
                    <a:pt x="0" y="0"/>
                  </a:moveTo>
                  <a:lnTo>
                    <a:pt x="2847017" y="0"/>
                  </a:lnTo>
                  <a:lnTo>
                    <a:pt x="2847017" y="370712"/>
                  </a:lnTo>
                  <a:lnTo>
                    <a:pt x="0" y="370712"/>
                  </a:lnTo>
                  <a:close/>
                </a:path>
              </a:pathLst>
            </a:custGeom>
            <a:solidFill>
              <a:srgbClr val="D9D9D9">
                <a:alpha val="29804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033282" y="189975"/>
            <a:ext cx="8052512" cy="1095899"/>
            <a:chOff x="0" y="0"/>
            <a:chExt cx="2723936" cy="3707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23936" cy="370712"/>
            </a:xfrm>
            <a:custGeom>
              <a:avLst/>
              <a:gdLst/>
              <a:ahLst/>
              <a:cxnLst/>
              <a:rect r="r" b="b" t="t" l="l"/>
              <a:pathLst>
                <a:path h="370712" w="2723936">
                  <a:moveTo>
                    <a:pt x="0" y="0"/>
                  </a:moveTo>
                  <a:lnTo>
                    <a:pt x="2723936" y="0"/>
                  </a:lnTo>
                  <a:lnTo>
                    <a:pt x="2723936" y="370712"/>
                  </a:lnTo>
                  <a:lnTo>
                    <a:pt x="0" y="370712"/>
                  </a:lnTo>
                  <a:close/>
                </a:path>
              </a:pathLst>
            </a:custGeom>
            <a:solidFill>
              <a:srgbClr val="D9D9D9">
                <a:alpha val="29804"/>
              </a:srgbClr>
            </a:solidFill>
          </p:spPr>
        </p:sp>
      </p:grpSp>
      <p:sp>
        <p:nvSpPr>
          <p:cNvPr name="AutoShape 19" id="19"/>
          <p:cNvSpPr/>
          <p:nvPr/>
        </p:nvSpPr>
        <p:spPr>
          <a:xfrm>
            <a:off x="1827145" y="5636086"/>
            <a:ext cx="1237076" cy="179162"/>
          </a:xfrm>
          <a:prstGeom prst="line">
            <a:avLst/>
          </a:prstGeom>
          <a:ln cap="flat" w="1905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>
            <a:off x="3455766" y="5862866"/>
            <a:ext cx="1177651" cy="0"/>
          </a:xfrm>
          <a:prstGeom prst="line">
            <a:avLst/>
          </a:prstGeom>
          <a:ln cap="flat" w="1905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1028700" y="2270477"/>
            <a:ext cx="1432463" cy="2944211"/>
            <a:chOff x="0" y="0"/>
            <a:chExt cx="2029513" cy="417135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29513" cy="4171357"/>
            </a:xfrm>
            <a:custGeom>
              <a:avLst/>
              <a:gdLst/>
              <a:ahLst/>
              <a:cxnLst/>
              <a:rect r="r" b="b" t="t" l="l"/>
              <a:pathLst>
                <a:path h="4171357" w="2029513">
                  <a:moveTo>
                    <a:pt x="1905053" y="4171357"/>
                  </a:moveTo>
                  <a:lnTo>
                    <a:pt x="124460" y="4171357"/>
                  </a:lnTo>
                  <a:cubicBezTo>
                    <a:pt x="55880" y="4171357"/>
                    <a:pt x="0" y="4115477"/>
                    <a:pt x="0" y="40468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05053" y="0"/>
                  </a:lnTo>
                  <a:cubicBezTo>
                    <a:pt x="1973633" y="0"/>
                    <a:pt x="2029513" y="55880"/>
                    <a:pt x="2029513" y="124460"/>
                  </a:cubicBezTo>
                  <a:lnTo>
                    <a:pt x="2029513" y="4046897"/>
                  </a:lnTo>
                  <a:cubicBezTo>
                    <a:pt x="2029513" y="4115477"/>
                    <a:pt x="1973633" y="4171357"/>
                    <a:pt x="1905053" y="4171357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587586" y="2270477"/>
            <a:ext cx="1486650" cy="2985218"/>
            <a:chOff x="0" y="0"/>
            <a:chExt cx="2106286" cy="422945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06286" cy="4229455"/>
            </a:xfrm>
            <a:custGeom>
              <a:avLst/>
              <a:gdLst/>
              <a:ahLst/>
              <a:cxnLst/>
              <a:rect r="r" b="b" t="t" l="l"/>
              <a:pathLst>
                <a:path h="4229455" w="2106286">
                  <a:moveTo>
                    <a:pt x="1981826" y="4229455"/>
                  </a:moveTo>
                  <a:lnTo>
                    <a:pt x="124460" y="4229455"/>
                  </a:lnTo>
                  <a:cubicBezTo>
                    <a:pt x="55880" y="4229455"/>
                    <a:pt x="0" y="4173575"/>
                    <a:pt x="0" y="4104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81826" y="0"/>
                  </a:lnTo>
                  <a:cubicBezTo>
                    <a:pt x="2050406" y="0"/>
                    <a:pt x="2106286" y="55880"/>
                    <a:pt x="2106286" y="124460"/>
                  </a:cubicBezTo>
                  <a:lnTo>
                    <a:pt x="2106286" y="4104995"/>
                  </a:lnTo>
                  <a:cubicBezTo>
                    <a:pt x="2106286" y="4173575"/>
                    <a:pt x="2050406" y="4229455"/>
                    <a:pt x="1981826" y="4229455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10309" y="7007100"/>
            <a:ext cx="1427198" cy="1350854"/>
            <a:chOff x="0" y="0"/>
            <a:chExt cx="2022053" cy="19138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22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2022053">
                  <a:moveTo>
                    <a:pt x="189759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593" y="0"/>
                  </a:lnTo>
                  <a:cubicBezTo>
                    <a:pt x="1966173" y="0"/>
                    <a:pt x="2022053" y="55880"/>
                    <a:pt x="2022053" y="124460"/>
                  </a:cubicBezTo>
                  <a:lnTo>
                    <a:pt x="2022053" y="1789430"/>
                  </a:lnTo>
                  <a:cubicBezTo>
                    <a:pt x="2022053" y="1858010"/>
                    <a:pt x="1966173" y="1913890"/>
                    <a:pt x="1897593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2723382" y="7007100"/>
            <a:ext cx="1350854" cy="1350854"/>
            <a:chOff x="0" y="0"/>
            <a:chExt cx="1913890" cy="19138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4173183" y="2254334"/>
            <a:ext cx="1495408" cy="3017504"/>
            <a:chOff x="0" y="0"/>
            <a:chExt cx="2118694" cy="427519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18694" cy="4275199"/>
            </a:xfrm>
            <a:custGeom>
              <a:avLst/>
              <a:gdLst/>
              <a:ahLst/>
              <a:cxnLst/>
              <a:rect r="r" b="b" t="t" l="l"/>
              <a:pathLst>
                <a:path h="4275199" w="2118694">
                  <a:moveTo>
                    <a:pt x="1994234" y="4275198"/>
                  </a:moveTo>
                  <a:lnTo>
                    <a:pt x="124460" y="4275198"/>
                  </a:lnTo>
                  <a:cubicBezTo>
                    <a:pt x="55880" y="4275198"/>
                    <a:pt x="0" y="4219318"/>
                    <a:pt x="0" y="41507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94234" y="0"/>
                  </a:lnTo>
                  <a:cubicBezTo>
                    <a:pt x="2062814" y="0"/>
                    <a:pt x="2118694" y="55880"/>
                    <a:pt x="2118694" y="124460"/>
                  </a:cubicBezTo>
                  <a:lnTo>
                    <a:pt x="2118694" y="4150739"/>
                  </a:lnTo>
                  <a:cubicBezTo>
                    <a:pt x="2118694" y="4219318"/>
                    <a:pt x="2062814" y="4275199"/>
                    <a:pt x="1994234" y="4275199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5830516" y="2254334"/>
            <a:ext cx="1498332" cy="3017504"/>
            <a:chOff x="0" y="0"/>
            <a:chExt cx="2122836" cy="42751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122836" cy="4275199"/>
            </a:xfrm>
            <a:custGeom>
              <a:avLst/>
              <a:gdLst/>
              <a:ahLst/>
              <a:cxnLst/>
              <a:rect r="r" b="b" t="t" l="l"/>
              <a:pathLst>
                <a:path h="4275199" w="2122836">
                  <a:moveTo>
                    <a:pt x="1998376" y="4275198"/>
                  </a:moveTo>
                  <a:lnTo>
                    <a:pt x="124460" y="4275198"/>
                  </a:lnTo>
                  <a:cubicBezTo>
                    <a:pt x="55880" y="4275198"/>
                    <a:pt x="0" y="4219318"/>
                    <a:pt x="0" y="41507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98376" y="0"/>
                  </a:lnTo>
                  <a:cubicBezTo>
                    <a:pt x="2066956" y="0"/>
                    <a:pt x="2122836" y="55880"/>
                    <a:pt x="2122836" y="124460"/>
                  </a:cubicBezTo>
                  <a:lnTo>
                    <a:pt x="2122836" y="4150739"/>
                  </a:lnTo>
                  <a:cubicBezTo>
                    <a:pt x="2122836" y="4219318"/>
                    <a:pt x="2066956" y="4275199"/>
                    <a:pt x="1998376" y="4275199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286444" y="7007100"/>
            <a:ext cx="1350854" cy="1350854"/>
            <a:chOff x="0" y="0"/>
            <a:chExt cx="1913890" cy="191389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5823174" y="7007100"/>
            <a:ext cx="1350854" cy="1350854"/>
            <a:chOff x="0" y="0"/>
            <a:chExt cx="1913890" cy="191389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490773" y="2254334"/>
            <a:ext cx="1370330" cy="3001361"/>
            <a:chOff x="0" y="0"/>
            <a:chExt cx="1941483" cy="425232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487665" y="256650"/>
            <a:ext cx="2355557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Date: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Start time: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End time: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Defects: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4633417" y="1552816"/>
            <a:ext cx="118490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Check cart</a:t>
            </a:r>
          </a:p>
        </p:txBody>
      </p:sp>
      <p:sp>
        <p:nvSpPr>
          <p:cNvPr name="TextBox 41" id="41"/>
          <p:cNvSpPr txBox="true"/>
          <p:nvPr/>
        </p:nvSpPr>
        <p:spPr>
          <a:xfrm rot="-5400000">
            <a:off x="-365356" y="3438613"/>
            <a:ext cx="167746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User actions</a:t>
            </a:r>
          </a:p>
        </p:txBody>
      </p:sp>
      <p:sp>
        <p:nvSpPr>
          <p:cNvPr name="TextBox 42" id="42"/>
          <p:cNvSpPr txBox="true"/>
          <p:nvPr/>
        </p:nvSpPr>
        <p:spPr>
          <a:xfrm rot="-5400000">
            <a:off x="-232005" y="6028338"/>
            <a:ext cx="141076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Emotions</a:t>
            </a:r>
          </a:p>
        </p:txBody>
      </p:sp>
      <p:sp>
        <p:nvSpPr>
          <p:cNvPr name="TextBox 43" id="43"/>
          <p:cNvSpPr txBox="true"/>
          <p:nvPr/>
        </p:nvSpPr>
        <p:spPr>
          <a:xfrm rot="-5400000">
            <a:off x="-307470" y="7543146"/>
            <a:ext cx="156169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Pain points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635987" y="1562341"/>
            <a:ext cx="135148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Go to cart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129028" y="256650"/>
            <a:ext cx="696128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Scenario: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Exploratory testing session on check out flow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10309" y="2736355"/>
            <a:ext cx="13508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Added items: t-shirt (sku), jeans (sku), shoes (sku) to cart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641354" y="2736355"/>
            <a:ext cx="135085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Navigate to cart by clicking on cart icon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230333" y="2776288"/>
            <a:ext cx="13508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Correct items are in the cart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920222" y="2615436"/>
            <a:ext cx="13508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Click back button, taken to previous page with shoes listed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86652" y="7453282"/>
            <a:ext cx="13508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Add your thought here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623557" y="2615436"/>
            <a:ext cx="1350854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Click cart icon</a:t>
            </a:r>
          </a:p>
        </p:txBody>
      </p:sp>
      <p:sp>
        <p:nvSpPr>
          <p:cNvPr name="TextBox 52" id="52"/>
          <p:cNvSpPr txBox="true"/>
          <p:nvPr/>
        </p:nvSpPr>
        <p:spPr>
          <a:xfrm rot="-5400000">
            <a:off x="-307470" y="9205612"/>
            <a:ext cx="156169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Defects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02303" y="1531468"/>
            <a:ext cx="182463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Add to cart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2461163" y="1424394"/>
            <a:ext cx="1983248" cy="539902"/>
            <a:chOff x="0" y="0"/>
            <a:chExt cx="18833209" cy="512699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8833209" cy="5126990"/>
            </a:xfrm>
            <a:custGeom>
              <a:avLst/>
              <a:gdLst/>
              <a:ahLst/>
              <a:cxnLst/>
              <a:rect r="r" b="b" t="t" l="l"/>
              <a:pathLst>
                <a:path h="5126990" w="18833209">
                  <a:moveTo>
                    <a:pt x="16011269" y="0"/>
                  </a:moveTo>
                  <a:lnTo>
                    <a:pt x="14662888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4662888" y="5126990"/>
                  </a:lnTo>
                  <a:lnTo>
                    <a:pt x="16011269" y="5126990"/>
                  </a:lnTo>
                  <a:lnTo>
                    <a:pt x="18833209" y="2564130"/>
                  </a:lnTo>
                  <a:lnTo>
                    <a:pt x="16011269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2619779" y="1531468"/>
            <a:ext cx="182463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Go to cart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5860269" y="1424394"/>
            <a:ext cx="1707612" cy="539902"/>
            <a:chOff x="0" y="0"/>
            <a:chExt cx="16215730" cy="512699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6215730" cy="5126990"/>
            </a:xfrm>
            <a:custGeom>
              <a:avLst/>
              <a:gdLst/>
              <a:ahLst/>
              <a:cxnLst/>
              <a:rect r="r" b="b" t="t" l="l"/>
              <a:pathLst>
                <a:path h="5126990" w="16215730">
                  <a:moveTo>
                    <a:pt x="13393790" y="0"/>
                  </a:moveTo>
                  <a:lnTo>
                    <a:pt x="1230976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2309763" y="5126990"/>
                  </a:lnTo>
                  <a:lnTo>
                    <a:pt x="13393790" y="5126990"/>
                  </a:lnTo>
                  <a:lnTo>
                    <a:pt x="16215730" y="2564130"/>
                  </a:lnTo>
                  <a:lnTo>
                    <a:pt x="13393790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59" id="59"/>
          <p:cNvSpPr txBox="true"/>
          <p:nvPr/>
        </p:nvSpPr>
        <p:spPr>
          <a:xfrm rot="0">
            <a:off x="6214146" y="1552816"/>
            <a:ext cx="118490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Click back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8937316" y="1445743"/>
            <a:ext cx="1656337" cy="539902"/>
            <a:chOff x="0" y="0"/>
            <a:chExt cx="15728821" cy="512699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9020570" y="2213327"/>
            <a:ext cx="1370330" cy="3001361"/>
            <a:chOff x="0" y="0"/>
            <a:chExt cx="1941483" cy="425232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0538877" y="2213327"/>
            <a:ext cx="1370330" cy="3001361"/>
            <a:chOff x="0" y="0"/>
            <a:chExt cx="1941483" cy="425232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0408923" y="1455268"/>
            <a:ext cx="1656337" cy="539902"/>
            <a:chOff x="0" y="0"/>
            <a:chExt cx="15728821" cy="512699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1869458" y="1455268"/>
            <a:ext cx="1656337" cy="539902"/>
            <a:chOff x="0" y="0"/>
            <a:chExt cx="15728821" cy="512699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3341066" y="1464793"/>
            <a:ext cx="1656337" cy="539902"/>
            <a:chOff x="0" y="0"/>
            <a:chExt cx="15728821" cy="512699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4800093" y="1450505"/>
            <a:ext cx="1656337" cy="539902"/>
            <a:chOff x="0" y="0"/>
            <a:chExt cx="15728821" cy="512699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6271701" y="1460030"/>
            <a:ext cx="1656337" cy="539902"/>
            <a:chOff x="0" y="0"/>
            <a:chExt cx="15728821" cy="512699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2054142" y="2213327"/>
            <a:ext cx="1370330" cy="3001361"/>
            <a:chOff x="0" y="0"/>
            <a:chExt cx="1941483" cy="425232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3572448" y="2213327"/>
            <a:ext cx="1370330" cy="3001361"/>
            <a:chOff x="0" y="0"/>
            <a:chExt cx="1941483" cy="425232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5039402" y="2206308"/>
            <a:ext cx="1370330" cy="3001361"/>
            <a:chOff x="0" y="0"/>
            <a:chExt cx="1941483" cy="425232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557708" y="2206308"/>
            <a:ext cx="1370330" cy="3001361"/>
            <a:chOff x="0" y="0"/>
            <a:chExt cx="1941483" cy="4252327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7399054" y="7000336"/>
            <a:ext cx="1350854" cy="1350854"/>
            <a:chOff x="0" y="0"/>
            <a:chExt cx="1913890" cy="191389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8962116" y="7000336"/>
            <a:ext cx="1350854" cy="1350854"/>
            <a:chOff x="0" y="0"/>
            <a:chExt cx="1913890" cy="191389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0498846" y="7000336"/>
            <a:ext cx="1350854" cy="1350854"/>
            <a:chOff x="0" y="0"/>
            <a:chExt cx="1913890" cy="191389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2005785" y="6987405"/>
            <a:ext cx="1350854" cy="1350854"/>
            <a:chOff x="0" y="0"/>
            <a:chExt cx="1913890" cy="191389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3568847" y="6987405"/>
            <a:ext cx="1350854" cy="1350854"/>
            <a:chOff x="0" y="0"/>
            <a:chExt cx="1913890" cy="191389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5105577" y="6987405"/>
            <a:ext cx="1350854" cy="1350854"/>
            <a:chOff x="0" y="0"/>
            <a:chExt cx="1913890" cy="191389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6545067" y="6987405"/>
            <a:ext cx="1350854" cy="1350854"/>
            <a:chOff x="0" y="0"/>
            <a:chExt cx="1913890" cy="191389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110309" y="8650517"/>
            <a:ext cx="1427198" cy="1350854"/>
            <a:chOff x="0" y="0"/>
            <a:chExt cx="2022053" cy="191389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2022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2022053">
                  <a:moveTo>
                    <a:pt x="189759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593" y="0"/>
                  </a:lnTo>
                  <a:cubicBezTo>
                    <a:pt x="1966173" y="0"/>
                    <a:pt x="2022053" y="55880"/>
                    <a:pt x="2022053" y="124460"/>
                  </a:cubicBezTo>
                  <a:lnTo>
                    <a:pt x="2022053" y="1789430"/>
                  </a:lnTo>
                  <a:cubicBezTo>
                    <a:pt x="2022053" y="1858010"/>
                    <a:pt x="1966173" y="1913890"/>
                    <a:pt x="1897593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2723382" y="8650517"/>
            <a:ext cx="1350854" cy="1350854"/>
            <a:chOff x="0" y="0"/>
            <a:chExt cx="1913890" cy="191389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4286444" y="8650517"/>
            <a:ext cx="1350854" cy="1350854"/>
            <a:chOff x="0" y="0"/>
            <a:chExt cx="1913890" cy="191389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5823174" y="8650517"/>
            <a:ext cx="1350854" cy="1350854"/>
            <a:chOff x="0" y="0"/>
            <a:chExt cx="1913890" cy="191389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7399054" y="8643752"/>
            <a:ext cx="1350854" cy="1350854"/>
            <a:chOff x="0" y="0"/>
            <a:chExt cx="1913890" cy="191389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8962116" y="8643752"/>
            <a:ext cx="1350854" cy="1350854"/>
            <a:chOff x="0" y="0"/>
            <a:chExt cx="1913890" cy="191389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0498846" y="8643752"/>
            <a:ext cx="1350854" cy="1350854"/>
            <a:chOff x="0" y="0"/>
            <a:chExt cx="1913890" cy="191389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2005785" y="8630821"/>
            <a:ext cx="1350854" cy="1350854"/>
            <a:chOff x="0" y="0"/>
            <a:chExt cx="1913890" cy="191389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3568847" y="8630821"/>
            <a:ext cx="1350854" cy="1350854"/>
            <a:chOff x="0" y="0"/>
            <a:chExt cx="1913890" cy="191389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5105577" y="8630821"/>
            <a:ext cx="1350854" cy="1350854"/>
            <a:chOff x="0" y="0"/>
            <a:chExt cx="1913890" cy="191389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45067" y="8630821"/>
            <a:ext cx="1350854" cy="1350854"/>
            <a:chOff x="0" y="0"/>
            <a:chExt cx="1913890" cy="191389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120" id="120"/>
          <p:cNvSpPr txBox="true"/>
          <p:nvPr/>
        </p:nvSpPr>
        <p:spPr>
          <a:xfrm rot="0">
            <a:off x="7420762" y="9096698"/>
            <a:ext cx="1350854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12345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7458862" y="7348507"/>
            <a:ext cx="135085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Items in cart were not retained</a:t>
            </a:r>
          </a:p>
        </p:txBody>
      </p:sp>
      <p:sp>
        <p:nvSpPr>
          <p:cNvPr name="AutoShape 122" id="122"/>
          <p:cNvSpPr/>
          <p:nvPr/>
        </p:nvSpPr>
        <p:spPr>
          <a:xfrm flipV="true">
            <a:off x="5022058" y="5873148"/>
            <a:ext cx="1303452" cy="8289"/>
          </a:xfrm>
          <a:prstGeom prst="line">
            <a:avLst/>
          </a:prstGeom>
          <a:ln cap="flat" w="1905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3" id="123"/>
          <p:cNvSpPr/>
          <p:nvPr/>
        </p:nvSpPr>
        <p:spPr>
          <a:xfrm>
            <a:off x="6719286" y="5870839"/>
            <a:ext cx="1254858" cy="726743"/>
          </a:xfrm>
          <a:prstGeom prst="line">
            <a:avLst/>
          </a:prstGeom>
          <a:ln cap="flat" w="1905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24" id="124"/>
          <p:cNvSpPr/>
          <p:nvPr/>
        </p:nvSpPr>
        <p:spPr>
          <a:xfrm flipH="false" flipV="false" rot="0">
            <a:off x="1465569" y="5429114"/>
            <a:ext cx="361576" cy="361576"/>
          </a:xfrm>
          <a:custGeom>
            <a:avLst/>
            <a:gdLst/>
            <a:ahLst/>
            <a:cxnLst/>
            <a:rect r="r" b="b" t="t" l="l"/>
            <a:pathLst>
              <a:path h="361576" w="361576">
                <a:moveTo>
                  <a:pt x="0" y="0"/>
                </a:moveTo>
                <a:lnTo>
                  <a:pt x="361576" y="0"/>
                </a:lnTo>
                <a:lnTo>
                  <a:pt x="361576" y="361577"/>
                </a:lnTo>
                <a:lnTo>
                  <a:pt x="0" y="361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3064222" y="5649102"/>
            <a:ext cx="388565" cy="388565"/>
          </a:xfrm>
          <a:custGeom>
            <a:avLst/>
            <a:gdLst/>
            <a:ahLst/>
            <a:cxnLst/>
            <a:rect r="r" b="b" t="t" l="l"/>
            <a:pathLst>
              <a:path h="388565" w="388565">
                <a:moveTo>
                  <a:pt x="0" y="0"/>
                </a:moveTo>
                <a:lnTo>
                  <a:pt x="388565" y="0"/>
                </a:lnTo>
                <a:lnTo>
                  <a:pt x="388565" y="388565"/>
                </a:lnTo>
                <a:lnTo>
                  <a:pt x="0" y="388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4633417" y="5668583"/>
            <a:ext cx="388565" cy="388565"/>
          </a:xfrm>
          <a:custGeom>
            <a:avLst/>
            <a:gdLst/>
            <a:ahLst/>
            <a:cxnLst/>
            <a:rect r="r" b="b" t="t" l="l"/>
            <a:pathLst>
              <a:path h="388565" w="388565">
                <a:moveTo>
                  <a:pt x="0" y="0"/>
                </a:moveTo>
                <a:lnTo>
                  <a:pt x="388565" y="0"/>
                </a:lnTo>
                <a:lnTo>
                  <a:pt x="388565" y="388565"/>
                </a:lnTo>
                <a:lnTo>
                  <a:pt x="0" y="388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6325510" y="5677630"/>
            <a:ext cx="388565" cy="388565"/>
          </a:xfrm>
          <a:custGeom>
            <a:avLst/>
            <a:gdLst/>
            <a:ahLst/>
            <a:cxnLst/>
            <a:rect r="r" b="b" t="t" l="l"/>
            <a:pathLst>
              <a:path h="388565" w="388565">
                <a:moveTo>
                  <a:pt x="0" y="0"/>
                </a:moveTo>
                <a:lnTo>
                  <a:pt x="388565" y="0"/>
                </a:lnTo>
                <a:lnTo>
                  <a:pt x="388565" y="388565"/>
                </a:lnTo>
                <a:lnTo>
                  <a:pt x="0" y="388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7974145" y="6395788"/>
            <a:ext cx="403586" cy="403586"/>
          </a:xfrm>
          <a:custGeom>
            <a:avLst/>
            <a:gdLst/>
            <a:ahLst/>
            <a:cxnLst/>
            <a:rect r="r" b="b" t="t" l="l"/>
            <a:pathLst>
              <a:path h="403586" w="403586">
                <a:moveTo>
                  <a:pt x="0" y="0"/>
                </a:moveTo>
                <a:lnTo>
                  <a:pt x="403586" y="0"/>
                </a:lnTo>
                <a:lnTo>
                  <a:pt x="403586" y="403586"/>
                </a:lnTo>
                <a:lnTo>
                  <a:pt x="0" y="4035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139" y="2107171"/>
            <a:ext cx="17901010" cy="7989236"/>
            <a:chOff x="0" y="0"/>
            <a:chExt cx="43373588" cy="19357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73588" cy="19357668"/>
            </a:xfrm>
            <a:custGeom>
              <a:avLst/>
              <a:gdLst/>
              <a:ahLst/>
              <a:cxnLst/>
              <a:rect r="r" b="b" t="t" l="l"/>
              <a:pathLst>
                <a:path h="19357668" w="43373588">
                  <a:moveTo>
                    <a:pt x="0" y="0"/>
                  </a:moveTo>
                  <a:lnTo>
                    <a:pt x="0" y="19357668"/>
                  </a:lnTo>
                  <a:lnTo>
                    <a:pt x="43373588" y="19357668"/>
                  </a:lnTo>
                  <a:lnTo>
                    <a:pt x="43373588" y="0"/>
                  </a:lnTo>
                  <a:lnTo>
                    <a:pt x="0" y="0"/>
                  </a:lnTo>
                  <a:close/>
                  <a:moveTo>
                    <a:pt x="43312628" y="19296707"/>
                  </a:moveTo>
                  <a:lnTo>
                    <a:pt x="59690" y="19296707"/>
                  </a:lnTo>
                  <a:lnTo>
                    <a:pt x="59690" y="59690"/>
                  </a:lnTo>
                  <a:lnTo>
                    <a:pt x="43312628" y="59690"/>
                  </a:lnTo>
                  <a:lnTo>
                    <a:pt x="43312628" y="192967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7714" y="2107171"/>
            <a:ext cx="539902" cy="7962991"/>
            <a:chOff x="0" y="0"/>
            <a:chExt cx="182634" cy="26936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634" cy="2693654"/>
            </a:xfrm>
            <a:custGeom>
              <a:avLst/>
              <a:gdLst/>
              <a:ahLst/>
              <a:cxnLst/>
              <a:rect r="r" b="b" t="t" l="l"/>
              <a:pathLst>
                <a:path h="2693654" w="182634">
                  <a:moveTo>
                    <a:pt x="0" y="0"/>
                  </a:moveTo>
                  <a:lnTo>
                    <a:pt x="182634" y="0"/>
                  </a:lnTo>
                  <a:lnTo>
                    <a:pt x="182634" y="2693654"/>
                  </a:lnTo>
                  <a:lnTo>
                    <a:pt x="0" y="2693654"/>
                  </a:lnTo>
                  <a:close/>
                </a:path>
              </a:pathLst>
            </a:custGeom>
            <a:solidFill>
              <a:srgbClr val="008037">
                <a:alpha val="19608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03420" y="1424394"/>
            <a:ext cx="1983248" cy="539902"/>
            <a:chOff x="0" y="0"/>
            <a:chExt cx="18833209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33209" cy="5126990"/>
            </a:xfrm>
            <a:custGeom>
              <a:avLst/>
              <a:gdLst/>
              <a:ahLst/>
              <a:cxnLst/>
              <a:rect r="r" b="b" t="t" l="l"/>
              <a:pathLst>
                <a:path h="5126990" w="18833209">
                  <a:moveTo>
                    <a:pt x="16011269" y="0"/>
                  </a:moveTo>
                  <a:lnTo>
                    <a:pt x="14662888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4662888" y="5126990"/>
                  </a:lnTo>
                  <a:lnTo>
                    <a:pt x="16011269" y="5126990"/>
                  </a:lnTo>
                  <a:lnTo>
                    <a:pt x="18833209" y="2564130"/>
                  </a:lnTo>
                  <a:lnTo>
                    <a:pt x="16011269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08600" y="1445743"/>
            <a:ext cx="1656337" cy="539902"/>
            <a:chOff x="0" y="0"/>
            <a:chExt cx="15728821" cy="51269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279540" y="1424394"/>
            <a:ext cx="1707612" cy="539902"/>
            <a:chOff x="0" y="0"/>
            <a:chExt cx="16215730" cy="51269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215730" cy="5126990"/>
            </a:xfrm>
            <a:custGeom>
              <a:avLst/>
              <a:gdLst/>
              <a:ahLst/>
              <a:cxnLst/>
              <a:rect r="r" b="b" t="t" l="l"/>
              <a:pathLst>
                <a:path h="5126990" w="16215730">
                  <a:moveTo>
                    <a:pt x="13393790" y="0"/>
                  </a:moveTo>
                  <a:lnTo>
                    <a:pt x="1230976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2309763" y="5126990"/>
                  </a:lnTo>
                  <a:lnTo>
                    <a:pt x="13393790" y="5126990"/>
                  </a:lnTo>
                  <a:lnTo>
                    <a:pt x="16215730" y="2564130"/>
                  </a:lnTo>
                  <a:lnTo>
                    <a:pt x="13393790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193495" y="5414713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89139" y="6854055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89139" y="8487946"/>
            <a:ext cx="1789665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287040" y="185620"/>
            <a:ext cx="8416363" cy="1095899"/>
            <a:chOff x="0" y="0"/>
            <a:chExt cx="2847017" cy="3707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47017" cy="370712"/>
            </a:xfrm>
            <a:custGeom>
              <a:avLst/>
              <a:gdLst/>
              <a:ahLst/>
              <a:cxnLst/>
              <a:rect r="r" b="b" t="t" l="l"/>
              <a:pathLst>
                <a:path h="370712" w="2847017">
                  <a:moveTo>
                    <a:pt x="0" y="0"/>
                  </a:moveTo>
                  <a:lnTo>
                    <a:pt x="2847017" y="0"/>
                  </a:lnTo>
                  <a:lnTo>
                    <a:pt x="2847017" y="370712"/>
                  </a:lnTo>
                  <a:lnTo>
                    <a:pt x="0" y="370712"/>
                  </a:lnTo>
                  <a:close/>
                </a:path>
              </a:pathLst>
            </a:custGeom>
            <a:solidFill>
              <a:srgbClr val="D9D9D9">
                <a:alpha val="29804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033282" y="189975"/>
            <a:ext cx="8052512" cy="1095899"/>
            <a:chOff x="0" y="0"/>
            <a:chExt cx="2723936" cy="3707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23936" cy="370712"/>
            </a:xfrm>
            <a:custGeom>
              <a:avLst/>
              <a:gdLst/>
              <a:ahLst/>
              <a:cxnLst/>
              <a:rect r="r" b="b" t="t" l="l"/>
              <a:pathLst>
                <a:path h="370712" w="2723936">
                  <a:moveTo>
                    <a:pt x="0" y="0"/>
                  </a:moveTo>
                  <a:lnTo>
                    <a:pt x="2723936" y="0"/>
                  </a:lnTo>
                  <a:lnTo>
                    <a:pt x="2723936" y="370712"/>
                  </a:lnTo>
                  <a:lnTo>
                    <a:pt x="0" y="370712"/>
                  </a:lnTo>
                  <a:close/>
                </a:path>
              </a:pathLst>
            </a:custGeom>
            <a:solidFill>
              <a:srgbClr val="D9D9D9">
                <a:alpha val="29804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8700" y="2270477"/>
            <a:ext cx="1432463" cy="2944211"/>
            <a:chOff x="0" y="0"/>
            <a:chExt cx="2029513" cy="41713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29513" cy="4171357"/>
            </a:xfrm>
            <a:custGeom>
              <a:avLst/>
              <a:gdLst/>
              <a:ahLst/>
              <a:cxnLst/>
              <a:rect r="r" b="b" t="t" l="l"/>
              <a:pathLst>
                <a:path h="4171357" w="2029513">
                  <a:moveTo>
                    <a:pt x="1905053" y="4171357"/>
                  </a:moveTo>
                  <a:lnTo>
                    <a:pt x="124460" y="4171357"/>
                  </a:lnTo>
                  <a:cubicBezTo>
                    <a:pt x="55880" y="4171357"/>
                    <a:pt x="0" y="4115477"/>
                    <a:pt x="0" y="40468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05053" y="0"/>
                  </a:lnTo>
                  <a:cubicBezTo>
                    <a:pt x="1973633" y="0"/>
                    <a:pt x="2029513" y="55880"/>
                    <a:pt x="2029513" y="124460"/>
                  </a:cubicBezTo>
                  <a:lnTo>
                    <a:pt x="2029513" y="4046897"/>
                  </a:lnTo>
                  <a:cubicBezTo>
                    <a:pt x="2029513" y="4115477"/>
                    <a:pt x="1973633" y="4171357"/>
                    <a:pt x="1905053" y="4171357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587586" y="2270477"/>
            <a:ext cx="1486650" cy="2985218"/>
            <a:chOff x="0" y="0"/>
            <a:chExt cx="2106286" cy="42294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06286" cy="4229455"/>
            </a:xfrm>
            <a:custGeom>
              <a:avLst/>
              <a:gdLst/>
              <a:ahLst/>
              <a:cxnLst/>
              <a:rect r="r" b="b" t="t" l="l"/>
              <a:pathLst>
                <a:path h="4229455" w="2106286">
                  <a:moveTo>
                    <a:pt x="1981826" y="4229455"/>
                  </a:moveTo>
                  <a:lnTo>
                    <a:pt x="124460" y="4229455"/>
                  </a:lnTo>
                  <a:cubicBezTo>
                    <a:pt x="55880" y="4229455"/>
                    <a:pt x="0" y="4173575"/>
                    <a:pt x="0" y="4104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81826" y="0"/>
                  </a:lnTo>
                  <a:cubicBezTo>
                    <a:pt x="2050406" y="0"/>
                    <a:pt x="2106286" y="55880"/>
                    <a:pt x="2106286" y="124460"/>
                  </a:cubicBezTo>
                  <a:lnTo>
                    <a:pt x="2106286" y="4104995"/>
                  </a:lnTo>
                  <a:cubicBezTo>
                    <a:pt x="2106286" y="4173575"/>
                    <a:pt x="2050406" y="4229455"/>
                    <a:pt x="1981826" y="4229455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10309" y="7007100"/>
            <a:ext cx="1427198" cy="1350854"/>
            <a:chOff x="0" y="0"/>
            <a:chExt cx="2022053" cy="19138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22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2022053">
                  <a:moveTo>
                    <a:pt x="189759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593" y="0"/>
                  </a:lnTo>
                  <a:cubicBezTo>
                    <a:pt x="1966173" y="0"/>
                    <a:pt x="2022053" y="55880"/>
                    <a:pt x="2022053" y="124460"/>
                  </a:cubicBezTo>
                  <a:lnTo>
                    <a:pt x="2022053" y="1789430"/>
                  </a:lnTo>
                  <a:cubicBezTo>
                    <a:pt x="2022053" y="1858010"/>
                    <a:pt x="1966173" y="1913890"/>
                    <a:pt x="1897593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723382" y="7007100"/>
            <a:ext cx="1350854" cy="1350854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4173183" y="2254334"/>
            <a:ext cx="1495408" cy="3017504"/>
            <a:chOff x="0" y="0"/>
            <a:chExt cx="2118694" cy="427519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18694" cy="4275199"/>
            </a:xfrm>
            <a:custGeom>
              <a:avLst/>
              <a:gdLst/>
              <a:ahLst/>
              <a:cxnLst/>
              <a:rect r="r" b="b" t="t" l="l"/>
              <a:pathLst>
                <a:path h="4275199" w="2118694">
                  <a:moveTo>
                    <a:pt x="1994234" y="4275198"/>
                  </a:moveTo>
                  <a:lnTo>
                    <a:pt x="124460" y="4275198"/>
                  </a:lnTo>
                  <a:cubicBezTo>
                    <a:pt x="55880" y="4275198"/>
                    <a:pt x="0" y="4219318"/>
                    <a:pt x="0" y="41507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94234" y="0"/>
                  </a:lnTo>
                  <a:cubicBezTo>
                    <a:pt x="2062814" y="0"/>
                    <a:pt x="2118694" y="55880"/>
                    <a:pt x="2118694" y="124460"/>
                  </a:cubicBezTo>
                  <a:lnTo>
                    <a:pt x="2118694" y="4150739"/>
                  </a:lnTo>
                  <a:cubicBezTo>
                    <a:pt x="2118694" y="4219318"/>
                    <a:pt x="2062814" y="4275199"/>
                    <a:pt x="1994234" y="4275199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830516" y="2254334"/>
            <a:ext cx="1498332" cy="3017504"/>
            <a:chOff x="0" y="0"/>
            <a:chExt cx="2122836" cy="427519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22836" cy="4275199"/>
            </a:xfrm>
            <a:custGeom>
              <a:avLst/>
              <a:gdLst/>
              <a:ahLst/>
              <a:cxnLst/>
              <a:rect r="r" b="b" t="t" l="l"/>
              <a:pathLst>
                <a:path h="4275199" w="2122836">
                  <a:moveTo>
                    <a:pt x="1998376" y="4275198"/>
                  </a:moveTo>
                  <a:lnTo>
                    <a:pt x="124460" y="4275198"/>
                  </a:lnTo>
                  <a:cubicBezTo>
                    <a:pt x="55880" y="4275198"/>
                    <a:pt x="0" y="4219318"/>
                    <a:pt x="0" y="41507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98376" y="0"/>
                  </a:lnTo>
                  <a:cubicBezTo>
                    <a:pt x="2066956" y="0"/>
                    <a:pt x="2122836" y="55880"/>
                    <a:pt x="2122836" y="124460"/>
                  </a:cubicBezTo>
                  <a:lnTo>
                    <a:pt x="2122836" y="4150739"/>
                  </a:lnTo>
                  <a:cubicBezTo>
                    <a:pt x="2122836" y="4219318"/>
                    <a:pt x="2066956" y="4275199"/>
                    <a:pt x="1998376" y="4275199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286444" y="7007100"/>
            <a:ext cx="1350854" cy="1350854"/>
            <a:chOff x="0" y="0"/>
            <a:chExt cx="1913890" cy="191389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5823174" y="7007100"/>
            <a:ext cx="1350854" cy="1350854"/>
            <a:chOff x="0" y="0"/>
            <a:chExt cx="1913890" cy="191389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7490773" y="2254334"/>
            <a:ext cx="1370330" cy="3001361"/>
            <a:chOff x="0" y="0"/>
            <a:chExt cx="1941483" cy="425232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487665" y="256650"/>
            <a:ext cx="2355557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Date: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Start time: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End time: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Defects: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4633417" y="1552816"/>
            <a:ext cx="118490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Check cart</a:t>
            </a:r>
          </a:p>
        </p:txBody>
      </p:sp>
      <p:sp>
        <p:nvSpPr>
          <p:cNvPr name="TextBox 39" id="39"/>
          <p:cNvSpPr txBox="true"/>
          <p:nvPr/>
        </p:nvSpPr>
        <p:spPr>
          <a:xfrm rot="-5400000">
            <a:off x="-365356" y="3438613"/>
            <a:ext cx="167746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User actions</a:t>
            </a:r>
          </a:p>
        </p:txBody>
      </p:sp>
      <p:sp>
        <p:nvSpPr>
          <p:cNvPr name="TextBox 40" id="40"/>
          <p:cNvSpPr txBox="true"/>
          <p:nvPr/>
        </p:nvSpPr>
        <p:spPr>
          <a:xfrm rot="-5400000">
            <a:off x="-232005" y="6028338"/>
            <a:ext cx="141076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Emotions</a:t>
            </a:r>
          </a:p>
        </p:txBody>
      </p:sp>
      <p:sp>
        <p:nvSpPr>
          <p:cNvPr name="TextBox 41" id="41"/>
          <p:cNvSpPr txBox="true"/>
          <p:nvPr/>
        </p:nvSpPr>
        <p:spPr>
          <a:xfrm rot="-5400000">
            <a:off x="-307470" y="7543146"/>
            <a:ext cx="156169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Pain points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35987" y="1562341"/>
            <a:ext cx="135148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Go to cart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129028" y="256650"/>
            <a:ext cx="696128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Scenario: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Exploratory testing session on check out flow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10309" y="2736355"/>
            <a:ext cx="13508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Added items: t-shirt (sku), jeans (sku), shoes (sku) to cart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641354" y="2736355"/>
            <a:ext cx="135085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Navigate to cart by clicking on cart icon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230333" y="2776288"/>
            <a:ext cx="13508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Correct items are in the cart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920222" y="2615436"/>
            <a:ext cx="13508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Click back button, taken to previous page with shoes listed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86652" y="7453282"/>
            <a:ext cx="13508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Add your thought here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23557" y="2615436"/>
            <a:ext cx="1350854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Click cart icon</a:t>
            </a:r>
          </a:p>
        </p:txBody>
      </p:sp>
      <p:sp>
        <p:nvSpPr>
          <p:cNvPr name="TextBox 50" id="50"/>
          <p:cNvSpPr txBox="true"/>
          <p:nvPr/>
        </p:nvSpPr>
        <p:spPr>
          <a:xfrm rot="-5400000">
            <a:off x="-307470" y="9205612"/>
            <a:ext cx="156169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Nunito Bold"/>
              </a:rPr>
              <a:t>Defects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02303" y="1531468"/>
            <a:ext cx="182463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Add to cart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2461163" y="1424394"/>
            <a:ext cx="1983248" cy="539902"/>
            <a:chOff x="0" y="0"/>
            <a:chExt cx="18833209" cy="512699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8833209" cy="5126990"/>
            </a:xfrm>
            <a:custGeom>
              <a:avLst/>
              <a:gdLst/>
              <a:ahLst/>
              <a:cxnLst/>
              <a:rect r="r" b="b" t="t" l="l"/>
              <a:pathLst>
                <a:path h="5126990" w="18833209">
                  <a:moveTo>
                    <a:pt x="16011269" y="0"/>
                  </a:moveTo>
                  <a:lnTo>
                    <a:pt x="14662888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4662888" y="5126990"/>
                  </a:lnTo>
                  <a:lnTo>
                    <a:pt x="16011269" y="5126990"/>
                  </a:lnTo>
                  <a:lnTo>
                    <a:pt x="18833209" y="2564130"/>
                  </a:lnTo>
                  <a:lnTo>
                    <a:pt x="16011269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2619779" y="1531468"/>
            <a:ext cx="182463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Go to cart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5860269" y="1424394"/>
            <a:ext cx="1707612" cy="539902"/>
            <a:chOff x="0" y="0"/>
            <a:chExt cx="16215730" cy="512699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6215730" cy="5126990"/>
            </a:xfrm>
            <a:custGeom>
              <a:avLst/>
              <a:gdLst/>
              <a:ahLst/>
              <a:cxnLst/>
              <a:rect r="r" b="b" t="t" l="l"/>
              <a:pathLst>
                <a:path h="5126990" w="16215730">
                  <a:moveTo>
                    <a:pt x="13393790" y="0"/>
                  </a:moveTo>
                  <a:lnTo>
                    <a:pt x="1230976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2309763" y="5126990"/>
                  </a:lnTo>
                  <a:lnTo>
                    <a:pt x="13393790" y="5126990"/>
                  </a:lnTo>
                  <a:lnTo>
                    <a:pt x="16215730" y="2564130"/>
                  </a:lnTo>
                  <a:lnTo>
                    <a:pt x="13393790" y="0"/>
                  </a:ln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6214146" y="1552816"/>
            <a:ext cx="118490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Nunito Bold"/>
              </a:rPr>
              <a:t>Click back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8937316" y="1445743"/>
            <a:ext cx="1656337" cy="539902"/>
            <a:chOff x="0" y="0"/>
            <a:chExt cx="15728821" cy="512699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9020570" y="2213327"/>
            <a:ext cx="1370330" cy="3001361"/>
            <a:chOff x="0" y="0"/>
            <a:chExt cx="1941483" cy="425232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0538877" y="2213327"/>
            <a:ext cx="1370330" cy="3001361"/>
            <a:chOff x="0" y="0"/>
            <a:chExt cx="1941483" cy="425232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0408923" y="1455268"/>
            <a:ext cx="1656337" cy="539902"/>
            <a:chOff x="0" y="0"/>
            <a:chExt cx="15728821" cy="512699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1869458" y="1455268"/>
            <a:ext cx="1656337" cy="539902"/>
            <a:chOff x="0" y="0"/>
            <a:chExt cx="15728821" cy="512699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3341066" y="1464793"/>
            <a:ext cx="1656337" cy="539902"/>
            <a:chOff x="0" y="0"/>
            <a:chExt cx="15728821" cy="512699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4800093" y="1450505"/>
            <a:ext cx="1656337" cy="539902"/>
            <a:chOff x="0" y="0"/>
            <a:chExt cx="15728821" cy="512699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271701" y="1460030"/>
            <a:ext cx="1656337" cy="539902"/>
            <a:chOff x="0" y="0"/>
            <a:chExt cx="15728821" cy="512699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5728821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728821">
                  <a:moveTo>
                    <a:pt x="12906880" y="0"/>
                  </a:moveTo>
                  <a:lnTo>
                    <a:pt x="118720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11872030" y="5126990"/>
                  </a:lnTo>
                  <a:lnTo>
                    <a:pt x="12906880" y="5126990"/>
                  </a:lnTo>
                  <a:lnTo>
                    <a:pt x="15728821" y="2564130"/>
                  </a:lnTo>
                  <a:lnTo>
                    <a:pt x="12906880" y="0"/>
                  </a:ln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2054142" y="2213327"/>
            <a:ext cx="1370330" cy="3001361"/>
            <a:chOff x="0" y="0"/>
            <a:chExt cx="1941483" cy="425232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3572448" y="2213327"/>
            <a:ext cx="1370330" cy="3001361"/>
            <a:chOff x="0" y="0"/>
            <a:chExt cx="1941483" cy="425232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5039402" y="2206308"/>
            <a:ext cx="1370330" cy="3001361"/>
            <a:chOff x="0" y="0"/>
            <a:chExt cx="1941483" cy="425232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6557708" y="2206308"/>
            <a:ext cx="1370330" cy="3001361"/>
            <a:chOff x="0" y="0"/>
            <a:chExt cx="1941483" cy="425232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941483" cy="4252327"/>
            </a:xfrm>
            <a:custGeom>
              <a:avLst/>
              <a:gdLst/>
              <a:ahLst/>
              <a:cxnLst/>
              <a:rect r="r" b="b" t="t" l="l"/>
              <a:pathLst>
                <a:path h="4252327" w="1941483">
                  <a:moveTo>
                    <a:pt x="1817023" y="4252327"/>
                  </a:moveTo>
                  <a:lnTo>
                    <a:pt x="124460" y="4252327"/>
                  </a:lnTo>
                  <a:cubicBezTo>
                    <a:pt x="55880" y="4252327"/>
                    <a:pt x="0" y="4196447"/>
                    <a:pt x="0" y="41278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17023" y="0"/>
                  </a:lnTo>
                  <a:cubicBezTo>
                    <a:pt x="1885603" y="0"/>
                    <a:pt x="1941483" y="55880"/>
                    <a:pt x="1941483" y="124460"/>
                  </a:cubicBezTo>
                  <a:lnTo>
                    <a:pt x="1941483" y="4127867"/>
                  </a:lnTo>
                  <a:cubicBezTo>
                    <a:pt x="1941483" y="4196447"/>
                    <a:pt x="1885603" y="4252327"/>
                    <a:pt x="1817023" y="4252327"/>
                  </a:cubicBezTo>
                  <a:close/>
                </a:path>
              </a:pathLst>
            </a:custGeom>
            <a:solidFill>
              <a:srgbClr val="5CE1E6">
                <a:alpha val="19608"/>
              </a:srgbClr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7399054" y="7000336"/>
            <a:ext cx="1350854" cy="1350854"/>
            <a:chOff x="0" y="0"/>
            <a:chExt cx="1913890" cy="191389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8962116" y="7000336"/>
            <a:ext cx="1350854" cy="1350854"/>
            <a:chOff x="0" y="0"/>
            <a:chExt cx="1913890" cy="191389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0498846" y="7000336"/>
            <a:ext cx="1350854" cy="1350854"/>
            <a:chOff x="0" y="0"/>
            <a:chExt cx="1913890" cy="191389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2005785" y="6987405"/>
            <a:ext cx="1350854" cy="1350854"/>
            <a:chOff x="0" y="0"/>
            <a:chExt cx="1913890" cy="191389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3568847" y="6987405"/>
            <a:ext cx="1350854" cy="1350854"/>
            <a:chOff x="0" y="0"/>
            <a:chExt cx="1913890" cy="191389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5105577" y="6987405"/>
            <a:ext cx="1350854" cy="1350854"/>
            <a:chOff x="0" y="0"/>
            <a:chExt cx="1913890" cy="191389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6545067" y="6987405"/>
            <a:ext cx="1350854" cy="1350854"/>
            <a:chOff x="0" y="0"/>
            <a:chExt cx="1913890" cy="191389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110309" y="8650517"/>
            <a:ext cx="1427198" cy="1350854"/>
            <a:chOff x="0" y="0"/>
            <a:chExt cx="2022053" cy="191389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2022053" cy="1913890"/>
            </a:xfrm>
            <a:custGeom>
              <a:avLst/>
              <a:gdLst/>
              <a:ahLst/>
              <a:cxnLst/>
              <a:rect r="r" b="b" t="t" l="l"/>
              <a:pathLst>
                <a:path h="1913890" w="2022053">
                  <a:moveTo>
                    <a:pt x="189759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97593" y="0"/>
                  </a:lnTo>
                  <a:cubicBezTo>
                    <a:pt x="1966173" y="0"/>
                    <a:pt x="2022053" y="55880"/>
                    <a:pt x="2022053" y="124460"/>
                  </a:cubicBezTo>
                  <a:lnTo>
                    <a:pt x="2022053" y="1789430"/>
                  </a:lnTo>
                  <a:cubicBezTo>
                    <a:pt x="2022053" y="1858010"/>
                    <a:pt x="1966173" y="1913890"/>
                    <a:pt x="1897593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2723382" y="8650517"/>
            <a:ext cx="1350854" cy="1350854"/>
            <a:chOff x="0" y="0"/>
            <a:chExt cx="1913890" cy="191389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4286444" y="8650517"/>
            <a:ext cx="1350854" cy="1350854"/>
            <a:chOff x="0" y="0"/>
            <a:chExt cx="1913890" cy="191389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5823174" y="8650517"/>
            <a:ext cx="1350854" cy="1350854"/>
            <a:chOff x="0" y="0"/>
            <a:chExt cx="1913890" cy="191389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7399054" y="8643752"/>
            <a:ext cx="1350854" cy="1350854"/>
            <a:chOff x="0" y="0"/>
            <a:chExt cx="1913890" cy="191389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8962116" y="8643752"/>
            <a:ext cx="1350854" cy="1350854"/>
            <a:chOff x="0" y="0"/>
            <a:chExt cx="1913890" cy="191389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0498846" y="8643752"/>
            <a:ext cx="1350854" cy="1350854"/>
            <a:chOff x="0" y="0"/>
            <a:chExt cx="1913890" cy="191389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2005785" y="8630821"/>
            <a:ext cx="1350854" cy="1350854"/>
            <a:chOff x="0" y="0"/>
            <a:chExt cx="1913890" cy="191389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3568847" y="8630821"/>
            <a:ext cx="1350854" cy="1350854"/>
            <a:chOff x="0" y="0"/>
            <a:chExt cx="1913890" cy="191389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5105577" y="8630821"/>
            <a:ext cx="1350854" cy="1350854"/>
            <a:chOff x="0" y="0"/>
            <a:chExt cx="1913890" cy="191389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45067" y="8630821"/>
            <a:ext cx="1350854" cy="1350854"/>
            <a:chOff x="0" y="0"/>
            <a:chExt cx="1913890" cy="191389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5CE1E6">
                <a:alpha val="29804"/>
              </a:srgbClr>
            </a:solidFill>
          </p:spPr>
        </p:sp>
      </p:grpSp>
      <p:sp>
        <p:nvSpPr>
          <p:cNvPr name="TextBox 118" id="118"/>
          <p:cNvSpPr txBox="true"/>
          <p:nvPr/>
        </p:nvSpPr>
        <p:spPr>
          <a:xfrm rot="0">
            <a:off x="7420762" y="9096698"/>
            <a:ext cx="1350854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12345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7458862" y="7348507"/>
            <a:ext cx="135085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9"/>
              </a:lnSpc>
            </a:pPr>
            <a:r>
              <a:rPr lang="en-US" sz="1399">
                <a:solidFill>
                  <a:srgbClr val="000000"/>
                </a:solidFill>
                <a:latin typeface="Nunito"/>
              </a:rPr>
              <a:t>Items in cart were not retained</a:t>
            </a:r>
          </a:p>
        </p:txBody>
      </p:sp>
      <p:grpSp>
        <p:nvGrpSpPr>
          <p:cNvPr name="Group 120" id="120"/>
          <p:cNvGrpSpPr/>
          <p:nvPr/>
        </p:nvGrpSpPr>
        <p:grpSpPr>
          <a:xfrm rot="0">
            <a:off x="802303" y="5443288"/>
            <a:ext cx="17287847" cy="1410766"/>
            <a:chOff x="0" y="0"/>
            <a:chExt cx="23050462" cy="1881022"/>
          </a:xfrm>
        </p:grpSpPr>
        <p:sp>
          <p:nvSpPr>
            <p:cNvPr name="AutoShape 121" id="121"/>
            <p:cNvSpPr/>
            <p:nvPr/>
          </p:nvSpPr>
          <p:spPr>
            <a:xfrm rot="0">
              <a:off x="0" y="0"/>
              <a:ext cx="23050462" cy="376204"/>
            </a:xfrm>
            <a:prstGeom prst="rect">
              <a:avLst/>
            </a:prstGeom>
            <a:solidFill>
              <a:srgbClr val="3AB85C"/>
            </a:solidFill>
          </p:spPr>
        </p:sp>
        <p:sp>
          <p:nvSpPr>
            <p:cNvPr name="AutoShape 122" id="122"/>
            <p:cNvSpPr/>
            <p:nvPr/>
          </p:nvSpPr>
          <p:spPr>
            <a:xfrm rot="0">
              <a:off x="0" y="376204"/>
              <a:ext cx="23050462" cy="376204"/>
            </a:xfrm>
            <a:prstGeom prst="rect">
              <a:avLst/>
            </a:prstGeom>
            <a:solidFill>
              <a:srgbClr val="77DF8E"/>
            </a:solidFill>
          </p:spPr>
        </p:sp>
        <p:sp>
          <p:nvSpPr>
            <p:cNvPr name="AutoShape 123" id="123"/>
            <p:cNvSpPr/>
            <p:nvPr/>
          </p:nvSpPr>
          <p:spPr>
            <a:xfrm rot="0">
              <a:off x="0" y="752409"/>
              <a:ext cx="23050462" cy="376204"/>
            </a:xfrm>
            <a:prstGeom prst="rect">
              <a:avLst/>
            </a:prstGeom>
            <a:solidFill>
              <a:srgbClr val="FFDC5D"/>
            </a:solidFill>
          </p:spPr>
        </p:sp>
        <p:sp>
          <p:nvSpPr>
            <p:cNvPr name="AutoShape 124" id="124"/>
            <p:cNvSpPr/>
            <p:nvPr/>
          </p:nvSpPr>
          <p:spPr>
            <a:xfrm rot="0">
              <a:off x="0" y="1128613"/>
              <a:ext cx="23050462" cy="376204"/>
            </a:xfrm>
            <a:prstGeom prst="rect">
              <a:avLst/>
            </a:prstGeom>
            <a:solidFill>
              <a:srgbClr val="FFA2AD"/>
            </a:solidFill>
          </p:spPr>
        </p:sp>
        <p:sp>
          <p:nvSpPr>
            <p:cNvPr name="AutoShape 125" id="125"/>
            <p:cNvSpPr/>
            <p:nvPr/>
          </p:nvSpPr>
          <p:spPr>
            <a:xfrm rot="0">
              <a:off x="0" y="1504818"/>
              <a:ext cx="23050462" cy="376204"/>
            </a:xfrm>
            <a:prstGeom prst="rect">
              <a:avLst/>
            </a:prstGeom>
            <a:solidFill>
              <a:srgbClr val="F4592F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482282" y="5500438"/>
            <a:ext cx="232337" cy="232337"/>
            <a:chOff x="0" y="0"/>
            <a:chExt cx="6350000" cy="63500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3218676" y="5732571"/>
            <a:ext cx="232337" cy="232337"/>
            <a:chOff x="0" y="0"/>
            <a:chExt cx="6350000" cy="63500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4633417" y="5500438"/>
            <a:ext cx="232337" cy="232337"/>
            <a:chOff x="0" y="0"/>
            <a:chExt cx="6350000" cy="63500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32" id="132"/>
          <p:cNvSpPr/>
          <p:nvPr/>
        </p:nvSpPr>
        <p:spPr>
          <a:xfrm>
            <a:off x="1714619" y="5616607"/>
            <a:ext cx="1505217" cy="21565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3" id="133"/>
          <p:cNvSpPr/>
          <p:nvPr/>
        </p:nvSpPr>
        <p:spPr>
          <a:xfrm flipV="true">
            <a:off x="3449498" y="5635419"/>
            <a:ext cx="1185434" cy="19450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4" id="134"/>
          <p:cNvSpPr/>
          <p:nvPr/>
        </p:nvSpPr>
        <p:spPr>
          <a:xfrm>
            <a:off x="4864875" y="5630968"/>
            <a:ext cx="1749895" cy="21797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5" id="135"/>
          <p:cNvGrpSpPr/>
          <p:nvPr/>
        </p:nvGrpSpPr>
        <p:grpSpPr>
          <a:xfrm rot="0">
            <a:off x="6498601" y="5732775"/>
            <a:ext cx="232337" cy="232337"/>
            <a:chOff x="0" y="0"/>
            <a:chExt cx="6350000" cy="6350000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7" id="137"/>
          <p:cNvGrpSpPr/>
          <p:nvPr/>
        </p:nvGrpSpPr>
        <p:grpSpPr>
          <a:xfrm rot="0">
            <a:off x="8004432" y="6621717"/>
            <a:ext cx="232337" cy="232337"/>
            <a:chOff x="0" y="0"/>
            <a:chExt cx="6350000" cy="63500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39" id="139"/>
          <p:cNvSpPr/>
          <p:nvPr/>
        </p:nvSpPr>
        <p:spPr>
          <a:xfrm>
            <a:off x="6692934" y="5860183"/>
            <a:ext cx="1427666" cy="87770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937" y="3043025"/>
            <a:ext cx="719297" cy="719297"/>
          </a:xfrm>
          <a:custGeom>
            <a:avLst/>
            <a:gdLst/>
            <a:ahLst/>
            <a:cxnLst/>
            <a:rect r="r" b="b" t="t" l="l"/>
            <a:pathLst>
              <a:path h="719297" w="719297">
                <a:moveTo>
                  <a:pt x="0" y="0"/>
                </a:moveTo>
                <a:lnTo>
                  <a:pt x="719297" y="0"/>
                </a:lnTo>
                <a:lnTo>
                  <a:pt x="719297" y="719297"/>
                </a:lnTo>
                <a:lnTo>
                  <a:pt x="0" y="71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937" y="3838049"/>
            <a:ext cx="719297" cy="719297"/>
          </a:xfrm>
          <a:custGeom>
            <a:avLst/>
            <a:gdLst/>
            <a:ahLst/>
            <a:cxnLst/>
            <a:rect r="r" b="b" t="t" l="l"/>
            <a:pathLst>
              <a:path h="719297" w="719297">
                <a:moveTo>
                  <a:pt x="0" y="0"/>
                </a:moveTo>
                <a:lnTo>
                  <a:pt x="719297" y="0"/>
                </a:lnTo>
                <a:lnTo>
                  <a:pt x="719297" y="719297"/>
                </a:lnTo>
                <a:lnTo>
                  <a:pt x="0" y="719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4995" y="4611587"/>
            <a:ext cx="711239" cy="711239"/>
          </a:xfrm>
          <a:custGeom>
            <a:avLst/>
            <a:gdLst/>
            <a:ahLst/>
            <a:cxnLst/>
            <a:rect r="r" b="b" t="t" l="l"/>
            <a:pathLst>
              <a:path h="711239" w="711239">
                <a:moveTo>
                  <a:pt x="0" y="0"/>
                </a:moveTo>
                <a:lnTo>
                  <a:pt x="711239" y="0"/>
                </a:lnTo>
                <a:lnTo>
                  <a:pt x="711239" y="711239"/>
                </a:lnTo>
                <a:lnTo>
                  <a:pt x="0" y="7112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6937" y="5401146"/>
            <a:ext cx="719297" cy="719297"/>
          </a:xfrm>
          <a:custGeom>
            <a:avLst/>
            <a:gdLst/>
            <a:ahLst/>
            <a:cxnLst/>
            <a:rect r="r" b="b" t="t" l="l"/>
            <a:pathLst>
              <a:path h="719297" w="719297">
                <a:moveTo>
                  <a:pt x="0" y="0"/>
                </a:moveTo>
                <a:lnTo>
                  <a:pt x="719297" y="0"/>
                </a:lnTo>
                <a:lnTo>
                  <a:pt x="719297" y="719297"/>
                </a:lnTo>
                <a:lnTo>
                  <a:pt x="0" y="719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995" y="6198763"/>
            <a:ext cx="711239" cy="711239"/>
          </a:xfrm>
          <a:custGeom>
            <a:avLst/>
            <a:gdLst/>
            <a:ahLst/>
            <a:cxnLst/>
            <a:rect r="r" b="b" t="t" l="l"/>
            <a:pathLst>
              <a:path h="711239" w="711239">
                <a:moveTo>
                  <a:pt x="0" y="0"/>
                </a:moveTo>
                <a:lnTo>
                  <a:pt x="711239" y="0"/>
                </a:lnTo>
                <a:lnTo>
                  <a:pt x="711239" y="711240"/>
                </a:lnTo>
                <a:lnTo>
                  <a:pt x="0" y="7112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4995" y="6989485"/>
            <a:ext cx="711239" cy="711239"/>
          </a:xfrm>
          <a:custGeom>
            <a:avLst/>
            <a:gdLst/>
            <a:ahLst/>
            <a:cxnLst/>
            <a:rect r="r" b="b" t="t" l="l"/>
            <a:pathLst>
              <a:path h="711239" w="711239">
                <a:moveTo>
                  <a:pt x="0" y="0"/>
                </a:moveTo>
                <a:lnTo>
                  <a:pt x="711239" y="0"/>
                </a:lnTo>
                <a:lnTo>
                  <a:pt x="711239" y="711239"/>
                </a:lnTo>
                <a:lnTo>
                  <a:pt x="0" y="7112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6937" y="7787611"/>
            <a:ext cx="719297" cy="719297"/>
          </a:xfrm>
          <a:custGeom>
            <a:avLst/>
            <a:gdLst/>
            <a:ahLst/>
            <a:cxnLst/>
            <a:rect r="r" b="b" t="t" l="l"/>
            <a:pathLst>
              <a:path h="719297" w="719297">
                <a:moveTo>
                  <a:pt x="0" y="0"/>
                </a:moveTo>
                <a:lnTo>
                  <a:pt x="719297" y="0"/>
                </a:lnTo>
                <a:lnTo>
                  <a:pt x="719297" y="719297"/>
                </a:lnTo>
                <a:lnTo>
                  <a:pt x="0" y="7192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73915" y="2050691"/>
            <a:ext cx="5398761" cy="6966667"/>
            <a:chOff x="0" y="0"/>
            <a:chExt cx="1421896" cy="18348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1896" cy="1834842"/>
            </a:xfrm>
            <a:custGeom>
              <a:avLst/>
              <a:gdLst/>
              <a:ahLst/>
              <a:cxnLst/>
              <a:rect r="r" b="b" t="t" l="l"/>
              <a:pathLst>
                <a:path h="1834842" w="1421896">
                  <a:moveTo>
                    <a:pt x="73135" y="0"/>
                  </a:moveTo>
                  <a:lnTo>
                    <a:pt x="1348761" y="0"/>
                  </a:lnTo>
                  <a:cubicBezTo>
                    <a:pt x="1368158" y="0"/>
                    <a:pt x="1386760" y="7705"/>
                    <a:pt x="1400475" y="21421"/>
                  </a:cubicBezTo>
                  <a:cubicBezTo>
                    <a:pt x="1414191" y="35136"/>
                    <a:pt x="1421896" y="53738"/>
                    <a:pt x="1421896" y="73135"/>
                  </a:cubicBezTo>
                  <a:lnTo>
                    <a:pt x="1421896" y="1761708"/>
                  </a:lnTo>
                  <a:cubicBezTo>
                    <a:pt x="1421896" y="1781104"/>
                    <a:pt x="1414191" y="1799706"/>
                    <a:pt x="1400475" y="1813422"/>
                  </a:cubicBezTo>
                  <a:cubicBezTo>
                    <a:pt x="1386760" y="1827137"/>
                    <a:pt x="1368158" y="1834842"/>
                    <a:pt x="1348761" y="1834842"/>
                  </a:cubicBezTo>
                  <a:lnTo>
                    <a:pt x="73135" y="1834842"/>
                  </a:lnTo>
                  <a:cubicBezTo>
                    <a:pt x="53738" y="1834842"/>
                    <a:pt x="35136" y="1827137"/>
                    <a:pt x="21421" y="1813422"/>
                  </a:cubicBezTo>
                  <a:cubicBezTo>
                    <a:pt x="7705" y="1799706"/>
                    <a:pt x="0" y="1781104"/>
                    <a:pt x="0" y="1761708"/>
                  </a:cubicBezTo>
                  <a:lnTo>
                    <a:pt x="0" y="73135"/>
                  </a:lnTo>
                  <a:cubicBezTo>
                    <a:pt x="0" y="53738"/>
                    <a:pt x="7705" y="35136"/>
                    <a:pt x="21421" y="21421"/>
                  </a:cubicBezTo>
                  <a:cubicBezTo>
                    <a:pt x="35136" y="7705"/>
                    <a:pt x="53738" y="0"/>
                    <a:pt x="731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421896" cy="1863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971550"/>
            <a:ext cx="696128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Bold"/>
              </a:rPr>
              <a:t>Sentiment Tracker - Emoji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7832" y="3142080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Delighted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7832" y="4000038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Happy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17832" y="4747260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Neutral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17832" y="5495925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Unhappy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17832" y="6349365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Very unhappy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7832" y="7098030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Angry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17832" y="7846695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Confused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0442771" y="3180180"/>
            <a:ext cx="693448" cy="640293"/>
          </a:xfrm>
          <a:prstGeom prst="rect">
            <a:avLst/>
          </a:prstGeom>
          <a:solidFill>
            <a:srgbClr val="3AB85C"/>
          </a:solidFill>
        </p:spPr>
      </p:sp>
      <p:sp>
        <p:nvSpPr>
          <p:cNvPr name="AutoShape 21" id="21"/>
          <p:cNvSpPr/>
          <p:nvPr/>
        </p:nvSpPr>
        <p:spPr>
          <a:xfrm rot="0">
            <a:off x="10442771" y="3820473"/>
            <a:ext cx="693448" cy="640293"/>
          </a:xfrm>
          <a:prstGeom prst="rect">
            <a:avLst/>
          </a:prstGeom>
          <a:solidFill>
            <a:srgbClr val="77DF8E"/>
          </a:solidFill>
        </p:spPr>
      </p:sp>
      <p:sp>
        <p:nvSpPr>
          <p:cNvPr name="AutoShape 22" id="22"/>
          <p:cNvSpPr/>
          <p:nvPr/>
        </p:nvSpPr>
        <p:spPr>
          <a:xfrm rot="0">
            <a:off x="10442771" y="4460767"/>
            <a:ext cx="693448" cy="672159"/>
          </a:xfrm>
          <a:prstGeom prst="rect">
            <a:avLst/>
          </a:prstGeom>
          <a:solidFill>
            <a:srgbClr val="FFDC5D"/>
          </a:solidFill>
        </p:spPr>
      </p:sp>
      <p:sp>
        <p:nvSpPr>
          <p:cNvPr name="AutoShape 23" id="23"/>
          <p:cNvSpPr/>
          <p:nvPr/>
        </p:nvSpPr>
        <p:spPr>
          <a:xfrm rot="0">
            <a:off x="10442771" y="5132926"/>
            <a:ext cx="693448" cy="664171"/>
          </a:xfrm>
          <a:prstGeom prst="rect">
            <a:avLst/>
          </a:prstGeom>
          <a:solidFill>
            <a:srgbClr val="FFA2AD"/>
          </a:solidFill>
        </p:spPr>
      </p:sp>
      <p:sp>
        <p:nvSpPr>
          <p:cNvPr name="AutoShape 24" id="24"/>
          <p:cNvSpPr/>
          <p:nvPr/>
        </p:nvSpPr>
        <p:spPr>
          <a:xfrm rot="0">
            <a:off x="10442771" y="5797097"/>
            <a:ext cx="693448" cy="672678"/>
          </a:xfrm>
          <a:prstGeom prst="rect">
            <a:avLst/>
          </a:prstGeom>
          <a:solidFill>
            <a:srgbClr val="F4592F"/>
          </a:solidFill>
        </p:spPr>
      </p:sp>
      <p:grpSp>
        <p:nvGrpSpPr>
          <p:cNvPr name="Group 25" id="25"/>
          <p:cNvGrpSpPr/>
          <p:nvPr/>
        </p:nvGrpSpPr>
        <p:grpSpPr>
          <a:xfrm rot="0">
            <a:off x="9692490" y="2050691"/>
            <a:ext cx="5398761" cy="6966667"/>
            <a:chOff x="0" y="0"/>
            <a:chExt cx="1421896" cy="18348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21896" cy="1834842"/>
            </a:xfrm>
            <a:custGeom>
              <a:avLst/>
              <a:gdLst/>
              <a:ahLst/>
              <a:cxnLst/>
              <a:rect r="r" b="b" t="t" l="l"/>
              <a:pathLst>
                <a:path h="1834842" w="1421896">
                  <a:moveTo>
                    <a:pt x="73135" y="0"/>
                  </a:moveTo>
                  <a:lnTo>
                    <a:pt x="1348761" y="0"/>
                  </a:lnTo>
                  <a:cubicBezTo>
                    <a:pt x="1368158" y="0"/>
                    <a:pt x="1386760" y="7705"/>
                    <a:pt x="1400475" y="21421"/>
                  </a:cubicBezTo>
                  <a:cubicBezTo>
                    <a:pt x="1414191" y="35136"/>
                    <a:pt x="1421896" y="53738"/>
                    <a:pt x="1421896" y="73135"/>
                  </a:cubicBezTo>
                  <a:lnTo>
                    <a:pt x="1421896" y="1761708"/>
                  </a:lnTo>
                  <a:cubicBezTo>
                    <a:pt x="1421896" y="1781104"/>
                    <a:pt x="1414191" y="1799706"/>
                    <a:pt x="1400475" y="1813422"/>
                  </a:cubicBezTo>
                  <a:cubicBezTo>
                    <a:pt x="1386760" y="1827137"/>
                    <a:pt x="1368158" y="1834842"/>
                    <a:pt x="1348761" y="1834842"/>
                  </a:cubicBezTo>
                  <a:lnTo>
                    <a:pt x="73135" y="1834842"/>
                  </a:lnTo>
                  <a:cubicBezTo>
                    <a:pt x="53738" y="1834842"/>
                    <a:pt x="35136" y="1827137"/>
                    <a:pt x="21421" y="1813422"/>
                  </a:cubicBezTo>
                  <a:cubicBezTo>
                    <a:pt x="7705" y="1799706"/>
                    <a:pt x="0" y="1781104"/>
                    <a:pt x="0" y="1761708"/>
                  </a:cubicBezTo>
                  <a:lnTo>
                    <a:pt x="0" y="73135"/>
                  </a:lnTo>
                  <a:cubicBezTo>
                    <a:pt x="0" y="53738"/>
                    <a:pt x="7705" y="35136"/>
                    <a:pt x="21421" y="21421"/>
                  </a:cubicBezTo>
                  <a:cubicBezTo>
                    <a:pt x="35136" y="7705"/>
                    <a:pt x="53738" y="0"/>
                    <a:pt x="731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1421896" cy="1863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rot="0">
            <a:off x="10442771" y="6469775"/>
            <a:ext cx="693448" cy="640293"/>
          </a:xfrm>
          <a:prstGeom prst="rect">
            <a:avLst/>
          </a:prstGeom>
          <a:solidFill>
            <a:srgbClr val="FF3131"/>
          </a:solidFill>
        </p:spPr>
      </p:sp>
      <p:sp>
        <p:nvSpPr>
          <p:cNvPr name="AutoShape 29" id="29"/>
          <p:cNvSpPr/>
          <p:nvPr/>
        </p:nvSpPr>
        <p:spPr>
          <a:xfrm rot="0">
            <a:off x="10442771" y="7110068"/>
            <a:ext cx="693448" cy="640293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TextBox 30" id="30"/>
          <p:cNvSpPr txBox="true"/>
          <p:nvPr/>
        </p:nvSpPr>
        <p:spPr>
          <a:xfrm rot="0">
            <a:off x="11326719" y="3227619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Delighted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326719" y="3958123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Happy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26719" y="4579676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Neutral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326719" y="5309291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Unhappy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326719" y="6038906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Very unhappy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26719" y="6620763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Angry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326719" y="7245603"/>
            <a:ext cx="696128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unito Bold"/>
              </a:rPr>
              <a:t>Confused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692490" y="971550"/>
            <a:ext cx="696128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unito Bold"/>
              </a:rPr>
              <a:t>Sentiment Tracker - Colors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DAF7q0c7yAM</dc:identifier>
  <dcterms:modified xsi:type="dcterms:W3CDTF">2011-08-01T06:04:30Z</dcterms:modified>
  <cp:revision>1</cp:revision>
  <dc:title>Templates for autoethnography blog</dc:title>
</cp:coreProperties>
</file>