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0" r:id="rId7"/>
    <p:sldId id="258" r:id="rId8"/>
    <p:sldId id="261" r:id="rId9"/>
    <p:sldId id="262" r:id="rId10"/>
    <p:sldId id="283" r:id="rId11"/>
    <p:sldId id="264" r:id="rId12"/>
    <p:sldId id="266" r:id="rId13"/>
    <p:sldId id="284" r:id="rId14"/>
    <p:sldId id="267" r:id="rId15"/>
    <p:sldId id="269" r:id="rId16"/>
    <p:sldId id="26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05CF2-2888-451B-ABC9-8E9949B02492}" type="datetime1">
              <a:rPr lang="en-US" smtClean="0"/>
              <a:t>12/26/2021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70D683-0073-4E21-9DD8-A74105FA729C}" type="datetime1">
              <a:rPr lang="en-US" noProof="0" smtClean="0"/>
              <a:t>12/26/2021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9116285" cy="1243584"/>
          </a:xfrm>
        </p:spPr>
        <p:txBody>
          <a:bodyPr/>
          <a:lstStyle/>
          <a:p>
            <a:r>
              <a:rPr lang="en-US" dirty="0"/>
              <a:t>Online Learning Platform</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7077456" cy="2698046"/>
          </a:xfrm>
        </p:spPr>
        <p:txBody>
          <a:bodyPr>
            <a:normAutofit/>
          </a:bodyPr>
          <a:lstStyle/>
          <a:p>
            <a:pPr marL="0" indent="0">
              <a:buNone/>
            </a:pPr>
            <a:r>
              <a:rPr lang="en-US" dirty="0"/>
              <a:t>Name: Mohammad </a:t>
            </a:r>
            <a:r>
              <a:rPr lang="en-US" dirty="0" err="1"/>
              <a:t>Qasem</a:t>
            </a:r>
            <a:r>
              <a:rPr lang="en-US" dirty="0"/>
              <a:t> Jami</a:t>
            </a:r>
          </a:p>
          <a:p>
            <a:pPr marL="0" indent="0">
              <a:buNone/>
            </a:pPr>
            <a:r>
              <a:rPr lang="en-US" dirty="0"/>
              <a:t>Guide: </a:t>
            </a:r>
            <a:r>
              <a:rPr lang="en-US" dirty="0" err="1"/>
              <a:t>Nawid</a:t>
            </a:r>
            <a:r>
              <a:rPr lang="en-US" dirty="0"/>
              <a:t> Aryan </a:t>
            </a:r>
            <a:r>
              <a:rPr lang="en-US" dirty="0" err="1"/>
              <a:t>Kambakhsh</a:t>
            </a:r>
            <a:endParaRPr lang="en-US" dirty="0"/>
          </a:p>
          <a:p>
            <a:pPr marL="0" indent="0">
              <a:buNone/>
            </a:pPr>
            <a:r>
              <a:rPr lang="en-US" dirty="0"/>
              <a:t>Department: Software Engineering</a:t>
            </a:r>
          </a:p>
          <a:p>
            <a:pPr marL="0" indent="0">
              <a:buNone/>
            </a:pPr>
            <a:endParaRPr lang="en-US" dirty="0"/>
          </a:p>
        </p:txBody>
      </p:sp>
      <p:sp>
        <p:nvSpPr>
          <p:cNvPr id="5" name="TextBox 4">
            <a:extLst>
              <a:ext uri="{FF2B5EF4-FFF2-40B4-BE49-F238E27FC236}">
                <a16:creationId xmlns:a16="http://schemas.microsoft.com/office/drawing/2014/main" id="{58E0BC7A-F558-47D2-86B2-3ABB70EBC40C}"/>
              </a:ext>
            </a:extLst>
          </p:cNvPr>
          <p:cNvSpPr txBox="1"/>
          <p:nvPr/>
        </p:nvSpPr>
        <p:spPr>
          <a:xfrm>
            <a:off x="3893270" y="438346"/>
            <a:ext cx="3650358" cy="707886"/>
          </a:xfrm>
          <a:prstGeom prst="rect">
            <a:avLst/>
          </a:prstGeom>
          <a:noFill/>
        </p:spPr>
        <p:txBody>
          <a:bodyPr wrap="none" rtlCol="0">
            <a:spAutoFit/>
          </a:bodyPr>
          <a:lstStyle/>
          <a:p>
            <a:r>
              <a:rPr lang="fa-IR" sz="4000" dirty="0">
                <a:solidFill>
                  <a:srgbClr val="63B7C6"/>
                </a:solidFill>
                <a:latin typeface="Andalus" panose="02020603050405020304" pitchFamily="18" charset="-78"/>
                <a:cs typeface="Andalus" panose="02020603050405020304" pitchFamily="18" charset="-78"/>
              </a:rPr>
              <a:t>بسم الله الرحمن الرحیم</a:t>
            </a:r>
            <a:endParaRPr lang="en-US" sz="4000" dirty="0">
              <a:solidFill>
                <a:srgbClr val="63B7C6"/>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57CA2FF2-5271-479F-A8CF-62C63AF0818D}"/>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3" name="Slide Number Placeholder 2">
            <a:extLst>
              <a:ext uri="{FF2B5EF4-FFF2-40B4-BE49-F238E27FC236}">
                <a16:creationId xmlns:a16="http://schemas.microsoft.com/office/drawing/2014/main" id="{242CFA97-6028-4BC7-94F3-D090938169BC}"/>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
        <p:nvSpPr>
          <p:cNvPr id="5" name="Slide Number Placeholder 4">
            <a:extLst>
              <a:ext uri="{FF2B5EF4-FFF2-40B4-BE49-F238E27FC236}">
                <a16:creationId xmlns:a16="http://schemas.microsoft.com/office/drawing/2014/main" id="{29519AA8-A20F-49D7-8441-41A111AF43DC}"/>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Introduction</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3" name="Slide Number Placeholder 2">
            <a:extLst>
              <a:ext uri="{FF2B5EF4-FFF2-40B4-BE49-F238E27FC236}">
                <a16:creationId xmlns:a16="http://schemas.microsoft.com/office/drawing/2014/main" id="{739E2DFD-82C2-409E-8149-8FA5DFCD42F7}"/>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Section Header02</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3" name="Slide Number Placeholder 2">
            <a:extLst>
              <a:ext uri="{FF2B5EF4-FFF2-40B4-BE49-F238E27FC236}">
                <a16:creationId xmlns:a16="http://schemas.microsoft.com/office/drawing/2014/main" id="{2A1BD51F-9B10-4AC6-BBB6-403D7097016F}"/>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3" name="Slide Number Placeholder 2">
            <a:extLst>
              <a:ext uri="{FF2B5EF4-FFF2-40B4-BE49-F238E27FC236}">
                <a16:creationId xmlns:a16="http://schemas.microsoft.com/office/drawing/2014/main" id="{AE22CDD2-3F83-4703-A962-50221E0CD93B}"/>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3" name="Slide Number Placeholder 2">
            <a:extLst>
              <a:ext uri="{FF2B5EF4-FFF2-40B4-BE49-F238E27FC236}">
                <a16:creationId xmlns:a16="http://schemas.microsoft.com/office/drawing/2014/main" id="{08C7C649-AE02-4F03-9E00-570DF708516A}"/>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3" name="Slide Number Placeholder 2">
            <a:extLst>
              <a:ext uri="{FF2B5EF4-FFF2-40B4-BE49-F238E27FC236}">
                <a16:creationId xmlns:a16="http://schemas.microsoft.com/office/drawing/2014/main" id="{29458E3A-FAD7-4685-8FF9-F1432BCABBD5}"/>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3" name="Slide Number Placeholder 2">
            <a:extLst>
              <a:ext uri="{FF2B5EF4-FFF2-40B4-BE49-F238E27FC236}">
                <a16:creationId xmlns:a16="http://schemas.microsoft.com/office/drawing/2014/main" id="{B4AA5133-00E9-4125-A179-B16FDED5FB84}"/>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3" name="Slide Number Placeholder 2">
            <a:extLst>
              <a:ext uri="{FF2B5EF4-FFF2-40B4-BE49-F238E27FC236}">
                <a16:creationId xmlns:a16="http://schemas.microsoft.com/office/drawing/2014/main" id="{05C33A40-176E-45E2-8F66-4516629A11EB}"/>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3" name="Slide Number Placeholder 2">
            <a:extLst>
              <a:ext uri="{FF2B5EF4-FFF2-40B4-BE49-F238E27FC236}">
                <a16:creationId xmlns:a16="http://schemas.microsoft.com/office/drawing/2014/main" id="{3D923308-2534-466E-82C0-D55EA8147C01}"/>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25</TotalTime>
  <Words>406</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Andalus</vt:lpstr>
      <vt:lpstr>Arial</vt:lpstr>
      <vt:lpstr>Calibri</vt:lpstr>
      <vt:lpstr>Trade Gothic LT Pro</vt:lpstr>
      <vt:lpstr>Trebuchet MS</vt:lpstr>
      <vt:lpstr>Office Theme</vt:lpstr>
      <vt:lpstr>Online Learning Platform</vt:lpstr>
      <vt:lpstr>Introduction</vt:lpstr>
      <vt:lpstr>Section Header02</vt:lpstr>
      <vt:lpstr>Content Title 01</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Learning Platform</dc:title>
  <dc:creator>93770344040</dc:creator>
  <cp:lastModifiedBy>93770344040</cp:lastModifiedBy>
  <cp:revision>1</cp:revision>
  <dcterms:created xsi:type="dcterms:W3CDTF">2021-12-26T13:08:46Z</dcterms:created>
  <dcterms:modified xsi:type="dcterms:W3CDTF">2021-12-26T13:34:18Z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