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17"/>
  </p:handoutMasterIdLst>
  <p:sldIdLst>
    <p:sldId id="256" r:id="rId4"/>
    <p:sldId id="331" r:id="rId5"/>
    <p:sldId id="272" r:id="rId6"/>
    <p:sldId id="341" r:id="rId7"/>
    <p:sldId id="275" r:id="rId8"/>
    <p:sldId id="327" r:id="rId9"/>
    <p:sldId id="330" r:id="rId10"/>
    <p:sldId id="332" r:id="rId11"/>
    <p:sldId id="336" r:id="rId12"/>
    <p:sldId id="337" r:id="rId13"/>
    <p:sldId id="339" r:id="rId14"/>
    <p:sldId id="340" r:id="rId15"/>
    <p:sldId id="260" r:id="rId16"/>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92" autoAdjust="0"/>
    <p:restoredTop sz="94660"/>
  </p:normalViewPr>
  <p:slideViewPr>
    <p:cSldViewPr snapToGrid="0">
      <p:cViewPr varScale="1">
        <p:scale>
          <a:sx n="88" d="100"/>
          <a:sy n="88" d="100"/>
        </p:scale>
        <p:origin x="518" y="62"/>
      </p:cViewPr>
      <p:guideLst>
        <p:guide orient="horz" pos="2424"/>
        <p:guide pos="3840"/>
      </p:guideLst>
    </p:cSldViewPr>
  </p:slideViewPr>
  <p:notesTextViewPr>
    <p:cViewPr>
      <p:scale>
        <a:sx n="1" d="1"/>
        <a:sy n="1" d="1"/>
      </p:scale>
      <p:origin x="0" y="0"/>
    </p:cViewPr>
  </p:notesTextViewPr>
  <p:notesViewPr>
    <p:cSldViewPr snapToGrid="0" showGuides="1">
      <p:cViewPr varScale="1">
        <p:scale>
          <a:sx n="83" d="100"/>
          <a:sy n="83"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06BAE1-9D62-4BE2-92F5-13516D7B16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0C3F7C2-615E-4315-8EAC-FA55AC9897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69F105-A747-4149-8D18-634112D74862}" type="datetimeFigureOut">
              <a:rPr lang="en-US" smtClean="0"/>
              <a:t>2/15/2022</a:t>
            </a:fld>
            <a:endParaRPr lang="en-US"/>
          </a:p>
        </p:txBody>
      </p:sp>
      <p:sp>
        <p:nvSpPr>
          <p:cNvPr id="4" name="Footer Placeholder 3">
            <a:extLst>
              <a:ext uri="{FF2B5EF4-FFF2-40B4-BE49-F238E27FC236}">
                <a16:creationId xmlns:a16="http://schemas.microsoft.com/office/drawing/2014/main" id="{34143403-C63A-4BA5-B6D3-425E92F0249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A4DABD-501E-4B8E-B807-AC2FA85FB5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8A0813-E8DC-4927-8006-DB2DC4539EE0}" type="slidenum">
              <a:rPr lang="en-US" smtClean="0"/>
              <a:t>‹#›</a:t>
            </a:fld>
            <a:endParaRPr lang="en-US"/>
          </a:p>
        </p:txBody>
      </p:sp>
    </p:spTree>
    <p:extLst>
      <p:ext uri="{BB962C8B-B14F-4D97-AF65-F5344CB8AC3E}">
        <p14:creationId xmlns:p14="http://schemas.microsoft.com/office/powerpoint/2010/main" val="402616644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5638800" cy="6858000"/>
          </a:xfrm>
          <a:prstGeom prst="rect">
            <a:avLst/>
          </a:prstGeom>
          <a:solidFill>
            <a:schemeClr val="bg1">
              <a:lumMod val="95000"/>
            </a:schemeClr>
          </a:solidFill>
          <a:ln w="152400">
            <a:noFill/>
          </a:ln>
          <a:effectLst/>
        </p:spPr>
        <p:txBody>
          <a:bodyPr lIns="365760" anchor="ctr"/>
          <a:lstStyle>
            <a:lvl1pPr marL="0" indent="0" algn="l">
              <a:buFontTx/>
              <a:buNone/>
              <a:defRPr sz="1400">
                <a:solidFill>
                  <a:schemeClr val="tx1">
                    <a:lumMod val="75000"/>
                    <a:lumOff val="25000"/>
                  </a:schemeClr>
                </a:solidFill>
              </a:defRPr>
            </a:lvl1pPr>
          </a:lstStyle>
          <a:p>
            <a:r>
              <a:rPr lang="en-US" altLang="ko-KR" dirty="0"/>
              <a:t>Place Your Picture Here And Sand Back</a:t>
            </a:r>
            <a:endParaRPr lang="ko-KR" altLang="en-US" dirty="0"/>
          </a:p>
        </p:txBody>
      </p:sp>
      <p:sp>
        <p:nvSpPr>
          <p:cNvPr id="7" name="그림 개체 틀 2">
            <a:extLst>
              <a:ext uri="{FF2B5EF4-FFF2-40B4-BE49-F238E27FC236}">
                <a16:creationId xmlns:a16="http://schemas.microsoft.com/office/drawing/2014/main" id="{6033F2F0-7D0F-4B5D-8E37-7C30E5A5D26E}"/>
              </a:ext>
            </a:extLst>
          </p:cNvPr>
          <p:cNvSpPr>
            <a:spLocks noGrp="1"/>
          </p:cNvSpPr>
          <p:nvPr>
            <p:ph type="pic" sz="quarter" idx="11" hasCustomPrompt="1"/>
          </p:nvPr>
        </p:nvSpPr>
        <p:spPr>
          <a:xfrm>
            <a:off x="7548561" y="477308"/>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40B2EF10-A0C4-401E-8AA6-CF7463C59568}"/>
              </a:ext>
            </a:extLst>
          </p:cNvPr>
          <p:cNvSpPr>
            <a:spLocks noGrp="1"/>
          </p:cNvSpPr>
          <p:nvPr>
            <p:ph type="pic" sz="quarter" idx="12" hasCustomPrompt="1"/>
          </p:nvPr>
        </p:nvSpPr>
        <p:spPr>
          <a:xfrm>
            <a:off x="7548561" y="3648856"/>
            <a:ext cx="2897717" cy="2731837"/>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02980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B83EC1-AF10-4FD7-8089-F03DAD6397E7}"/>
              </a:ext>
            </a:extLst>
          </p:cNvPr>
          <p:cNvSpPr/>
          <p:nvPr userDrawn="1"/>
        </p:nvSpPr>
        <p:spPr>
          <a:xfrm>
            <a:off x="0" y="0"/>
            <a:ext cx="12192000" cy="23810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453561"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32DE4F21-2D03-408A-A113-1ECBBBFDE8D6}"/>
              </a:ext>
            </a:extLst>
          </p:cNvPr>
          <p:cNvSpPr>
            <a:spLocks noGrp="1"/>
          </p:cNvSpPr>
          <p:nvPr>
            <p:ph type="pic" sz="quarter" idx="11" hasCustomPrompt="1"/>
          </p:nvPr>
        </p:nvSpPr>
        <p:spPr>
          <a:xfrm>
            <a:off x="8067429" y="479834"/>
            <a:ext cx="3611542" cy="589833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 </a:t>
            </a:r>
          </a:p>
          <a:p>
            <a:r>
              <a:rPr lang="en-US" altLang="ko-KR" dirty="0"/>
              <a:t>And Sand Back</a:t>
            </a:r>
            <a:endParaRPr lang="ko-KR" altLang="en-US" dirty="0"/>
          </a:p>
        </p:txBody>
      </p:sp>
      <p:sp>
        <p:nvSpPr>
          <p:cNvPr id="6" name="그림 개체 틀 2">
            <a:extLst>
              <a:ext uri="{FF2B5EF4-FFF2-40B4-BE49-F238E27FC236}">
                <a16:creationId xmlns:a16="http://schemas.microsoft.com/office/drawing/2014/main" id="{A62276F5-0236-424B-9645-A889FC412855}"/>
              </a:ext>
            </a:extLst>
          </p:cNvPr>
          <p:cNvSpPr>
            <a:spLocks noGrp="1"/>
          </p:cNvSpPr>
          <p:nvPr>
            <p:ph type="pic" sz="quarter" idx="12" hasCustomPrompt="1"/>
          </p:nvPr>
        </p:nvSpPr>
        <p:spPr>
          <a:xfrm>
            <a:off x="3658183"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B703617E-9CA4-425B-945B-4B73794CE227}"/>
              </a:ext>
            </a:extLst>
          </p:cNvPr>
          <p:cNvSpPr>
            <a:spLocks noGrp="1"/>
          </p:cNvSpPr>
          <p:nvPr>
            <p:ph type="pic" sz="quarter" idx="13" hasCustomPrompt="1"/>
          </p:nvPr>
        </p:nvSpPr>
        <p:spPr>
          <a:xfrm>
            <a:off x="5862805" y="479835"/>
            <a:ext cx="1823793" cy="259834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90505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3638550"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5" name="그림 개체 틀 2">
            <a:extLst>
              <a:ext uri="{FF2B5EF4-FFF2-40B4-BE49-F238E27FC236}">
                <a16:creationId xmlns:a16="http://schemas.microsoft.com/office/drawing/2014/main" id="{EA5E7C78-B7FD-4905-970D-675E6D396175}"/>
              </a:ext>
            </a:extLst>
          </p:cNvPr>
          <p:cNvSpPr>
            <a:spLocks noGrp="1"/>
          </p:cNvSpPr>
          <p:nvPr>
            <p:ph type="pic" sz="quarter" idx="11" hasCustomPrompt="1"/>
          </p:nvPr>
        </p:nvSpPr>
        <p:spPr>
          <a:xfrm>
            <a:off x="3638550" y="56918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6" name="그림 개체 틀 2">
            <a:extLst>
              <a:ext uri="{FF2B5EF4-FFF2-40B4-BE49-F238E27FC236}">
                <a16:creationId xmlns:a16="http://schemas.microsoft.com/office/drawing/2014/main" id="{01CFBF6C-8D5A-4D48-ACE1-2D979A60A21D}"/>
              </a:ext>
            </a:extLst>
          </p:cNvPr>
          <p:cNvSpPr>
            <a:spLocks noGrp="1"/>
          </p:cNvSpPr>
          <p:nvPr>
            <p:ph type="pic" sz="quarter" idx="12" hasCustomPrompt="1"/>
          </p:nvPr>
        </p:nvSpPr>
        <p:spPr>
          <a:xfrm>
            <a:off x="657225" y="3543300"/>
            <a:ext cx="2743200" cy="27432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sand back</a:t>
            </a:r>
            <a:endParaRPr lang="ko-KR" altLang="en-US" dirty="0"/>
          </a:p>
        </p:txBody>
      </p:sp>
      <p:sp>
        <p:nvSpPr>
          <p:cNvPr id="8" name="Rectangle 7">
            <a:extLst>
              <a:ext uri="{FF2B5EF4-FFF2-40B4-BE49-F238E27FC236}">
                <a16:creationId xmlns:a16="http://schemas.microsoft.com/office/drawing/2014/main" id="{2F26D5AB-D725-405F-B143-0753C3C45DCD}"/>
              </a:ext>
            </a:extLst>
          </p:cNvPr>
          <p:cNvSpPr/>
          <p:nvPr userDrawn="1"/>
        </p:nvSpPr>
        <p:spPr>
          <a:xfrm>
            <a:off x="-1" y="0"/>
            <a:ext cx="3400425" cy="3312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301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lIns="3383280" rIns="0" anchor="ctr"/>
          <a:lstStyle>
            <a:lvl1pPr marL="0" indent="0" algn="ctr">
              <a:buFontTx/>
              <a:buNone/>
              <a:defRPr sz="2000">
                <a:solidFill>
                  <a:schemeClr val="tx1">
                    <a:lumMod val="75000"/>
                    <a:lumOff val="25000"/>
                  </a:schemeClr>
                </a:solidFill>
              </a:defRPr>
            </a:lvl1pPr>
          </a:lstStyle>
          <a:p>
            <a:r>
              <a:rPr lang="en-US" altLang="ko-KR" dirty="0"/>
              <a:t>Place Your Picture Here And Sand to Back</a:t>
            </a:r>
            <a:endParaRPr lang="ko-KR" altLang="en-US" dirty="0"/>
          </a:p>
        </p:txBody>
      </p:sp>
    </p:spTree>
    <p:extLst>
      <p:ext uri="{BB962C8B-B14F-4D97-AF65-F5344CB8AC3E}">
        <p14:creationId xmlns:p14="http://schemas.microsoft.com/office/powerpoint/2010/main" val="3177938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Image slide layout">
    <p:bg>
      <p:bgPr>
        <a:solidFill>
          <a:schemeClr val="bg1"/>
        </a:solidFill>
        <a:effectLst/>
      </p:bgPr>
    </p:bg>
    <p:spTree>
      <p:nvGrpSpPr>
        <p:cNvPr id="1" name=""/>
        <p:cNvGrpSpPr/>
        <p:nvPr/>
      </p:nvGrpSpPr>
      <p:grpSpPr>
        <a:xfrm>
          <a:off x="0" y="0"/>
          <a:ext cx="0" cy="0"/>
          <a:chOff x="0" y="0"/>
          <a:chExt cx="0" cy="0"/>
        </a:xfrm>
      </p:grpSpPr>
      <p:sp>
        <p:nvSpPr>
          <p:cNvPr id="5" name="액자 12">
            <a:extLst>
              <a:ext uri="{FF2B5EF4-FFF2-40B4-BE49-F238E27FC236}">
                <a16:creationId xmlns:a16="http://schemas.microsoft.com/office/drawing/2014/main" id="{95EDCEF7-DD83-4CD4-BE92-A97D74011033}"/>
              </a:ext>
            </a:extLst>
          </p:cNvPr>
          <p:cNvSpPr/>
          <p:nvPr userDrawn="1"/>
        </p:nvSpPr>
        <p:spPr>
          <a:xfrm>
            <a:off x="547181" y="1761846"/>
            <a:ext cx="11097638" cy="3334311"/>
          </a:xfrm>
          <a:prstGeom prst="frame">
            <a:avLst>
              <a:gd name="adj1" fmla="val 241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2" y="569068"/>
            <a:ext cx="3661647" cy="5719864"/>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3766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Image slide layout">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358CF5-5043-4D3B-92BD-59549782EBBE}"/>
              </a:ext>
            </a:extLst>
          </p:cNvPr>
          <p:cNvSpPr/>
          <p:nvPr userDrawn="1"/>
        </p:nvSpPr>
        <p:spPr>
          <a:xfrm>
            <a:off x="7515225" y="0"/>
            <a:ext cx="467677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aphic 14">
            <a:extLst>
              <a:ext uri="{FF2B5EF4-FFF2-40B4-BE49-F238E27FC236}">
                <a16:creationId xmlns:a16="http://schemas.microsoft.com/office/drawing/2014/main" id="{B59EE49C-3795-40A6-B206-565A372E5530}"/>
              </a:ext>
            </a:extLst>
          </p:cNvPr>
          <p:cNvGrpSpPr/>
          <p:nvPr userDrawn="1"/>
        </p:nvGrpSpPr>
        <p:grpSpPr>
          <a:xfrm>
            <a:off x="5720146" y="1420664"/>
            <a:ext cx="5589803" cy="4396475"/>
            <a:chOff x="2444748" y="555045"/>
            <a:chExt cx="7282048" cy="5727454"/>
          </a:xfrm>
        </p:grpSpPr>
        <p:sp>
          <p:nvSpPr>
            <p:cNvPr id="6" name="Freeform: Shape 5">
              <a:extLst>
                <a:ext uri="{FF2B5EF4-FFF2-40B4-BE49-F238E27FC236}">
                  <a16:creationId xmlns:a16="http://schemas.microsoft.com/office/drawing/2014/main" id="{716E008B-9F44-493C-B58F-ABFC0E7190A5}"/>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solidFill>
              <a:schemeClr val="bg1">
                <a:lumMod val="65000"/>
              </a:schemeClr>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0C1A2B49-6603-4C93-BCDA-8893B608D8C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chemeClr val="bg1">
                <a:lumMod val="75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C70C51E-C968-4707-899F-DE217D809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chemeClr val="bg1">
                <a:lumMod val="6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6BA87E5-BDD3-47B0-8C9F-EDFB6B811129}"/>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chemeClr val="tx1">
                <a:lumMod val="85000"/>
                <a:lumOff val="1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BC9C68AE-3F02-48D5-A299-9B7311EC8D90}"/>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bg1">
                <a:lumMod val="50000"/>
              </a:schemeClr>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CBE3651-AB4C-4F00-BF52-0A24EF2A62AD}"/>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8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3E653C6-4F74-473F-9309-2D2D43F090C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9CA35F9-CDD6-4937-8C98-04018E459C31}"/>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5856077" y="1628103"/>
            <a:ext cx="5317941" cy="301288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4" name="Text Placeholder 9">
            <a:extLst>
              <a:ext uri="{FF2B5EF4-FFF2-40B4-BE49-F238E27FC236}">
                <a16:creationId xmlns:a16="http://schemas.microsoft.com/office/drawing/2014/main" id="{5CCE937E-8E2A-4179-91E4-730975E59298}"/>
              </a:ext>
            </a:extLst>
          </p:cNvPr>
          <p:cNvSpPr>
            <a:spLocks noGrp="1"/>
          </p:cNvSpPr>
          <p:nvPr>
            <p:ph type="body" sz="quarter" idx="11" hasCustomPrompt="1"/>
          </p:nvPr>
        </p:nvSpPr>
        <p:spPr>
          <a:xfrm>
            <a:off x="771525" y="339509"/>
            <a:ext cx="6543675" cy="724247"/>
          </a:xfrm>
          <a:prstGeom prst="rect">
            <a:avLst/>
          </a:prstGeom>
        </p:spPr>
        <p:txBody>
          <a:bodyPr tIns="91440" anchor="ctr"/>
          <a:lstStyle>
            <a:lvl1pPr marL="0" indent="0" algn="l">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577951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 slide layout">
    <p:bg>
      <p:bgPr>
        <a:solidFill>
          <a:schemeClr val="bg1"/>
        </a:solidFill>
        <a:effectLst/>
      </p:bgPr>
    </p:bg>
    <p:spTree>
      <p:nvGrpSpPr>
        <p:cNvPr id="1" name=""/>
        <p:cNvGrpSpPr/>
        <p:nvPr/>
      </p:nvGrpSpPr>
      <p:grpSpPr>
        <a:xfrm>
          <a:off x="0" y="0"/>
          <a:ext cx="0" cy="0"/>
          <a:chOff x="0" y="0"/>
          <a:chExt cx="0" cy="0"/>
        </a:xfrm>
      </p:grpSpPr>
      <p:sp>
        <p:nvSpPr>
          <p:cNvPr id="9" name="Right Triangle 8">
            <a:extLst>
              <a:ext uri="{FF2B5EF4-FFF2-40B4-BE49-F238E27FC236}">
                <a16:creationId xmlns:a16="http://schemas.microsoft.com/office/drawing/2014/main" id="{A4D14B1E-79D5-4F7D-AEB4-4F537918FBAB}"/>
              </a:ext>
            </a:extLst>
          </p:cNvPr>
          <p:cNvSpPr/>
          <p:nvPr userDrawn="1"/>
        </p:nvSpPr>
        <p:spPr>
          <a:xfrm rot="5400000">
            <a:off x="795337" y="-795340"/>
            <a:ext cx="6257926" cy="7848605"/>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640914" y="600074"/>
            <a:ext cx="4052172" cy="5657852"/>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145CBDFE-5F17-4329-876B-8EC9C2A40CEA}"/>
              </a:ext>
            </a:extLst>
          </p:cNvPr>
          <p:cNvSpPr>
            <a:spLocks noGrp="1"/>
          </p:cNvSpPr>
          <p:nvPr>
            <p:ph type="pic" sz="quarter" idx="11" hasCustomPrompt="1"/>
          </p:nvPr>
        </p:nvSpPr>
        <p:spPr>
          <a:xfrm>
            <a:off x="5175044" y="222886"/>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 name="그림 개체 틀 2">
            <a:extLst>
              <a:ext uri="{FF2B5EF4-FFF2-40B4-BE49-F238E27FC236}">
                <a16:creationId xmlns:a16="http://schemas.microsoft.com/office/drawing/2014/main" id="{106B5A04-F323-4B06-B374-0EFFB99917B5}"/>
              </a:ext>
            </a:extLst>
          </p:cNvPr>
          <p:cNvSpPr>
            <a:spLocks noGrp="1"/>
          </p:cNvSpPr>
          <p:nvPr>
            <p:ph type="pic" sz="quarter" idx="12" hasCustomPrompt="1"/>
          </p:nvPr>
        </p:nvSpPr>
        <p:spPr>
          <a:xfrm>
            <a:off x="5175044" y="3624742"/>
            <a:ext cx="2286000" cy="301752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265972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9_Image slide layout">
    <p:bg>
      <p:bgPr>
        <a:solidFill>
          <a:schemeClr val="bg1"/>
        </a:solidFill>
        <a:effectLst/>
      </p:bgPr>
    </p:bg>
    <p:spTree>
      <p:nvGrpSpPr>
        <p:cNvPr id="1" name=""/>
        <p:cNvGrpSpPr/>
        <p:nvPr/>
      </p:nvGrpSpPr>
      <p:grpSpPr>
        <a:xfrm>
          <a:off x="0" y="0"/>
          <a:ext cx="0" cy="0"/>
          <a:chOff x="0" y="0"/>
          <a:chExt cx="0" cy="0"/>
        </a:xfrm>
      </p:grpSpPr>
      <p:sp>
        <p:nvSpPr>
          <p:cNvPr id="9" name="자유형: 도형 52">
            <a:extLst>
              <a:ext uri="{FF2B5EF4-FFF2-40B4-BE49-F238E27FC236}">
                <a16:creationId xmlns:a16="http://schemas.microsoft.com/office/drawing/2014/main" id="{A554242E-EDC9-4D56-ABE8-D3DFF0D037E9}"/>
              </a:ext>
            </a:extLst>
          </p:cNvPr>
          <p:cNvSpPr/>
          <p:nvPr userDrawn="1"/>
        </p:nvSpPr>
        <p:spPr>
          <a:xfrm>
            <a:off x="2" y="0"/>
            <a:ext cx="8582025" cy="6858000"/>
          </a:xfrm>
          <a:custGeom>
            <a:avLst/>
            <a:gdLst>
              <a:gd name="connsiteX0" fmla="*/ 5238766 w 8582025"/>
              <a:gd name="connsiteY0" fmla="*/ 0 h 6858000"/>
              <a:gd name="connsiteX1" fmla="*/ 8582025 w 8582025"/>
              <a:gd name="connsiteY1" fmla="*/ 0 h 6858000"/>
              <a:gd name="connsiteX2" fmla="*/ 1876410 w 8582025"/>
              <a:gd name="connsiteY2" fmla="*/ 6858000 h 6858000"/>
              <a:gd name="connsiteX3" fmla="*/ 0 w 8582025"/>
              <a:gd name="connsiteY3" fmla="*/ 6858000 h 6858000"/>
              <a:gd name="connsiteX4" fmla="*/ 0 w 8582025"/>
              <a:gd name="connsiteY4" fmla="*/ 5357817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2025" h="6858000">
                <a:moveTo>
                  <a:pt x="5238766" y="0"/>
                </a:moveTo>
                <a:lnTo>
                  <a:pt x="8582025" y="0"/>
                </a:lnTo>
                <a:lnTo>
                  <a:pt x="1876410" y="6858000"/>
                </a:lnTo>
                <a:lnTo>
                  <a:pt x="0" y="6858000"/>
                </a:lnTo>
                <a:lnTo>
                  <a:pt x="0" y="535781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그림 개체 틀 3">
            <a:extLst>
              <a:ext uri="{FF2B5EF4-FFF2-40B4-BE49-F238E27FC236}">
                <a16:creationId xmlns:a16="http://schemas.microsoft.com/office/drawing/2014/main" id="{A7B8BCFA-E22C-4FE8-9EC6-3B7DF58BF4E9}"/>
              </a:ext>
            </a:extLst>
          </p:cNvPr>
          <p:cNvSpPr>
            <a:spLocks noGrp="1"/>
          </p:cNvSpPr>
          <p:nvPr>
            <p:ph type="pic" sz="quarter" idx="10" hasCustomPrompt="1"/>
          </p:nvPr>
        </p:nvSpPr>
        <p:spPr>
          <a:xfrm>
            <a:off x="1517212" y="427698"/>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Place Your Picture Here And Sand to Back</a:t>
            </a:r>
            <a:endParaRPr lang="ko-KR" altLang="en-US" dirty="0"/>
          </a:p>
        </p:txBody>
      </p:sp>
      <p:sp>
        <p:nvSpPr>
          <p:cNvPr id="6" name="그림 개체 틀 3">
            <a:extLst>
              <a:ext uri="{FF2B5EF4-FFF2-40B4-BE49-F238E27FC236}">
                <a16:creationId xmlns:a16="http://schemas.microsoft.com/office/drawing/2014/main" id="{C661A5D8-A169-47BB-84F8-7CCF6E006163}"/>
              </a:ext>
            </a:extLst>
          </p:cNvPr>
          <p:cNvSpPr>
            <a:spLocks noGrp="1"/>
          </p:cNvSpPr>
          <p:nvPr>
            <p:ph type="pic" sz="quarter" idx="11" hasCustomPrompt="1"/>
          </p:nvPr>
        </p:nvSpPr>
        <p:spPr>
          <a:xfrm>
            <a:off x="1953610" y="2837035"/>
            <a:ext cx="3600000" cy="3600000"/>
          </a:xfrm>
          <a:prstGeom prst="diamond">
            <a:avLst/>
          </a:prstGeom>
          <a:solidFill>
            <a:schemeClr val="bg1">
              <a:lumMod val="95000"/>
            </a:schemeClr>
          </a:solidFill>
          <a:ln w="76200">
            <a:solidFill>
              <a:schemeClr val="bg1"/>
            </a:solidFill>
          </a:ln>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3">
            <a:extLst>
              <a:ext uri="{FF2B5EF4-FFF2-40B4-BE49-F238E27FC236}">
                <a16:creationId xmlns:a16="http://schemas.microsoft.com/office/drawing/2014/main" id="{A32673E2-41F8-431C-946D-87DD76C5D04D}"/>
              </a:ext>
            </a:extLst>
          </p:cNvPr>
          <p:cNvSpPr>
            <a:spLocks noGrp="1"/>
          </p:cNvSpPr>
          <p:nvPr>
            <p:ph type="pic" sz="quarter" idx="12" hasCustomPrompt="1"/>
          </p:nvPr>
        </p:nvSpPr>
        <p:spPr>
          <a:xfrm>
            <a:off x="4407524" y="2251417"/>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8" name="그림 개체 틀 3">
            <a:extLst>
              <a:ext uri="{FF2B5EF4-FFF2-40B4-BE49-F238E27FC236}">
                <a16:creationId xmlns:a16="http://schemas.microsoft.com/office/drawing/2014/main" id="{F2B14BC2-B3DB-437A-8C30-D2E802CB43E3}"/>
              </a:ext>
            </a:extLst>
          </p:cNvPr>
          <p:cNvSpPr>
            <a:spLocks noGrp="1"/>
          </p:cNvSpPr>
          <p:nvPr>
            <p:ph type="pic" sz="quarter" idx="13" hasCustomPrompt="1"/>
          </p:nvPr>
        </p:nvSpPr>
        <p:spPr>
          <a:xfrm>
            <a:off x="636104" y="2676913"/>
            <a:ext cx="1980000" cy="1980000"/>
          </a:xfrm>
          <a:prstGeom prst="diamond">
            <a:avLst/>
          </a:pr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Tree>
    <p:extLst>
      <p:ext uri="{BB962C8B-B14F-4D97-AF65-F5344CB8AC3E}">
        <p14:creationId xmlns:p14="http://schemas.microsoft.com/office/powerpoint/2010/main" val="81659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0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4" name="Picture 3">
            <a:extLst>
              <a:ext uri="{FF2B5EF4-FFF2-40B4-BE49-F238E27FC236}">
                <a16:creationId xmlns:a16="http://schemas.microsoft.com/office/drawing/2014/main" id="{39B7D4BC-8397-4297-9425-5B8BAEB381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76952" y="2305190"/>
            <a:ext cx="4038095" cy="2247619"/>
          </a:xfrm>
          <a:prstGeom prst="rect">
            <a:avLst/>
          </a:prstGeom>
        </p:spPr>
      </p:pic>
    </p:spTree>
    <p:extLst>
      <p:ext uri="{BB962C8B-B14F-4D97-AF65-F5344CB8AC3E}">
        <p14:creationId xmlns:p14="http://schemas.microsoft.com/office/powerpoint/2010/main" val="2151789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1_Image slide layout">
    <p:bg>
      <p:bgPr>
        <a:solidFill>
          <a:schemeClr val="bg1"/>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910353" y="1807430"/>
            <a:ext cx="2400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pic>
        <p:nvPicPr>
          <p:cNvPr id="6" name="Picture 5">
            <a:extLst>
              <a:ext uri="{FF2B5EF4-FFF2-40B4-BE49-F238E27FC236}">
                <a16:creationId xmlns:a16="http://schemas.microsoft.com/office/drawing/2014/main" id="{67513D5B-5A42-4F30-9E94-6D9B89BC88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8381" y="2276619"/>
            <a:ext cx="4095238" cy="2304762"/>
          </a:xfrm>
          <a:prstGeom prst="rect">
            <a:avLst/>
          </a:prstGeom>
        </p:spPr>
      </p:pic>
    </p:spTree>
    <p:extLst>
      <p:ext uri="{BB962C8B-B14F-4D97-AF65-F5344CB8AC3E}">
        <p14:creationId xmlns:p14="http://schemas.microsoft.com/office/powerpoint/2010/main" val="124169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Image slide layout">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35698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D6EC-DB3D-4C7E-958D-A45F92419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8F6647-F275-4AEF-9401-D0207ED7C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F699B8-A696-4D7C-AE6F-934B50C33780}"/>
              </a:ext>
            </a:extLst>
          </p:cNvPr>
          <p:cNvSpPr>
            <a:spLocks noGrp="1"/>
          </p:cNvSpPr>
          <p:nvPr>
            <p:ph type="dt" sz="half" idx="10"/>
          </p:nvPr>
        </p:nvSpPr>
        <p:spPr/>
        <p:txBody>
          <a:bodyPr/>
          <a:lstStyle/>
          <a:p>
            <a:fld id="{4A2FF908-C7A3-4EDF-9D2B-FF8926433EF4}" type="datetimeFigureOut">
              <a:rPr lang="en-US" smtClean="0"/>
              <a:t>2/15/2022</a:t>
            </a:fld>
            <a:endParaRPr lang="en-US"/>
          </a:p>
        </p:txBody>
      </p:sp>
      <p:sp>
        <p:nvSpPr>
          <p:cNvPr id="5" name="Footer Placeholder 4">
            <a:extLst>
              <a:ext uri="{FF2B5EF4-FFF2-40B4-BE49-F238E27FC236}">
                <a16:creationId xmlns:a16="http://schemas.microsoft.com/office/drawing/2014/main" id="{357EC0EB-E0BE-4800-BF75-033166CDE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F49A7-EF6D-4F75-A1E5-E15BD59D26AB}"/>
              </a:ext>
            </a:extLst>
          </p:cNvPr>
          <p:cNvSpPr>
            <a:spLocks noGrp="1"/>
          </p:cNvSpPr>
          <p:nvPr>
            <p:ph type="sldNum" sz="quarter" idx="12"/>
          </p:nvPr>
        </p:nvSpPr>
        <p:spPr/>
        <p:txBody>
          <a:bodyPr/>
          <a:lstStyle/>
          <a:p>
            <a:fld id="{C1D6850B-DC61-4043-B779-F591339E8098}" type="slidenum">
              <a:rPr lang="en-US" smtClean="0"/>
              <a:t>‹#›</a:t>
            </a:fld>
            <a:endParaRPr lang="en-US"/>
          </a:p>
        </p:txBody>
      </p:sp>
    </p:spTree>
    <p:extLst>
      <p:ext uri="{BB962C8B-B14F-4D97-AF65-F5344CB8AC3E}">
        <p14:creationId xmlns:p14="http://schemas.microsoft.com/office/powerpoint/2010/main" val="2034013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8C59D-84FE-413F-8834-8CBD26C120DF}"/>
              </a:ext>
            </a:extLst>
          </p:cNvPr>
          <p:cNvSpPr>
            <a:spLocks noGrp="1"/>
          </p:cNvSpPr>
          <p:nvPr>
            <p:ph type="dt" sz="half" idx="10"/>
          </p:nvPr>
        </p:nvSpPr>
        <p:spPr/>
        <p:txBody>
          <a:bodyPr/>
          <a:lstStyle/>
          <a:p>
            <a:fld id="{7086740F-4410-4AFA-8BD6-325BB691C574}" type="datetimeFigureOut">
              <a:rPr lang="en-US" smtClean="0"/>
              <a:t>2/15/2022</a:t>
            </a:fld>
            <a:endParaRPr lang="en-US"/>
          </a:p>
        </p:txBody>
      </p:sp>
      <p:sp>
        <p:nvSpPr>
          <p:cNvPr id="3" name="Footer Placeholder 2">
            <a:extLst>
              <a:ext uri="{FF2B5EF4-FFF2-40B4-BE49-F238E27FC236}">
                <a16:creationId xmlns:a16="http://schemas.microsoft.com/office/drawing/2014/main" id="{BA704842-6FC8-4C22-A90D-C4D76E6FD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95A90-C653-48AB-A972-BE996AE87844}"/>
              </a:ext>
            </a:extLst>
          </p:cNvPr>
          <p:cNvSpPr>
            <a:spLocks noGrp="1"/>
          </p:cNvSpPr>
          <p:nvPr>
            <p:ph type="sldNum" sz="quarter" idx="12"/>
          </p:nvPr>
        </p:nvSpPr>
        <p:spPr/>
        <p:txBody>
          <a:bodyPr/>
          <a:lstStyle/>
          <a:p>
            <a:fld id="{3B6861A6-D441-4395-A9B9-F23AC8EC5221}" type="slidenum">
              <a:rPr lang="en-US" smtClean="0"/>
              <a:t>‹#›</a:t>
            </a:fld>
            <a:endParaRPr lang="en-US"/>
          </a:p>
        </p:txBody>
      </p:sp>
    </p:spTree>
    <p:extLst>
      <p:ext uri="{BB962C8B-B14F-4D97-AF65-F5344CB8AC3E}">
        <p14:creationId xmlns:p14="http://schemas.microsoft.com/office/powerpoint/2010/main" val="32823542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600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2"/>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41121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777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slide layout">
    <p:bg>
      <p:bgPr>
        <a:solidFill>
          <a:schemeClr val="bg1"/>
        </a:solidFill>
        <a:effectLst/>
      </p:bgPr>
    </p:bg>
    <p:spTree>
      <p:nvGrpSpPr>
        <p:cNvPr id="1" name=""/>
        <p:cNvGrpSpPr/>
        <p:nvPr/>
      </p:nvGrpSpPr>
      <p:grpSpPr>
        <a:xfrm>
          <a:off x="0" y="0"/>
          <a:ext cx="0" cy="0"/>
          <a:chOff x="0" y="0"/>
          <a:chExt cx="0" cy="0"/>
        </a:xfrm>
      </p:grpSpPr>
      <p:sp>
        <p:nvSpPr>
          <p:cNvPr id="3" name="Frame 2">
            <a:extLst>
              <a:ext uri="{FF2B5EF4-FFF2-40B4-BE49-F238E27FC236}">
                <a16:creationId xmlns:a16="http://schemas.microsoft.com/office/drawing/2014/main" id="{11A067AA-F6AF-4715-9F07-7BE30046CBF0}"/>
              </a:ext>
            </a:extLst>
          </p:cNvPr>
          <p:cNvSpPr/>
          <p:nvPr userDrawn="1"/>
        </p:nvSpPr>
        <p:spPr>
          <a:xfrm>
            <a:off x="642938" y="514350"/>
            <a:ext cx="10906125" cy="2990850"/>
          </a:xfrm>
          <a:prstGeom prst="frame">
            <a:avLst>
              <a:gd name="adj1" fmla="val 25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그림 개체 틀 2">
            <a:extLst>
              <a:ext uri="{FF2B5EF4-FFF2-40B4-BE49-F238E27FC236}">
                <a16:creationId xmlns:a16="http://schemas.microsoft.com/office/drawing/2014/main" id="{A96BD7FA-E93A-4CE9-A7A1-0EC236E0A2FF}"/>
              </a:ext>
            </a:extLst>
          </p:cNvPr>
          <p:cNvSpPr>
            <a:spLocks noGrp="1"/>
          </p:cNvSpPr>
          <p:nvPr>
            <p:ph type="pic" sz="quarter" idx="10" hasCustomPrompt="1"/>
          </p:nvPr>
        </p:nvSpPr>
        <p:spPr>
          <a:xfrm>
            <a:off x="109680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D5DB206C-7370-448F-B4C9-4059BADCA645}"/>
              </a:ext>
            </a:extLst>
          </p:cNvPr>
          <p:cNvSpPr>
            <a:spLocks noGrp="1"/>
          </p:cNvSpPr>
          <p:nvPr>
            <p:ph type="pic" sz="quarter" idx="11" hasCustomPrompt="1"/>
          </p:nvPr>
        </p:nvSpPr>
        <p:spPr>
          <a:xfrm>
            <a:off x="373523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6" name="그림 개체 틀 2">
            <a:extLst>
              <a:ext uri="{FF2B5EF4-FFF2-40B4-BE49-F238E27FC236}">
                <a16:creationId xmlns:a16="http://schemas.microsoft.com/office/drawing/2014/main" id="{7383E1CB-8D0E-4180-8C52-C5F4A24ED3F0}"/>
              </a:ext>
            </a:extLst>
          </p:cNvPr>
          <p:cNvSpPr>
            <a:spLocks noGrp="1"/>
          </p:cNvSpPr>
          <p:nvPr>
            <p:ph type="pic" sz="quarter" idx="12" hasCustomPrompt="1"/>
          </p:nvPr>
        </p:nvSpPr>
        <p:spPr>
          <a:xfrm>
            <a:off x="6373656"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33F4681A-0E5C-4D94-B5F0-6A175DBC6CD4}"/>
              </a:ext>
            </a:extLst>
          </p:cNvPr>
          <p:cNvSpPr>
            <a:spLocks noGrp="1"/>
          </p:cNvSpPr>
          <p:nvPr>
            <p:ph type="pic" sz="quarter" idx="13" hasCustomPrompt="1"/>
          </p:nvPr>
        </p:nvSpPr>
        <p:spPr>
          <a:xfrm>
            <a:off x="9012081" y="2310178"/>
            <a:ext cx="2084544" cy="2313844"/>
          </a:xfrm>
          <a:prstGeom prst="rect">
            <a:avLst/>
          </a:prstGeom>
          <a:solidFill>
            <a:schemeClr val="bg1">
              <a:lumMod val="95000"/>
            </a:schemeClr>
          </a:solidFill>
          <a:ln w="152400">
            <a:noFill/>
          </a:ln>
          <a:effectLst/>
        </p:spPr>
        <p:txBody>
          <a:bodyPr anchor="ct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74226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57"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6" r:id="rId2"/>
    <p:sldLayoutId id="2147483738" r:id="rId3"/>
    <p:sldLayoutId id="2147483739" r:id="rId4"/>
    <p:sldLayoutId id="2147483740" r:id="rId5"/>
    <p:sldLayoutId id="2147483741" r:id="rId6"/>
    <p:sldLayoutId id="2147483742" r:id="rId7"/>
    <p:sldLayoutId id="2147483745" r:id="rId8"/>
    <p:sldLayoutId id="2147483743" r:id="rId9"/>
    <p:sldLayoutId id="2147483744" r:id="rId10"/>
    <p:sldLayoutId id="2147483746" r:id="rId11"/>
    <p:sldLayoutId id="2147483747" r:id="rId12"/>
    <p:sldLayoutId id="2147483749" r:id="rId13"/>
    <p:sldLayoutId id="2147483750" r:id="rId14"/>
    <p:sldLayoutId id="2147483751" r:id="rId15"/>
    <p:sldLayoutId id="2147483752" r:id="rId16"/>
    <p:sldLayoutId id="2147483753" r:id="rId17"/>
    <p:sldLayoutId id="2147483756" r:id="rId18"/>
    <p:sldLayoutId id="2147483758" r:id="rId1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0.jfi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6597853"/>
            <a:ext cx="12191852" cy="246221"/>
          </a:xfrm>
          <a:prstGeom prst="rect">
            <a:avLst/>
          </a:prstGeom>
          <a:noFill/>
        </p:spPr>
        <p:txBody>
          <a:bodyPr wrap="square" rtlCol="0">
            <a:spAutoFit/>
          </a:bodyPr>
          <a:lstStyle/>
          <a:p>
            <a:pPr algn="ctr"/>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21" name="Group 20">
            <a:extLst>
              <a:ext uri="{FF2B5EF4-FFF2-40B4-BE49-F238E27FC236}">
                <a16:creationId xmlns:a16="http://schemas.microsoft.com/office/drawing/2014/main" id="{C9445815-12D7-4E1D-A6E4-49EA4C8ECE5C}"/>
              </a:ext>
            </a:extLst>
          </p:cNvPr>
          <p:cNvGrpSpPr/>
          <p:nvPr/>
        </p:nvGrpSpPr>
        <p:grpSpPr>
          <a:xfrm>
            <a:off x="2229738" y="882815"/>
            <a:ext cx="7803176" cy="5052397"/>
            <a:chOff x="2229738" y="635165"/>
            <a:chExt cx="7803176" cy="5052397"/>
          </a:xfrm>
        </p:grpSpPr>
        <p:sp>
          <p:nvSpPr>
            <p:cNvPr id="16" name="Freeform: Shape 15">
              <a:extLst>
                <a:ext uri="{FF2B5EF4-FFF2-40B4-BE49-F238E27FC236}">
                  <a16:creationId xmlns:a16="http://schemas.microsoft.com/office/drawing/2014/main" id="{15C647FD-F15A-4EF3-809D-6A1D53EDA1C0}"/>
                </a:ext>
              </a:extLst>
            </p:cNvPr>
            <p:cNvSpPr/>
            <p:nvPr/>
          </p:nvSpPr>
          <p:spPr>
            <a:xfrm rot="10800000">
              <a:off x="3609975" y="3851803"/>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0" name="Group 19">
              <a:extLst>
                <a:ext uri="{FF2B5EF4-FFF2-40B4-BE49-F238E27FC236}">
                  <a16:creationId xmlns:a16="http://schemas.microsoft.com/office/drawing/2014/main" id="{B49D2C01-2A20-4143-BCAD-6A6312B98A08}"/>
                </a:ext>
              </a:extLst>
            </p:cNvPr>
            <p:cNvGrpSpPr/>
            <p:nvPr/>
          </p:nvGrpSpPr>
          <p:grpSpPr>
            <a:xfrm>
              <a:off x="2229738" y="635165"/>
              <a:ext cx="7803176" cy="5052397"/>
              <a:chOff x="2229738" y="635165"/>
              <a:chExt cx="7803176" cy="5052397"/>
            </a:xfrm>
          </p:grpSpPr>
          <p:sp>
            <p:nvSpPr>
              <p:cNvPr id="15" name="Freeform: Shape 14">
                <a:extLst>
                  <a:ext uri="{FF2B5EF4-FFF2-40B4-BE49-F238E27FC236}">
                    <a16:creationId xmlns:a16="http://schemas.microsoft.com/office/drawing/2014/main" id="{FAC6889E-9C5A-4F40-B36F-D446C77768E4}"/>
                  </a:ext>
                </a:extLst>
              </p:cNvPr>
              <p:cNvSpPr/>
              <p:nvPr/>
            </p:nvSpPr>
            <p:spPr>
              <a:xfrm>
                <a:off x="3609975" y="1151426"/>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ectangle 4">
                <a:extLst>
                  <a:ext uri="{FF2B5EF4-FFF2-40B4-BE49-F238E27FC236}">
                    <a16:creationId xmlns:a16="http://schemas.microsoft.com/office/drawing/2014/main" id="{D039928E-7F45-4D48-A87B-BFF1229D99D9}"/>
                  </a:ext>
                </a:extLst>
              </p:cNvPr>
              <p:cNvSpPr/>
              <p:nvPr/>
            </p:nvSpPr>
            <p:spPr>
              <a:xfrm rot="2735247">
                <a:off x="8529637" y="409065"/>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8C7D53DE-957E-4634-8DEC-72BF32FF5DB8}"/>
                  </a:ext>
                </a:extLst>
              </p:cNvPr>
              <p:cNvSpPr/>
              <p:nvPr/>
            </p:nvSpPr>
            <p:spPr>
              <a:xfrm rot="2735247">
                <a:off x="3452813" y="4639863"/>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7EB634C8-28A3-4C33-9A37-7C5166CF0D48}"/>
                  </a:ext>
                </a:extLst>
              </p:cNvPr>
              <p:cNvSpPr/>
              <p:nvPr/>
            </p:nvSpPr>
            <p:spPr>
              <a:xfrm rot="2735247">
                <a:off x="9257907" y="-35067"/>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CE60094A-3072-4592-A419-4DB5BBABA8FF}"/>
                  </a:ext>
                </a:extLst>
              </p:cNvPr>
              <p:cNvSpPr/>
              <p:nvPr/>
            </p:nvSpPr>
            <p:spPr>
              <a:xfrm rot="2735247">
                <a:off x="2899970" y="4912555"/>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743075"/>
            <a:ext cx="6705600" cy="3371850"/>
          </a:xfrm>
          <a:prstGeom prst="rect">
            <a:avLst/>
          </a:prstGeom>
        </p:spPr>
      </p:pic>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74175"/>
            <a:ext cx="11885794" cy="1101429"/>
          </a:xfrm>
        </p:spPr>
        <p:txBody>
          <a:bodyPr>
            <a:normAutofit fontScale="55000" lnSpcReduction="20000"/>
          </a:bodyPr>
          <a:lstStyle/>
          <a:p>
            <a:r>
              <a:rPr lang="en-US" dirty="0"/>
              <a:t> </a:t>
            </a:r>
            <a:r>
              <a:rPr lang="en-US" sz="8600" dirty="0" smtClean="0"/>
              <a:t>Policies</a:t>
            </a:r>
            <a:r>
              <a:rPr lang="en-US" dirty="0" smtClean="0"/>
              <a:t> </a:t>
            </a:r>
          </a:p>
          <a:p>
            <a:r>
              <a:rPr lang="en-US" dirty="0" smtClean="0">
                <a:ln w="0"/>
                <a:effectLst>
                  <a:outerShdw blurRad="38100" dist="19050" dir="2700000" algn="tl" rotWithShape="0">
                    <a:schemeClr val="dk1">
                      <a:alpha val="40000"/>
                    </a:schemeClr>
                  </a:outerShdw>
                </a:effectLst>
              </a:rPr>
              <a:t>Access</a:t>
            </a:r>
            <a:r>
              <a:rPr lang="en-US" dirty="0">
                <a:ln w="0"/>
                <a:effectLst>
                  <a:outerShdw blurRad="38100" dist="19050" dir="2700000" algn="tl" rotWithShape="0">
                    <a:schemeClr val="dk1">
                      <a:alpha val="40000"/>
                    </a:schemeClr>
                  </a:outerShdw>
                </a:effectLst>
              </a:rPr>
              <a:t>, Sharing, Reuse, and Data Redistribution</a:t>
            </a:r>
            <a:endParaRPr lang="en-US" dirty="0"/>
          </a:p>
        </p:txBody>
      </p:sp>
      <p:sp>
        <p:nvSpPr>
          <p:cNvPr id="44" name="Rounded Rectangle 6">
            <a:extLst>
              <a:ext uri="{FF2B5EF4-FFF2-40B4-BE49-F238E27FC236}">
                <a16:creationId xmlns:a16="http://schemas.microsoft.com/office/drawing/2014/main" id="{4CAD1D6D-7974-4CD5-B6A5-BD8EE220D5A0}"/>
              </a:ext>
            </a:extLst>
          </p:cNvPr>
          <p:cNvSpPr/>
          <p:nvPr/>
        </p:nvSpPr>
        <p:spPr>
          <a:xfrm>
            <a:off x="1101125" y="1808831"/>
            <a:ext cx="4752000" cy="1826916"/>
          </a:xfrm>
          <a:prstGeom prst="rect">
            <a:avLst/>
          </a:prstGeom>
          <a:solidFill>
            <a:schemeClr val="bg1"/>
          </a:solidFill>
          <a:ln w="38100">
            <a:solidFill>
              <a:schemeClr val="accent2"/>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45" name="Chevron 7">
            <a:extLst>
              <a:ext uri="{FF2B5EF4-FFF2-40B4-BE49-F238E27FC236}">
                <a16:creationId xmlns:a16="http://schemas.microsoft.com/office/drawing/2014/main" id="{1AE3752D-7340-4C78-B46B-6F2E09AEC8B0}"/>
              </a:ext>
            </a:extLst>
          </p:cNvPr>
          <p:cNvSpPr/>
          <p:nvPr/>
        </p:nvSpPr>
        <p:spPr>
          <a:xfrm rot="2700000">
            <a:off x="5218284" y="2938424"/>
            <a:ext cx="965270" cy="9652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46" name="Chevron 8">
            <a:extLst>
              <a:ext uri="{FF2B5EF4-FFF2-40B4-BE49-F238E27FC236}">
                <a16:creationId xmlns:a16="http://schemas.microsoft.com/office/drawing/2014/main" id="{95A761FF-4A11-496C-B46F-02EB0B4B09A0}"/>
              </a:ext>
            </a:extLst>
          </p:cNvPr>
          <p:cNvSpPr/>
          <p:nvPr/>
        </p:nvSpPr>
        <p:spPr>
          <a:xfrm rot="13500000">
            <a:off x="770882" y="1573700"/>
            <a:ext cx="965270" cy="965270"/>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0" name="Rounded Rectangle 14">
            <a:extLst>
              <a:ext uri="{FF2B5EF4-FFF2-40B4-BE49-F238E27FC236}">
                <a16:creationId xmlns:a16="http://schemas.microsoft.com/office/drawing/2014/main" id="{FB2CC0B4-9862-470A-B6B7-4B1AD7569A8B}"/>
              </a:ext>
            </a:extLst>
          </p:cNvPr>
          <p:cNvSpPr/>
          <p:nvPr/>
        </p:nvSpPr>
        <p:spPr>
          <a:xfrm>
            <a:off x="6341332" y="4044333"/>
            <a:ext cx="4752000" cy="1826916"/>
          </a:xfrm>
          <a:prstGeom prst="rect">
            <a:avLst/>
          </a:prstGeom>
          <a:solidFill>
            <a:schemeClr val="bg1"/>
          </a:solidFill>
          <a:ln w="38100">
            <a:solidFill>
              <a:schemeClr val="accent2"/>
            </a:solidFill>
          </a:ln>
          <a:effectLst/>
          <a:scene3d>
            <a:camera prst="orthographicFront"/>
            <a:lightRig rig="threePt" dir="t"/>
          </a:scene3d>
          <a:sp3d extrusionH="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Arial" pitchFamily="34" charset="0"/>
            </a:endParaRPr>
          </a:p>
        </p:txBody>
      </p:sp>
      <p:sp>
        <p:nvSpPr>
          <p:cNvPr id="51" name="Chevron 15">
            <a:extLst>
              <a:ext uri="{FF2B5EF4-FFF2-40B4-BE49-F238E27FC236}">
                <a16:creationId xmlns:a16="http://schemas.microsoft.com/office/drawing/2014/main" id="{14AACB14-7B64-442D-8988-E6CE22DCC29C}"/>
              </a:ext>
            </a:extLst>
          </p:cNvPr>
          <p:cNvSpPr/>
          <p:nvPr/>
        </p:nvSpPr>
        <p:spPr>
          <a:xfrm rot="13500000">
            <a:off x="6040902" y="3712870"/>
            <a:ext cx="965270" cy="96527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sp>
        <p:nvSpPr>
          <p:cNvPr id="52" name="Chevron 16">
            <a:extLst>
              <a:ext uri="{FF2B5EF4-FFF2-40B4-BE49-F238E27FC236}">
                <a16:creationId xmlns:a16="http://schemas.microsoft.com/office/drawing/2014/main" id="{D6690757-4D47-4FFF-8F7C-8C33CEB7FBAF}"/>
              </a:ext>
            </a:extLst>
          </p:cNvPr>
          <p:cNvSpPr/>
          <p:nvPr/>
        </p:nvSpPr>
        <p:spPr>
          <a:xfrm rot="2700000">
            <a:off x="10458272" y="5200034"/>
            <a:ext cx="965270" cy="965270"/>
          </a:xfrm>
          <a:prstGeom prst="chevron">
            <a:avLst/>
          </a:prstGeom>
          <a:solidFill>
            <a:schemeClr val="accent2"/>
          </a:solidFill>
          <a:ln>
            <a:noFill/>
          </a:ln>
          <a:effectLst>
            <a:outerShdw blurRad="50800" dist="50800" dir="5400000" algn="ctr" rotWithShape="0">
              <a:srgbClr val="000000">
                <a:alpha val="2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cs typeface="Arial" pitchFamily="34" charset="0"/>
            </a:endParaRPr>
          </a:p>
        </p:txBody>
      </p:sp>
      <p:grpSp>
        <p:nvGrpSpPr>
          <p:cNvPr id="56" name="Group 55">
            <a:extLst>
              <a:ext uri="{FF2B5EF4-FFF2-40B4-BE49-F238E27FC236}">
                <a16:creationId xmlns:a16="http://schemas.microsoft.com/office/drawing/2014/main" id="{ED1EC27D-673F-4946-9825-923BB79F7B4D}"/>
              </a:ext>
            </a:extLst>
          </p:cNvPr>
          <p:cNvGrpSpPr/>
          <p:nvPr/>
        </p:nvGrpSpPr>
        <p:grpSpPr>
          <a:xfrm>
            <a:off x="6946779" y="4214449"/>
            <a:ext cx="3548175" cy="1098960"/>
            <a:chOff x="5324580" y="4207131"/>
            <a:chExt cx="2487780" cy="1098960"/>
          </a:xfrm>
        </p:grpSpPr>
        <p:sp>
          <p:nvSpPr>
            <p:cNvPr id="57" name="TextBox 56">
              <a:extLst>
                <a:ext uri="{FF2B5EF4-FFF2-40B4-BE49-F238E27FC236}">
                  <a16:creationId xmlns:a16="http://schemas.microsoft.com/office/drawing/2014/main" id="{EA711852-69FE-4A47-9022-3C4E665546B7}"/>
                </a:ext>
              </a:extLst>
            </p:cNvPr>
            <p:cNvSpPr txBox="1"/>
            <p:nvPr/>
          </p:nvSpPr>
          <p:spPr>
            <a:xfrm>
              <a:off x="5324580" y="4659760"/>
              <a:ext cx="2487780" cy="646331"/>
            </a:xfrm>
            <a:prstGeom prst="rect">
              <a:avLst/>
            </a:prstGeom>
            <a:noFill/>
          </p:spPr>
          <p:txBody>
            <a:bodyPr wrap="square" rtlCol="0">
              <a:spAutoFit/>
            </a:bodyPr>
            <a:lstStyle/>
            <a:p>
              <a:r>
                <a:rPr lang="en-US" sz="1200" dirty="0" smtClean="0"/>
                <a:t>will </a:t>
              </a:r>
              <a:r>
                <a:rPr lang="en-US" sz="1200" dirty="0"/>
                <a:t>have full access on the data and the coder to tune and fix the bugs. Also, to integrate the systems APIs, clouds to save the data. </a:t>
              </a:r>
            </a:p>
          </p:txBody>
        </p:sp>
        <p:sp>
          <p:nvSpPr>
            <p:cNvPr id="58" name="TextBox 57">
              <a:extLst>
                <a:ext uri="{FF2B5EF4-FFF2-40B4-BE49-F238E27FC236}">
                  <a16:creationId xmlns:a16="http://schemas.microsoft.com/office/drawing/2014/main" id="{9A4B1CB1-1BD6-495D-B4ED-120E2B90CF76}"/>
                </a:ext>
              </a:extLst>
            </p:cNvPr>
            <p:cNvSpPr txBox="1"/>
            <p:nvPr/>
          </p:nvSpPr>
          <p:spPr>
            <a:xfrm>
              <a:off x="5324580" y="4207131"/>
              <a:ext cx="2466632" cy="338554"/>
            </a:xfrm>
            <a:prstGeom prst="rect">
              <a:avLst/>
            </a:prstGeom>
            <a:noFill/>
          </p:spPr>
          <p:txBody>
            <a:bodyPr wrap="square" rtlCol="0">
              <a:spAutoFit/>
            </a:bodyPr>
            <a:lstStyle/>
            <a:p>
              <a:pPr algn="ctr"/>
              <a:r>
                <a:rPr lang="en-US" altLang="ko-KR" sz="1400" b="1" dirty="0">
                  <a:solidFill>
                    <a:schemeClr val="accent1"/>
                  </a:solidFill>
                  <a:cs typeface="Arial" pitchFamily="34" charset="0"/>
                </a:rPr>
                <a:t>The </a:t>
              </a:r>
              <a:r>
                <a:rPr lang="en-US" altLang="ko-KR" sz="1600" b="1" dirty="0">
                  <a:solidFill>
                    <a:schemeClr val="accent1"/>
                  </a:solidFill>
                  <a:cs typeface="Arial" pitchFamily="34" charset="0"/>
                </a:rPr>
                <a:t>administrators</a:t>
              </a:r>
              <a:r>
                <a:rPr lang="en-US" altLang="ko-KR" sz="1400" b="1" dirty="0">
                  <a:solidFill>
                    <a:schemeClr val="accent1"/>
                  </a:solidFill>
                  <a:cs typeface="Arial" pitchFamily="34" charset="0"/>
                </a:rPr>
                <a:t> </a:t>
              </a:r>
              <a:endParaRPr lang="ko-KR" altLang="en-US" sz="1400" b="1" dirty="0">
                <a:solidFill>
                  <a:schemeClr val="accent1"/>
                </a:solidFill>
                <a:cs typeface="Arial" pitchFamily="34" charset="0"/>
              </a:endParaRPr>
            </a:p>
          </p:txBody>
        </p:sp>
      </p:grpSp>
      <p:grpSp>
        <p:nvGrpSpPr>
          <p:cNvPr id="59" name="Group 58">
            <a:extLst>
              <a:ext uri="{FF2B5EF4-FFF2-40B4-BE49-F238E27FC236}">
                <a16:creationId xmlns:a16="http://schemas.microsoft.com/office/drawing/2014/main" id="{CBCC8EBD-205D-4BB4-92C7-3F8BFB1C8D66}"/>
              </a:ext>
            </a:extLst>
          </p:cNvPr>
          <p:cNvGrpSpPr/>
          <p:nvPr/>
        </p:nvGrpSpPr>
        <p:grpSpPr>
          <a:xfrm>
            <a:off x="1706571" y="2013157"/>
            <a:ext cx="3548175" cy="1609668"/>
            <a:chOff x="1329685" y="1888277"/>
            <a:chExt cx="2487780" cy="1609668"/>
          </a:xfrm>
        </p:grpSpPr>
        <p:sp>
          <p:nvSpPr>
            <p:cNvPr id="60" name="TextBox 59">
              <a:extLst>
                <a:ext uri="{FF2B5EF4-FFF2-40B4-BE49-F238E27FC236}">
                  <a16:creationId xmlns:a16="http://schemas.microsoft.com/office/drawing/2014/main" id="{8EE8643F-FC09-435B-A04C-8A79BE85AD28}"/>
                </a:ext>
              </a:extLst>
            </p:cNvPr>
            <p:cNvSpPr txBox="1"/>
            <p:nvPr/>
          </p:nvSpPr>
          <p:spPr>
            <a:xfrm>
              <a:off x="1329685" y="2297616"/>
              <a:ext cx="2487780" cy="1200329"/>
            </a:xfrm>
            <a:prstGeom prst="rect">
              <a:avLst/>
            </a:prstGeom>
            <a:noFill/>
          </p:spPr>
          <p:txBody>
            <a:bodyPr wrap="square" rtlCol="0">
              <a:spAutoFit/>
            </a:bodyPr>
            <a:lstStyle/>
            <a:p>
              <a:pPr algn="ctr"/>
              <a:r>
                <a:rPr lang="en-US" sz="1200" dirty="0" smtClean="0"/>
                <a:t>will </a:t>
              </a:r>
              <a:r>
                <a:rPr lang="en-US" sz="1200" dirty="0"/>
                <a:t>have an access to dashboard that shows some insights about the site visitors search and journey. They also have full access on their databases, so they can delete the data from the local and cloud servers.</a:t>
              </a:r>
            </a:p>
            <a:p>
              <a:pPr algn="ctr"/>
              <a:endParaRPr lang="ko-KR" altLang="en-US" sz="1200" dirty="0">
                <a:solidFill>
                  <a:schemeClr val="tx1">
                    <a:lumMod val="75000"/>
                    <a:lumOff val="25000"/>
                  </a:schemeClr>
                </a:solidFill>
                <a:cs typeface="Arial" pitchFamily="34" charset="0"/>
              </a:endParaRPr>
            </a:p>
          </p:txBody>
        </p:sp>
        <p:sp>
          <p:nvSpPr>
            <p:cNvPr id="61" name="TextBox 60">
              <a:extLst>
                <a:ext uri="{FF2B5EF4-FFF2-40B4-BE49-F238E27FC236}">
                  <a16:creationId xmlns:a16="http://schemas.microsoft.com/office/drawing/2014/main" id="{93AD95E8-4B3A-4BE4-8850-8A803ABB938C}"/>
                </a:ext>
              </a:extLst>
            </p:cNvPr>
            <p:cNvSpPr txBox="1"/>
            <p:nvPr/>
          </p:nvSpPr>
          <p:spPr>
            <a:xfrm>
              <a:off x="1329685" y="1888277"/>
              <a:ext cx="2466632" cy="338554"/>
            </a:xfrm>
            <a:prstGeom prst="rect">
              <a:avLst/>
            </a:prstGeom>
            <a:noFill/>
          </p:spPr>
          <p:txBody>
            <a:bodyPr wrap="square" rtlCol="0">
              <a:spAutoFit/>
            </a:bodyPr>
            <a:lstStyle/>
            <a:p>
              <a:pPr algn="ctr"/>
              <a:r>
                <a:rPr lang="en-US" altLang="ko-KR" sz="1200" b="1" dirty="0">
                  <a:solidFill>
                    <a:schemeClr val="accent4"/>
                  </a:solidFill>
                  <a:cs typeface="Arial" pitchFamily="34" charset="0"/>
                </a:rPr>
                <a:t>The </a:t>
              </a:r>
              <a:r>
                <a:rPr lang="en-US" altLang="ko-KR" sz="1600" b="1" dirty="0">
                  <a:solidFill>
                    <a:schemeClr val="accent4"/>
                  </a:solidFill>
                  <a:cs typeface="Arial" pitchFamily="34" charset="0"/>
                </a:rPr>
                <a:t>costumers</a:t>
              </a:r>
              <a:endParaRPr lang="ko-KR" altLang="en-US" sz="1200" b="1" dirty="0">
                <a:solidFill>
                  <a:schemeClr val="accent4"/>
                </a:solidFill>
                <a:cs typeface="Arial" pitchFamily="34" charset="0"/>
              </a:endParaRPr>
            </a:p>
          </p:txBody>
        </p:sp>
      </p:grpSp>
      <p:sp>
        <p:nvSpPr>
          <p:cNvPr id="28" name="Rectangle 27"/>
          <p:cNvSpPr/>
          <p:nvPr/>
        </p:nvSpPr>
        <p:spPr>
          <a:xfrm>
            <a:off x="139337" y="4350851"/>
            <a:ext cx="5573455" cy="1569660"/>
          </a:xfrm>
          <a:prstGeom prst="rect">
            <a:avLst/>
          </a:prstGeom>
          <a:ln>
            <a:solidFill>
              <a:schemeClr val="accent1"/>
            </a:solidFill>
          </a:ln>
        </p:spPr>
        <p:txBody>
          <a:bodyPr wrap="square">
            <a:spAutoFit/>
          </a:bodyPr>
          <a:lstStyle/>
          <a:p>
            <a:r>
              <a:rPr lang="en-US" sz="1600" dirty="0">
                <a:solidFill>
                  <a:srgbClr val="000000"/>
                </a:solidFill>
                <a:latin typeface="Calibri" panose="020F0502020204030204" pitchFamily="34" charset="0"/>
              </a:rPr>
              <a:t>The data will be collected and maintained on a cloud server (S3 Service), and it will be accessed by the administrators and the data owners (costumers) by creating accounts for these users with two factors of authentication for security purposes , </a:t>
            </a:r>
            <a:r>
              <a:rPr lang="en-US" sz="1600" dirty="0"/>
              <a:t>due to the sensitivity of this data (costumers and sales data are very sensitive for retails)</a:t>
            </a:r>
            <a:r>
              <a:rPr lang="en-US" sz="1600" dirty="0">
                <a:solidFill>
                  <a:srgbClr val="000000"/>
                </a:solidFill>
                <a:latin typeface="Calibri" panose="020F0502020204030204" pitchFamily="34" charset="0"/>
              </a:rPr>
              <a:t>. </a:t>
            </a:r>
            <a:endParaRPr lang="en-US" sz="1600" dirty="0"/>
          </a:p>
        </p:txBody>
      </p:sp>
    </p:spTree>
    <p:extLst>
      <p:ext uri="{BB962C8B-B14F-4D97-AF65-F5344CB8AC3E}">
        <p14:creationId xmlns:p14="http://schemas.microsoft.com/office/powerpoint/2010/main" val="3848934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0F47F0A9-ECF9-49C7-AC98-64983FB43246}"/>
              </a:ext>
            </a:extLst>
          </p:cNvPr>
          <p:cNvSpPr/>
          <p:nvPr/>
        </p:nvSpPr>
        <p:spPr>
          <a:xfrm>
            <a:off x="363341" y="987262"/>
            <a:ext cx="11465169" cy="5120640"/>
          </a:xfrm>
          <a:prstGeom prst="frame">
            <a:avLst>
              <a:gd name="adj1" fmla="val 1043"/>
            </a:avLst>
          </a:prstGeom>
          <a:gradFill flip="none" rotWithShape="1">
            <a:gsLst>
              <a:gs pos="0">
                <a:schemeClr val="accent1">
                  <a:lumMod val="5000"/>
                  <a:lumOff val="95000"/>
                </a:schemeClr>
              </a:gs>
              <a:gs pos="44000">
                <a:schemeClr val="bg1"/>
              </a:gs>
              <a:gs pos="75000">
                <a:schemeClr val="accent1">
                  <a:alpha val="50000"/>
                </a:schemeClr>
              </a:gs>
              <a:gs pos="100000">
                <a:schemeClr val="accent1">
                  <a:alpha val="50000"/>
                </a:schemeClr>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extBox 1">
            <a:extLst>
              <a:ext uri="{FF2B5EF4-FFF2-40B4-BE49-F238E27FC236}">
                <a16:creationId xmlns:a16="http://schemas.microsoft.com/office/drawing/2014/main" id="{5859D6F4-996C-4143-8832-56B071227105}"/>
              </a:ext>
            </a:extLst>
          </p:cNvPr>
          <p:cNvSpPr txBox="1"/>
          <p:nvPr/>
        </p:nvSpPr>
        <p:spPr>
          <a:xfrm>
            <a:off x="623380" y="617128"/>
            <a:ext cx="8625123" cy="584775"/>
          </a:xfrm>
          <a:prstGeom prst="rect">
            <a:avLst/>
          </a:prstGeom>
          <a:noFill/>
        </p:spPr>
        <p:txBody>
          <a:bodyPr wrap="square" rtlCol="0" anchor="ctr">
            <a:spAutoFit/>
          </a:bodyPr>
          <a:lstStyle/>
          <a:p>
            <a:r>
              <a:rPr lang="en-US" altLang="ko-KR" sz="3200" dirty="0">
                <a:solidFill>
                  <a:schemeClr val="bg1"/>
                </a:solidFill>
                <a:cs typeface="Arial" pitchFamily="34" charset="0"/>
              </a:rPr>
              <a:t>Data Storage, Archiving and Preservation.</a:t>
            </a:r>
          </a:p>
        </p:txBody>
      </p:sp>
      <p:sp>
        <p:nvSpPr>
          <p:cNvPr id="12" name="TextBox 11">
            <a:extLst>
              <a:ext uri="{FF2B5EF4-FFF2-40B4-BE49-F238E27FC236}">
                <a16:creationId xmlns:a16="http://schemas.microsoft.com/office/drawing/2014/main" id="{3619EA91-DF87-4EF5-94F6-C6D7D5AE767D}"/>
              </a:ext>
            </a:extLst>
          </p:cNvPr>
          <p:cNvSpPr txBox="1"/>
          <p:nvPr/>
        </p:nvSpPr>
        <p:spPr>
          <a:xfrm>
            <a:off x="1332035" y="3216111"/>
            <a:ext cx="9527930" cy="1631216"/>
          </a:xfrm>
          <a:prstGeom prst="rect">
            <a:avLst/>
          </a:prstGeom>
          <a:noFill/>
        </p:spPr>
        <p:txBody>
          <a:bodyPr wrap="square" rtlCol="0">
            <a:spAutoFit/>
          </a:bodyPr>
          <a:lstStyle/>
          <a:p>
            <a:pPr algn="ctr"/>
            <a:r>
              <a:rPr lang="en-US" altLang="ko-KR" sz="2000" dirty="0">
                <a:solidFill>
                  <a:schemeClr val="bg1"/>
                </a:solidFill>
                <a:cs typeface="Arial" pitchFamily="34" charset="0"/>
              </a:rPr>
              <a:t>The generated data will be maintained in data repository (data warehouse) for archiving, future analyzing, and reporting. </a:t>
            </a:r>
            <a:endParaRPr lang="en-US" altLang="ko-KR" sz="2000" dirty="0" smtClean="0">
              <a:solidFill>
                <a:schemeClr val="bg1"/>
              </a:solidFill>
              <a:cs typeface="Arial" pitchFamily="34" charset="0"/>
            </a:endParaRPr>
          </a:p>
          <a:p>
            <a:pPr algn="ctr"/>
            <a:r>
              <a:rPr lang="en-US" altLang="ko-KR" sz="2000" dirty="0" smtClean="0">
                <a:solidFill>
                  <a:schemeClr val="bg1"/>
                </a:solidFill>
                <a:cs typeface="Arial" pitchFamily="34" charset="0"/>
              </a:rPr>
              <a:t>For </a:t>
            </a:r>
            <a:r>
              <a:rPr lang="en-US" altLang="ko-KR" sz="2000" dirty="0">
                <a:solidFill>
                  <a:schemeClr val="bg1"/>
                </a:solidFill>
                <a:cs typeface="Arial" pitchFamily="34" charset="0"/>
              </a:rPr>
              <a:t>security issues, we will develop comprehensive access rules (two factors of authentication) to allow only authorized users with a legitimate business need to access, modify, or transmit data.</a:t>
            </a:r>
          </a:p>
        </p:txBody>
      </p:sp>
      <p:grpSp>
        <p:nvGrpSpPr>
          <p:cNvPr id="21" name="Group 20">
            <a:extLst>
              <a:ext uri="{FF2B5EF4-FFF2-40B4-BE49-F238E27FC236}">
                <a16:creationId xmlns:a16="http://schemas.microsoft.com/office/drawing/2014/main" id="{CE97D1FA-6437-46BF-ADA0-F762A6C2EB53}"/>
              </a:ext>
            </a:extLst>
          </p:cNvPr>
          <p:cNvGrpSpPr/>
          <p:nvPr/>
        </p:nvGrpSpPr>
        <p:grpSpPr>
          <a:xfrm>
            <a:off x="9644249" y="737551"/>
            <a:ext cx="2173509" cy="548907"/>
            <a:chOff x="7859405" y="716481"/>
            <a:chExt cx="2173509" cy="548907"/>
          </a:xfrm>
        </p:grpSpPr>
        <p:sp>
          <p:nvSpPr>
            <p:cNvPr id="22" name="Rectangle 21">
              <a:extLst>
                <a:ext uri="{FF2B5EF4-FFF2-40B4-BE49-F238E27FC236}">
                  <a16:creationId xmlns:a16="http://schemas.microsoft.com/office/drawing/2014/main" id="{6AE20D57-C790-4BB3-BB0F-29A82F67A939}"/>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Rectangle 22">
              <a:extLst>
                <a:ext uri="{FF2B5EF4-FFF2-40B4-BE49-F238E27FC236}">
                  <a16:creationId xmlns:a16="http://schemas.microsoft.com/office/drawing/2014/main" id="{8700AF8F-323E-42A4-9BEF-2C93AA7FDEF9}"/>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Group 23">
            <a:extLst>
              <a:ext uri="{FF2B5EF4-FFF2-40B4-BE49-F238E27FC236}">
                <a16:creationId xmlns:a16="http://schemas.microsoft.com/office/drawing/2014/main" id="{79FF8A57-D793-4355-8B7A-877C5D025C47}"/>
              </a:ext>
            </a:extLst>
          </p:cNvPr>
          <p:cNvGrpSpPr/>
          <p:nvPr/>
        </p:nvGrpSpPr>
        <p:grpSpPr>
          <a:xfrm>
            <a:off x="512080" y="5892135"/>
            <a:ext cx="1998082" cy="377467"/>
            <a:chOff x="2229738" y="5215131"/>
            <a:chExt cx="1998082" cy="377467"/>
          </a:xfrm>
        </p:grpSpPr>
        <p:sp>
          <p:nvSpPr>
            <p:cNvPr id="25" name="Rectangle 24">
              <a:extLst>
                <a:ext uri="{FF2B5EF4-FFF2-40B4-BE49-F238E27FC236}">
                  <a16:creationId xmlns:a16="http://schemas.microsoft.com/office/drawing/2014/main" id="{CCA51A4B-0D04-4F21-BE62-067036006E49}"/>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a:extLst>
                <a:ext uri="{FF2B5EF4-FFF2-40B4-BE49-F238E27FC236}">
                  <a16:creationId xmlns:a16="http://schemas.microsoft.com/office/drawing/2014/main" id="{2D6CD5A8-0DA3-4A9C-B4A5-B03581E493A9}"/>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6" name="Rectangle 23">
            <a:extLst>
              <a:ext uri="{FF2B5EF4-FFF2-40B4-BE49-F238E27FC236}">
                <a16:creationId xmlns:a16="http://schemas.microsoft.com/office/drawing/2014/main" id="{411254AD-C704-4DA8-B5ED-2CB7E0E42884}"/>
              </a:ext>
            </a:extLst>
          </p:cNvPr>
          <p:cNvSpPr/>
          <p:nvPr/>
        </p:nvSpPr>
        <p:spPr>
          <a:xfrm>
            <a:off x="4753644" y="2064843"/>
            <a:ext cx="1838744" cy="863622"/>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814008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545" y="622823"/>
            <a:ext cx="7649391" cy="5594443"/>
          </a:xfrm>
          <a:prstGeom prst="rect">
            <a:avLst/>
          </a:prstGeom>
        </p:spPr>
      </p:pic>
    </p:spTree>
    <p:extLst>
      <p:ext uri="{BB962C8B-B14F-4D97-AF65-F5344CB8AC3E}">
        <p14:creationId xmlns:p14="http://schemas.microsoft.com/office/powerpoint/2010/main" val="1244027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0" y="2650537"/>
            <a:ext cx="12192000" cy="995209"/>
          </a:xfrm>
          <a:prstGeom prst="rect">
            <a:avLst/>
          </a:prstGeom>
          <a:noFill/>
        </p:spPr>
        <p:txBody>
          <a:bodyPr wrap="square" rtlCol="0" anchor="ctr">
            <a:spAutoFit/>
          </a:bodyPr>
          <a:lstStyle/>
          <a:p>
            <a:pPr algn="ctr"/>
            <a:r>
              <a:rPr lang="en-US" altLang="ko-KR" sz="5867" dirty="0">
                <a:solidFill>
                  <a:schemeClr val="bg1"/>
                </a:solidFill>
                <a:cs typeface="Arial" pitchFamily="34" charset="0"/>
              </a:rPr>
              <a:t>Thank You</a:t>
            </a:r>
            <a:endParaRPr lang="ko-KR" altLang="en-US" sz="5867" dirty="0">
              <a:solidFill>
                <a:schemeClr val="bg1"/>
              </a:solidFill>
              <a:cs typeface="Arial" pitchFamily="34" charset="0"/>
            </a:endParaRPr>
          </a:p>
        </p:txBody>
      </p:sp>
      <p:grpSp>
        <p:nvGrpSpPr>
          <p:cNvPr id="12" name="Group 11">
            <a:extLst>
              <a:ext uri="{FF2B5EF4-FFF2-40B4-BE49-F238E27FC236}">
                <a16:creationId xmlns:a16="http://schemas.microsoft.com/office/drawing/2014/main" id="{4D50BE5F-66E1-4E8D-ADB5-EB475C7F2D4D}"/>
              </a:ext>
            </a:extLst>
          </p:cNvPr>
          <p:cNvGrpSpPr/>
          <p:nvPr/>
        </p:nvGrpSpPr>
        <p:grpSpPr>
          <a:xfrm>
            <a:off x="2229738" y="716481"/>
            <a:ext cx="7803176" cy="4876117"/>
            <a:chOff x="2229738" y="716481"/>
            <a:chExt cx="7803176" cy="4876117"/>
          </a:xfrm>
        </p:grpSpPr>
        <p:sp>
          <p:nvSpPr>
            <p:cNvPr id="13" name="Freeform: Shape 12">
              <a:extLst>
                <a:ext uri="{FF2B5EF4-FFF2-40B4-BE49-F238E27FC236}">
                  <a16:creationId xmlns:a16="http://schemas.microsoft.com/office/drawing/2014/main" id="{7A8A5672-B625-4236-8666-6B2C8697FD9C}"/>
                </a:ext>
              </a:extLst>
            </p:cNvPr>
            <p:cNvSpPr/>
            <p:nvPr/>
          </p:nvSpPr>
          <p:spPr>
            <a:xfrm rot="10800000">
              <a:off x="3609975" y="3756839"/>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14" name="Group 13">
              <a:extLst>
                <a:ext uri="{FF2B5EF4-FFF2-40B4-BE49-F238E27FC236}">
                  <a16:creationId xmlns:a16="http://schemas.microsoft.com/office/drawing/2014/main" id="{EA1E921E-2438-45A2-AA41-C1A40356A72B}"/>
                </a:ext>
              </a:extLst>
            </p:cNvPr>
            <p:cNvGrpSpPr/>
            <p:nvPr/>
          </p:nvGrpSpPr>
          <p:grpSpPr>
            <a:xfrm>
              <a:off x="2229738" y="716481"/>
              <a:ext cx="7803176" cy="4876117"/>
              <a:chOff x="2229738" y="716481"/>
              <a:chExt cx="7803176" cy="4876117"/>
            </a:xfrm>
          </p:grpSpPr>
          <p:sp>
            <p:nvSpPr>
              <p:cNvPr id="15" name="Freeform: Shape 14">
                <a:extLst>
                  <a:ext uri="{FF2B5EF4-FFF2-40B4-BE49-F238E27FC236}">
                    <a16:creationId xmlns:a16="http://schemas.microsoft.com/office/drawing/2014/main" id="{797B5F1E-CB20-4033-9037-143A9CFF317F}"/>
                  </a:ext>
                </a:extLst>
              </p:cNvPr>
              <p:cNvSpPr/>
              <p:nvPr/>
            </p:nvSpPr>
            <p:spPr>
              <a:xfrm>
                <a:off x="3609975" y="1232742"/>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6" name="Rectangle 15">
                <a:extLst>
                  <a:ext uri="{FF2B5EF4-FFF2-40B4-BE49-F238E27FC236}">
                    <a16:creationId xmlns:a16="http://schemas.microsoft.com/office/drawing/2014/main" id="{55ACAC44-0CA4-4D15-AE76-405C924BA3E4}"/>
                  </a:ext>
                </a:extLst>
              </p:cNvPr>
              <p:cNvSpPr/>
              <p:nvPr/>
            </p:nvSpPr>
            <p:spPr>
              <a:xfrm rot="2735247">
                <a:off x="8529637" y="490381"/>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ectangle 16">
                <a:extLst>
                  <a:ext uri="{FF2B5EF4-FFF2-40B4-BE49-F238E27FC236}">
                    <a16:creationId xmlns:a16="http://schemas.microsoft.com/office/drawing/2014/main" id="{2DF41FE1-6DDF-420A-9003-47CAF9ED3A91}"/>
                  </a:ext>
                </a:extLst>
              </p:cNvPr>
              <p:cNvSpPr/>
              <p:nvPr/>
            </p:nvSpPr>
            <p:spPr>
              <a:xfrm rot="2735247">
                <a:off x="3452813" y="4544899"/>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Rectangle 17">
                <a:extLst>
                  <a:ext uri="{FF2B5EF4-FFF2-40B4-BE49-F238E27FC236}">
                    <a16:creationId xmlns:a16="http://schemas.microsoft.com/office/drawing/2014/main" id="{227F7607-67B0-483B-ACA2-AABF6AE10F5A}"/>
                  </a:ext>
                </a:extLst>
              </p:cNvPr>
              <p:cNvSpPr/>
              <p:nvPr/>
            </p:nvSpPr>
            <p:spPr>
              <a:xfrm rot="2735247">
                <a:off x="9257907" y="46249"/>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Rectangle 18">
                <a:extLst>
                  <a:ext uri="{FF2B5EF4-FFF2-40B4-BE49-F238E27FC236}">
                    <a16:creationId xmlns:a16="http://schemas.microsoft.com/office/drawing/2014/main" id="{FEC737F8-5AC4-42D6-95C7-D0925369CE05}"/>
                  </a:ext>
                </a:extLst>
              </p:cNvPr>
              <p:cNvSpPr/>
              <p:nvPr/>
            </p:nvSpPr>
            <p:spPr>
              <a:xfrm rot="2735247">
                <a:off x="2899970" y="4817591"/>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582224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8540" y="323515"/>
            <a:ext cx="6191673" cy="923330"/>
          </a:xfrm>
          <a:prstGeom prst="rect">
            <a:avLst/>
          </a:prstGeom>
          <a:noFill/>
        </p:spPr>
        <p:txBody>
          <a:bodyPr wrap="square" rtlCol="0" anchor="ctr">
            <a:spAutoFit/>
          </a:bodyPr>
          <a:lstStyle/>
          <a:p>
            <a:r>
              <a:rPr lang="en-US" altLang="ko-KR" sz="5400" dirty="0">
                <a:solidFill>
                  <a:schemeClr val="bg1"/>
                </a:solidFill>
                <a:cs typeface="Arial" pitchFamily="34" charset="0"/>
              </a:rPr>
              <a:t>Contents</a:t>
            </a:r>
            <a:endParaRPr lang="ko-KR" altLang="en-US" sz="5400" dirty="0">
              <a:solidFill>
                <a:schemeClr val="bg1"/>
              </a:solidFill>
              <a:cs typeface="Arial" pitchFamily="34" charset="0"/>
            </a:endParaRPr>
          </a:p>
        </p:txBody>
      </p:sp>
      <p:grpSp>
        <p:nvGrpSpPr>
          <p:cNvPr id="4" name="Group 3">
            <a:extLst>
              <a:ext uri="{FF2B5EF4-FFF2-40B4-BE49-F238E27FC236}">
                <a16:creationId xmlns:a16="http://schemas.microsoft.com/office/drawing/2014/main" id="{D1B798CC-A50B-4833-A9F4-CD4A9317294E}"/>
              </a:ext>
            </a:extLst>
          </p:cNvPr>
          <p:cNvGrpSpPr/>
          <p:nvPr/>
        </p:nvGrpSpPr>
        <p:grpSpPr>
          <a:xfrm>
            <a:off x="1249908" y="1205985"/>
            <a:ext cx="7441245" cy="1064918"/>
            <a:chOff x="5776287" y="1615577"/>
            <a:chExt cx="5501856" cy="1313542"/>
          </a:xfrm>
        </p:grpSpPr>
        <p:sp>
          <p:nvSpPr>
            <p:cNvPr id="9" name="TextBox 8"/>
            <p:cNvSpPr txBox="1"/>
            <p:nvPr/>
          </p:nvSpPr>
          <p:spPr>
            <a:xfrm>
              <a:off x="6770451" y="1790221"/>
              <a:ext cx="4507692" cy="1138898"/>
            </a:xfrm>
            <a:prstGeom prst="rect">
              <a:avLst/>
            </a:prstGeom>
            <a:noFill/>
            <a:ln>
              <a:noFill/>
            </a:ln>
          </p:spPr>
          <p:txBody>
            <a:bodyPr wrap="square" lIns="108000" rIns="108000" rtlCol="0">
              <a:spAutoFit/>
            </a:bodyPr>
            <a:lstStyle/>
            <a:p>
              <a:r>
                <a:rPr lang="en-US" altLang="ko-KR" sz="2700" b="1" dirty="0" smtClean="0">
                  <a:solidFill>
                    <a:schemeClr val="bg1"/>
                  </a:solidFill>
                  <a:cs typeface="Arial" pitchFamily="34" charset="0"/>
                </a:rPr>
                <a:t>Objectives, Problem and solution</a:t>
              </a:r>
              <a:endParaRPr lang="ko-KR" altLang="en-US" sz="2700" b="1" dirty="0">
                <a:solidFill>
                  <a:schemeClr val="bg1"/>
                </a:solidFill>
                <a:cs typeface="Arial" pitchFamily="34" charset="0"/>
              </a:endParaRPr>
            </a:p>
          </p:txBody>
        </p:sp>
        <p:sp>
          <p:nvSpPr>
            <p:cNvPr id="7" name="TextBox 6"/>
            <p:cNvSpPr txBox="1"/>
            <p:nvPr/>
          </p:nvSpPr>
          <p:spPr>
            <a:xfrm>
              <a:off x="5776287" y="1615577"/>
              <a:ext cx="958096" cy="949081"/>
            </a:xfrm>
            <a:prstGeom prst="rect">
              <a:avLst/>
            </a:prstGeom>
            <a:noFill/>
            <a:ln>
              <a:noFill/>
            </a:ln>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800" b="1" dirty="0">
                <a:solidFill>
                  <a:schemeClr val="bg1"/>
                </a:solidFill>
                <a:cs typeface="Arial" pitchFamily="34" charset="0"/>
              </a:endParaRPr>
            </a:p>
          </p:txBody>
        </p:sp>
      </p:grpSp>
      <p:grpSp>
        <p:nvGrpSpPr>
          <p:cNvPr id="28" name="Group 27">
            <a:extLst>
              <a:ext uri="{FF2B5EF4-FFF2-40B4-BE49-F238E27FC236}">
                <a16:creationId xmlns:a16="http://schemas.microsoft.com/office/drawing/2014/main" id="{386DBC13-95E7-4C1A-AF99-CC8F6212FB9E}"/>
              </a:ext>
            </a:extLst>
          </p:cNvPr>
          <p:cNvGrpSpPr/>
          <p:nvPr/>
        </p:nvGrpSpPr>
        <p:grpSpPr>
          <a:xfrm>
            <a:off x="7861110" y="623255"/>
            <a:ext cx="4330890" cy="419100"/>
            <a:chOff x="8086725" y="476250"/>
            <a:chExt cx="4105275" cy="419100"/>
          </a:xfrm>
          <a:solidFill>
            <a:schemeClr val="bg1">
              <a:alpha val="76000"/>
            </a:schemeClr>
          </a:solidFill>
        </p:grpSpPr>
        <p:sp>
          <p:nvSpPr>
            <p:cNvPr id="6" name="Rectangle 5">
              <a:extLst>
                <a:ext uri="{FF2B5EF4-FFF2-40B4-BE49-F238E27FC236}">
                  <a16:creationId xmlns:a16="http://schemas.microsoft.com/office/drawing/2014/main" id="{5CE6F925-1329-461C-AC7C-C7F2CDF199DE}"/>
                </a:ext>
              </a:extLst>
            </p:cNvPr>
            <p:cNvSpPr/>
            <p:nvPr/>
          </p:nvSpPr>
          <p:spPr>
            <a:xfrm>
              <a:off x="8086725" y="476250"/>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Rectangle 24">
              <a:extLst>
                <a:ext uri="{FF2B5EF4-FFF2-40B4-BE49-F238E27FC236}">
                  <a16:creationId xmlns:a16="http://schemas.microsoft.com/office/drawing/2014/main" id="{CA6628D8-CB2C-471D-9AC3-F09F428486BA}"/>
                </a:ext>
              </a:extLst>
            </p:cNvPr>
            <p:cNvSpPr/>
            <p:nvPr/>
          </p:nvSpPr>
          <p:spPr>
            <a:xfrm>
              <a:off x="8086725" y="597566"/>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Rectangle 25">
              <a:extLst>
                <a:ext uri="{FF2B5EF4-FFF2-40B4-BE49-F238E27FC236}">
                  <a16:creationId xmlns:a16="http://schemas.microsoft.com/office/drawing/2014/main" id="{DDE0BA12-A4FF-4C16-88CE-9D7AEFD8E9F0}"/>
                </a:ext>
              </a:extLst>
            </p:cNvPr>
            <p:cNvSpPr/>
            <p:nvPr/>
          </p:nvSpPr>
          <p:spPr>
            <a:xfrm>
              <a:off x="8086725" y="718882"/>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26">
              <a:extLst>
                <a:ext uri="{FF2B5EF4-FFF2-40B4-BE49-F238E27FC236}">
                  <a16:creationId xmlns:a16="http://schemas.microsoft.com/office/drawing/2014/main" id="{47B6650B-3813-4290-92F3-478A32614B01}"/>
                </a:ext>
              </a:extLst>
            </p:cNvPr>
            <p:cNvSpPr/>
            <p:nvPr/>
          </p:nvSpPr>
          <p:spPr>
            <a:xfrm>
              <a:off x="8086725" y="840198"/>
              <a:ext cx="4105275" cy="55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0" name="Freeform: Shape 29">
            <a:extLst>
              <a:ext uri="{FF2B5EF4-FFF2-40B4-BE49-F238E27FC236}">
                <a16:creationId xmlns:a16="http://schemas.microsoft.com/office/drawing/2014/main" id="{CF267B17-2C67-4B78-8859-E800DA91ADD2}"/>
              </a:ext>
            </a:extLst>
          </p:cNvPr>
          <p:cNvSpPr/>
          <p:nvPr/>
        </p:nvSpPr>
        <p:spPr>
          <a:xfrm rot="5400000">
            <a:off x="-1758439" y="2725388"/>
            <a:ext cx="4972050" cy="1445239"/>
          </a:xfrm>
          <a:custGeom>
            <a:avLst/>
            <a:gdLst>
              <a:gd name="connsiteX0" fmla="*/ 0 w 4972050"/>
              <a:gd name="connsiteY0" fmla="*/ 0 h 1445239"/>
              <a:gd name="connsiteX1" fmla="*/ 4972050 w 4972050"/>
              <a:gd name="connsiteY1" fmla="*/ 0 h 1445239"/>
              <a:gd name="connsiteX2" fmla="*/ 4972050 w 4972050"/>
              <a:gd name="connsiteY2" fmla="*/ 1445239 h 1445239"/>
              <a:gd name="connsiteX3" fmla="*/ 4846713 w 4972050"/>
              <a:gd name="connsiteY3" fmla="*/ 1445239 h 1445239"/>
              <a:gd name="connsiteX4" fmla="*/ 4846713 w 4972050"/>
              <a:gd name="connsiteY4" fmla="*/ 125337 h 1445239"/>
              <a:gd name="connsiteX5" fmla="*/ 125337 w 4972050"/>
              <a:gd name="connsiteY5" fmla="*/ 125337 h 1445239"/>
              <a:gd name="connsiteX6" fmla="*/ 125337 w 4972050"/>
              <a:gd name="connsiteY6" fmla="*/ 1445239 h 1445239"/>
              <a:gd name="connsiteX7" fmla="*/ 0 w 4972050"/>
              <a:gd name="connsiteY7" fmla="*/ 1445239 h 144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72050" h="1445239">
                <a:moveTo>
                  <a:pt x="0" y="0"/>
                </a:moveTo>
                <a:lnTo>
                  <a:pt x="4972050" y="0"/>
                </a:lnTo>
                <a:lnTo>
                  <a:pt x="4972050" y="1445239"/>
                </a:lnTo>
                <a:lnTo>
                  <a:pt x="4846713" y="1445239"/>
                </a:lnTo>
                <a:lnTo>
                  <a:pt x="4846713" y="125337"/>
                </a:lnTo>
                <a:lnTo>
                  <a:pt x="125337" y="125337"/>
                </a:lnTo>
                <a:lnTo>
                  <a:pt x="125337" y="1445239"/>
                </a:lnTo>
                <a:lnTo>
                  <a:pt x="0" y="144523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3" name="Rectangle 32">
            <a:extLst>
              <a:ext uri="{FF2B5EF4-FFF2-40B4-BE49-F238E27FC236}">
                <a16:creationId xmlns:a16="http://schemas.microsoft.com/office/drawing/2014/main" id="{7AF4E780-8920-4322-9A87-9DD344690DAE}"/>
              </a:ext>
            </a:extLst>
          </p:cNvPr>
          <p:cNvSpPr/>
          <p:nvPr/>
        </p:nvSpPr>
        <p:spPr>
          <a:xfrm rot="2735247">
            <a:off x="1354415" y="305526"/>
            <a:ext cx="104775" cy="14452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Rectangle 34">
            <a:extLst>
              <a:ext uri="{FF2B5EF4-FFF2-40B4-BE49-F238E27FC236}">
                <a16:creationId xmlns:a16="http://schemas.microsoft.com/office/drawing/2014/main" id="{83D198E3-9A3A-4082-B0E1-E020A95744D1}"/>
              </a:ext>
            </a:extLst>
          </p:cNvPr>
          <p:cNvSpPr/>
          <p:nvPr/>
        </p:nvSpPr>
        <p:spPr>
          <a:xfrm rot="2735247">
            <a:off x="2082685" y="-138606"/>
            <a:ext cx="104775" cy="144523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2" name="Group 71">
            <a:extLst>
              <a:ext uri="{FF2B5EF4-FFF2-40B4-BE49-F238E27FC236}">
                <a16:creationId xmlns:a16="http://schemas.microsoft.com/office/drawing/2014/main" id="{BFF31128-D83D-49C1-BF34-DA2293545966}"/>
              </a:ext>
            </a:extLst>
          </p:cNvPr>
          <p:cNvGrpSpPr/>
          <p:nvPr/>
        </p:nvGrpSpPr>
        <p:grpSpPr>
          <a:xfrm>
            <a:off x="1458208" y="1802956"/>
            <a:ext cx="5501856" cy="769441"/>
            <a:chOff x="5776287" y="1615577"/>
            <a:chExt cx="5501856" cy="949081"/>
          </a:xfrm>
        </p:grpSpPr>
        <p:sp>
          <p:nvSpPr>
            <p:cNvPr id="73" name="TextBox 72">
              <a:extLst>
                <a:ext uri="{FF2B5EF4-FFF2-40B4-BE49-F238E27FC236}">
                  <a16:creationId xmlns:a16="http://schemas.microsoft.com/office/drawing/2014/main" id="{8FD3E801-9C15-41FB-81C9-6925A6F5258D}"/>
                </a:ext>
              </a:extLst>
            </p:cNvPr>
            <p:cNvSpPr txBox="1"/>
            <p:nvPr/>
          </p:nvSpPr>
          <p:spPr>
            <a:xfrm>
              <a:off x="6770451" y="1790221"/>
              <a:ext cx="4507692" cy="626393"/>
            </a:xfrm>
            <a:prstGeom prst="rect">
              <a:avLst/>
            </a:prstGeom>
            <a:noFill/>
            <a:ln>
              <a:noFill/>
            </a:ln>
          </p:spPr>
          <p:txBody>
            <a:bodyPr wrap="square" lIns="108000" rIns="108000" rtlCol="0">
              <a:spAutoFit/>
            </a:bodyPr>
            <a:lstStyle/>
            <a:p>
              <a:r>
                <a:rPr lang="en-US" altLang="ko-KR" sz="2700" b="1" dirty="0" smtClean="0">
                  <a:solidFill>
                    <a:schemeClr val="bg1"/>
                  </a:solidFill>
                  <a:cs typeface="Arial" pitchFamily="34" charset="0"/>
                </a:rPr>
                <a:t>Data Management Plan</a:t>
              </a:r>
              <a:endParaRPr lang="ko-KR" altLang="en-US" sz="2700" b="1" dirty="0">
                <a:solidFill>
                  <a:schemeClr val="bg1"/>
                </a:solidFill>
                <a:cs typeface="Arial" pitchFamily="34" charset="0"/>
              </a:endParaRPr>
            </a:p>
          </p:txBody>
        </p:sp>
        <p:sp>
          <p:nvSpPr>
            <p:cNvPr id="74" name="TextBox 73">
              <a:extLst>
                <a:ext uri="{FF2B5EF4-FFF2-40B4-BE49-F238E27FC236}">
                  <a16:creationId xmlns:a16="http://schemas.microsoft.com/office/drawing/2014/main" id="{C818A696-F6B6-4A12-B68E-67D453060973}"/>
                </a:ext>
              </a:extLst>
            </p:cNvPr>
            <p:cNvSpPr txBox="1"/>
            <p:nvPr/>
          </p:nvSpPr>
          <p:spPr>
            <a:xfrm>
              <a:off x="5776287" y="1615577"/>
              <a:ext cx="958096" cy="949081"/>
            </a:xfrm>
            <a:prstGeom prst="rect">
              <a:avLst/>
            </a:prstGeom>
            <a:noFill/>
            <a:ln>
              <a:noFill/>
            </a:ln>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800" b="1" dirty="0">
                <a:solidFill>
                  <a:schemeClr val="bg1"/>
                </a:solidFill>
                <a:cs typeface="Arial" pitchFamily="34" charset="0"/>
              </a:endParaRPr>
            </a:p>
          </p:txBody>
        </p:sp>
      </p:grpSp>
      <p:grpSp>
        <p:nvGrpSpPr>
          <p:cNvPr id="75" name="Group 74">
            <a:extLst>
              <a:ext uri="{FF2B5EF4-FFF2-40B4-BE49-F238E27FC236}">
                <a16:creationId xmlns:a16="http://schemas.microsoft.com/office/drawing/2014/main" id="{26B618A1-0989-442B-923C-15D3915DA317}"/>
              </a:ext>
            </a:extLst>
          </p:cNvPr>
          <p:cNvGrpSpPr/>
          <p:nvPr/>
        </p:nvGrpSpPr>
        <p:grpSpPr>
          <a:xfrm>
            <a:off x="1478165" y="2401379"/>
            <a:ext cx="5501856" cy="769441"/>
            <a:chOff x="5776287" y="1615577"/>
            <a:chExt cx="5501856" cy="949081"/>
          </a:xfrm>
        </p:grpSpPr>
        <p:sp>
          <p:nvSpPr>
            <p:cNvPr id="76" name="TextBox 75">
              <a:extLst>
                <a:ext uri="{FF2B5EF4-FFF2-40B4-BE49-F238E27FC236}">
                  <a16:creationId xmlns:a16="http://schemas.microsoft.com/office/drawing/2014/main" id="{41A71FAC-4F9E-4D4F-B15C-7AEE5E9FD6BB}"/>
                </a:ext>
              </a:extLst>
            </p:cNvPr>
            <p:cNvSpPr txBox="1"/>
            <p:nvPr/>
          </p:nvSpPr>
          <p:spPr>
            <a:xfrm>
              <a:off x="6770451" y="1790221"/>
              <a:ext cx="4507692" cy="626393"/>
            </a:xfrm>
            <a:prstGeom prst="rect">
              <a:avLst/>
            </a:prstGeom>
            <a:noFill/>
            <a:ln>
              <a:noFill/>
            </a:ln>
          </p:spPr>
          <p:txBody>
            <a:bodyPr wrap="square" lIns="108000" rIns="108000" rtlCol="0">
              <a:spAutoFit/>
            </a:bodyPr>
            <a:lstStyle/>
            <a:p>
              <a:r>
                <a:rPr lang="en-US" sz="2700" b="1" dirty="0" smtClean="0">
                  <a:solidFill>
                    <a:schemeClr val="bg1"/>
                  </a:solidFill>
                  <a:cs typeface="Arial" pitchFamily="34" charset="0"/>
                </a:rPr>
                <a:t>Demo</a:t>
              </a:r>
              <a:endParaRPr lang="ko-KR" altLang="en-US" sz="2700" b="1" dirty="0">
                <a:solidFill>
                  <a:schemeClr val="bg1"/>
                </a:solidFill>
                <a:cs typeface="Arial" pitchFamily="34" charset="0"/>
              </a:endParaRPr>
            </a:p>
          </p:txBody>
        </p:sp>
        <p:sp>
          <p:nvSpPr>
            <p:cNvPr id="77" name="TextBox 76">
              <a:extLst>
                <a:ext uri="{FF2B5EF4-FFF2-40B4-BE49-F238E27FC236}">
                  <a16:creationId xmlns:a16="http://schemas.microsoft.com/office/drawing/2014/main" id="{9958E225-8ACE-4B42-A1F0-5222C94DEFED}"/>
                </a:ext>
              </a:extLst>
            </p:cNvPr>
            <p:cNvSpPr txBox="1"/>
            <p:nvPr/>
          </p:nvSpPr>
          <p:spPr>
            <a:xfrm>
              <a:off x="5776287" y="1615577"/>
              <a:ext cx="958096" cy="949081"/>
            </a:xfrm>
            <a:prstGeom prst="rect">
              <a:avLst/>
            </a:prstGeom>
            <a:noFill/>
            <a:ln>
              <a:noFill/>
            </a:ln>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800" b="1" dirty="0">
                <a:solidFill>
                  <a:schemeClr val="bg1"/>
                </a:solidFill>
                <a:cs typeface="Arial" pitchFamily="34" charset="0"/>
              </a:endParaRPr>
            </a:p>
          </p:txBody>
        </p:sp>
      </p:grpSp>
    </p:spTree>
    <p:extLst>
      <p:ext uri="{BB962C8B-B14F-4D97-AF65-F5344CB8AC3E}">
        <p14:creationId xmlns:p14="http://schemas.microsoft.com/office/powerpoint/2010/main" val="4072152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a:extLst>
              <a:ext uri="{FF2B5EF4-FFF2-40B4-BE49-F238E27FC236}">
                <a16:creationId xmlns:a16="http://schemas.microsoft.com/office/drawing/2014/main" id="{4BD02AE4-7319-443C-9225-9FEBD4235DB8}"/>
              </a:ext>
            </a:extLst>
          </p:cNvPr>
          <p:cNvSpPr/>
          <p:nvPr/>
        </p:nvSpPr>
        <p:spPr>
          <a:xfrm>
            <a:off x="7168663" y="1910322"/>
            <a:ext cx="5029530" cy="1197511"/>
          </a:xfrm>
          <a:custGeom>
            <a:avLst/>
            <a:gdLst>
              <a:gd name="connsiteX0" fmla="*/ 0 w 5029530"/>
              <a:gd name="connsiteY0" fmla="*/ 0 h 1188719"/>
              <a:gd name="connsiteX1" fmla="*/ 5029530 w 5029530"/>
              <a:gd name="connsiteY1" fmla="*/ 0 h 1188719"/>
              <a:gd name="connsiteX2" fmla="*/ 5029530 w 5029530"/>
              <a:gd name="connsiteY2" fmla="*/ 1188719 h 1188719"/>
              <a:gd name="connsiteX3" fmla="*/ 0 w 5029530"/>
              <a:gd name="connsiteY3" fmla="*/ 1188719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88719"/>
              <a:gd name="connsiteX1" fmla="*/ 5029530 w 5029530"/>
              <a:gd name="connsiteY1" fmla="*/ 0 h 1188719"/>
              <a:gd name="connsiteX2" fmla="*/ 5029530 w 5029530"/>
              <a:gd name="connsiteY2" fmla="*/ 1188719 h 1188719"/>
              <a:gd name="connsiteX3" fmla="*/ 123093 w 5029530"/>
              <a:gd name="connsiteY3" fmla="*/ 1179926 h 1188719"/>
              <a:gd name="connsiteX4" fmla="*/ 0 w 5029530"/>
              <a:gd name="connsiteY4" fmla="*/ 0 h 1188719"/>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 name="connsiteX0" fmla="*/ 0 w 5029530"/>
              <a:gd name="connsiteY0" fmla="*/ 0 h 1197511"/>
              <a:gd name="connsiteX1" fmla="*/ 5029530 w 5029530"/>
              <a:gd name="connsiteY1" fmla="*/ 0 h 1197511"/>
              <a:gd name="connsiteX2" fmla="*/ 5029530 w 5029530"/>
              <a:gd name="connsiteY2" fmla="*/ 1188719 h 1197511"/>
              <a:gd name="connsiteX3" fmla="*/ 131885 w 5029530"/>
              <a:gd name="connsiteY3" fmla="*/ 1197511 h 1197511"/>
              <a:gd name="connsiteX4" fmla="*/ 0 w 5029530"/>
              <a:gd name="connsiteY4" fmla="*/ 0 h 1197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1">
                <a:moveTo>
                  <a:pt x="0" y="0"/>
                </a:moveTo>
                <a:lnTo>
                  <a:pt x="5029530" y="0"/>
                </a:lnTo>
                <a:lnTo>
                  <a:pt x="5029530" y="1188719"/>
                </a:lnTo>
                <a:lnTo>
                  <a:pt x="131885" y="1197511"/>
                </a:lnTo>
                <a:lnTo>
                  <a:pt x="0" y="0"/>
                </a:ln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6">
            <a:extLst>
              <a:ext uri="{FF2B5EF4-FFF2-40B4-BE49-F238E27FC236}">
                <a16:creationId xmlns:a16="http://schemas.microsoft.com/office/drawing/2014/main" id="{8F4B88F6-461E-4A5A-A66F-C29ED1C64BDD}"/>
              </a:ext>
            </a:extLst>
          </p:cNvPr>
          <p:cNvSpPr/>
          <p:nvPr/>
        </p:nvSpPr>
        <p:spPr>
          <a:xfrm>
            <a:off x="7168663" y="4753566"/>
            <a:ext cx="5029530" cy="1197513"/>
          </a:xfrm>
          <a:custGeom>
            <a:avLst/>
            <a:gdLst>
              <a:gd name="connsiteX0" fmla="*/ 0 w 5029530"/>
              <a:gd name="connsiteY0" fmla="*/ 0 h 1188720"/>
              <a:gd name="connsiteX1" fmla="*/ 5029530 w 5029530"/>
              <a:gd name="connsiteY1" fmla="*/ 0 h 1188720"/>
              <a:gd name="connsiteX2" fmla="*/ 5029530 w 5029530"/>
              <a:gd name="connsiteY2" fmla="*/ 1188720 h 1188720"/>
              <a:gd name="connsiteX3" fmla="*/ 0 w 5029530"/>
              <a:gd name="connsiteY3" fmla="*/ 1188720 h 1188720"/>
              <a:gd name="connsiteX4" fmla="*/ 0 w 5029530"/>
              <a:gd name="connsiteY4" fmla="*/ 0 h 1188720"/>
              <a:gd name="connsiteX0" fmla="*/ 131884 w 5029530"/>
              <a:gd name="connsiteY0" fmla="*/ 0 h 1197513"/>
              <a:gd name="connsiteX1" fmla="*/ 5029530 w 5029530"/>
              <a:gd name="connsiteY1" fmla="*/ 8793 h 1197513"/>
              <a:gd name="connsiteX2" fmla="*/ 5029530 w 5029530"/>
              <a:gd name="connsiteY2" fmla="*/ 1197513 h 1197513"/>
              <a:gd name="connsiteX3" fmla="*/ 0 w 5029530"/>
              <a:gd name="connsiteY3" fmla="*/ 1197513 h 1197513"/>
              <a:gd name="connsiteX4" fmla="*/ 131884 w 5029530"/>
              <a:gd name="connsiteY4" fmla="*/ 0 h 11975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9530" h="1197513">
                <a:moveTo>
                  <a:pt x="131884" y="0"/>
                </a:moveTo>
                <a:lnTo>
                  <a:pt x="5029530" y="8793"/>
                </a:lnTo>
                <a:lnTo>
                  <a:pt x="5029530" y="1197513"/>
                </a:lnTo>
                <a:lnTo>
                  <a:pt x="0" y="1197513"/>
                </a:lnTo>
                <a:lnTo>
                  <a:pt x="131884" y="0"/>
                </a:lnTo>
                <a:close/>
              </a:path>
            </a:pathLst>
          </a:custGeom>
          <a:solidFill>
            <a:schemeClr val="accent5">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A4DDAF67-5639-464B-BE95-F3075CB9E071}"/>
              </a:ext>
            </a:extLst>
          </p:cNvPr>
          <p:cNvGrpSpPr/>
          <p:nvPr/>
        </p:nvGrpSpPr>
        <p:grpSpPr>
          <a:xfrm>
            <a:off x="3367455" y="1494692"/>
            <a:ext cx="4859214" cy="4859216"/>
            <a:chOff x="7071794" y="2076295"/>
            <a:chExt cx="3953917" cy="3953917"/>
          </a:xfrm>
        </p:grpSpPr>
        <p:sp>
          <p:nvSpPr>
            <p:cNvPr id="6" name="Block Arc 5">
              <a:extLst>
                <a:ext uri="{FF2B5EF4-FFF2-40B4-BE49-F238E27FC236}">
                  <a16:creationId xmlns:a16="http://schemas.microsoft.com/office/drawing/2014/main" id="{BEC4BEFA-2C22-4A5D-BE83-7AD15283A811}"/>
                </a:ext>
              </a:extLst>
            </p:cNvPr>
            <p:cNvSpPr/>
            <p:nvPr/>
          </p:nvSpPr>
          <p:spPr>
            <a:xfrm>
              <a:off x="7071794" y="2076295"/>
              <a:ext cx="3953917" cy="3953917"/>
            </a:xfrm>
            <a:prstGeom prst="blockArc">
              <a:avLst>
                <a:gd name="adj1" fmla="val 18257751"/>
                <a:gd name="adj2" fmla="val 20385997"/>
                <a:gd name="adj3" fmla="val 1555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7" name="Block Arc 6">
              <a:extLst>
                <a:ext uri="{FF2B5EF4-FFF2-40B4-BE49-F238E27FC236}">
                  <a16:creationId xmlns:a16="http://schemas.microsoft.com/office/drawing/2014/main" id="{561C4816-C2D5-439C-935F-E21556D64C41}"/>
                </a:ext>
              </a:extLst>
            </p:cNvPr>
            <p:cNvSpPr/>
            <p:nvPr/>
          </p:nvSpPr>
          <p:spPr>
            <a:xfrm>
              <a:off x="7071794" y="2076295"/>
              <a:ext cx="3953917" cy="3953917"/>
            </a:xfrm>
            <a:prstGeom prst="blockArc">
              <a:avLst>
                <a:gd name="adj1" fmla="val 20558746"/>
                <a:gd name="adj2" fmla="val 1045932"/>
                <a:gd name="adj3" fmla="val 1539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8" name="Block Arc 7">
              <a:extLst>
                <a:ext uri="{FF2B5EF4-FFF2-40B4-BE49-F238E27FC236}">
                  <a16:creationId xmlns:a16="http://schemas.microsoft.com/office/drawing/2014/main" id="{65433FAE-097F-4E2E-BDF2-F15B99AEDBE3}"/>
                </a:ext>
              </a:extLst>
            </p:cNvPr>
            <p:cNvSpPr/>
            <p:nvPr/>
          </p:nvSpPr>
          <p:spPr>
            <a:xfrm>
              <a:off x="7071794" y="2076295"/>
              <a:ext cx="3953917" cy="3953917"/>
            </a:xfrm>
            <a:prstGeom prst="blockArc">
              <a:avLst>
                <a:gd name="adj1" fmla="val 1222556"/>
                <a:gd name="adj2" fmla="val 3386058"/>
                <a:gd name="adj3" fmla="val 1543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grpSp>
      <p:sp>
        <p:nvSpPr>
          <p:cNvPr id="9" name="Isosceles Triangle 8">
            <a:extLst>
              <a:ext uri="{FF2B5EF4-FFF2-40B4-BE49-F238E27FC236}">
                <a16:creationId xmlns:a16="http://schemas.microsoft.com/office/drawing/2014/main" id="{EDC58E9E-22A3-423B-9944-F62555289925}"/>
              </a:ext>
            </a:extLst>
          </p:cNvPr>
          <p:cNvSpPr/>
          <p:nvPr/>
        </p:nvSpPr>
        <p:spPr>
          <a:xfrm rot="13500000">
            <a:off x="6680987" y="2727941"/>
            <a:ext cx="116839" cy="109728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E2E33D9-B624-4EA1-8FDC-48E14024860A}"/>
              </a:ext>
            </a:extLst>
          </p:cNvPr>
          <p:cNvSpPr/>
          <p:nvPr/>
        </p:nvSpPr>
        <p:spPr>
          <a:xfrm rot="16200000">
            <a:off x="6825428" y="3247832"/>
            <a:ext cx="116839" cy="13716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DD75C70-454E-4690-B03A-49B093BEA9F0}"/>
              </a:ext>
            </a:extLst>
          </p:cNvPr>
          <p:cNvSpPr/>
          <p:nvPr/>
        </p:nvSpPr>
        <p:spPr>
          <a:xfrm rot="18600000">
            <a:off x="6667894" y="4094200"/>
            <a:ext cx="116839" cy="109728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5DF3D-15E4-4FAE-93C5-2CBF86D28BBF}"/>
              </a:ext>
            </a:extLst>
          </p:cNvPr>
          <p:cNvSpPr/>
          <p:nvPr/>
        </p:nvSpPr>
        <p:spPr>
          <a:xfrm>
            <a:off x="8115299" y="3196094"/>
            <a:ext cx="4082893" cy="1463040"/>
          </a:xfrm>
          <a:prstGeom prst="rect">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517A8C0-804E-4625-BBCD-FE866683EB10}"/>
              </a:ext>
            </a:extLst>
          </p:cNvPr>
          <p:cNvGrpSpPr/>
          <p:nvPr/>
        </p:nvGrpSpPr>
        <p:grpSpPr>
          <a:xfrm>
            <a:off x="4813331" y="3191972"/>
            <a:ext cx="1440000" cy="1454400"/>
            <a:chOff x="3860031" y="4628834"/>
            <a:chExt cx="1440000" cy="1454400"/>
          </a:xfrm>
        </p:grpSpPr>
        <p:sp>
          <p:nvSpPr>
            <p:cNvPr id="14" name="Oval 13">
              <a:extLst>
                <a:ext uri="{FF2B5EF4-FFF2-40B4-BE49-F238E27FC236}">
                  <a16:creationId xmlns:a16="http://schemas.microsoft.com/office/drawing/2014/main" id="{71BB7110-E32A-499E-863E-ACE6C84E6ADD}"/>
                </a:ext>
              </a:extLst>
            </p:cNvPr>
            <p:cNvSpPr/>
            <p:nvPr/>
          </p:nvSpPr>
          <p:spPr>
            <a:xfrm>
              <a:off x="3860031" y="4628834"/>
              <a:ext cx="1440000" cy="1454400"/>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Oval 14">
              <a:extLst>
                <a:ext uri="{FF2B5EF4-FFF2-40B4-BE49-F238E27FC236}">
                  <a16:creationId xmlns:a16="http://schemas.microsoft.com/office/drawing/2014/main" id="{09F80985-1C85-447A-A571-3C3F83950163}"/>
                </a:ext>
              </a:extLst>
            </p:cNvPr>
            <p:cNvSpPr/>
            <p:nvPr/>
          </p:nvSpPr>
          <p:spPr>
            <a:xfrm>
              <a:off x="3932031" y="4700834"/>
              <a:ext cx="1296000" cy="1296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6" name="Group 15">
            <a:extLst>
              <a:ext uri="{FF2B5EF4-FFF2-40B4-BE49-F238E27FC236}">
                <a16:creationId xmlns:a16="http://schemas.microsoft.com/office/drawing/2014/main" id="{B2E7DC2C-09B4-443D-B836-DB645009DF70}"/>
              </a:ext>
            </a:extLst>
          </p:cNvPr>
          <p:cNvGrpSpPr/>
          <p:nvPr/>
        </p:nvGrpSpPr>
        <p:grpSpPr>
          <a:xfrm>
            <a:off x="4897212" y="3549842"/>
            <a:ext cx="1272241" cy="646331"/>
            <a:chOff x="3233965" y="1845713"/>
            <a:chExt cx="1420260" cy="646331"/>
          </a:xfrm>
        </p:grpSpPr>
        <p:sp>
          <p:nvSpPr>
            <p:cNvPr id="17" name="TextBox 16">
              <a:extLst>
                <a:ext uri="{FF2B5EF4-FFF2-40B4-BE49-F238E27FC236}">
                  <a16:creationId xmlns:a16="http://schemas.microsoft.com/office/drawing/2014/main" id="{E6D12B85-729A-4F01-98AB-D1EE091ECDF7}"/>
                </a:ext>
              </a:extLst>
            </p:cNvPr>
            <p:cNvSpPr txBox="1"/>
            <p:nvPr/>
          </p:nvSpPr>
          <p:spPr>
            <a:xfrm>
              <a:off x="3233965" y="1845713"/>
              <a:ext cx="1402198" cy="646331"/>
            </a:xfrm>
            <a:prstGeom prst="rect">
              <a:avLst/>
            </a:prstGeom>
            <a:noFill/>
          </p:spPr>
          <p:txBody>
            <a:bodyPr wrap="square" rtlCol="0">
              <a:spAutoFit/>
            </a:bodyPr>
            <a:lstStyle/>
            <a:p>
              <a:pPr algn="ctr"/>
              <a:r>
                <a:rPr lang="en-US" altLang="ko-KR" b="1" dirty="0" smtClean="0">
                  <a:solidFill>
                    <a:schemeClr val="bg1"/>
                  </a:solidFill>
                  <a:cs typeface="Arial" pitchFamily="34" charset="0"/>
                </a:rPr>
                <a:t>The Problem</a:t>
              </a:r>
              <a:endParaRPr lang="ko-KR" altLang="en-US" b="1" dirty="0">
                <a:solidFill>
                  <a:schemeClr val="bg1"/>
                </a:solidFill>
                <a:cs typeface="Arial" pitchFamily="34" charset="0"/>
              </a:endParaRPr>
            </a:p>
          </p:txBody>
        </p:sp>
        <p:sp>
          <p:nvSpPr>
            <p:cNvPr id="18" name="TextBox 17">
              <a:extLst>
                <a:ext uri="{FF2B5EF4-FFF2-40B4-BE49-F238E27FC236}">
                  <a16:creationId xmlns:a16="http://schemas.microsoft.com/office/drawing/2014/main" id="{FB4A4BCB-8EEC-4C79-BECE-AF61E3B3E795}"/>
                </a:ext>
              </a:extLst>
            </p:cNvPr>
            <p:cNvSpPr txBox="1"/>
            <p:nvPr/>
          </p:nvSpPr>
          <p:spPr>
            <a:xfrm>
              <a:off x="3252027" y="2122712"/>
              <a:ext cx="1402198" cy="276999"/>
            </a:xfrm>
            <a:prstGeom prst="rect">
              <a:avLst/>
            </a:prstGeom>
            <a:noFill/>
          </p:spPr>
          <p:txBody>
            <a:bodyPr wrap="square" rtlCol="0">
              <a:spAutoFit/>
            </a:bodyPr>
            <a:lstStyle/>
            <a:p>
              <a:pPr algn="ctr"/>
              <a:endParaRPr lang="ko-KR" altLang="en-US" sz="1200" dirty="0">
                <a:solidFill>
                  <a:schemeClr val="bg1"/>
                </a:solidFill>
                <a:cs typeface="Arial" pitchFamily="34" charset="0"/>
              </a:endParaRPr>
            </a:p>
          </p:txBody>
        </p:sp>
      </p:grpSp>
      <p:sp>
        <p:nvSpPr>
          <p:cNvPr id="19" name="Parallelogram 30">
            <a:extLst>
              <a:ext uri="{FF2B5EF4-FFF2-40B4-BE49-F238E27FC236}">
                <a16:creationId xmlns:a16="http://schemas.microsoft.com/office/drawing/2014/main" id="{1B43F261-A321-4986-A278-3AC0F2FE243D}"/>
              </a:ext>
            </a:extLst>
          </p:cNvPr>
          <p:cNvSpPr/>
          <p:nvPr/>
        </p:nvSpPr>
        <p:spPr>
          <a:xfrm flipH="1">
            <a:off x="7234679" y="5040251"/>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0" name="Oval 7">
            <a:extLst>
              <a:ext uri="{FF2B5EF4-FFF2-40B4-BE49-F238E27FC236}">
                <a16:creationId xmlns:a16="http://schemas.microsoft.com/office/drawing/2014/main" id="{EA208E83-0F48-4AC1-A51B-B5052A5809AF}"/>
              </a:ext>
            </a:extLst>
          </p:cNvPr>
          <p:cNvSpPr/>
          <p:nvPr/>
        </p:nvSpPr>
        <p:spPr>
          <a:xfrm>
            <a:off x="7199364" y="2486048"/>
            <a:ext cx="361277" cy="361277"/>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Donut 24">
            <a:extLst>
              <a:ext uri="{FF2B5EF4-FFF2-40B4-BE49-F238E27FC236}">
                <a16:creationId xmlns:a16="http://schemas.microsoft.com/office/drawing/2014/main" id="{D42A720A-839F-4621-BAFE-5BDB62E9F8F3}"/>
              </a:ext>
            </a:extLst>
          </p:cNvPr>
          <p:cNvSpPr/>
          <p:nvPr/>
        </p:nvSpPr>
        <p:spPr>
          <a:xfrm>
            <a:off x="7669987" y="3720984"/>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24" name="TextBox 23">
            <a:extLst>
              <a:ext uri="{FF2B5EF4-FFF2-40B4-BE49-F238E27FC236}">
                <a16:creationId xmlns:a16="http://schemas.microsoft.com/office/drawing/2014/main" id="{D04A0859-7D55-4882-AEEA-0624CCA4FC92}"/>
              </a:ext>
            </a:extLst>
          </p:cNvPr>
          <p:cNvSpPr txBox="1"/>
          <p:nvPr/>
        </p:nvSpPr>
        <p:spPr>
          <a:xfrm>
            <a:off x="8485714" y="2047412"/>
            <a:ext cx="3252017" cy="400110"/>
          </a:xfrm>
          <a:prstGeom prst="rect">
            <a:avLst/>
          </a:prstGeom>
          <a:noFill/>
        </p:spPr>
        <p:txBody>
          <a:bodyPr wrap="square" rtlCol="0">
            <a:spAutoFit/>
          </a:bodyPr>
          <a:lstStyle/>
          <a:p>
            <a:r>
              <a:rPr lang="en-US" altLang="ko-KR" sz="2000" b="1" dirty="0" smtClean="0">
                <a:solidFill>
                  <a:schemeClr val="bg1"/>
                </a:solidFill>
                <a:cs typeface="Arial" pitchFamily="34" charset="0"/>
              </a:rPr>
              <a:t>Defining Visitors needs</a:t>
            </a:r>
            <a:endParaRPr lang="ko-KR" altLang="en-US" sz="2000" b="1" dirty="0">
              <a:solidFill>
                <a:schemeClr val="bg1"/>
              </a:solidFill>
              <a:cs typeface="Arial" pitchFamily="34" charset="0"/>
            </a:endParaRPr>
          </a:p>
        </p:txBody>
      </p:sp>
      <p:sp>
        <p:nvSpPr>
          <p:cNvPr id="27" name="TextBox 26">
            <a:extLst>
              <a:ext uri="{FF2B5EF4-FFF2-40B4-BE49-F238E27FC236}">
                <a16:creationId xmlns:a16="http://schemas.microsoft.com/office/drawing/2014/main" id="{64E636E1-78F3-482D-9EB4-31FD55804730}"/>
              </a:ext>
            </a:extLst>
          </p:cNvPr>
          <p:cNvSpPr txBox="1"/>
          <p:nvPr/>
        </p:nvSpPr>
        <p:spPr>
          <a:xfrm>
            <a:off x="8462628" y="3619113"/>
            <a:ext cx="3252017" cy="646331"/>
          </a:xfrm>
          <a:prstGeom prst="rect">
            <a:avLst/>
          </a:prstGeom>
          <a:noFill/>
        </p:spPr>
        <p:txBody>
          <a:bodyPr wrap="square" rtlCol="0">
            <a:spAutoFit/>
          </a:bodyPr>
          <a:lstStyle/>
          <a:p>
            <a:r>
              <a:rPr lang="en-US" altLang="ko-KR" b="1" dirty="0" smtClean="0">
                <a:solidFill>
                  <a:schemeClr val="bg1"/>
                </a:solidFill>
                <a:cs typeface="Arial" pitchFamily="34" charset="0"/>
              </a:rPr>
              <a:t>Matching needs with available products</a:t>
            </a:r>
            <a:endParaRPr lang="ko-KR" altLang="en-US" b="1" dirty="0">
              <a:solidFill>
                <a:schemeClr val="bg1"/>
              </a:solidFill>
              <a:cs typeface="Arial" pitchFamily="34" charset="0"/>
            </a:endParaRPr>
          </a:p>
        </p:txBody>
      </p:sp>
      <p:sp>
        <p:nvSpPr>
          <p:cNvPr id="30" name="TextBox 29">
            <a:extLst>
              <a:ext uri="{FF2B5EF4-FFF2-40B4-BE49-F238E27FC236}">
                <a16:creationId xmlns:a16="http://schemas.microsoft.com/office/drawing/2014/main" id="{81588906-E9EF-44CB-8CA8-95CC453BE941}"/>
              </a:ext>
            </a:extLst>
          </p:cNvPr>
          <p:cNvSpPr txBox="1"/>
          <p:nvPr/>
        </p:nvSpPr>
        <p:spPr>
          <a:xfrm>
            <a:off x="8485715" y="4890657"/>
            <a:ext cx="3252017" cy="646331"/>
          </a:xfrm>
          <a:prstGeom prst="rect">
            <a:avLst/>
          </a:prstGeom>
          <a:noFill/>
        </p:spPr>
        <p:txBody>
          <a:bodyPr wrap="square" rtlCol="0">
            <a:spAutoFit/>
          </a:bodyPr>
          <a:lstStyle/>
          <a:p>
            <a:r>
              <a:rPr lang="en-US" altLang="ko-KR" b="1" dirty="0" smtClean="0">
                <a:solidFill>
                  <a:schemeClr val="bg1"/>
                </a:solidFill>
                <a:cs typeface="Arial" pitchFamily="34" charset="0"/>
              </a:rPr>
              <a:t>Providing Customized shopping journey</a:t>
            </a:r>
            <a:endParaRPr lang="ko-KR" altLang="en-US" b="1" dirty="0">
              <a:solidFill>
                <a:schemeClr val="bg1"/>
              </a:solidFill>
              <a:cs typeface="Arial" pitchFamily="34" charset="0"/>
            </a:endParaRPr>
          </a:p>
        </p:txBody>
      </p:sp>
      <p:sp>
        <p:nvSpPr>
          <p:cNvPr id="35" name="TextBox 34">
            <a:extLst>
              <a:ext uri="{FF2B5EF4-FFF2-40B4-BE49-F238E27FC236}">
                <a16:creationId xmlns:a16="http://schemas.microsoft.com/office/drawing/2014/main" id="{7040772B-6A81-446C-A21D-700D4881482C}"/>
              </a:ext>
            </a:extLst>
          </p:cNvPr>
          <p:cNvSpPr txBox="1"/>
          <p:nvPr/>
        </p:nvSpPr>
        <p:spPr>
          <a:xfrm>
            <a:off x="748099" y="1398977"/>
            <a:ext cx="3313947" cy="1477328"/>
          </a:xfrm>
          <a:prstGeom prst="rect">
            <a:avLst/>
          </a:prstGeom>
          <a:noFill/>
        </p:spPr>
        <p:txBody>
          <a:bodyPr wrap="square" lIns="36000" tIns="0" rIns="36000" bIns="0" rtlCol="0" anchor="ctr">
            <a:spAutoFit/>
          </a:bodyPr>
          <a:lstStyle/>
          <a:p>
            <a:r>
              <a:rPr lang="en-US" altLang="ko-KR" sz="2400" dirty="0">
                <a:solidFill>
                  <a:schemeClr val="tx1">
                    <a:lumMod val="75000"/>
                    <a:lumOff val="25000"/>
                  </a:schemeClr>
                </a:solidFill>
              </a:rPr>
              <a:t>We </a:t>
            </a:r>
            <a:r>
              <a:rPr lang="en-US" altLang="ko-KR" sz="2400" dirty="0">
                <a:solidFill>
                  <a:schemeClr val="accent4"/>
                </a:solidFill>
              </a:rPr>
              <a:t>Create</a:t>
            </a:r>
          </a:p>
          <a:p>
            <a:r>
              <a:rPr lang="en-US" altLang="ko-KR" sz="2400" dirty="0" smtClean="0">
                <a:solidFill>
                  <a:schemeClr val="tx1">
                    <a:lumMod val="75000"/>
                    <a:lumOff val="25000"/>
                  </a:schemeClr>
                </a:solidFill>
              </a:rPr>
              <a:t>Smart Recommendation Engine</a:t>
            </a:r>
            <a:endParaRPr lang="ko-KR" altLang="en-US" sz="2400" dirty="0">
              <a:solidFill>
                <a:schemeClr val="tx1">
                  <a:lumMod val="75000"/>
                  <a:lumOff val="25000"/>
                </a:schemeClr>
              </a:solidFill>
            </a:endParaRPr>
          </a:p>
        </p:txBody>
      </p: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24745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b="1" dirty="0"/>
              <a:t>Retail e-commerce sales worldwide from 2014 to 2025</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928" y="1411365"/>
            <a:ext cx="8102398" cy="5239331"/>
          </a:xfrm>
          <a:prstGeom prst="rect">
            <a:avLst/>
          </a:prstGeom>
        </p:spPr>
      </p:pic>
    </p:spTree>
    <p:extLst>
      <p:ext uri="{BB962C8B-B14F-4D97-AF65-F5344CB8AC3E}">
        <p14:creationId xmlns:p14="http://schemas.microsoft.com/office/powerpoint/2010/main" val="41400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35081D3-A362-4BC8-A199-DA85C8CBB522}"/>
              </a:ext>
            </a:extLst>
          </p:cNvPr>
          <p:cNvGrpSpPr/>
          <p:nvPr/>
        </p:nvGrpSpPr>
        <p:grpSpPr>
          <a:xfrm flipH="1">
            <a:off x="3998259" y="1361546"/>
            <a:ext cx="3249694" cy="4637616"/>
            <a:chOff x="1185779" y="1929660"/>
            <a:chExt cx="2653108" cy="4167106"/>
          </a:xfrm>
        </p:grpSpPr>
        <p:sp>
          <p:nvSpPr>
            <p:cNvPr id="27" name="Freeform: Shape 26">
              <a:extLst>
                <a:ext uri="{FF2B5EF4-FFF2-40B4-BE49-F238E27FC236}">
                  <a16:creationId xmlns:a16="http://schemas.microsoft.com/office/drawing/2014/main" id="{97B1F577-13F2-4822-97D0-50FB08C04859}"/>
                </a:ext>
              </a:extLst>
            </p:cNvPr>
            <p:cNvSpPr/>
            <p:nvPr/>
          </p:nvSpPr>
          <p:spPr>
            <a:xfrm rot="10800000">
              <a:off x="2031023" y="2910519"/>
              <a:ext cx="914400" cy="3186247"/>
            </a:xfrm>
            <a:custGeom>
              <a:avLst/>
              <a:gdLst>
                <a:gd name="connsiteX0" fmla="*/ 622790 w 914400"/>
                <a:gd name="connsiteY0" fmla="*/ 351869 h 2652291"/>
                <a:gd name="connsiteX1" fmla="*/ 457202 w 914400"/>
                <a:gd name="connsiteY1" fmla="*/ 91618 h 2652291"/>
                <a:gd name="connsiteX2" fmla="*/ 291613 w 914400"/>
                <a:gd name="connsiteY2" fmla="*/ 351869 h 2652291"/>
                <a:gd name="connsiteX3" fmla="*/ 692394 w 914400"/>
                <a:gd name="connsiteY3" fmla="*/ 2652291 h 2652291"/>
                <a:gd name="connsiteX4" fmla="*/ 649531 w 914400"/>
                <a:gd name="connsiteY4" fmla="*/ 2652291 h 2652291"/>
                <a:gd name="connsiteX5" fmla="*/ 649532 w 914400"/>
                <a:gd name="connsiteY5" fmla="*/ 946070 h 2652291"/>
                <a:gd name="connsiteX6" fmla="*/ 460497 w 914400"/>
                <a:gd name="connsiteY6" fmla="*/ 757035 h 2652291"/>
                <a:gd name="connsiteX7" fmla="*/ 271462 w 914400"/>
                <a:gd name="connsiteY7" fmla="*/ 946070 h 2652291"/>
                <a:gd name="connsiteX8" fmla="*/ 271462 w 914400"/>
                <a:gd name="connsiteY8" fmla="*/ 2652291 h 2652291"/>
                <a:gd name="connsiteX9" fmla="*/ 228599 w 914400"/>
                <a:gd name="connsiteY9" fmla="*/ 2652291 h 2652291"/>
                <a:gd name="connsiteX10" fmla="*/ 228600 w 914400"/>
                <a:gd name="connsiteY10" fmla="*/ 946070 h 2652291"/>
                <a:gd name="connsiteX11" fmla="*/ 39565 w 914400"/>
                <a:gd name="connsiteY11" fmla="*/ 757035 h 2652291"/>
                <a:gd name="connsiteX12" fmla="*/ 39565 w 914400"/>
                <a:gd name="connsiteY12" fmla="*/ 2061099 h 2652291"/>
                <a:gd name="connsiteX13" fmla="*/ 0 w 914400"/>
                <a:gd name="connsiteY13" fmla="*/ 2061099 h 2652291"/>
                <a:gd name="connsiteX14" fmla="*/ 0 w 914400"/>
                <a:gd name="connsiteY14" fmla="*/ 718570 h 2652291"/>
                <a:gd name="connsiteX15" fmla="*/ 0 w 914400"/>
                <a:gd name="connsiteY15" fmla="*/ 718569 h 2652291"/>
                <a:gd name="connsiteX16" fmla="*/ 1 w 914400"/>
                <a:gd name="connsiteY16" fmla="*/ 718569 h 2652291"/>
                <a:gd name="connsiteX17" fmla="*/ 457200 w 914400"/>
                <a:gd name="connsiteY17" fmla="*/ 0 h 2652291"/>
                <a:gd name="connsiteX18" fmla="*/ 914399 w 914400"/>
                <a:gd name="connsiteY18" fmla="*/ 718569 h 2652291"/>
                <a:gd name="connsiteX19" fmla="*/ 914400 w 914400"/>
                <a:gd name="connsiteY19" fmla="*/ 718569 h 2652291"/>
                <a:gd name="connsiteX20" fmla="*/ 914400 w 914400"/>
                <a:gd name="connsiteY20" fmla="*/ 718570 h 2652291"/>
                <a:gd name="connsiteX21" fmla="*/ 914400 w 914400"/>
                <a:gd name="connsiteY21" fmla="*/ 2061098 h 2652291"/>
                <a:gd name="connsiteX22" fmla="*/ 881428 w 914400"/>
                <a:gd name="connsiteY22" fmla="*/ 2061098 h 2652291"/>
                <a:gd name="connsiteX23" fmla="*/ 881428 w 914400"/>
                <a:gd name="connsiteY23" fmla="*/ 757035 h 2652291"/>
                <a:gd name="connsiteX24" fmla="*/ 692393 w 914400"/>
                <a:gd name="connsiteY24" fmla="*/ 946070 h 2652291"/>
                <a:gd name="connsiteX0" fmla="*/ 622790 w 914400"/>
                <a:gd name="connsiteY0" fmla="*/ 351869 h 3186247"/>
                <a:gd name="connsiteX1" fmla="*/ 457202 w 914400"/>
                <a:gd name="connsiteY1" fmla="*/ 91618 h 3186247"/>
                <a:gd name="connsiteX2" fmla="*/ 291613 w 914400"/>
                <a:gd name="connsiteY2" fmla="*/ 351869 h 3186247"/>
                <a:gd name="connsiteX3" fmla="*/ 622790 w 914400"/>
                <a:gd name="connsiteY3" fmla="*/ 351869 h 3186247"/>
                <a:gd name="connsiteX4" fmla="*/ 692394 w 914400"/>
                <a:gd name="connsiteY4" fmla="*/ 2652291 h 3186247"/>
                <a:gd name="connsiteX5" fmla="*/ 649531 w 914400"/>
                <a:gd name="connsiteY5" fmla="*/ 2652291 h 3186247"/>
                <a:gd name="connsiteX6" fmla="*/ 649532 w 914400"/>
                <a:gd name="connsiteY6" fmla="*/ 946070 h 3186247"/>
                <a:gd name="connsiteX7" fmla="*/ 460497 w 914400"/>
                <a:gd name="connsiteY7" fmla="*/ 757035 h 3186247"/>
                <a:gd name="connsiteX8" fmla="*/ 271462 w 914400"/>
                <a:gd name="connsiteY8" fmla="*/ 946070 h 3186247"/>
                <a:gd name="connsiteX9" fmla="*/ 271462 w 914400"/>
                <a:gd name="connsiteY9" fmla="*/ 2652291 h 3186247"/>
                <a:gd name="connsiteX10" fmla="*/ 225262 w 914400"/>
                <a:gd name="connsiteY10" fmla="*/ 3186247 h 3186247"/>
                <a:gd name="connsiteX11" fmla="*/ 228600 w 914400"/>
                <a:gd name="connsiteY11" fmla="*/ 946070 h 3186247"/>
                <a:gd name="connsiteX12" fmla="*/ 39565 w 914400"/>
                <a:gd name="connsiteY12" fmla="*/ 757035 h 3186247"/>
                <a:gd name="connsiteX13" fmla="*/ 39565 w 914400"/>
                <a:gd name="connsiteY13" fmla="*/ 2061099 h 3186247"/>
                <a:gd name="connsiteX14" fmla="*/ 0 w 914400"/>
                <a:gd name="connsiteY14" fmla="*/ 2061099 h 3186247"/>
                <a:gd name="connsiteX15" fmla="*/ 0 w 914400"/>
                <a:gd name="connsiteY15" fmla="*/ 718570 h 3186247"/>
                <a:gd name="connsiteX16" fmla="*/ 0 w 914400"/>
                <a:gd name="connsiteY16" fmla="*/ 718569 h 3186247"/>
                <a:gd name="connsiteX17" fmla="*/ 1 w 914400"/>
                <a:gd name="connsiteY17" fmla="*/ 718569 h 3186247"/>
                <a:gd name="connsiteX18" fmla="*/ 457200 w 914400"/>
                <a:gd name="connsiteY18" fmla="*/ 0 h 3186247"/>
                <a:gd name="connsiteX19" fmla="*/ 914399 w 914400"/>
                <a:gd name="connsiteY19" fmla="*/ 718569 h 3186247"/>
                <a:gd name="connsiteX20" fmla="*/ 914400 w 914400"/>
                <a:gd name="connsiteY20" fmla="*/ 718569 h 3186247"/>
                <a:gd name="connsiteX21" fmla="*/ 914400 w 914400"/>
                <a:gd name="connsiteY21" fmla="*/ 718570 h 3186247"/>
                <a:gd name="connsiteX22" fmla="*/ 914400 w 914400"/>
                <a:gd name="connsiteY22" fmla="*/ 2061098 h 3186247"/>
                <a:gd name="connsiteX23" fmla="*/ 881428 w 914400"/>
                <a:gd name="connsiteY23" fmla="*/ 2061098 h 3186247"/>
                <a:gd name="connsiteX24" fmla="*/ 881428 w 914400"/>
                <a:gd name="connsiteY24" fmla="*/ 757035 h 3186247"/>
                <a:gd name="connsiteX25" fmla="*/ 692393 w 914400"/>
                <a:gd name="connsiteY25" fmla="*/ 946070 h 3186247"/>
                <a:gd name="connsiteX26" fmla="*/ 692394 w 914400"/>
                <a:gd name="connsiteY26" fmla="*/ 2652291 h 3186247"/>
                <a:gd name="connsiteX0" fmla="*/ 622790 w 914400"/>
                <a:gd name="connsiteY0" fmla="*/ 351869 h 3186247"/>
                <a:gd name="connsiteX1" fmla="*/ 457202 w 914400"/>
                <a:gd name="connsiteY1" fmla="*/ 91618 h 3186247"/>
                <a:gd name="connsiteX2" fmla="*/ 291613 w 914400"/>
                <a:gd name="connsiteY2" fmla="*/ 351869 h 3186247"/>
                <a:gd name="connsiteX3" fmla="*/ 622790 w 914400"/>
                <a:gd name="connsiteY3" fmla="*/ 351869 h 3186247"/>
                <a:gd name="connsiteX4" fmla="*/ 692394 w 914400"/>
                <a:gd name="connsiteY4" fmla="*/ 2652291 h 3186247"/>
                <a:gd name="connsiteX5" fmla="*/ 649531 w 914400"/>
                <a:gd name="connsiteY5" fmla="*/ 2652291 h 3186247"/>
                <a:gd name="connsiteX6" fmla="*/ 649532 w 914400"/>
                <a:gd name="connsiteY6" fmla="*/ 946070 h 3186247"/>
                <a:gd name="connsiteX7" fmla="*/ 460497 w 914400"/>
                <a:gd name="connsiteY7" fmla="*/ 757035 h 3186247"/>
                <a:gd name="connsiteX8" fmla="*/ 271462 w 914400"/>
                <a:gd name="connsiteY8" fmla="*/ 946070 h 3186247"/>
                <a:gd name="connsiteX9" fmla="*/ 268124 w 914400"/>
                <a:gd name="connsiteY9" fmla="*/ 3172898 h 3186247"/>
                <a:gd name="connsiteX10" fmla="*/ 225262 w 914400"/>
                <a:gd name="connsiteY10" fmla="*/ 3186247 h 3186247"/>
                <a:gd name="connsiteX11" fmla="*/ 228600 w 914400"/>
                <a:gd name="connsiteY11" fmla="*/ 946070 h 3186247"/>
                <a:gd name="connsiteX12" fmla="*/ 39565 w 914400"/>
                <a:gd name="connsiteY12" fmla="*/ 757035 h 3186247"/>
                <a:gd name="connsiteX13" fmla="*/ 39565 w 914400"/>
                <a:gd name="connsiteY13" fmla="*/ 2061099 h 3186247"/>
                <a:gd name="connsiteX14" fmla="*/ 0 w 914400"/>
                <a:gd name="connsiteY14" fmla="*/ 2061099 h 3186247"/>
                <a:gd name="connsiteX15" fmla="*/ 0 w 914400"/>
                <a:gd name="connsiteY15" fmla="*/ 718570 h 3186247"/>
                <a:gd name="connsiteX16" fmla="*/ 0 w 914400"/>
                <a:gd name="connsiteY16" fmla="*/ 718569 h 3186247"/>
                <a:gd name="connsiteX17" fmla="*/ 1 w 914400"/>
                <a:gd name="connsiteY17" fmla="*/ 718569 h 3186247"/>
                <a:gd name="connsiteX18" fmla="*/ 457200 w 914400"/>
                <a:gd name="connsiteY18" fmla="*/ 0 h 3186247"/>
                <a:gd name="connsiteX19" fmla="*/ 914399 w 914400"/>
                <a:gd name="connsiteY19" fmla="*/ 718569 h 3186247"/>
                <a:gd name="connsiteX20" fmla="*/ 914400 w 914400"/>
                <a:gd name="connsiteY20" fmla="*/ 718569 h 3186247"/>
                <a:gd name="connsiteX21" fmla="*/ 914400 w 914400"/>
                <a:gd name="connsiteY21" fmla="*/ 718570 h 3186247"/>
                <a:gd name="connsiteX22" fmla="*/ 914400 w 914400"/>
                <a:gd name="connsiteY22" fmla="*/ 2061098 h 3186247"/>
                <a:gd name="connsiteX23" fmla="*/ 881428 w 914400"/>
                <a:gd name="connsiteY23" fmla="*/ 2061098 h 3186247"/>
                <a:gd name="connsiteX24" fmla="*/ 881428 w 914400"/>
                <a:gd name="connsiteY24" fmla="*/ 757035 h 3186247"/>
                <a:gd name="connsiteX25" fmla="*/ 692393 w 914400"/>
                <a:gd name="connsiteY25" fmla="*/ 946070 h 3186247"/>
                <a:gd name="connsiteX26" fmla="*/ 692394 w 914400"/>
                <a:gd name="connsiteY26" fmla="*/ 2652291 h 318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0" h="3186247">
                  <a:moveTo>
                    <a:pt x="622790" y="351869"/>
                  </a:moveTo>
                  <a:lnTo>
                    <a:pt x="457202" y="91618"/>
                  </a:lnTo>
                  <a:lnTo>
                    <a:pt x="291613" y="351869"/>
                  </a:lnTo>
                  <a:lnTo>
                    <a:pt x="622790" y="351869"/>
                  </a:lnTo>
                  <a:close/>
                  <a:moveTo>
                    <a:pt x="692394" y="2652291"/>
                  </a:moveTo>
                  <a:lnTo>
                    <a:pt x="649531" y="2652291"/>
                  </a:lnTo>
                  <a:cubicBezTo>
                    <a:pt x="649531" y="2083551"/>
                    <a:pt x="649532" y="1514810"/>
                    <a:pt x="649532" y="946070"/>
                  </a:cubicBezTo>
                  <a:cubicBezTo>
                    <a:pt x="649532" y="841669"/>
                    <a:pt x="564898" y="757035"/>
                    <a:pt x="460497" y="757035"/>
                  </a:cubicBezTo>
                  <a:cubicBezTo>
                    <a:pt x="356096" y="757035"/>
                    <a:pt x="271462" y="841669"/>
                    <a:pt x="271462" y="946070"/>
                  </a:cubicBezTo>
                  <a:cubicBezTo>
                    <a:pt x="270349" y="1688346"/>
                    <a:pt x="269237" y="2430622"/>
                    <a:pt x="268124" y="3172898"/>
                  </a:cubicBezTo>
                  <a:lnTo>
                    <a:pt x="225262" y="3186247"/>
                  </a:lnTo>
                  <a:cubicBezTo>
                    <a:pt x="225262" y="2617507"/>
                    <a:pt x="228600" y="1514810"/>
                    <a:pt x="228600" y="946070"/>
                  </a:cubicBezTo>
                  <a:cubicBezTo>
                    <a:pt x="228600" y="841669"/>
                    <a:pt x="143966" y="757035"/>
                    <a:pt x="39565" y="757035"/>
                  </a:cubicBezTo>
                  <a:lnTo>
                    <a:pt x="39565" y="2061099"/>
                  </a:lnTo>
                  <a:lnTo>
                    <a:pt x="0" y="2061099"/>
                  </a:lnTo>
                  <a:lnTo>
                    <a:pt x="0" y="718570"/>
                  </a:lnTo>
                  <a:lnTo>
                    <a:pt x="0" y="718569"/>
                  </a:lnTo>
                  <a:lnTo>
                    <a:pt x="1" y="718569"/>
                  </a:lnTo>
                  <a:lnTo>
                    <a:pt x="457200" y="0"/>
                  </a:lnTo>
                  <a:lnTo>
                    <a:pt x="914399" y="718569"/>
                  </a:lnTo>
                  <a:lnTo>
                    <a:pt x="914400" y="718569"/>
                  </a:lnTo>
                  <a:lnTo>
                    <a:pt x="914400" y="718570"/>
                  </a:lnTo>
                  <a:lnTo>
                    <a:pt x="914400" y="2061098"/>
                  </a:lnTo>
                  <a:lnTo>
                    <a:pt x="881428" y="2061098"/>
                  </a:lnTo>
                  <a:lnTo>
                    <a:pt x="881428" y="757035"/>
                  </a:lnTo>
                  <a:cubicBezTo>
                    <a:pt x="777027" y="757035"/>
                    <a:pt x="692393" y="841669"/>
                    <a:pt x="692393" y="946070"/>
                  </a:cubicBezTo>
                  <a:cubicBezTo>
                    <a:pt x="692393" y="1514810"/>
                    <a:pt x="692394" y="2083551"/>
                    <a:pt x="692394" y="2652291"/>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Freeform 45">
              <a:extLst>
                <a:ext uri="{FF2B5EF4-FFF2-40B4-BE49-F238E27FC236}">
                  <a16:creationId xmlns:a16="http://schemas.microsoft.com/office/drawing/2014/main" id="{37BE4C91-3E1B-4303-A960-FEA2EA82016F}"/>
                </a:ext>
              </a:extLst>
            </p:cNvPr>
            <p:cNvSpPr/>
            <p:nvPr/>
          </p:nvSpPr>
          <p:spPr>
            <a:xfrm rot="810005" flipH="1">
              <a:off x="2946073" y="3638269"/>
              <a:ext cx="892814" cy="52248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18" name="Freeform 50">
              <a:extLst>
                <a:ext uri="{FF2B5EF4-FFF2-40B4-BE49-F238E27FC236}">
                  <a16:creationId xmlns:a16="http://schemas.microsoft.com/office/drawing/2014/main" id="{4F585EB8-34CB-46B1-8F43-9B9BC5BE0732}"/>
                </a:ext>
              </a:extLst>
            </p:cNvPr>
            <p:cNvSpPr/>
            <p:nvPr/>
          </p:nvSpPr>
          <p:spPr>
            <a:xfrm rot="1369059">
              <a:off x="1185779" y="3324128"/>
              <a:ext cx="1045654" cy="61193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8" name="Freeform 45">
              <a:extLst>
                <a:ext uri="{FF2B5EF4-FFF2-40B4-BE49-F238E27FC236}">
                  <a16:creationId xmlns:a16="http://schemas.microsoft.com/office/drawing/2014/main" id="{50DA3779-5336-4E5B-B02B-5CDC88F09CD5}"/>
                </a:ext>
              </a:extLst>
            </p:cNvPr>
            <p:cNvSpPr/>
            <p:nvPr/>
          </p:nvSpPr>
          <p:spPr>
            <a:xfrm rot="21310303" flipH="1">
              <a:off x="2684779" y="3281210"/>
              <a:ext cx="454929" cy="26623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29" name="Freeform 45">
              <a:extLst>
                <a:ext uri="{FF2B5EF4-FFF2-40B4-BE49-F238E27FC236}">
                  <a16:creationId xmlns:a16="http://schemas.microsoft.com/office/drawing/2014/main" id="{D5479AD8-308C-4C25-AB0B-F99ED52B0593}"/>
                </a:ext>
              </a:extLst>
            </p:cNvPr>
            <p:cNvSpPr/>
            <p:nvPr/>
          </p:nvSpPr>
          <p:spPr>
            <a:xfrm rot="396499" flipH="1">
              <a:off x="2040745" y="3833601"/>
              <a:ext cx="485708" cy="28424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0" name="Freeform 50">
              <a:extLst>
                <a:ext uri="{FF2B5EF4-FFF2-40B4-BE49-F238E27FC236}">
                  <a16:creationId xmlns:a16="http://schemas.microsoft.com/office/drawing/2014/main" id="{41CDA107-5A5A-4F67-AD8C-D5A69CB7D7FF}"/>
                </a:ext>
              </a:extLst>
            </p:cNvPr>
            <p:cNvSpPr/>
            <p:nvPr/>
          </p:nvSpPr>
          <p:spPr>
            <a:xfrm rot="403061">
              <a:off x="1973760" y="3291297"/>
              <a:ext cx="315405" cy="18458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1" name="Freeform 45">
              <a:extLst>
                <a:ext uri="{FF2B5EF4-FFF2-40B4-BE49-F238E27FC236}">
                  <a16:creationId xmlns:a16="http://schemas.microsoft.com/office/drawing/2014/main" id="{0E0140F7-502B-404D-A407-16DE80BC0922}"/>
                </a:ext>
              </a:extLst>
            </p:cNvPr>
            <p:cNvSpPr/>
            <p:nvPr/>
          </p:nvSpPr>
          <p:spPr>
            <a:xfrm rot="20700000" flipH="1">
              <a:off x="2239731" y="3133449"/>
              <a:ext cx="485708" cy="28424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2" name="Freeform 45">
              <a:extLst>
                <a:ext uri="{FF2B5EF4-FFF2-40B4-BE49-F238E27FC236}">
                  <a16:creationId xmlns:a16="http://schemas.microsoft.com/office/drawing/2014/main" id="{A568869C-D19A-4AB2-A247-C91A1EDBE825}"/>
                </a:ext>
              </a:extLst>
            </p:cNvPr>
            <p:cNvSpPr/>
            <p:nvPr/>
          </p:nvSpPr>
          <p:spPr>
            <a:xfrm rot="383939" flipH="1">
              <a:off x="2689409" y="2510205"/>
              <a:ext cx="937541" cy="548664"/>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p>
          </p:txBody>
        </p:sp>
        <p:sp>
          <p:nvSpPr>
            <p:cNvPr id="33" name="Freeform 45">
              <a:extLst>
                <a:ext uri="{FF2B5EF4-FFF2-40B4-BE49-F238E27FC236}">
                  <a16:creationId xmlns:a16="http://schemas.microsoft.com/office/drawing/2014/main" id="{83D5CC0F-922F-43E0-937A-742A5FC221B9}"/>
                </a:ext>
              </a:extLst>
            </p:cNvPr>
            <p:cNvSpPr/>
            <p:nvPr/>
          </p:nvSpPr>
          <p:spPr>
            <a:xfrm rot="20700000" flipH="1">
              <a:off x="2884599" y="4188611"/>
              <a:ext cx="374207" cy="21899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4" name="Freeform 50">
              <a:extLst>
                <a:ext uri="{FF2B5EF4-FFF2-40B4-BE49-F238E27FC236}">
                  <a16:creationId xmlns:a16="http://schemas.microsoft.com/office/drawing/2014/main" id="{05E866CD-B494-4824-A705-97D803E881BB}"/>
                </a:ext>
              </a:extLst>
            </p:cNvPr>
            <p:cNvSpPr/>
            <p:nvPr/>
          </p:nvSpPr>
          <p:spPr>
            <a:xfrm rot="1057610">
              <a:off x="1400309" y="1929660"/>
              <a:ext cx="1496493" cy="875772"/>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5" name="Freeform 45">
              <a:extLst>
                <a:ext uri="{FF2B5EF4-FFF2-40B4-BE49-F238E27FC236}">
                  <a16:creationId xmlns:a16="http://schemas.microsoft.com/office/drawing/2014/main" id="{34720210-DE6D-4A61-844E-378D14D9AAF4}"/>
                </a:ext>
              </a:extLst>
            </p:cNvPr>
            <p:cNvSpPr/>
            <p:nvPr/>
          </p:nvSpPr>
          <p:spPr>
            <a:xfrm rot="20700000" flipH="1">
              <a:off x="1876922" y="2833176"/>
              <a:ext cx="400079" cy="234133"/>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6" name="Freeform 50">
              <a:extLst>
                <a:ext uri="{FF2B5EF4-FFF2-40B4-BE49-F238E27FC236}">
                  <a16:creationId xmlns:a16="http://schemas.microsoft.com/office/drawing/2014/main" id="{FE433B18-C939-4A6E-80B0-FBE4F5A3E14A}"/>
                </a:ext>
              </a:extLst>
            </p:cNvPr>
            <p:cNvSpPr/>
            <p:nvPr/>
          </p:nvSpPr>
          <p:spPr>
            <a:xfrm rot="1740912">
              <a:off x="1464315" y="2953502"/>
              <a:ext cx="561963" cy="3288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7" name="Freeform 50">
              <a:extLst>
                <a:ext uri="{FF2B5EF4-FFF2-40B4-BE49-F238E27FC236}">
                  <a16:creationId xmlns:a16="http://schemas.microsoft.com/office/drawing/2014/main" id="{2E9B7E5C-AC0F-439B-A6CC-14621BAF440A}"/>
                </a:ext>
              </a:extLst>
            </p:cNvPr>
            <p:cNvSpPr/>
            <p:nvPr/>
          </p:nvSpPr>
          <p:spPr>
            <a:xfrm rot="20963715">
              <a:off x="2362862" y="3493931"/>
              <a:ext cx="328679" cy="192348"/>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8" name="Freeform 45">
              <a:extLst>
                <a:ext uri="{FF2B5EF4-FFF2-40B4-BE49-F238E27FC236}">
                  <a16:creationId xmlns:a16="http://schemas.microsoft.com/office/drawing/2014/main" id="{15657FC8-7811-43A6-B7C0-AC1B33FD5BB0}"/>
                </a:ext>
              </a:extLst>
            </p:cNvPr>
            <p:cNvSpPr/>
            <p:nvPr/>
          </p:nvSpPr>
          <p:spPr>
            <a:xfrm rot="21114432" flipH="1">
              <a:off x="2829618" y="2016750"/>
              <a:ext cx="640975" cy="375109"/>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39" name="Freeform 45">
              <a:extLst>
                <a:ext uri="{FF2B5EF4-FFF2-40B4-BE49-F238E27FC236}">
                  <a16:creationId xmlns:a16="http://schemas.microsoft.com/office/drawing/2014/main" id="{27190860-C6EA-4DCA-8263-CEA1E70F07A1}"/>
                </a:ext>
              </a:extLst>
            </p:cNvPr>
            <p:cNvSpPr/>
            <p:nvPr/>
          </p:nvSpPr>
          <p:spPr>
            <a:xfrm rot="20700000" flipH="1">
              <a:off x="2686368" y="3037688"/>
              <a:ext cx="341361" cy="199770"/>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sp>
          <p:nvSpPr>
            <p:cNvPr id="40" name="Freeform 50">
              <a:extLst>
                <a:ext uri="{FF2B5EF4-FFF2-40B4-BE49-F238E27FC236}">
                  <a16:creationId xmlns:a16="http://schemas.microsoft.com/office/drawing/2014/main" id="{C8EEDC0D-A263-4B51-A901-19E74DF3A8B4}"/>
                </a:ext>
              </a:extLst>
            </p:cNvPr>
            <p:cNvSpPr/>
            <p:nvPr/>
          </p:nvSpPr>
          <p:spPr>
            <a:xfrm rot="403061">
              <a:off x="2716957" y="3900537"/>
              <a:ext cx="238420" cy="139527"/>
            </a:xfrm>
            <a:custGeom>
              <a:avLst/>
              <a:gdLst/>
              <a:ahLst/>
              <a:cxnLst/>
              <a:rect l="l" t="t" r="r" b="b"/>
              <a:pathLst>
                <a:path w="456500" h="267151">
                  <a:moveTo>
                    <a:pt x="170642" y="16"/>
                  </a:moveTo>
                  <a:cubicBezTo>
                    <a:pt x="499366" y="-1403"/>
                    <a:pt x="372768" y="93415"/>
                    <a:pt x="436596" y="220999"/>
                  </a:cubicBezTo>
                  <a:lnTo>
                    <a:pt x="456500" y="256728"/>
                  </a:lnTo>
                  <a:lnTo>
                    <a:pt x="431522" y="267151"/>
                  </a:lnTo>
                  <a:cubicBezTo>
                    <a:pt x="427973" y="258562"/>
                    <a:pt x="424161" y="250774"/>
                    <a:pt x="420384" y="243721"/>
                  </a:cubicBezTo>
                  <a:cubicBezTo>
                    <a:pt x="264104" y="178582"/>
                    <a:pt x="71032" y="411152"/>
                    <a:pt x="0" y="6700"/>
                  </a:cubicBezTo>
                  <a:cubicBezTo>
                    <a:pt x="67428" y="2385"/>
                    <a:pt x="123681" y="218"/>
                    <a:pt x="170642" y="1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p>
          </p:txBody>
        </p:sp>
      </p:grpSp>
      <p:sp>
        <p:nvSpPr>
          <p:cNvPr id="42" name="Oval 21">
            <a:extLst>
              <a:ext uri="{FF2B5EF4-FFF2-40B4-BE49-F238E27FC236}">
                <a16:creationId xmlns:a16="http://schemas.microsoft.com/office/drawing/2014/main" id="{77A01CFE-7F22-41CE-9FA5-8405CDF48FC9}"/>
              </a:ext>
            </a:extLst>
          </p:cNvPr>
          <p:cNvSpPr/>
          <p:nvPr/>
        </p:nvSpPr>
        <p:spPr>
          <a:xfrm rot="20700000">
            <a:off x="5829488" y="1633238"/>
            <a:ext cx="577209" cy="459645"/>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a:p>
        </p:txBody>
      </p:sp>
      <p:sp>
        <p:nvSpPr>
          <p:cNvPr id="44" name="Donut 15">
            <a:extLst>
              <a:ext uri="{FF2B5EF4-FFF2-40B4-BE49-F238E27FC236}">
                <a16:creationId xmlns:a16="http://schemas.microsoft.com/office/drawing/2014/main" id="{7E39B077-F098-4900-B580-BC013CC108E4}"/>
              </a:ext>
            </a:extLst>
          </p:cNvPr>
          <p:cNvSpPr/>
          <p:nvPr/>
        </p:nvSpPr>
        <p:spPr>
          <a:xfrm>
            <a:off x="6426769" y="3006828"/>
            <a:ext cx="459081" cy="418875"/>
          </a:xfrm>
          <a:custGeom>
            <a:avLst/>
            <a:gdLst/>
            <a:ahLst/>
            <a:cxnLst/>
            <a:rect l="l" t="t" r="r" b="b"/>
            <a:pathLst>
              <a:path w="3821708" h="3795110">
                <a:moveTo>
                  <a:pt x="1910854" y="903842"/>
                </a:moveTo>
                <a:lnTo>
                  <a:pt x="1793831" y="1129420"/>
                </a:lnTo>
                <a:lnTo>
                  <a:pt x="1791613" y="1129420"/>
                </a:lnTo>
                <a:lnTo>
                  <a:pt x="1791892" y="1133157"/>
                </a:lnTo>
                <a:lnTo>
                  <a:pt x="1791613" y="1133695"/>
                </a:lnTo>
                <a:lnTo>
                  <a:pt x="1791933" y="1133695"/>
                </a:lnTo>
                <a:lnTo>
                  <a:pt x="1833002" y="1683464"/>
                </a:lnTo>
                <a:cubicBezTo>
                  <a:pt x="1744939" y="1714584"/>
                  <a:pt x="1682254" y="1798749"/>
                  <a:pt x="1682254" y="1897555"/>
                </a:cubicBezTo>
                <a:cubicBezTo>
                  <a:pt x="1682254" y="2023808"/>
                  <a:pt x="1784602" y="2126156"/>
                  <a:pt x="1910855" y="2126156"/>
                </a:cubicBezTo>
                <a:cubicBezTo>
                  <a:pt x="1975561" y="2126156"/>
                  <a:pt x="2033988" y="2099273"/>
                  <a:pt x="2075304" y="2055803"/>
                </a:cubicBezTo>
                <a:lnTo>
                  <a:pt x="2443125" y="2288080"/>
                </a:lnTo>
                <a:lnTo>
                  <a:pt x="2443003" y="2288309"/>
                </a:lnTo>
                <a:lnTo>
                  <a:pt x="2443494" y="2288314"/>
                </a:lnTo>
                <a:lnTo>
                  <a:pt x="2446061" y="2289935"/>
                </a:lnTo>
                <a:lnTo>
                  <a:pt x="2446904" y="2288348"/>
                </a:lnTo>
                <a:lnTo>
                  <a:pt x="2652725" y="2290436"/>
                </a:lnTo>
                <a:lnTo>
                  <a:pt x="2535900" y="2120971"/>
                </a:lnTo>
                <a:lnTo>
                  <a:pt x="2536744" y="2119385"/>
                </a:lnTo>
                <a:lnTo>
                  <a:pt x="2533964" y="2118163"/>
                </a:lnTo>
                <a:lnTo>
                  <a:pt x="2533686" y="2117759"/>
                </a:lnTo>
                <a:lnTo>
                  <a:pt x="2533565" y="2117988"/>
                </a:lnTo>
                <a:lnTo>
                  <a:pt x="2134900" y="1942755"/>
                </a:lnTo>
                <a:cubicBezTo>
                  <a:pt x="2137918" y="1928156"/>
                  <a:pt x="2139456" y="1913035"/>
                  <a:pt x="2139456" y="1897555"/>
                </a:cubicBezTo>
                <a:cubicBezTo>
                  <a:pt x="2139456" y="1798748"/>
                  <a:pt x="2076770" y="1714583"/>
                  <a:pt x="1988706" y="1683463"/>
                </a:cubicBezTo>
                <a:lnTo>
                  <a:pt x="2029775" y="1133695"/>
                </a:lnTo>
                <a:lnTo>
                  <a:pt x="2030094" y="1133695"/>
                </a:lnTo>
                <a:lnTo>
                  <a:pt x="2029815" y="1133157"/>
                </a:lnTo>
                <a:lnTo>
                  <a:pt x="2030094" y="1129420"/>
                </a:lnTo>
                <a:lnTo>
                  <a:pt x="2027877" y="1129420"/>
                </a:lnTo>
                <a:close/>
                <a:moveTo>
                  <a:pt x="1910854" y="565406"/>
                </a:moveTo>
                <a:cubicBezTo>
                  <a:pt x="2646579" y="565406"/>
                  <a:pt x="3243002" y="1161829"/>
                  <a:pt x="3243002" y="1897554"/>
                </a:cubicBezTo>
                <a:cubicBezTo>
                  <a:pt x="3243002" y="2633279"/>
                  <a:pt x="2646579" y="3229702"/>
                  <a:pt x="1910854" y="3229702"/>
                </a:cubicBezTo>
                <a:cubicBezTo>
                  <a:pt x="1175129" y="3229702"/>
                  <a:pt x="578706" y="2633279"/>
                  <a:pt x="578706" y="1897554"/>
                </a:cubicBezTo>
                <a:cubicBezTo>
                  <a:pt x="578706" y="1161829"/>
                  <a:pt x="1175129" y="565406"/>
                  <a:pt x="1910854" y="565406"/>
                </a:cubicBezTo>
                <a:close/>
                <a:moveTo>
                  <a:pt x="1766837" y="367010"/>
                </a:moveTo>
                <a:cubicBezTo>
                  <a:pt x="1050362" y="432397"/>
                  <a:pt x="475174" y="981146"/>
                  <a:pt x="377476" y="1681610"/>
                </a:cubicBezTo>
                <a:lnTo>
                  <a:pt x="426306" y="1681610"/>
                </a:lnTo>
                <a:cubicBezTo>
                  <a:pt x="510474" y="1681610"/>
                  <a:pt x="578706" y="1746088"/>
                  <a:pt x="578706" y="1825626"/>
                </a:cubicBezTo>
                <a:cubicBezTo>
                  <a:pt x="578706" y="1905164"/>
                  <a:pt x="510474" y="1969642"/>
                  <a:pt x="426306" y="1969642"/>
                </a:cubicBezTo>
                <a:lnTo>
                  <a:pt x="364094" y="1969642"/>
                </a:lnTo>
                <a:cubicBezTo>
                  <a:pt x="398055" y="2738400"/>
                  <a:pt x="1003246" y="3359660"/>
                  <a:pt x="1769417" y="3427809"/>
                </a:cubicBezTo>
                <a:lnTo>
                  <a:pt x="1769417" y="3382101"/>
                </a:lnTo>
                <a:cubicBezTo>
                  <a:pt x="1769417" y="3297933"/>
                  <a:pt x="1833895" y="3229701"/>
                  <a:pt x="1913433" y="3229701"/>
                </a:cubicBezTo>
                <a:cubicBezTo>
                  <a:pt x="1992971" y="3229701"/>
                  <a:pt x="2057449" y="3297933"/>
                  <a:pt x="2057449" y="3382101"/>
                </a:cubicBezTo>
                <a:lnTo>
                  <a:pt x="2057449" y="3427707"/>
                </a:lnTo>
                <a:cubicBezTo>
                  <a:pt x="2804164" y="3358467"/>
                  <a:pt x="3396856" y="2764020"/>
                  <a:pt x="3455018" y="2020616"/>
                </a:cubicBezTo>
                <a:lnTo>
                  <a:pt x="3395402" y="2020616"/>
                </a:lnTo>
                <a:cubicBezTo>
                  <a:pt x="3311234" y="2020616"/>
                  <a:pt x="3243002" y="1956138"/>
                  <a:pt x="3243002" y="1876600"/>
                </a:cubicBezTo>
                <a:cubicBezTo>
                  <a:pt x="3243002" y="1797062"/>
                  <a:pt x="3311234" y="1732584"/>
                  <a:pt x="3395402" y="1732584"/>
                </a:cubicBezTo>
                <a:lnTo>
                  <a:pt x="3451747" y="1732584"/>
                </a:lnTo>
                <a:cubicBezTo>
                  <a:pt x="3374444" y="1008025"/>
                  <a:pt x="2788738" y="434055"/>
                  <a:pt x="2054869" y="367632"/>
                </a:cubicBezTo>
                <a:lnTo>
                  <a:pt x="2054869" y="407296"/>
                </a:lnTo>
                <a:cubicBezTo>
                  <a:pt x="2054869" y="491464"/>
                  <a:pt x="1990391" y="559696"/>
                  <a:pt x="1910853" y="559696"/>
                </a:cubicBezTo>
                <a:cubicBezTo>
                  <a:pt x="1831315" y="559696"/>
                  <a:pt x="1766837" y="491464"/>
                  <a:pt x="1766837" y="407296"/>
                </a:cubicBezTo>
                <a:close/>
                <a:moveTo>
                  <a:pt x="1910854" y="0"/>
                </a:moveTo>
                <a:cubicBezTo>
                  <a:pt x="2966190" y="0"/>
                  <a:pt x="3821708" y="849564"/>
                  <a:pt x="3821708" y="1897555"/>
                </a:cubicBezTo>
                <a:cubicBezTo>
                  <a:pt x="3821708" y="2945546"/>
                  <a:pt x="2966190" y="3795110"/>
                  <a:pt x="1910854" y="3795110"/>
                </a:cubicBezTo>
                <a:cubicBezTo>
                  <a:pt x="855518" y="3795110"/>
                  <a:pt x="0" y="2945546"/>
                  <a:pt x="0" y="1897555"/>
                </a:cubicBezTo>
                <a:cubicBezTo>
                  <a:pt x="0" y="849564"/>
                  <a:pt x="855518" y="0"/>
                  <a:pt x="19108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a:solidFill>
                <a:schemeClr val="tx1"/>
              </a:solidFill>
            </a:endParaRPr>
          </a:p>
        </p:txBody>
      </p:sp>
      <p:sp>
        <p:nvSpPr>
          <p:cNvPr id="47" name="TextBox 46">
            <a:extLst>
              <a:ext uri="{FF2B5EF4-FFF2-40B4-BE49-F238E27FC236}">
                <a16:creationId xmlns:a16="http://schemas.microsoft.com/office/drawing/2014/main" id="{9B4EC0DD-D2A9-4DA9-AF2D-3ECA33B4E42E}"/>
              </a:ext>
            </a:extLst>
          </p:cNvPr>
          <p:cNvSpPr txBox="1"/>
          <p:nvPr/>
        </p:nvSpPr>
        <p:spPr>
          <a:xfrm flipH="1">
            <a:off x="33602" y="2082083"/>
            <a:ext cx="3727886" cy="523220"/>
          </a:xfrm>
          <a:prstGeom prst="rect">
            <a:avLst/>
          </a:prstGeom>
          <a:noFill/>
        </p:spPr>
        <p:txBody>
          <a:bodyPr wrap="square" rtlCol="0">
            <a:spAutoFit/>
          </a:bodyPr>
          <a:lstStyle/>
          <a:p>
            <a:pPr algn="r"/>
            <a:r>
              <a:rPr lang="en-US" altLang="ko-KR" sz="2800" dirty="0" smtClean="0">
                <a:solidFill>
                  <a:schemeClr val="tx1">
                    <a:lumMod val="75000"/>
                    <a:lumOff val="25000"/>
                  </a:schemeClr>
                </a:solidFill>
                <a:cs typeface="Arial" pitchFamily="34" charset="0"/>
              </a:rPr>
              <a:t>Revenue</a:t>
            </a:r>
            <a:endParaRPr lang="ko-KR" altLang="en-US" sz="2800" dirty="0">
              <a:solidFill>
                <a:schemeClr val="tx1">
                  <a:lumMod val="75000"/>
                  <a:lumOff val="25000"/>
                </a:schemeClr>
              </a:solidFill>
              <a:cs typeface="Arial" pitchFamily="34" charset="0"/>
            </a:endParaRPr>
          </a:p>
        </p:txBody>
      </p:sp>
      <p:grpSp>
        <p:nvGrpSpPr>
          <p:cNvPr id="48" name="Group 47">
            <a:extLst>
              <a:ext uri="{FF2B5EF4-FFF2-40B4-BE49-F238E27FC236}">
                <a16:creationId xmlns:a16="http://schemas.microsoft.com/office/drawing/2014/main" id="{2E9E47AA-F019-4225-851F-32BFA6682279}"/>
              </a:ext>
            </a:extLst>
          </p:cNvPr>
          <p:cNvGrpSpPr/>
          <p:nvPr/>
        </p:nvGrpSpPr>
        <p:grpSpPr>
          <a:xfrm flipH="1">
            <a:off x="11491" y="3444611"/>
            <a:ext cx="3727886" cy="584843"/>
            <a:chOff x="3059832" y="2159580"/>
            <a:chExt cx="2960573" cy="498357"/>
          </a:xfrm>
        </p:grpSpPr>
        <p:sp>
          <p:nvSpPr>
            <p:cNvPr id="49" name="TextBox 48">
              <a:extLst>
                <a:ext uri="{FF2B5EF4-FFF2-40B4-BE49-F238E27FC236}">
                  <a16:creationId xmlns:a16="http://schemas.microsoft.com/office/drawing/2014/main" id="{C41446D5-E6B2-4922-8A1B-7F616FDD615F}"/>
                </a:ext>
              </a:extLst>
            </p:cNvPr>
            <p:cNvSpPr txBox="1"/>
            <p:nvPr/>
          </p:nvSpPr>
          <p:spPr>
            <a:xfrm>
              <a:off x="3059832" y="2421900"/>
              <a:ext cx="2960572" cy="236037"/>
            </a:xfrm>
            <a:prstGeom prst="rect">
              <a:avLst/>
            </a:prstGeom>
            <a:noFill/>
          </p:spPr>
          <p:txBody>
            <a:bodyPr wrap="square" rtlCol="0">
              <a:spAutoFit/>
            </a:bodyPr>
            <a:lstStyle/>
            <a:p>
              <a:pPr algn="r"/>
              <a:endParaRPr lang="en-US" altLang="ko-KR" sz="12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E9F18246-25B1-4D35-BF03-92806A847EF4}"/>
                </a:ext>
              </a:extLst>
            </p:cNvPr>
            <p:cNvSpPr txBox="1"/>
            <p:nvPr/>
          </p:nvSpPr>
          <p:spPr>
            <a:xfrm>
              <a:off x="3059832" y="2159580"/>
              <a:ext cx="2960573" cy="393394"/>
            </a:xfrm>
            <a:prstGeom prst="rect">
              <a:avLst/>
            </a:prstGeom>
            <a:noFill/>
          </p:spPr>
          <p:txBody>
            <a:bodyPr wrap="square" rtlCol="0">
              <a:spAutoFit/>
            </a:bodyPr>
            <a:lstStyle/>
            <a:p>
              <a:pPr algn="r"/>
              <a:r>
                <a:rPr lang="en-US" altLang="ko-KR" sz="2400" dirty="0">
                  <a:solidFill>
                    <a:schemeClr val="tx1">
                      <a:lumMod val="75000"/>
                      <a:lumOff val="25000"/>
                    </a:schemeClr>
                  </a:solidFill>
                  <a:cs typeface="Arial" pitchFamily="34" charset="0"/>
                </a:rPr>
                <a:t>Customer</a:t>
              </a:r>
              <a:r>
                <a:rPr lang="en-US" altLang="ko-KR" sz="2000" dirty="0" smtClean="0">
                  <a:solidFill>
                    <a:schemeClr val="tx1">
                      <a:lumMod val="75000"/>
                      <a:lumOff val="25000"/>
                    </a:schemeClr>
                  </a:solidFill>
                  <a:cs typeface="Arial" pitchFamily="34" charset="0"/>
                </a:rPr>
                <a:t> </a:t>
              </a:r>
              <a:r>
                <a:rPr lang="en-US" altLang="ko-KR" sz="2400" dirty="0">
                  <a:solidFill>
                    <a:schemeClr val="tx1">
                      <a:lumMod val="75000"/>
                      <a:lumOff val="25000"/>
                    </a:schemeClr>
                  </a:solidFill>
                  <a:cs typeface="Arial" pitchFamily="34" charset="0"/>
                </a:rPr>
                <a:t>Satisfaction</a:t>
              </a:r>
              <a:endParaRPr lang="ko-KR" altLang="en-US" sz="2400" dirty="0">
                <a:solidFill>
                  <a:schemeClr val="tx1">
                    <a:lumMod val="75000"/>
                    <a:lumOff val="25000"/>
                  </a:schemeClr>
                </a:solidFill>
                <a:cs typeface="Arial" pitchFamily="34" charset="0"/>
              </a:endParaRPr>
            </a:p>
          </p:txBody>
        </p:sp>
      </p:grpSp>
      <p:grpSp>
        <p:nvGrpSpPr>
          <p:cNvPr id="51" name="Group 50">
            <a:extLst>
              <a:ext uri="{FF2B5EF4-FFF2-40B4-BE49-F238E27FC236}">
                <a16:creationId xmlns:a16="http://schemas.microsoft.com/office/drawing/2014/main" id="{813B10C8-6300-440B-BF6C-3FA7E4CECBE8}"/>
              </a:ext>
            </a:extLst>
          </p:cNvPr>
          <p:cNvGrpSpPr/>
          <p:nvPr/>
        </p:nvGrpSpPr>
        <p:grpSpPr>
          <a:xfrm flipH="1">
            <a:off x="7089725" y="3200566"/>
            <a:ext cx="3944036" cy="615623"/>
            <a:chOff x="2888172" y="2159579"/>
            <a:chExt cx="3132233" cy="524586"/>
          </a:xfrm>
        </p:grpSpPr>
        <p:sp>
          <p:nvSpPr>
            <p:cNvPr id="52" name="TextBox 51">
              <a:extLst>
                <a:ext uri="{FF2B5EF4-FFF2-40B4-BE49-F238E27FC236}">
                  <a16:creationId xmlns:a16="http://schemas.microsoft.com/office/drawing/2014/main" id="{0A196C42-C4CB-4781-B9E6-74AE9086857C}"/>
                </a:ext>
              </a:extLst>
            </p:cNvPr>
            <p:cNvSpPr txBox="1"/>
            <p:nvPr/>
          </p:nvSpPr>
          <p:spPr>
            <a:xfrm>
              <a:off x="3059832" y="2421902"/>
              <a:ext cx="2960572" cy="262263"/>
            </a:xfrm>
            <a:prstGeom prst="rect">
              <a:avLst/>
            </a:prstGeom>
            <a:noFill/>
          </p:spPr>
          <p:txBody>
            <a:bodyPr wrap="square" rtlCol="0">
              <a:spAutoFit/>
            </a:bodyPr>
            <a:lstStyle/>
            <a:p>
              <a:endParaRPr lang="en-US" altLang="ko-KR" sz="14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A5DC9348-642F-424D-A36F-2B8E8CFEE4FF}"/>
                </a:ext>
              </a:extLst>
            </p:cNvPr>
            <p:cNvSpPr txBox="1"/>
            <p:nvPr/>
          </p:nvSpPr>
          <p:spPr>
            <a:xfrm>
              <a:off x="2888172" y="2159579"/>
              <a:ext cx="3132233" cy="393395"/>
            </a:xfrm>
            <a:prstGeom prst="rect">
              <a:avLst/>
            </a:prstGeom>
            <a:noFill/>
          </p:spPr>
          <p:txBody>
            <a:bodyPr wrap="square" rtlCol="0">
              <a:spAutoFit/>
            </a:bodyPr>
            <a:lstStyle/>
            <a:p>
              <a:pPr algn="r"/>
              <a:r>
                <a:rPr lang="en-US" altLang="ko-KR" sz="2400" dirty="0">
                  <a:solidFill>
                    <a:schemeClr val="tx1">
                      <a:lumMod val="75000"/>
                      <a:lumOff val="25000"/>
                    </a:schemeClr>
                  </a:solidFill>
                  <a:cs typeface="Arial" pitchFamily="34" charset="0"/>
                </a:rPr>
                <a:t>Real Time recommendation </a:t>
              </a:r>
              <a:endParaRPr lang="ko-KR" altLang="en-US" sz="2400" dirty="0">
                <a:solidFill>
                  <a:schemeClr val="tx1">
                    <a:lumMod val="75000"/>
                    <a:lumOff val="25000"/>
                  </a:schemeClr>
                </a:solidFill>
                <a:cs typeface="Arial" pitchFamily="34" charset="0"/>
              </a:endParaRPr>
            </a:p>
          </p:txBody>
        </p:sp>
      </p:grpSp>
      <p:grpSp>
        <p:nvGrpSpPr>
          <p:cNvPr id="61" name="Group 60">
            <a:extLst>
              <a:ext uri="{FF2B5EF4-FFF2-40B4-BE49-F238E27FC236}">
                <a16:creationId xmlns:a16="http://schemas.microsoft.com/office/drawing/2014/main" id="{B746CF96-6398-49F0-A73E-843215E287C4}"/>
              </a:ext>
            </a:extLst>
          </p:cNvPr>
          <p:cNvGrpSpPr/>
          <p:nvPr/>
        </p:nvGrpSpPr>
        <p:grpSpPr>
          <a:xfrm flipH="1">
            <a:off x="7432901" y="1462950"/>
            <a:ext cx="3727886" cy="800219"/>
            <a:chOff x="3059832" y="2159579"/>
            <a:chExt cx="2960573" cy="681884"/>
          </a:xfrm>
        </p:grpSpPr>
        <p:sp>
          <p:nvSpPr>
            <p:cNvPr id="62" name="TextBox 61">
              <a:extLst>
                <a:ext uri="{FF2B5EF4-FFF2-40B4-BE49-F238E27FC236}">
                  <a16:creationId xmlns:a16="http://schemas.microsoft.com/office/drawing/2014/main" id="{8F8ACC45-2D07-40DF-8FC5-CD95C3E06752}"/>
                </a:ext>
              </a:extLst>
            </p:cNvPr>
            <p:cNvSpPr txBox="1"/>
            <p:nvPr/>
          </p:nvSpPr>
          <p:spPr>
            <a:xfrm>
              <a:off x="3059832" y="2421902"/>
              <a:ext cx="2960572" cy="262263"/>
            </a:xfrm>
            <a:prstGeom prst="rect">
              <a:avLst/>
            </a:prstGeom>
            <a:noFill/>
          </p:spPr>
          <p:txBody>
            <a:bodyPr wrap="square" rtlCol="0">
              <a:spAutoFit/>
            </a:bodyPr>
            <a:lstStyle/>
            <a:p>
              <a:endParaRPr lang="en-US" altLang="ko-KR" sz="1400" dirty="0">
                <a:solidFill>
                  <a:schemeClr val="tx1">
                    <a:lumMod val="75000"/>
                    <a:lumOff val="25000"/>
                  </a:schemeClr>
                </a:solidFill>
                <a:cs typeface="Arial" pitchFamily="34" charset="0"/>
              </a:endParaRPr>
            </a:p>
          </p:txBody>
        </p:sp>
        <p:sp>
          <p:nvSpPr>
            <p:cNvPr id="63" name="TextBox 62">
              <a:extLst>
                <a:ext uri="{FF2B5EF4-FFF2-40B4-BE49-F238E27FC236}">
                  <a16:creationId xmlns:a16="http://schemas.microsoft.com/office/drawing/2014/main" id="{ECE474A3-EF26-4A36-940B-2136A232D0EE}"/>
                </a:ext>
              </a:extLst>
            </p:cNvPr>
            <p:cNvSpPr txBox="1"/>
            <p:nvPr/>
          </p:nvSpPr>
          <p:spPr>
            <a:xfrm>
              <a:off x="3059832" y="2159579"/>
              <a:ext cx="2960573" cy="681884"/>
            </a:xfrm>
            <a:prstGeom prst="rect">
              <a:avLst/>
            </a:prstGeom>
            <a:noFill/>
          </p:spPr>
          <p:txBody>
            <a:bodyPr wrap="square" rtlCol="0">
              <a:spAutoFit/>
            </a:bodyPr>
            <a:lstStyle/>
            <a:p>
              <a:r>
                <a:rPr lang="en-US" altLang="ko-KR" sz="2800" dirty="0">
                  <a:solidFill>
                    <a:schemeClr val="tx1">
                      <a:lumMod val="75000"/>
                      <a:lumOff val="25000"/>
                    </a:schemeClr>
                  </a:solidFill>
                  <a:cs typeface="Arial" pitchFamily="34" charset="0"/>
                </a:rPr>
                <a:t>Performance</a:t>
              </a:r>
              <a:endParaRPr lang="ko-KR" altLang="en-US" sz="2800" dirty="0">
                <a:solidFill>
                  <a:schemeClr val="tx1">
                    <a:lumMod val="75000"/>
                    <a:lumOff val="25000"/>
                  </a:schemeClr>
                </a:solidFill>
                <a:cs typeface="Arial" pitchFamily="34" charset="0"/>
              </a:endParaRPr>
            </a:p>
            <a:p>
              <a:endParaRPr lang="ko-KR" altLang="en-US" dirty="0">
                <a:solidFill>
                  <a:schemeClr val="tx1">
                    <a:lumMod val="75000"/>
                    <a:lumOff val="25000"/>
                  </a:schemeClr>
                </a:solidFill>
                <a:cs typeface="Arial" pitchFamily="34" charset="0"/>
              </a:endParaRPr>
            </a:p>
          </p:txBody>
        </p:sp>
      </p:grpSp>
      <p:sp>
        <p:nvSpPr>
          <p:cNvPr id="54" name="Block Arc 11">
            <a:extLst>
              <a:ext uri="{FF2B5EF4-FFF2-40B4-BE49-F238E27FC236}">
                <a16:creationId xmlns:a16="http://schemas.microsoft.com/office/drawing/2014/main" id="{6237B46C-EE2F-45F5-A452-AEF5853F7D2C}"/>
              </a:ext>
            </a:extLst>
          </p:cNvPr>
          <p:cNvSpPr/>
          <p:nvPr/>
        </p:nvSpPr>
        <p:spPr>
          <a:xfrm rot="10800000">
            <a:off x="4703547" y="2119766"/>
            <a:ext cx="296542" cy="386074"/>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bg1"/>
              </a:solidFill>
            </a:endParaRPr>
          </a:p>
        </p:txBody>
      </p:sp>
      <p:sp>
        <p:nvSpPr>
          <p:cNvPr id="45" name="Freeform 32">
            <a:extLst>
              <a:ext uri="{FF2B5EF4-FFF2-40B4-BE49-F238E27FC236}">
                <a16:creationId xmlns:a16="http://schemas.microsoft.com/office/drawing/2014/main" id="{9C5A04AA-A50B-457A-A783-D941E78BCCDF}"/>
              </a:ext>
            </a:extLst>
          </p:cNvPr>
          <p:cNvSpPr/>
          <p:nvPr/>
        </p:nvSpPr>
        <p:spPr>
          <a:xfrm>
            <a:off x="4262533" y="3302372"/>
            <a:ext cx="399051" cy="43325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2404936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1EEA3B7-4FE4-42FE-B628-23F085F508F1}"/>
              </a:ext>
            </a:extLst>
          </p:cNvPr>
          <p:cNvGrpSpPr/>
          <p:nvPr/>
        </p:nvGrpSpPr>
        <p:grpSpPr>
          <a:xfrm>
            <a:off x="975278" y="831175"/>
            <a:ext cx="10256977" cy="3556172"/>
            <a:chOff x="-659130" y="1400691"/>
            <a:chExt cx="10256977" cy="3556172"/>
          </a:xfrm>
        </p:grpSpPr>
        <p:cxnSp>
          <p:nvCxnSpPr>
            <p:cNvPr id="4" name="Straight Connector 3">
              <a:extLst>
                <a:ext uri="{FF2B5EF4-FFF2-40B4-BE49-F238E27FC236}">
                  <a16:creationId xmlns:a16="http://schemas.microsoft.com/office/drawing/2014/main" id="{CF62744B-65D9-41F6-ACB4-647790AF448D}"/>
                </a:ext>
              </a:extLst>
            </p:cNvPr>
            <p:cNvCxnSpPr>
              <a:cxnSpLocks/>
            </p:cNvCxnSpPr>
            <p:nvPr/>
          </p:nvCxnSpPr>
          <p:spPr>
            <a:xfrm flipH="1">
              <a:off x="-659130" y="1535324"/>
              <a:ext cx="10128738" cy="342153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Isosceles Triangle 4">
              <a:extLst>
                <a:ext uri="{FF2B5EF4-FFF2-40B4-BE49-F238E27FC236}">
                  <a16:creationId xmlns:a16="http://schemas.microsoft.com/office/drawing/2014/main" id="{ABE52E75-B85C-454A-9DFA-934AE8FB4EF8}"/>
                </a:ext>
              </a:extLst>
            </p:cNvPr>
            <p:cNvSpPr/>
            <p:nvPr/>
          </p:nvSpPr>
          <p:spPr>
            <a:xfrm rot="4319367">
              <a:off x="9349202" y="1400691"/>
              <a:ext cx="248645" cy="24864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 name="Oval 5">
            <a:extLst>
              <a:ext uri="{FF2B5EF4-FFF2-40B4-BE49-F238E27FC236}">
                <a16:creationId xmlns:a16="http://schemas.microsoft.com/office/drawing/2014/main" id="{20D4D546-0A65-411C-BBC1-B792C5381D38}"/>
              </a:ext>
            </a:extLst>
          </p:cNvPr>
          <p:cNvSpPr/>
          <p:nvPr/>
        </p:nvSpPr>
        <p:spPr>
          <a:xfrm>
            <a:off x="1646192" y="3542297"/>
            <a:ext cx="845051" cy="845051"/>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ectangle 6">
            <a:extLst>
              <a:ext uri="{FF2B5EF4-FFF2-40B4-BE49-F238E27FC236}">
                <a16:creationId xmlns:a16="http://schemas.microsoft.com/office/drawing/2014/main" id="{89174D8C-E8EA-478A-AFA7-F8F64E3D2E19}"/>
              </a:ext>
            </a:extLst>
          </p:cNvPr>
          <p:cNvSpPr/>
          <p:nvPr/>
        </p:nvSpPr>
        <p:spPr>
          <a:xfrm>
            <a:off x="1349423" y="4796261"/>
            <a:ext cx="1438587" cy="43200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B211DB8A-2967-429D-A6CA-C95B4D4BE62A}"/>
              </a:ext>
            </a:extLst>
          </p:cNvPr>
          <p:cNvSpPr txBox="1"/>
          <p:nvPr/>
        </p:nvSpPr>
        <p:spPr>
          <a:xfrm>
            <a:off x="1402666" y="4873763"/>
            <a:ext cx="1332103"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Revenue Model</a:t>
            </a:r>
            <a:endParaRPr lang="ko-KR" altLang="en-US" sz="1200" b="1" dirty="0">
              <a:solidFill>
                <a:schemeClr val="tx1">
                  <a:lumMod val="75000"/>
                  <a:lumOff val="25000"/>
                </a:schemeClr>
              </a:solidFill>
              <a:cs typeface="Arial" pitchFamily="34" charset="0"/>
            </a:endParaRPr>
          </a:p>
        </p:txBody>
      </p:sp>
      <p:grpSp>
        <p:nvGrpSpPr>
          <p:cNvPr id="9" name="Group 8">
            <a:extLst>
              <a:ext uri="{FF2B5EF4-FFF2-40B4-BE49-F238E27FC236}">
                <a16:creationId xmlns:a16="http://schemas.microsoft.com/office/drawing/2014/main" id="{29280679-1E18-4FFE-B08B-7D0B9E5B7C21}"/>
              </a:ext>
            </a:extLst>
          </p:cNvPr>
          <p:cNvGrpSpPr/>
          <p:nvPr/>
        </p:nvGrpSpPr>
        <p:grpSpPr>
          <a:xfrm>
            <a:off x="1393575" y="1856471"/>
            <a:ext cx="1454320" cy="530163"/>
            <a:chOff x="3004835" y="4307149"/>
            <a:chExt cx="2266098" cy="530163"/>
          </a:xfrm>
        </p:grpSpPr>
        <p:sp>
          <p:nvSpPr>
            <p:cNvPr id="10" name="TextBox 9">
              <a:extLst>
                <a:ext uri="{FF2B5EF4-FFF2-40B4-BE49-F238E27FC236}">
                  <a16:creationId xmlns:a16="http://schemas.microsoft.com/office/drawing/2014/main" id="{539FF50E-5371-4465-9539-93B419694C94}"/>
                </a:ext>
              </a:extLst>
            </p:cNvPr>
            <p:cNvSpPr txBox="1"/>
            <p:nvPr/>
          </p:nvSpPr>
          <p:spPr>
            <a:xfrm>
              <a:off x="3009017" y="4560313"/>
              <a:ext cx="223352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C4120D01-A548-4A5B-A2C0-C64C6BA50672}"/>
                </a:ext>
              </a:extLst>
            </p:cNvPr>
            <p:cNvSpPr txBox="1"/>
            <p:nvPr/>
          </p:nvSpPr>
          <p:spPr>
            <a:xfrm>
              <a:off x="3004835" y="4307149"/>
              <a:ext cx="2266098"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Subscriptions</a:t>
              </a:r>
            </a:p>
          </p:txBody>
        </p:sp>
      </p:grpSp>
      <p:sp>
        <p:nvSpPr>
          <p:cNvPr id="12" name="Oval 11">
            <a:extLst>
              <a:ext uri="{FF2B5EF4-FFF2-40B4-BE49-F238E27FC236}">
                <a16:creationId xmlns:a16="http://schemas.microsoft.com/office/drawing/2014/main" id="{BDF12E26-9C31-42BE-BA13-58F5A54443FB}"/>
              </a:ext>
            </a:extLst>
          </p:cNvPr>
          <p:cNvSpPr/>
          <p:nvPr/>
        </p:nvSpPr>
        <p:spPr>
          <a:xfrm>
            <a:off x="5722834" y="2183670"/>
            <a:ext cx="845051" cy="845051"/>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Rectangle 12">
            <a:extLst>
              <a:ext uri="{FF2B5EF4-FFF2-40B4-BE49-F238E27FC236}">
                <a16:creationId xmlns:a16="http://schemas.microsoft.com/office/drawing/2014/main" id="{6FD6E15C-0807-4319-A7E7-8922C94BDA1A}"/>
              </a:ext>
            </a:extLst>
          </p:cNvPr>
          <p:cNvSpPr/>
          <p:nvPr/>
        </p:nvSpPr>
        <p:spPr>
          <a:xfrm>
            <a:off x="5433931" y="4785391"/>
            <a:ext cx="1438587" cy="43200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B3203ED8-E513-4EA3-8890-D3BB55908584}"/>
              </a:ext>
            </a:extLst>
          </p:cNvPr>
          <p:cNvSpPr txBox="1"/>
          <p:nvPr/>
        </p:nvSpPr>
        <p:spPr>
          <a:xfrm>
            <a:off x="5487172" y="4787005"/>
            <a:ext cx="1332103"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Initial Investment</a:t>
            </a:r>
            <a:endParaRPr lang="ko-KR" altLang="en-US" sz="1200" b="1" dirty="0">
              <a:solidFill>
                <a:schemeClr val="tx1">
                  <a:lumMod val="75000"/>
                  <a:lumOff val="25000"/>
                </a:schemeClr>
              </a:solidFill>
              <a:cs typeface="Arial" pitchFamily="34" charset="0"/>
            </a:endParaRPr>
          </a:p>
        </p:txBody>
      </p:sp>
      <p:grpSp>
        <p:nvGrpSpPr>
          <p:cNvPr id="15" name="Group 14">
            <a:extLst>
              <a:ext uri="{FF2B5EF4-FFF2-40B4-BE49-F238E27FC236}">
                <a16:creationId xmlns:a16="http://schemas.microsoft.com/office/drawing/2014/main" id="{52D904A0-D3E0-4F47-8138-1C9E89149FE5}"/>
              </a:ext>
            </a:extLst>
          </p:cNvPr>
          <p:cNvGrpSpPr/>
          <p:nvPr/>
        </p:nvGrpSpPr>
        <p:grpSpPr>
          <a:xfrm>
            <a:off x="5418198" y="3236297"/>
            <a:ext cx="1454320" cy="530163"/>
            <a:chOff x="3004835" y="4307149"/>
            <a:chExt cx="2266098" cy="530163"/>
          </a:xfrm>
        </p:grpSpPr>
        <p:sp>
          <p:nvSpPr>
            <p:cNvPr id="16" name="TextBox 15">
              <a:extLst>
                <a:ext uri="{FF2B5EF4-FFF2-40B4-BE49-F238E27FC236}">
                  <a16:creationId xmlns:a16="http://schemas.microsoft.com/office/drawing/2014/main" id="{2E2947EF-92EB-40C3-82B2-2A936CDA9766}"/>
                </a:ext>
              </a:extLst>
            </p:cNvPr>
            <p:cNvSpPr txBox="1"/>
            <p:nvPr/>
          </p:nvSpPr>
          <p:spPr>
            <a:xfrm>
              <a:off x="3009017" y="4560313"/>
              <a:ext cx="223352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7CE83D1C-474D-4E6A-85E1-ABB284C292DF}"/>
                </a:ext>
              </a:extLst>
            </p:cNvPr>
            <p:cNvSpPr txBox="1"/>
            <p:nvPr/>
          </p:nvSpPr>
          <p:spPr>
            <a:xfrm>
              <a:off x="3004835" y="4307149"/>
              <a:ext cx="2266098"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50 K $</a:t>
              </a:r>
              <a:endParaRPr lang="ko-KR" altLang="en-US" sz="1200" b="1" dirty="0">
                <a:solidFill>
                  <a:schemeClr val="tx1">
                    <a:lumMod val="75000"/>
                    <a:lumOff val="25000"/>
                  </a:schemeClr>
                </a:solidFill>
                <a:cs typeface="Arial" pitchFamily="34" charset="0"/>
              </a:endParaRPr>
            </a:p>
          </p:txBody>
        </p:sp>
      </p:grpSp>
      <p:sp>
        <p:nvSpPr>
          <p:cNvPr id="18" name="Oval 17">
            <a:extLst>
              <a:ext uri="{FF2B5EF4-FFF2-40B4-BE49-F238E27FC236}">
                <a16:creationId xmlns:a16="http://schemas.microsoft.com/office/drawing/2014/main" id="{41063F4F-DC4B-4202-8320-FA3F125CE545}"/>
              </a:ext>
            </a:extLst>
          </p:cNvPr>
          <p:cNvSpPr/>
          <p:nvPr/>
        </p:nvSpPr>
        <p:spPr>
          <a:xfrm>
            <a:off x="9799476" y="825044"/>
            <a:ext cx="845051" cy="845051"/>
          </a:xfrm>
          <a:prstGeom prst="ellipse">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BE0F7C79-B7E7-46E0-A17E-038E8109938D}"/>
              </a:ext>
            </a:extLst>
          </p:cNvPr>
          <p:cNvSpPr/>
          <p:nvPr/>
        </p:nvSpPr>
        <p:spPr>
          <a:xfrm>
            <a:off x="9502708" y="4796261"/>
            <a:ext cx="1438587" cy="432000"/>
          </a:xfrm>
          <a:prstGeom prst="rect">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sp>
        <p:nvSpPr>
          <p:cNvPr id="20" name="TextBox 19">
            <a:extLst>
              <a:ext uri="{FF2B5EF4-FFF2-40B4-BE49-F238E27FC236}">
                <a16:creationId xmlns:a16="http://schemas.microsoft.com/office/drawing/2014/main" id="{DC350BE0-B88A-4E8E-B88B-7C581D7F3A9E}"/>
              </a:ext>
            </a:extLst>
          </p:cNvPr>
          <p:cNvSpPr txBox="1"/>
          <p:nvPr/>
        </p:nvSpPr>
        <p:spPr>
          <a:xfrm>
            <a:off x="9555950" y="4873763"/>
            <a:ext cx="1332103" cy="276999"/>
          </a:xfrm>
          <a:prstGeom prst="rect">
            <a:avLst/>
          </a:prstGeom>
          <a:noFill/>
        </p:spPr>
        <p:txBody>
          <a:bodyPr wrap="square" rtlCol="0">
            <a:spAutoFit/>
          </a:bodyPr>
          <a:lstStyle/>
          <a:p>
            <a:pPr algn="ctr"/>
            <a:r>
              <a:rPr lang="en-US" altLang="ko-KR" sz="1200" b="1" dirty="0" smtClean="0">
                <a:solidFill>
                  <a:schemeClr val="bg1"/>
                </a:solidFill>
                <a:cs typeface="Arial" pitchFamily="34" charset="0"/>
              </a:rPr>
              <a:t>Go to Market</a:t>
            </a:r>
            <a:endParaRPr lang="ko-KR" altLang="en-US" sz="1200" b="1" dirty="0">
              <a:solidFill>
                <a:schemeClr val="bg1"/>
              </a:solidFill>
              <a:cs typeface="Arial" pitchFamily="34" charset="0"/>
            </a:endParaRPr>
          </a:p>
        </p:txBody>
      </p:sp>
      <p:grpSp>
        <p:nvGrpSpPr>
          <p:cNvPr id="21" name="Group 20">
            <a:extLst>
              <a:ext uri="{FF2B5EF4-FFF2-40B4-BE49-F238E27FC236}">
                <a16:creationId xmlns:a16="http://schemas.microsoft.com/office/drawing/2014/main" id="{A715A938-A0BA-4225-AC08-4B1BD57B3FEA}"/>
              </a:ext>
            </a:extLst>
          </p:cNvPr>
          <p:cNvGrpSpPr/>
          <p:nvPr/>
        </p:nvGrpSpPr>
        <p:grpSpPr>
          <a:xfrm>
            <a:off x="9494840" y="1905234"/>
            <a:ext cx="1454320" cy="813155"/>
            <a:chOff x="3004835" y="4307149"/>
            <a:chExt cx="2266098" cy="213707"/>
          </a:xfrm>
        </p:grpSpPr>
        <p:sp>
          <p:nvSpPr>
            <p:cNvPr id="22" name="TextBox 21">
              <a:extLst>
                <a:ext uri="{FF2B5EF4-FFF2-40B4-BE49-F238E27FC236}">
                  <a16:creationId xmlns:a16="http://schemas.microsoft.com/office/drawing/2014/main" id="{61451935-1012-428E-82AF-CE86E59493C1}"/>
                </a:ext>
              </a:extLst>
            </p:cNvPr>
            <p:cNvSpPr txBox="1"/>
            <p:nvPr/>
          </p:nvSpPr>
          <p:spPr>
            <a:xfrm>
              <a:off x="3004835" y="4448057"/>
              <a:ext cx="2233527" cy="72799"/>
            </a:xfrm>
            <a:prstGeom prst="rect">
              <a:avLst/>
            </a:prstGeom>
            <a:noFill/>
          </p:spPr>
          <p:txBody>
            <a:bodyPr wrap="square" rtlCol="0">
              <a:spAutoFit/>
            </a:bodyPr>
            <a:lstStyle/>
            <a:p>
              <a:pPr algn="ctr"/>
              <a:endParaRPr lang="en-US" altLang="ko-KR" sz="1200" dirty="0" smtClean="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E3CD37DB-B39E-46AB-A8FF-45F516C78419}"/>
                </a:ext>
              </a:extLst>
            </p:cNvPr>
            <p:cNvSpPr txBox="1"/>
            <p:nvPr/>
          </p:nvSpPr>
          <p:spPr>
            <a:xfrm>
              <a:off x="3004835" y="4307149"/>
              <a:ext cx="2266098" cy="727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Direct Sales</a:t>
              </a:r>
              <a:endParaRPr lang="ko-KR" altLang="en-US" sz="1200" b="1" dirty="0">
                <a:solidFill>
                  <a:schemeClr val="tx1">
                    <a:lumMod val="75000"/>
                    <a:lumOff val="25000"/>
                  </a:schemeClr>
                </a:solidFill>
                <a:cs typeface="Arial" pitchFamily="34" charset="0"/>
              </a:endParaRPr>
            </a:p>
          </p:txBody>
        </p:sp>
      </p:grpSp>
      <p:sp>
        <p:nvSpPr>
          <p:cNvPr id="24" name="Oval 23">
            <a:extLst>
              <a:ext uri="{FF2B5EF4-FFF2-40B4-BE49-F238E27FC236}">
                <a16:creationId xmlns:a16="http://schemas.microsoft.com/office/drawing/2014/main" id="{8983F4B0-8459-4D4E-A432-65DDFD3615DE}"/>
              </a:ext>
            </a:extLst>
          </p:cNvPr>
          <p:cNvSpPr/>
          <p:nvPr/>
        </p:nvSpPr>
        <p:spPr>
          <a:xfrm>
            <a:off x="3684513" y="2862983"/>
            <a:ext cx="845051" cy="845051"/>
          </a:xfrm>
          <a:prstGeom prst="ellipse">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Rectangle 24">
            <a:extLst>
              <a:ext uri="{FF2B5EF4-FFF2-40B4-BE49-F238E27FC236}">
                <a16:creationId xmlns:a16="http://schemas.microsoft.com/office/drawing/2014/main" id="{B4BF64A5-994C-4435-9C3E-3421888EF457}"/>
              </a:ext>
            </a:extLst>
          </p:cNvPr>
          <p:cNvSpPr/>
          <p:nvPr/>
        </p:nvSpPr>
        <p:spPr>
          <a:xfrm>
            <a:off x="3387745" y="4796261"/>
            <a:ext cx="1438587" cy="432000"/>
          </a:xfrm>
          <a:prstGeom prst="rect">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xtBox 25">
            <a:extLst>
              <a:ext uri="{FF2B5EF4-FFF2-40B4-BE49-F238E27FC236}">
                <a16:creationId xmlns:a16="http://schemas.microsoft.com/office/drawing/2014/main" id="{9267DFE8-32B1-439C-BE37-EEA191D96C04}"/>
              </a:ext>
            </a:extLst>
          </p:cNvPr>
          <p:cNvSpPr txBox="1"/>
          <p:nvPr/>
        </p:nvSpPr>
        <p:spPr>
          <a:xfrm>
            <a:off x="3465338" y="4801367"/>
            <a:ext cx="1332103" cy="461665"/>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Targeted Customers</a:t>
            </a:r>
            <a:endParaRPr lang="ko-KR" altLang="en-US" sz="1200" b="1" dirty="0">
              <a:solidFill>
                <a:schemeClr val="tx1">
                  <a:lumMod val="75000"/>
                  <a:lumOff val="25000"/>
                </a:schemeClr>
              </a:solidFill>
              <a:cs typeface="Arial" pitchFamily="34" charset="0"/>
            </a:endParaRPr>
          </a:p>
        </p:txBody>
      </p:sp>
      <p:grpSp>
        <p:nvGrpSpPr>
          <p:cNvPr id="27" name="Group 26">
            <a:extLst>
              <a:ext uri="{FF2B5EF4-FFF2-40B4-BE49-F238E27FC236}">
                <a16:creationId xmlns:a16="http://schemas.microsoft.com/office/drawing/2014/main" id="{98D59693-DC50-4540-888B-1AC34EA678E4}"/>
              </a:ext>
            </a:extLst>
          </p:cNvPr>
          <p:cNvGrpSpPr/>
          <p:nvPr/>
        </p:nvGrpSpPr>
        <p:grpSpPr>
          <a:xfrm>
            <a:off x="3379877" y="1182484"/>
            <a:ext cx="1454320" cy="727344"/>
            <a:chOff x="3004835" y="4307149"/>
            <a:chExt cx="2266098" cy="408880"/>
          </a:xfrm>
        </p:grpSpPr>
        <p:sp>
          <p:nvSpPr>
            <p:cNvPr id="28" name="TextBox 27">
              <a:extLst>
                <a:ext uri="{FF2B5EF4-FFF2-40B4-BE49-F238E27FC236}">
                  <a16:creationId xmlns:a16="http://schemas.microsoft.com/office/drawing/2014/main" id="{09D1E2E2-C15F-474D-8906-F5CFA2945E9F}"/>
                </a:ext>
              </a:extLst>
            </p:cNvPr>
            <p:cNvSpPr txBox="1"/>
            <p:nvPr/>
          </p:nvSpPr>
          <p:spPr>
            <a:xfrm>
              <a:off x="3009017" y="4560313"/>
              <a:ext cx="2233527" cy="155716"/>
            </a:xfrm>
            <a:prstGeom prst="rect">
              <a:avLst/>
            </a:prstGeom>
            <a:noFill/>
          </p:spPr>
          <p:txBody>
            <a:bodyPr wrap="square" rtlCol="0">
              <a:spAutoFit/>
            </a:bodyPr>
            <a:lstStyle/>
            <a:p>
              <a:pPr marL="171450" indent="-171450">
                <a:buFont typeface="Arial" panose="020B0604020202020204" pitchFamily="34" charset="0"/>
                <a:buChar char="•"/>
              </a:pPr>
              <a:r>
                <a:rPr lang="en-US" altLang="ko-KR" sz="1200" dirty="0" smtClean="0">
                  <a:solidFill>
                    <a:schemeClr val="tx1">
                      <a:lumMod val="75000"/>
                      <a:lumOff val="25000"/>
                    </a:schemeClr>
                  </a:solidFill>
                  <a:cs typeface="Arial" pitchFamily="34" charset="0"/>
                </a:rPr>
                <a:t>Electronics </a:t>
              </a:r>
              <a:endParaRPr lang="en-US" altLang="ko-KR" sz="1200"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8C930CD1-5757-4E45-BBC8-4D4F2049E955}"/>
                </a:ext>
              </a:extLst>
            </p:cNvPr>
            <p:cNvSpPr txBox="1"/>
            <p:nvPr/>
          </p:nvSpPr>
          <p:spPr>
            <a:xfrm>
              <a:off x="3004835" y="4307149"/>
              <a:ext cx="2266098" cy="259527"/>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E-Commerce Platforms</a:t>
              </a:r>
              <a:endParaRPr lang="ko-KR" altLang="en-US" sz="1200" b="1" dirty="0">
                <a:solidFill>
                  <a:schemeClr val="tx1">
                    <a:lumMod val="75000"/>
                    <a:lumOff val="25000"/>
                  </a:schemeClr>
                </a:solidFill>
                <a:cs typeface="Arial" pitchFamily="34" charset="0"/>
              </a:endParaRPr>
            </a:p>
          </p:txBody>
        </p:sp>
      </p:grpSp>
      <p:sp>
        <p:nvSpPr>
          <p:cNvPr id="30" name="Oval 29">
            <a:extLst>
              <a:ext uri="{FF2B5EF4-FFF2-40B4-BE49-F238E27FC236}">
                <a16:creationId xmlns:a16="http://schemas.microsoft.com/office/drawing/2014/main" id="{8FDCA4A7-AE38-4EFD-B14E-ECE3E5803943}"/>
              </a:ext>
            </a:extLst>
          </p:cNvPr>
          <p:cNvSpPr/>
          <p:nvPr/>
        </p:nvSpPr>
        <p:spPr>
          <a:xfrm>
            <a:off x="7761155" y="1504357"/>
            <a:ext cx="845051" cy="845051"/>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1" name="Rectangle 30">
            <a:extLst>
              <a:ext uri="{FF2B5EF4-FFF2-40B4-BE49-F238E27FC236}">
                <a16:creationId xmlns:a16="http://schemas.microsoft.com/office/drawing/2014/main" id="{026331F3-475C-4CE2-9BBA-3D4D1F6C4ADB}"/>
              </a:ext>
            </a:extLst>
          </p:cNvPr>
          <p:cNvSpPr/>
          <p:nvPr/>
        </p:nvSpPr>
        <p:spPr>
          <a:xfrm>
            <a:off x="7464387" y="4796261"/>
            <a:ext cx="1438587" cy="43200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TextBox 31">
            <a:extLst>
              <a:ext uri="{FF2B5EF4-FFF2-40B4-BE49-F238E27FC236}">
                <a16:creationId xmlns:a16="http://schemas.microsoft.com/office/drawing/2014/main" id="{E2662FF9-41E0-49E8-AAC5-D752FDEE3E3D}"/>
              </a:ext>
            </a:extLst>
          </p:cNvPr>
          <p:cNvSpPr txBox="1"/>
          <p:nvPr/>
        </p:nvSpPr>
        <p:spPr>
          <a:xfrm>
            <a:off x="7517629" y="4873763"/>
            <a:ext cx="1332103"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Market</a:t>
            </a:r>
            <a:endParaRPr lang="ko-KR" altLang="en-US" sz="1200" b="1" dirty="0">
              <a:solidFill>
                <a:schemeClr val="tx1">
                  <a:lumMod val="75000"/>
                  <a:lumOff val="25000"/>
                </a:schemeClr>
              </a:solidFill>
              <a:cs typeface="Arial" pitchFamily="34" charset="0"/>
            </a:endParaRPr>
          </a:p>
        </p:txBody>
      </p:sp>
      <p:grpSp>
        <p:nvGrpSpPr>
          <p:cNvPr id="33" name="Group 32">
            <a:extLst>
              <a:ext uri="{FF2B5EF4-FFF2-40B4-BE49-F238E27FC236}">
                <a16:creationId xmlns:a16="http://schemas.microsoft.com/office/drawing/2014/main" id="{79DB807C-0687-4E99-B844-E36E4CD9DD34}"/>
              </a:ext>
            </a:extLst>
          </p:cNvPr>
          <p:cNvGrpSpPr/>
          <p:nvPr/>
        </p:nvGrpSpPr>
        <p:grpSpPr>
          <a:xfrm>
            <a:off x="7438299" y="2596734"/>
            <a:ext cx="1472539" cy="543248"/>
            <a:chOff x="2976446" y="4307149"/>
            <a:chExt cx="2294487" cy="543248"/>
          </a:xfrm>
        </p:grpSpPr>
        <p:sp>
          <p:nvSpPr>
            <p:cNvPr id="34" name="TextBox 33">
              <a:extLst>
                <a:ext uri="{FF2B5EF4-FFF2-40B4-BE49-F238E27FC236}">
                  <a16:creationId xmlns:a16="http://schemas.microsoft.com/office/drawing/2014/main" id="{96324C6C-6BC4-49CD-9528-8A30EBC8C63F}"/>
                </a:ext>
              </a:extLst>
            </p:cNvPr>
            <p:cNvSpPr txBox="1"/>
            <p:nvPr/>
          </p:nvSpPr>
          <p:spPr>
            <a:xfrm>
              <a:off x="2976446" y="4573398"/>
              <a:ext cx="2233527"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BB7B135F-1F07-4ACA-92AD-406B76D4F4B4}"/>
                </a:ext>
              </a:extLst>
            </p:cNvPr>
            <p:cNvSpPr txBox="1"/>
            <p:nvPr/>
          </p:nvSpPr>
          <p:spPr>
            <a:xfrm>
              <a:off x="3004835" y="4307149"/>
              <a:ext cx="2266098"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Mena</a:t>
              </a:r>
              <a:endParaRPr lang="ko-KR" altLang="en-US" sz="1200" b="1" dirty="0">
                <a:solidFill>
                  <a:schemeClr val="tx1">
                    <a:lumMod val="75000"/>
                    <a:lumOff val="25000"/>
                  </a:schemeClr>
                </a:solidFill>
                <a:cs typeface="Arial" pitchFamily="34" charset="0"/>
              </a:endParaRPr>
            </a:p>
          </p:txBody>
        </p:sp>
      </p:grpSp>
      <p:sp>
        <p:nvSpPr>
          <p:cNvPr id="36" name="Rectangle 7">
            <a:extLst>
              <a:ext uri="{FF2B5EF4-FFF2-40B4-BE49-F238E27FC236}">
                <a16:creationId xmlns:a16="http://schemas.microsoft.com/office/drawing/2014/main" id="{238CDBCF-AF97-4AD6-BF13-DF3D1CC9E2DE}"/>
              </a:ext>
            </a:extLst>
          </p:cNvPr>
          <p:cNvSpPr/>
          <p:nvPr/>
        </p:nvSpPr>
        <p:spPr>
          <a:xfrm>
            <a:off x="3946017" y="3123027"/>
            <a:ext cx="322040" cy="322040"/>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7" name="Rounded Rectangle 10">
            <a:extLst>
              <a:ext uri="{FF2B5EF4-FFF2-40B4-BE49-F238E27FC236}">
                <a16:creationId xmlns:a16="http://schemas.microsoft.com/office/drawing/2014/main" id="{AA922954-0643-4B18-AE59-DB7C1FCB6DD0}"/>
              </a:ext>
            </a:extLst>
          </p:cNvPr>
          <p:cNvSpPr/>
          <p:nvPr/>
        </p:nvSpPr>
        <p:spPr>
          <a:xfrm>
            <a:off x="6010510" y="2438018"/>
            <a:ext cx="254160" cy="336352"/>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ounded Rectangle 5">
            <a:extLst>
              <a:ext uri="{FF2B5EF4-FFF2-40B4-BE49-F238E27FC236}">
                <a16:creationId xmlns:a16="http://schemas.microsoft.com/office/drawing/2014/main" id="{46A0EE36-6183-4F1F-A27D-8EE20EDDDF90}"/>
              </a:ext>
            </a:extLst>
          </p:cNvPr>
          <p:cNvSpPr/>
          <p:nvPr/>
        </p:nvSpPr>
        <p:spPr>
          <a:xfrm flipH="1">
            <a:off x="7980071" y="180749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9" name="Round Same Side Corner Rectangle 11">
            <a:extLst>
              <a:ext uri="{FF2B5EF4-FFF2-40B4-BE49-F238E27FC236}">
                <a16:creationId xmlns:a16="http://schemas.microsoft.com/office/drawing/2014/main" id="{386D5997-6639-4F32-AA66-901868316B5F}"/>
              </a:ext>
            </a:extLst>
          </p:cNvPr>
          <p:cNvSpPr>
            <a:spLocks noChangeAspect="1"/>
          </p:cNvSpPr>
          <p:nvPr/>
        </p:nvSpPr>
        <p:spPr>
          <a:xfrm rot="9900000">
            <a:off x="10057266" y="1101056"/>
            <a:ext cx="396000" cy="336326"/>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0" name="Block Arc 10">
            <a:extLst>
              <a:ext uri="{FF2B5EF4-FFF2-40B4-BE49-F238E27FC236}">
                <a16:creationId xmlns:a16="http://schemas.microsoft.com/office/drawing/2014/main" id="{D4867E78-821A-4138-BE2A-6933C7F2A498}"/>
              </a:ext>
            </a:extLst>
          </p:cNvPr>
          <p:cNvSpPr/>
          <p:nvPr/>
        </p:nvSpPr>
        <p:spPr>
          <a:xfrm>
            <a:off x="1853089" y="3823077"/>
            <a:ext cx="431509" cy="292281"/>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pic>
        <p:nvPicPr>
          <p:cNvPr id="43" name="Picture 4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3909552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5402" y="1167311"/>
            <a:ext cx="6181195" cy="41133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4147663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B66CCE-936C-4776-BE0A-C784BB09768C}"/>
              </a:ext>
            </a:extLst>
          </p:cNvPr>
          <p:cNvSpPr/>
          <p:nvPr/>
        </p:nvSpPr>
        <p:spPr>
          <a:xfrm>
            <a:off x="2260168" y="958590"/>
            <a:ext cx="6859439"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Management Plan</a:t>
            </a:r>
          </a:p>
        </p:txBody>
      </p:sp>
      <p:grpSp>
        <p:nvGrpSpPr>
          <p:cNvPr id="6" name="Group 5">
            <a:extLst>
              <a:ext uri="{FF2B5EF4-FFF2-40B4-BE49-F238E27FC236}">
                <a16:creationId xmlns:a16="http://schemas.microsoft.com/office/drawing/2014/main" id="{3BCB8CC3-A8FF-4499-933F-F4ED15E00E47}"/>
              </a:ext>
            </a:extLst>
          </p:cNvPr>
          <p:cNvGrpSpPr/>
          <p:nvPr/>
        </p:nvGrpSpPr>
        <p:grpSpPr>
          <a:xfrm>
            <a:off x="3775226" y="2007552"/>
            <a:ext cx="3427951" cy="4779809"/>
            <a:chOff x="4372976" y="1747714"/>
            <a:chExt cx="3427951" cy="4779809"/>
          </a:xfrm>
        </p:grpSpPr>
        <p:grpSp>
          <p:nvGrpSpPr>
            <p:cNvPr id="7" name="Group 6">
              <a:extLst>
                <a:ext uri="{FF2B5EF4-FFF2-40B4-BE49-F238E27FC236}">
                  <a16:creationId xmlns:a16="http://schemas.microsoft.com/office/drawing/2014/main" id="{10511377-1806-4083-9870-6A685B4B5F3F}"/>
                </a:ext>
              </a:extLst>
            </p:cNvPr>
            <p:cNvGrpSpPr/>
            <p:nvPr/>
          </p:nvGrpSpPr>
          <p:grpSpPr>
            <a:xfrm>
              <a:off x="5011204" y="4959484"/>
              <a:ext cx="2050634" cy="1568039"/>
              <a:chOff x="3432883" y="4959482"/>
              <a:chExt cx="2050634" cy="1568039"/>
            </a:xfrm>
            <a:solidFill>
              <a:schemeClr val="accent4"/>
            </a:solidFill>
          </p:grpSpPr>
          <p:sp>
            <p:nvSpPr>
              <p:cNvPr id="27" name="Freeform 8">
                <a:extLst>
                  <a:ext uri="{FF2B5EF4-FFF2-40B4-BE49-F238E27FC236}">
                    <a16:creationId xmlns:a16="http://schemas.microsoft.com/office/drawing/2014/main" id="{BCDD8699-6F63-4045-BB30-0EF22F260A90}"/>
                  </a:ext>
                </a:extLst>
              </p:cNvPr>
              <p:cNvSpPr/>
              <p:nvPr/>
            </p:nvSpPr>
            <p:spPr>
              <a:xfrm>
                <a:off x="3768393" y="5031845"/>
                <a:ext cx="1617554" cy="1495676"/>
              </a:xfrm>
              <a:custGeom>
                <a:avLst/>
                <a:gdLst>
                  <a:gd name="connsiteX0" fmla="*/ 922351 w 1836751"/>
                  <a:gd name="connsiteY0" fmla="*/ 0 h 1001864"/>
                  <a:gd name="connsiteX1" fmla="*/ 0 w 1836751"/>
                  <a:gd name="connsiteY1" fmla="*/ 405516 h 1001864"/>
                  <a:gd name="connsiteX2" fmla="*/ 842838 w 1836751"/>
                  <a:gd name="connsiteY2" fmla="*/ 143123 h 1001864"/>
                  <a:gd name="connsiteX3" fmla="*/ 652007 w 1836751"/>
                  <a:gd name="connsiteY3" fmla="*/ 787179 h 1001864"/>
                  <a:gd name="connsiteX4" fmla="*/ 962108 w 1836751"/>
                  <a:gd name="connsiteY4" fmla="*/ 159026 h 1001864"/>
                  <a:gd name="connsiteX5" fmla="*/ 930303 w 1836751"/>
                  <a:gd name="connsiteY5" fmla="*/ 1001864 h 1001864"/>
                  <a:gd name="connsiteX6" fmla="*/ 1033670 w 1836751"/>
                  <a:gd name="connsiteY6" fmla="*/ 95416 h 1001864"/>
                  <a:gd name="connsiteX7" fmla="*/ 1272209 w 1836751"/>
                  <a:gd name="connsiteY7" fmla="*/ 985962 h 1001864"/>
                  <a:gd name="connsiteX8" fmla="*/ 1160891 w 1836751"/>
                  <a:gd name="connsiteY8" fmla="*/ 95416 h 1001864"/>
                  <a:gd name="connsiteX9" fmla="*/ 1733385 w 1836751"/>
                  <a:gd name="connsiteY9" fmla="*/ 763325 h 1001864"/>
                  <a:gd name="connsiteX10" fmla="*/ 1264258 w 1836751"/>
                  <a:gd name="connsiteY10" fmla="*/ 79513 h 1001864"/>
                  <a:gd name="connsiteX11" fmla="*/ 1836751 w 1836751"/>
                  <a:gd name="connsiteY11" fmla="*/ 214685 h 1001864"/>
                  <a:gd name="connsiteX12" fmla="*/ 922351 w 1836751"/>
                  <a:gd name="connsiteY12" fmla="*/ 0 h 1001864"/>
                  <a:gd name="connsiteX0" fmla="*/ 943782 w 1836751"/>
                  <a:gd name="connsiteY0" fmla="*/ 0 h 989958"/>
                  <a:gd name="connsiteX1" fmla="*/ 0 w 1836751"/>
                  <a:gd name="connsiteY1" fmla="*/ 393610 h 989958"/>
                  <a:gd name="connsiteX2" fmla="*/ 842838 w 1836751"/>
                  <a:gd name="connsiteY2" fmla="*/ 131217 h 989958"/>
                  <a:gd name="connsiteX3" fmla="*/ 652007 w 1836751"/>
                  <a:gd name="connsiteY3" fmla="*/ 775273 h 989958"/>
                  <a:gd name="connsiteX4" fmla="*/ 962108 w 1836751"/>
                  <a:gd name="connsiteY4" fmla="*/ 147120 h 989958"/>
                  <a:gd name="connsiteX5" fmla="*/ 930303 w 1836751"/>
                  <a:gd name="connsiteY5" fmla="*/ 989958 h 989958"/>
                  <a:gd name="connsiteX6" fmla="*/ 1033670 w 1836751"/>
                  <a:gd name="connsiteY6" fmla="*/ 83510 h 989958"/>
                  <a:gd name="connsiteX7" fmla="*/ 1272209 w 1836751"/>
                  <a:gd name="connsiteY7" fmla="*/ 974056 h 989958"/>
                  <a:gd name="connsiteX8" fmla="*/ 1160891 w 1836751"/>
                  <a:gd name="connsiteY8" fmla="*/ 83510 h 989958"/>
                  <a:gd name="connsiteX9" fmla="*/ 1733385 w 1836751"/>
                  <a:gd name="connsiteY9" fmla="*/ 751419 h 989958"/>
                  <a:gd name="connsiteX10" fmla="*/ 1264258 w 1836751"/>
                  <a:gd name="connsiteY10" fmla="*/ 67607 h 989958"/>
                  <a:gd name="connsiteX11" fmla="*/ 1836751 w 1836751"/>
                  <a:gd name="connsiteY11" fmla="*/ 202779 h 989958"/>
                  <a:gd name="connsiteX12" fmla="*/ 943782 w 1836751"/>
                  <a:gd name="connsiteY12" fmla="*/ 0 h 989958"/>
                  <a:gd name="connsiteX0" fmla="*/ 943782 w 1836751"/>
                  <a:gd name="connsiteY0" fmla="*/ 0 h 989958"/>
                  <a:gd name="connsiteX1" fmla="*/ 0 w 1836751"/>
                  <a:gd name="connsiteY1" fmla="*/ 393610 h 989958"/>
                  <a:gd name="connsiteX2" fmla="*/ 885701 w 1836751"/>
                  <a:gd name="connsiteY2" fmla="*/ 78829 h 989958"/>
                  <a:gd name="connsiteX3" fmla="*/ 652007 w 1836751"/>
                  <a:gd name="connsiteY3" fmla="*/ 775273 h 989958"/>
                  <a:gd name="connsiteX4" fmla="*/ 962108 w 1836751"/>
                  <a:gd name="connsiteY4" fmla="*/ 147120 h 989958"/>
                  <a:gd name="connsiteX5" fmla="*/ 930303 w 1836751"/>
                  <a:gd name="connsiteY5" fmla="*/ 989958 h 989958"/>
                  <a:gd name="connsiteX6" fmla="*/ 1033670 w 1836751"/>
                  <a:gd name="connsiteY6" fmla="*/ 83510 h 989958"/>
                  <a:gd name="connsiteX7" fmla="*/ 1272209 w 1836751"/>
                  <a:gd name="connsiteY7" fmla="*/ 974056 h 989958"/>
                  <a:gd name="connsiteX8" fmla="*/ 1160891 w 1836751"/>
                  <a:gd name="connsiteY8" fmla="*/ 83510 h 989958"/>
                  <a:gd name="connsiteX9" fmla="*/ 1733385 w 1836751"/>
                  <a:gd name="connsiteY9" fmla="*/ 751419 h 989958"/>
                  <a:gd name="connsiteX10" fmla="*/ 1264258 w 1836751"/>
                  <a:gd name="connsiteY10" fmla="*/ 67607 h 989958"/>
                  <a:gd name="connsiteX11" fmla="*/ 1836751 w 1836751"/>
                  <a:gd name="connsiteY11" fmla="*/ 202779 h 989958"/>
                  <a:gd name="connsiteX12" fmla="*/ 943782 w 1836751"/>
                  <a:gd name="connsiteY12" fmla="*/ 0 h 989958"/>
                  <a:gd name="connsiteX0" fmla="*/ 929495 w 1822464"/>
                  <a:gd name="connsiteY0" fmla="*/ 0 h 989958"/>
                  <a:gd name="connsiteX1" fmla="*/ 0 w 1822464"/>
                  <a:gd name="connsiteY1" fmla="*/ 476953 h 989958"/>
                  <a:gd name="connsiteX2" fmla="*/ 871414 w 1822464"/>
                  <a:gd name="connsiteY2" fmla="*/ 78829 h 989958"/>
                  <a:gd name="connsiteX3" fmla="*/ 637720 w 1822464"/>
                  <a:gd name="connsiteY3" fmla="*/ 775273 h 989958"/>
                  <a:gd name="connsiteX4" fmla="*/ 947821 w 1822464"/>
                  <a:gd name="connsiteY4" fmla="*/ 147120 h 989958"/>
                  <a:gd name="connsiteX5" fmla="*/ 916016 w 1822464"/>
                  <a:gd name="connsiteY5" fmla="*/ 989958 h 989958"/>
                  <a:gd name="connsiteX6" fmla="*/ 1019383 w 1822464"/>
                  <a:gd name="connsiteY6" fmla="*/ 83510 h 989958"/>
                  <a:gd name="connsiteX7" fmla="*/ 1257922 w 1822464"/>
                  <a:gd name="connsiteY7" fmla="*/ 974056 h 989958"/>
                  <a:gd name="connsiteX8" fmla="*/ 1146604 w 1822464"/>
                  <a:gd name="connsiteY8" fmla="*/ 83510 h 989958"/>
                  <a:gd name="connsiteX9" fmla="*/ 1719098 w 1822464"/>
                  <a:gd name="connsiteY9" fmla="*/ 751419 h 989958"/>
                  <a:gd name="connsiteX10" fmla="*/ 1249971 w 1822464"/>
                  <a:gd name="connsiteY10" fmla="*/ 67607 h 989958"/>
                  <a:gd name="connsiteX11" fmla="*/ 1822464 w 1822464"/>
                  <a:gd name="connsiteY11" fmla="*/ 202779 h 989958"/>
                  <a:gd name="connsiteX12" fmla="*/ 929495 w 1822464"/>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575808 w 1760552"/>
                  <a:gd name="connsiteY3" fmla="*/ 775273 h 989958"/>
                  <a:gd name="connsiteX4" fmla="*/ 885909 w 1760552"/>
                  <a:gd name="connsiteY4" fmla="*/ 147120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85909 w 1760552"/>
                  <a:gd name="connsiteY4" fmla="*/ 147120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57471 w 1760552"/>
                  <a:gd name="connsiteY6" fmla="*/ 83510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196010 w 1760552"/>
                  <a:gd name="connsiteY7" fmla="*/ 974056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1084692 w 1760552"/>
                  <a:gd name="connsiteY8" fmla="*/ 83510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1188059 w 1760552"/>
                  <a:gd name="connsiteY10" fmla="*/ 67607 h 989958"/>
                  <a:gd name="connsiteX11" fmla="*/ 1760552 w 1760552"/>
                  <a:gd name="connsiteY11" fmla="*/ 202779 h 989958"/>
                  <a:gd name="connsiteX12" fmla="*/ 867583 w 1760552"/>
                  <a:gd name="connsiteY12" fmla="*/ 0 h 989958"/>
                  <a:gd name="connsiteX0" fmla="*/ 867583 w 1760552"/>
                  <a:gd name="connsiteY0" fmla="*/ 0 h 989958"/>
                  <a:gd name="connsiteX1" fmla="*/ 0 w 1760552"/>
                  <a:gd name="connsiteY1" fmla="*/ 619828 h 989958"/>
                  <a:gd name="connsiteX2" fmla="*/ 809502 w 1760552"/>
                  <a:gd name="connsiteY2" fmla="*/ 78829 h 989958"/>
                  <a:gd name="connsiteX3" fmla="*/ 480558 w 1760552"/>
                  <a:gd name="connsiteY3" fmla="*/ 784798 h 989958"/>
                  <a:gd name="connsiteX4" fmla="*/ 871622 w 1760552"/>
                  <a:gd name="connsiteY4" fmla="*/ 85208 h 989958"/>
                  <a:gd name="connsiteX5" fmla="*/ 854104 w 1760552"/>
                  <a:gd name="connsiteY5" fmla="*/ 989958 h 989958"/>
                  <a:gd name="connsiteX6" fmla="*/ 912227 w 1760552"/>
                  <a:gd name="connsiteY6" fmla="*/ 57316 h 989958"/>
                  <a:gd name="connsiteX7" fmla="*/ 1079329 w 1760552"/>
                  <a:gd name="connsiteY7" fmla="*/ 971675 h 989958"/>
                  <a:gd name="connsiteX8" fmla="*/ 958485 w 1760552"/>
                  <a:gd name="connsiteY8" fmla="*/ 66841 h 989958"/>
                  <a:gd name="connsiteX9" fmla="*/ 1657186 w 1760552"/>
                  <a:gd name="connsiteY9" fmla="*/ 751419 h 989958"/>
                  <a:gd name="connsiteX10" fmla="*/ 983272 w 1760552"/>
                  <a:gd name="connsiteY10" fmla="*/ 53320 h 989958"/>
                  <a:gd name="connsiteX11" fmla="*/ 1760552 w 1760552"/>
                  <a:gd name="connsiteY11" fmla="*/ 202779 h 989958"/>
                  <a:gd name="connsiteX12" fmla="*/ 867583 w 1760552"/>
                  <a:gd name="connsiteY12" fmla="*/ 0 h 989958"/>
                  <a:gd name="connsiteX0" fmla="*/ 867583 w 1760552"/>
                  <a:gd name="connsiteY0" fmla="*/ 4327 h 994285"/>
                  <a:gd name="connsiteX1" fmla="*/ 0 w 1760552"/>
                  <a:gd name="connsiteY1" fmla="*/ 624155 h 994285"/>
                  <a:gd name="connsiteX2" fmla="*/ 809502 w 1760552"/>
                  <a:gd name="connsiteY2" fmla="*/ 83156 h 994285"/>
                  <a:gd name="connsiteX3" fmla="*/ 480558 w 1760552"/>
                  <a:gd name="connsiteY3" fmla="*/ 789125 h 994285"/>
                  <a:gd name="connsiteX4" fmla="*/ 871622 w 1760552"/>
                  <a:gd name="connsiteY4" fmla="*/ 89535 h 994285"/>
                  <a:gd name="connsiteX5" fmla="*/ 854104 w 1760552"/>
                  <a:gd name="connsiteY5" fmla="*/ 994285 h 994285"/>
                  <a:gd name="connsiteX6" fmla="*/ 912227 w 1760552"/>
                  <a:gd name="connsiteY6" fmla="*/ 61643 h 994285"/>
                  <a:gd name="connsiteX7" fmla="*/ 1079329 w 1760552"/>
                  <a:gd name="connsiteY7" fmla="*/ 976002 h 994285"/>
                  <a:gd name="connsiteX8" fmla="*/ 958485 w 1760552"/>
                  <a:gd name="connsiteY8" fmla="*/ 71168 h 994285"/>
                  <a:gd name="connsiteX9" fmla="*/ 1657186 w 1760552"/>
                  <a:gd name="connsiteY9" fmla="*/ 755746 h 994285"/>
                  <a:gd name="connsiteX10" fmla="*/ 983272 w 1760552"/>
                  <a:gd name="connsiteY10" fmla="*/ 57647 h 994285"/>
                  <a:gd name="connsiteX11" fmla="*/ 1760552 w 1760552"/>
                  <a:gd name="connsiteY11" fmla="*/ 207106 h 994285"/>
                  <a:gd name="connsiteX12" fmla="*/ 907339 w 1760552"/>
                  <a:gd name="connsiteY12" fmla="*/ 0 h 994285"/>
                  <a:gd name="connsiteX13" fmla="*/ 867583 w 1760552"/>
                  <a:gd name="connsiteY13" fmla="*/ 4327 h 994285"/>
                  <a:gd name="connsiteX0" fmla="*/ 867583 w 1769068"/>
                  <a:gd name="connsiteY0" fmla="*/ 4327 h 994285"/>
                  <a:gd name="connsiteX1" fmla="*/ 0 w 1769068"/>
                  <a:gd name="connsiteY1" fmla="*/ 624155 h 994285"/>
                  <a:gd name="connsiteX2" fmla="*/ 809502 w 1769068"/>
                  <a:gd name="connsiteY2" fmla="*/ 83156 h 994285"/>
                  <a:gd name="connsiteX3" fmla="*/ 480558 w 1769068"/>
                  <a:gd name="connsiteY3" fmla="*/ 789125 h 994285"/>
                  <a:gd name="connsiteX4" fmla="*/ 871622 w 1769068"/>
                  <a:gd name="connsiteY4" fmla="*/ 89535 h 994285"/>
                  <a:gd name="connsiteX5" fmla="*/ 854104 w 1769068"/>
                  <a:gd name="connsiteY5" fmla="*/ 994285 h 994285"/>
                  <a:gd name="connsiteX6" fmla="*/ 912227 w 1769068"/>
                  <a:gd name="connsiteY6" fmla="*/ 61643 h 994285"/>
                  <a:gd name="connsiteX7" fmla="*/ 1079329 w 1769068"/>
                  <a:gd name="connsiteY7" fmla="*/ 976002 h 994285"/>
                  <a:gd name="connsiteX8" fmla="*/ 958485 w 1769068"/>
                  <a:gd name="connsiteY8" fmla="*/ 71168 h 994285"/>
                  <a:gd name="connsiteX9" fmla="*/ 1657186 w 1769068"/>
                  <a:gd name="connsiteY9" fmla="*/ 755746 h 994285"/>
                  <a:gd name="connsiteX10" fmla="*/ 983272 w 1769068"/>
                  <a:gd name="connsiteY10" fmla="*/ 57647 h 994285"/>
                  <a:gd name="connsiteX11" fmla="*/ 1760552 w 1769068"/>
                  <a:gd name="connsiteY11" fmla="*/ 207106 h 994285"/>
                  <a:gd name="connsiteX12" fmla="*/ 1381208 w 1769068"/>
                  <a:gd name="connsiteY12" fmla="*/ 97632 h 994285"/>
                  <a:gd name="connsiteX13" fmla="*/ 907339 w 1769068"/>
                  <a:gd name="connsiteY13" fmla="*/ 0 h 994285"/>
                  <a:gd name="connsiteX14" fmla="*/ 867583 w 1769068"/>
                  <a:gd name="connsiteY14" fmla="*/ 4327 h 994285"/>
                  <a:gd name="connsiteX0" fmla="*/ 867583 w 1731999"/>
                  <a:gd name="connsiteY0" fmla="*/ 4327 h 994285"/>
                  <a:gd name="connsiteX1" fmla="*/ 0 w 1731999"/>
                  <a:gd name="connsiteY1" fmla="*/ 624155 h 994285"/>
                  <a:gd name="connsiteX2" fmla="*/ 809502 w 1731999"/>
                  <a:gd name="connsiteY2" fmla="*/ 83156 h 994285"/>
                  <a:gd name="connsiteX3" fmla="*/ 480558 w 1731999"/>
                  <a:gd name="connsiteY3" fmla="*/ 789125 h 994285"/>
                  <a:gd name="connsiteX4" fmla="*/ 871622 w 1731999"/>
                  <a:gd name="connsiteY4" fmla="*/ 89535 h 994285"/>
                  <a:gd name="connsiteX5" fmla="*/ 854104 w 1731999"/>
                  <a:gd name="connsiteY5" fmla="*/ 994285 h 994285"/>
                  <a:gd name="connsiteX6" fmla="*/ 912227 w 1731999"/>
                  <a:gd name="connsiteY6" fmla="*/ 61643 h 994285"/>
                  <a:gd name="connsiteX7" fmla="*/ 1079329 w 1731999"/>
                  <a:gd name="connsiteY7" fmla="*/ 976002 h 994285"/>
                  <a:gd name="connsiteX8" fmla="*/ 958485 w 1731999"/>
                  <a:gd name="connsiteY8" fmla="*/ 71168 h 994285"/>
                  <a:gd name="connsiteX9" fmla="*/ 1657186 w 1731999"/>
                  <a:gd name="connsiteY9" fmla="*/ 755746 h 994285"/>
                  <a:gd name="connsiteX10" fmla="*/ 983272 w 1731999"/>
                  <a:gd name="connsiteY10" fmla="*/ 57647 h 994285"/>
                  <a:gd name="connsiteX11" fmla="*/ 1722452 w 1731999"/>
                  <a:gd name="connsiteY11" fmla="*/ 388081 h 994285"/>
                  <a:gd name="connsiteX12" fmla="*/ 1381208 w 1731999"/>
                  <a:gd name="connsiteY12" fmla="*/ 97632 h 994285"/>
                  <a:gd name="connsiteX13" fmla="*/ 907339 w 1731999"/>
                  <a:gd name="connsiteY13" fmla="*/ 0 h 994285"/>
                  <a:gd name="connsiteX14" fmla="*/ 867583 w 1731999"/>
                  <a:gd name="connsiteY14" fmla="*/ 4327 h 994285"/>
                  <a:gd name="connsiteX0" fmla="*/ 867583 w 1731999"/>
                  <a:gd name="connsiteY0" fmla="*/ 4327 h 994285"/>
                  <a:gd name="connsiteX1" fmla="*/ 0 w 1731999"/>
                  <a:gd name="connsiteY1" fmla="*/ 624155 h 994285"/>
                  <a:gd name="connsiteX2" fmla="*/ 809502 w 1731999"/>
                  <a:gd name="connsiteY2" fmla="*/ 83156 h 994285"/>
                  <a:gd name="connsiteX3" fmla="*/ 480558 w 1731999"/>
                  <a:gd name="connsiteY3" fmla="*/ 789125 h 994285"/>
                  <a:gd name="connsiteX4" fmla="*/ 871622 w 1731999"/>
                  <a:gd name="connsiteY4" fmla="*/ 89535 h 994285"/>
                  <a:gd name="connsiteX5" fmla="*/ 854104 w 1731999"/>
                  <a:gd name="connsiteY5" fmla="*/ 994285 h 994285"/>
                  <a:gd name="connsiteX6" fmla="*/ 912227 w 1731999"/>
                  <a:gd name="connsiteY6" fmla="*/ 61643 h 994285"/>
                  <a:gd name="connsiteX7" fmla="*/ 1079329 w 1731999"/>
                  <a:gd name="connsiteY7" fmla="*/ 976002 h 994285"/>
                  <a:gd name="connsiteX8" fmla="*/ 958485 w 1731999"/>
                  <a:gd name="connsiteY8" fmla="*/ 71168 h 994285"/>
                  <a:gd name="connsiteX9" fmla="*/ 1657186 w 1731999"/>
                  <a:gd name="connsiteY9" fmla="*/ 755746 h 994285"/>
                  <a:gd name="connsiteX10" fmla="*/ 983272 w 1731999"/>
                  <a:gd name="connsiteY10" fmla="*/ 57647 h 994285"/>
                  <a:gd name="connsiteX11" fmla="*/ 1722452 w 1731999"/>
                  <a:gd name="connsiteY11" fmla="*/ 388081 h 994285"/>
                  <a:gd name="connsiteX12" fmla="*/ 1381208 w 1731999"/>
                  <a:gd name="connsiteY12" fmla="*/ 97632 h 994285"/>
                  <a:gd name="connsiteX13" fmla="*/ 907339 w 1731999"/>
                  <a:gd name="connsiteY13" fmla="*/ 0 h 994285"/>
                  <a:gd name="connsiteX14" fmla="*/ 867583 w 1731999"/>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381208 w 1722452"/>
                  <a:gd name="connsiteY12" fmla="*/ 97632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33570 w 1722452"/>
                  <a:gd name="connsiteY12" fmla="*/ 61914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0 w 1722452"/>
                  <a:gd name="connsiteY1" fmla="*/ 624155 h 994285"/>
                  <a:gd name="connsiteX2" fmla="*/ 809502 w 1722452"/>
                  <a:gd name="connsiteY2" fmla="*/ 83156 h 994285"/>
                  <a:gd name="connsiteX3" fmla="*/ 480558 w 1722452"/>
                  <a:gd name="connsiteY3" fmla="*/ 789125 h 994285"/>
                  <a:gd name="connsiteX4" fmla="*/ 871622 w 1722452"/>
                  <a:gd name="connsiteY4" fmla="*/ 89535 h 994285"/>
                  <a:gd name="connsiteX5" fmla="*/ 854104 w 1722452"/>
                  <a:gd name="connsiteY5" fmla="*/ 994285 h 994285"/>
                  <a:gd name="connsiteX6" fmla="*/ 912227 w 1722452"/>
                  <a:gd name="connsiteY6" fmla="*/ 61643 h 994285"/>
                  <a:gd name="connsiteX7" fmla="*/ 1079329 w 1722452"/>
                  <a:gd name="connsiteY7" fmla="*/ 976002 h 994285"/>
                  <a:gd name="connsiteX8" fmla="*/ 958485 w 1722452"/>
                  <a:gd name="connsiteY8" fmla="*/ 71168 h 994285"/>
                  <a:gd name="connsiteX9" fmla="*/ 1657186 w 1722452"/>
                  <a:gd name="connsiteY9" fmla="*/ 755746 h 994285"/>
                  <a:gd name="connsiteX10" fmla="*/ 983272 w 1722452"/>
                  <a:gd name="connsiteY10" fmla="*/ 57647 h 994285"/>
                  <a:gd name="connsiteX11" fmla="*/ 1722452 w 1722452"/>
                  <a:gd name="connsiteY11" fmla="*/ 388081 h 994285"/>
                  <a:gd name="connsiteX12" fmla="*/ 1271670 w 1722452"/>
                  <a:gd name="connsiteY12" fmla="*/ 64295 h 994285"/>
                  <a:gd name="connsiteX13" fmla="*/ 907339 w 1722452"/>
                  <a:gd name="connsiteY13" fmla="*/ 0 h 994285"/>
                  <a:gd name="connsiteX14" fmla="*/ 867583 w 1722452"/>
                  <a:gd name="connsiteY14" fmla="*/ 4327 h 994285"/>
                  <a:gd name="connsiteX0" fmla="*/ 867583 w 1722452"/>
                  <a:gd name="connsiteY0" fmla="*/ 4327 h 994285"/>
                  <a:gd name="connsiteX1" fmla="*/ 528722 w 1722452"/>
                  <a:gd name="connsiteY1" fmla="*/ 200026 h 994285"/>
                  <a:gd name="connsiteX2" fmla="*/ 0 w 1722452"/>
                  <a:gd name="connsiteY2" fmla="*/ 624155 h 994285"/>
                  <a:gd name="connsiteX3" fmla="*/ 809502 w 1722452"/>
                  <a:gd name="connsiteY3" fmla="*/ 83156 h 994285"/>
                  <a:gd name="connsiteX4" fmla="*/ 480558 w 1722452"/>
                  <a:gd name="connsiteY4" fmla="*/ 789125 h 994285"/>
                  <a:gd name="connsiteX5" fmla="*/ 871622 w 1722452"/>
                  <a:gd name="connsiteY5" fmla="*/ 89535 h 994285"/>
                  <a:gd name="connsiteX6" fmla="*/ 854104 w 1722452"/>
                  <a:gd name="connsiteY6" fmla="*/ 994285 h 994285"/>
                  <a:gd name="connsiteX7" fmla="*/ 912227 w 1722452"/>
                  <a:gd name="connsiteY7" fmla="*/ 61643 h 994285"/>
                  <a:gd name="connsiteX8" fmla="*/ 1079329 w 1722452"/>
                  <a:gd name="connsiteY8" fmla="*/ 976002 h 994285"/>
                  <a:gd name="connsiteX9" fmla="*/ 958485 w 1722452"/>
                  <a:gd name="connsiteY9" fmla="*/ 71168 h 994285"/>
                  <a:gd name="connsiteX10" fmla="*/ 1657186 w 1722452"/>
                  <a:gd name="connsiteY10" fmla="*/ 755746 h 994285"/>
                  <a:gd name="connsiteX11" fmla="*/ 983272 w 1722452"/>
                  <a:gd name="connsiteY11" fmla="*/ 57647 h 994285"/>
                  <a:gd name="connsiteX12" fmla="*/ 1722452 w 1722452"/>
                  <a:gd name="connsiteY12" fmla="*/ 388081 h 994285"/>
                  <a:gd name="connsiteX13" fmla="*/ 1271670 w 1722452"/>
                  <a:gd name="connsiteY13" fmla="*/ 64295 h 994285"/>
                  <a:gd name="connsiteX14" fmla="*/ 907339 w 1722452"/>
                  <a:gd name="connsiteY14" fmla="*/ 0 h 994285"/>
                  <a:gd name="connsiteX15" fmla="*/ 867583 w 1722452"/>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36601 w 1491470"/>
                  <a:gd name="connsiteY0" fmla="*/ 4327 h 994285"/>
                  <a:gd name="connsiteX1" fmla="*/ 297740 w 1491470"/>
                  <a:gd name="connsiteY1" fmla="*/ 200026 h 994285"/>
                  <a:gd name="connsiteX2" fmla="*/ 0 w 1491470"/>
                  <a:gd name="connsiteY2" fmla="*/ 607487 h 994285"/>
                  <a:gd name="connsiteX3" fmla="*/ 578520 w 1491470"/>
                  <a:gd name="connsiteY3" fmla="*/ 83156 h 994285"/>
                  <a:gd name="connsiteX4" fmla="*/ 249576 w 1491470"/>
                  <a:gd name="connsiteY4" fmla="*/ 789125 h 994285"/>
                  <a:gd name="connsiteX5" fmla="*/ 640640 w 1491470"/>
                  <a:gd name="connsiteY5" fmla="*/ 89535 h 994285"/>
                  <a:gd name="connsiteX6" fmla="*/ 623122 w 1491470"/>
                  <a:gd name="connsiteY6" fmla="*/ 994285 h 994285"/>
                  <a:gd name="connsiteX7" fmla="*/ 681245 w 1491470"/>
                  <a:gd name="connsiteY7" fmla="*/ 61643 h 994285"/>
                  <a:gd name="connsiteX8" fmla="*/ 848347 w 1491470"/>
                  <a:gd name="connsiteY8" fmla="*/ 976002 h 994285"/>
                  <a:gd name="connsiteX9" fmla="*/ 727503 w 1491470"/>
                  <a:gd name="connsiteY9" fmla="*/ 71168 h 994285"/>
                  <a:gd name="connsiteX10" fmla="*/ 1426204 w 1491470"/>
                  <a:gd name="connsiteY10" fmla="*/ 755746 h 994285"/>
                  <a:gd name="connsiteX11" fmla="*/ 752290 w 1491470"/>
                  <a:gd name="connsiteY11" fmla="*/ 57647 h 994285"/>
                  <a:gd name="connsiteX12" fmla="*/ 1491470 w 1491470"/>
                  <a:gd name="connsiteY12" fmla="*/ 388081 h 994285"/>
                  <a:gd name="connsiteX13" fmla="*/ 1040688 w 1491470"/>
                  <a:gd name="connsiteY13" fmla="*/ 64295 h 994285"/>
                  <a:gd name="connsiteX14" fmla="*/ 676357 w 1491470"/>
                  <a:gd name="connsiteY14" fmla="*/ 0 h 994285"/>
                  <a:gd name="connsiteX15" fmla="*/ 636601 w 1491470"/>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223383 w 1465277"/>
                  <a:gd name="connsiteY4" fmla="*/ 789125 h 994285"/>
                  <a:gd name="connsiteX5" fmla="*/ 614447 w 1465277"/>
                  <a:gd name="connsiteY5" fmla="*/ 89535 h 994285"/>
                  <a:gd name="connsiteX6" fmla="*/ 596929 w 1465277"/>
                  <a:gd name="connsiteY6" fmla="*/ 994285 h 994285"/>
                  <a:gd name="connsiteX7" fmla="*/ 655052 w 1465277"/>
                  <a:gd name="connsiteY7" fmla="*/ 61643 h 994285"/>
                  <a:gd name="connsiteX8" fmla="*/ 822154 w 1465277"/>
                  <a:gd name="connsiteY8" fmla="*/ 976002 h 994285"/>
                  <a:gd name="connsiteX9" fmla="*/ 701310 w 1465277"/>
                  <a:gd name="connsiteY9" fmla="*/ 71168 h 994285"/>
                  <a:gd name="connsiteX10" fmla="*/ 1400011 w 1465277"/>
                  <a:gd name="connsiteY10" fmla="*/ 755746 h 994285"/>
                  <a:gd name="connsiteX11" fmla="*/ 726097 w 1465277"/>
                  <a:gd name="connsiteY11" fmla="*/ 57647 h 994285"/>
                  <a:gd name="connsiteX12" fmla="*/ 1465277 w 1465277"/>
                  <a:gd name="connsiteY12" fmla="*/ 388081 h 994285"/>
                  <a:gd name="connsiteX13" fmla="*/ 1014495 w 1465277"/>
                  <a:gd name="connsiteY13" fmla="*/ 64295 h 994285"/>
                  <a:gd name="connsiteX14" fmla="*/ 650164 w 1465277"/>
                  <a:gd name="connsiteY14" fmla="*/ 0 h 994285"/>
                  <a:gd name="connsiteX15" fmla="*/ 610408 w 1465277"/>
                  <a:gd name="connsiteY15"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64415 w 1465277"/>
                  <a:gd name="connsiteY4" fmla="*/ 411957 h 994285"/>
                  <a:gd name="connsiteX5" fmla="*/ 223383 w 1465277"/>
                  <a:gd name="connsiteY5" fmla="*/ 789125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64415 w 1465277"/>
                  <a:gd name="connsiteY4" fmla="*/ 411957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14447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400011 w 1465277"/>
                  <a:gd name="connsiteY11" fmla="*/ 755746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726097 w 1465277"/>
                  <a:gd name="connsiteY12" fmla="*/ 57647 h 994285"/>
                  <a:gd name="connsiteX13" fmla="*/ 1465277 w 1465277"/>
                  <a:gd name="connsiteY13" fmla="*/ 388081 h 994285"/>
                  <a:gd name="connsiteX14" fmla="*/ 1014495 w 1465277"/>
                  <a:gd name="connsiteY14" fmla="*/ 64295 h 994285"/>
                  <a:gd name="connsiteX15" fmla="*/ 650164 w 1465277"/>
                  <a:gd name="connsiteY15" fmla="*/ 0 h 994285"/>
                  <a:gd name="connsiteX16" fmla="*/ 610408 w 1465277"/>
                  <a:gd name="connsiteY16"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701310 w 1465277"/>
                  <a:gd name="connsiteY10" fmla="*/ 71168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465277"/>
                  <a:gd name="connsiteY0" fmla="*/ 4327 h 994285"/>
                  <a:gd name="connsiteX1" fmla="*/ 271547 w 1465277"/>
                  <a:gd name="connsiteY1" fmla="*/ 200026 h 994285"/>
                  <a:gd name="connsiteX2" fmla="*/ 0 w 1465277"/>
                  <a:gd name="connsiteY2" fmla="*/ 612249 h 994285"/>
                  <a:gd name="connsiteX3" fmla="*/ 552327 w 1465277"/>
                  <a:gd name="connsiteY3" fmla="*/ 83156 h 994285"/>
                  <a:gd name="connsiteX4" fmla="*/ 381084 w 1465277"/>
                  <a:gd name="connsiteY4" fmla="*/ 359570 h 994285"/>
                  <a:gd name="connsiteX5" fmla="*/ 309108 w 1465277"/>
                  <a:gd name="connsiteY5" fmla="*/ 862944 h 994285"/>
                  <a:gd name="connsiteX6" fmla="*/ 602540 w 1465277"/>
                  <a:gd name="connsiteY6" fmla="*/ 89535 h 994285"/>
                  <a:gd name="connsiteX7" fmla="*/ 596929 w 1465277"/>
                  <a:gd name="connsiteY7" fmla="*/ 994285 h 994285"/>
                  <a:gd name="connsiteX8" fmla="*/ 655052 w 1465277"/>
                  <a:gd name="connsiteY8" fmla="*/ 61643 h 994285"/>
                  <a:gd name="connsiteX9" fmla="*/ 822154 w 1465277"/>
                  <a:gd name="connsiteY9" fmla="*/ 976002 h 994285"/>
                  <a:gd name="connsiteX10" fmla="*/ 694166 w 1465277"/>
                  <a:gd name="connsiteY10" fmla="*/ 85456 h 994285"/>
                  <a:gd name="connsiteX11" fmla="*/ 1171411 w 1465277"/>
                  <a:gd name="connsiteY11" fmla="*/ 784321 h 994285"/>
                  <a:gd name="connsiteX12" fmla="*/ 950203 w 1465277"/>
                  <a:gd name="connsiteY12" fmla="*/ 302419 h 994285"/>
                  <a:gd name="connsiteX13" fmla="*/ 726097 w 1465277"/>
                  <a:gd name="connsiteY13" fmla="*/ 57647 h 994285"/>
                  <a:gd name="connsiteX14" fmla="*/ 1465277 w 1465277"/>
                  <a:gd name="connsiteY14" fmla="*/ 388081 h 994285"/>
                  <a:gd name="connsiteX15" fmla="*/ 1014495 w 1465277"/>
                  <a:gd name="connsiteY15" fmla="*/ 64295 h 994285"/>
                  <a:gd name="connsiteX16" fmla="*/ 650164 w 1465277"/>
                  <a:gd name="connsiteY16" fmla="*/ 0 h 994285"/>
                  <a:gd name="connsiteX17" fmla="*/ 610408 w 1465277"/>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14495 w 1365264"/>
                  <a:gd name="connsiteY15" fmla="*/ 64295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65264"/>
                  <a:gd name="connsiteY0" fmla="*/ 4327 h 994285"/>
                  <a:gd name="connsiteX1" fmla="*/ 271547 w 1365264"/>
                  <a:gd name="connsiteY1" fmla="*/ 200026 h 994285"/>
                  <a:gd name="connsiteX2" fmla="*/ 0 w 1365264"/>
                  <a:gd name="connsiteY2" fmla="*/ 612249 h 994285"/>
                  <a:gd name="connsiteX3" fmla="*/ 552327 w 1365264"/>
                  <a:gd name="connsiteY3" fmla="*/ 83156 h 994285"/>
                  <a:gd name="connsiteX4" fmla="*/ 381084 w 1365264"/>
                  <a:gd name="connsiteY4" fmla="*/ 359570 h 994285"/>
                  <a:gd name="connsiteX5" fmla="*/ 309108 w 1365264"/>
                  <a:gd name="connsiteY5" fmla="*/ 862944 h 994285"/>
                  <a:gd name="connsiteX6" fmla="*/ 602540 w 1365264"/>
                  <a:gd name="connsiteY6" fmla="*/ 89535 h 994285"/>
                  <a:gd name="connsiteX7" fmla="*/ 596929 w 1365264"/>
                  <a:gd name="connsiteY7" fmla="*/ 994285 h 994285"/>
                  <a:gd name="connsiteX8" fmla="*/ 655052 w 1365264"/>
                  <a:gd name="connsiteY8" fmla="*/ 61643 h 994285"/>
                  <a:gd name="connsiteX9" fmla="*/ 822154 w 1365264"/>
                  <a:gd name="connsiteY9" fmla="*/ 976002 h 994285"/>
                  <a:gd name="connsiteX10" fmla="*/ 694166 w 1365264"/>
                  <a:gd name="connsiteY10" fmla="*/ 85456 h 994285"/>
                  <a:gd name="connsiteX11" fmla="*/ 1171411 w 1365264"/>
                  <a:gd name="connsiteY11" fmla="*/ 784321 h 994285"/>
                  <a:gd name="connsiteX12" fmla="*/ 950203 w 1365264"/>
                  <a:gd name="connsiteY12" fmla="*/ 302419 h 994285"/>
                  <a:gd name="connsiteX13" fmla="*/ 726097 w 1365264"/>
                  <a:gd name="connsiteY13" fmla="*/ 57647 h 994285"/>
                  <a:gd name="connsiteX14" fmla="*/ 1365264 w 1365264"/>
                  <a:gd name="connsiteY14" fmla="*/ 507144 h 994285"/>
                  <a:gd name="connsiteX15" fmla="*/ 1040689 w 1365264"/>
                  <a:gd name="connsiteY15" fmla="*/ 154782 h 994285"/>
                  <a:gd name="connsiteX16" fmla="*/ 650164 w 1365264"/>
                  <a:gd name="connsiteY16" fmla="*/ 0 h 994285"/>
                  <a:gd name="connsiteX17" fmla="*/ 610408 w 1365264"/>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 name="connsiteX0" fmla="*/ 610408 w 1336689"/>
                  <a:gd name="connsiteY0" fmla="*/ 4327 h 994285"/>
                  <a:gd name="connsiteX1" fmla="*/ 271547 w 1336689"/>
                  <a:gd name="connsiteY1" fmla="*/ 200026 h 994285"/>
                  <a:gd name="connsiteX2" fmla="*/ 0 w 1336689"/>
                  <a:gd name="connsiteY2" fmla="*/ 612249 h 994285"/>
                  <a:gd name="connsiteX3" fmla="*/ 552327 w 1336689"/>
                  <a:gd name="connsiteY3" fmla="*/ 83156 h 994285"/>
                  <a:gd name="connsiteX4" fmla="*/ 381084 w 1336689"/>
                  <a:gd name="connsiteY4" fmla="*/ 359570 h 994285"/>
                  <a:gd name="connsiteX5" fmla="*/ 309108 w 1336689"/>
                  <a:gd name="connsiteY5" fmla="*/ 862944 h 994285"/>
                  <a:gd name="connsiteX6" fmla="*/ 602540 w 1336689"/>
                  <a:gd name="connsiteY6" fmla="*/ 89535 h 994285"/>
                  <a:gd name="connsiteX7" fmla="*/ 596929 w 1336689"/>
                  <a:gd name="connsiteY7" fmla="*/ 994285 h 994285"/>
                  <a:gd name="connsiteX8" fmla="*/ 655052 w 1336689"/>
                  <a:gd name="connsiteY8" fmla="*/ 61643 h 994285"/>
                  <a:gd name="connsiteX9" fmla="*/ 822154 w 1336689"/>
                  <a:gd name="connsiteY9" fmla="*/ 976002 h 994285"/>
                  <a:gd name="connsiteX10" fmla="*/ 694166 w 1336689"/>
                  <a:gd name="connsiteY10" fmla="*/ 85456 h 994285"/>
                  <a:gd name="connsiteX11" fmla="*/ 1171411 w 1336689"/>
                  <a:gd name="connsiteY11" fmla="*/ 784321 h 994285"/>
                  <a:gd name="connsiteX12" fmla="*/ 950203 w 1336689"/>
                  <a:gd name="connsiteY12" fmla="*/ 302419 h 994285"/>
                  <a:gd name="connsiteX13" fmla="*/ 726097 w 1336689"/>
                  <a:gd name="connsiteY13" fmla="*/ 57647 h 994285"/>
                  <a:gd name="connsiteX14" fmla="*/ 1336689 w 1336689"/>
                  <a:gd name="connsiteY14" fmla="*/ 554769 h 994285"/>
                  <a:gd name="connsiteX15" fmla="*/ 1040689 w 1336689"/>
                  <a:gd name="connsiteY15" fmla="*/ 154782 h 994285"/>
                  <a:gd name="connsiteX16" fmla="*/ 650164 w 1336689"/>
                  <a:gd name="connsiteY16" fmla="*/ 0 h 994285"/>
                  <a:gd name="connsiteX17" fmla="*/ 610408 w 1336689"/>
                  <a:gd name="connsiteY17" fmla="*/ 4327 h 994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36689" h="994285">
                    <a:moveTo>
                      <a:pt x="610408" y="4327"/>
                    </a:moveTo>
                    <a:cubicBezTo>
                      <a:pt x="472847" y="67178"/>
                      <a:pt x="366245" y="132412"/>
                      <a:pt x="271547" y="200026"/>
                    </a:cubicBezTo>
                    <a:cubicBezTo>
                      <a:pt x="122294" y="321559"/>
                      <a:pt x="56385" y="478810"/>
                      <a:pt x="0" y="612249"/>
                    </a:cubicBezTo>
                    <a:cubicBezTo>
                      <a:pt x="183315" y="292215"/>
                      <a:pt x="288049" y="219833"/>
                      <a:pt x="552327" y="83156"/>
                    </a:cubicBezTo>
                    <a:cubicBezTo>
                      <a:pt x="502390" y="190375"/>
                      <a:pt x="431021" y="252351"/>
                      <a:pt x="381084" y="359570"/>
                    </a:cubicBezTo>
                    <a:cubicBezTo>
                      <a:pt x="302324" y="527361"/>
                      <a:pt x="309287" y="695153"/>
                      <a:pt x="309108" y="862944"/>
                    </a:cubicBezTo>
                    <a:cubicBezTo>
                      <a:pt x="353738" y="421785"/>
                      <a:pt x="395985" y="387819"/>
                      <a:pt x="602540" y="89535"/>
                    </a:cubicBezTo>
                    <a:cubicBezTo>
                      <a:pt x="600670" y="391118"/>
                      <a:pt x="598799" y="692702"/>
                      <a:pt x="596929" y="994285"/>
                    </a:cubicBezTo>
                    <a:lnTo>
                      <a:pt x="655052" y="61643"/>
                    </a:lnTo>
                    <a:lnTo>
                      <a:pt x="822154" y="976002"/>
                    </a:lnTo>
                    <a:cubicBezTo>
                      <a:pt x="795367" y="677566"/>
                      <a:pt x="749528" y="386274"/>
                      <a:pt x="694166" y="85456"/>
                    </a:cubicBezTo>
                    <a:cubicBezTo>
                      <a:pt x="886585" y="246974"/>
                      <a:pt x="1079004" y="544222"/>
                      <a:pt x="1171411" y="784321"/>
                    </a:cubicBezTo>
                    <a:cubicBezTo>
                      <a:pt x="1123869" y="610193"/>
                      <a:pt x="1042989" y="450353"/>
                      <a:pt x="950203" y="302419"/>
                    </a:cubicBezTo>
                    <a:lnTo>
                      <a:pt x="726097" y="57647"/>
                    </a:lnTo>
                    <a:cubicBezTo>
                      <a:pt x="1017734" y="120167"/>
                      <a:pt x="1137920" y="249362"/>
                      <a:pt x="1336689" y="554769"/>
                    </a:cubicBezTo>
                    <a:cubicBezTo>
                      <a:pt x="1254183" y="407842"/>
                      <a:pt x="1180510" y="277406"/>
                      <a:pt x="1040689" y="154782"/>
                    </a:cubicBezTo>
                    <a:cubicBezTo>
                      <a:pt x="922299" y="84545"/>
                      <a:pt x="732196" y="16741"/>
                      <a:pt x="650164" y="0"/>
                    </a:cubicBezTo>
                    <a:lnTo>
                      <a:pt x="610408" y="43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8" name="Freeform 10">
                <a:extLst>
                  <a:ext uri="{FF2B5EF4-FFF2-40B4-BE49-F238E27FC236}">
                    <a16:creationId xmlns:a16="http://schemas.microsoft.com/office/drawing/2014/main" id="{4BFA1024-F2E8-4B7A-872B-41713B9D2350}"/>
                  </a:ext>
                </a:extLst>
              </p:cNvPr>
              <p:cNvSpPr/>
              <p:nvPr/>
            </p:nvSpPr>
            <p:spPr>
              <a:xfrm rot="3110647" flipH="1">
                <a:off x="3717171" y="5218156"/>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Freeform 80">
                <a:extLst>
                  <a:ext uri="{FF2B5EF4-FFF2-40B4-BE49-F238E27FC236}">
                    <a16:creationId xmlns:a16="http://schemas.microsoft.com/office/drawing/2014/main" id="{68FFF6FE-8517-4191-80A0-A21411F13D8E}"/>
                  </a:ext>
                </a:extLst>
              </p:cNvPr>
              <p:cNvSpPr/>
              <p:nvPr/>
            </p:nvSpPr>
            <p:spPr>
              <a:xfrm rot="1873218">
                <a:off x="3899211" y="4959482"/>
                <a:ext cx="418104" cy="698519"/>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Freeform 82">
                <a:extLst>
                  <a:ext uri="{FF2B5EF4-FFF2-40B4-BE49-F238E27FC236}">
                    <a16:creationId xmlns:a16="http://schemas.microsoft.com/office/drawing/2014/main" id="{EF154688-31FC-477A-9C7C-A3620601FDDF}"/>
                  </a:ext>
                </a:extLst>
              </p:cNvPr>
              <p:cNvSpPr/>
              <p:nvPr/>
            </p:nvSpPr>
            <p:spPr>
              <a:xfrm rot="1318805" flipH="1">
                <a:off x="3985361" y="5642449"/>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Freeform 83">
                <a:extLst>
                  <a:ext uri="{FF2B5EF4-FFF2-40B4-BE49-F238E27FC236}">
                    <a16:creationId xmlns:a16="http://schemas.microsoft.com/office/drawing/2014/main" id="{5821F897-9FB0-4805-A36C-A5017D032234}"/>
                  </a:ext>
                </a:extLst>
              </p:cNvPr>
              <p:cNvSpPr/>
              <p:nvPr/>
            </p:nvSpPr>
            <p:spPr>
              <a:xfrm rot="256526" flipH="1">
                <a:off x="4263309" y="5368142"/>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Freeform 84">
                <a:extLst>
                  <a:ext uri="{FF2B5EF4-FFF2-40B4-BE49-F238E27FC236}">
                    <a16:creationId xmlns:a16="http://schemas.microsoft.com/office/drawing/2014/main" id="{C1ECB709-EE7D-4EC6-981B-3C772976C915}"/>
                  </a:ext>
                </a:extLst>
              </p:cNvPr>
              <p:cNvSpPr/>
              <p:nvPr/>
            </p:nvSpPr>
            <p:spPr>
              <a:xfrm rot="1453040">
                <a:off x="4062935" y="5244480"/>
                <a:ext cx="126697" cy="695274"/>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Freeform 85">
                <a:extLst>
                  <a:ext uri="{FF2B5EF4-FFF2-40B4-BE49-F238E27FC236}">
                    <a16:creationId xmlns:a16="http://schemas.microsoft.com/office/drawing/2014/main" id="{63FBDECD-7322-495E-AA44-A817A747FDDA}"/>
                  </a:ext>
                </a:extLst>
              </p:cNvPr>
              <p:cNvSpPr/>
              <p:nvPr/>
            </p:nvSpPr>
            <p:spPr>
              <a:xfrm rot="20428859">
                <a:off x="4767467" y="5833485"/>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4" name="Freeform 86">
                <a:extLst>
                  <a:ext uri="{FF2B5EF4-FFF2-40B4-BE49-F238E27FC236}">
                    <a16:creationId xmlns:a16="http://schemas.microsoft.com/office/drawing/2014/main" id="{EC6AE8CA-4ABE-48AF-89FD-628D1E6EEF7B}"/>
                  </a:ext>
                </a:extLst>
              </p:cNvPr>
              <p:cNvSpPr/>
              <p:nvPr/>
            </p:nvSpPr>
            <p:spPr>
              <a:xfrm rot="17799804" flipH="1">
                <a:off x="5152765" y="5114915"/>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5" name="Freeform 87">
                <a:extLst>
                  <a:ext uri="{FF2B5EF4-FFF2-40B4-BE49-F238E27FC236}">
                    <a16:creationId xmlns:a16="http://schemas.microsoft.com/office/drawing/2014/main" id="{F924EDE2-9AE9-4FCE-A5EE-58EC915B0E56}"/>
                  </a:ext>
                </a:extLst>
              </p:cNvPr>
              <p:cNvSpPr/>
              <p:nvPr/>
            </p:nvSpPr>
            <p:spPr>
              <a:xfrm rot="16678242">
                <a:off x="4939097" y="5389893"/>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6" name="Freeform 88">
                <a:extLst>
                  <a:ext uri="{FF2B5EF4-FFF2-40B4-BE49-F238E27FC236}">
                    <a16:creationId xmlns:a16="http://schemas.microsoft.com/office/drawing/2014/main" id="{1BAA8EB0-D7EC-4F61-8573-8551369359D2}"/>
                  </a:ext>
                </a:extLst>
              </p:cNvPr>
              <p:cNvSpPr/>
              <p:nvPr/>
            </p:nvSpPr>
            <p:spPr>
              <a:xfrm rot="1953358" flipH="1">
                <a:off x="4353854" y="5871794"/>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7" name="Freeform 89">
                <a:extLst>
                  <a:ext uri="{FF2B5EF4-FFF2-40B4-BE49-F238E27FC236}">
                    <a16:creationId xmlns:a16="http://schemas.microsoft.com/office/drawing/2014/main" id="{C288B909-838C-419F-882E-CCF151DDBE51}"/>
                  </a:ext>
                </a:extLst>
              </p:cNvPr>
              <p:cNvSpPr/>
              <p:nvPr/>
            </p:nvSpPr>
            <p:spPr>
              <a:xfrm rot="1953358" flipH="1">
                <a:off x="4844391" y="5745770"/>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8" name="Freeform 90">
                <a:extLst>
                  <a:ext uri="{FF2B5EF4-FFF2-40B4-BE49-F238E27FC236}">
                    <a16:creationId xmlns:a16="http://schemas.microsoft.com/office/drawing/2014/main" id="{D5F64D42-B78B-4D95-8448-F05038800164}"/>
                  </a:ext>
                </a:extLst>
              </p:cNvPr>
              <p:cNvSpPr/>
              <p:nvPr/>
            </p:nvSpPr>
            <p:spPr>
              <a:xfrm rot="18020636">
                <a:off x="4841110" y="5178289"/>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9" name="Freeform 91">
                <a:extLst>
                  <a:ext uri="{FF2B5EF4-FFF2-40B4-BE49-F238E27FC236}">
                    <a16:creationId xmlns:a16="http://schemas.microsoft.com/office/drawing/2014/main" id="{36202476-B5F9-4703-BC23-C451CCB2B1BD}"/>
                  </a:ext>
                </a:extLst>
              </p:cNvPr>
              <p:cNvSpPr/>
              <p:nvPr/>
            </p:nvSpPr>
            <p:spPr>
              <a:xfrm rot="19439538">
                <a:off x="4676160" y="5405253"/>
                <a:ext cx="304202" cy="508225"/>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0" name="Freeform 92">
                <a:extLst>
                  <a:ext uri="{FF2B5EF4-FFF2-40B4-BE49-F238E27FC236}">
                    <a16:creationId xmlns:a16="http://schemas.microsoft.com/office/drawing/2014/main" id="{C3F248CC-08A5-42A4-BAAB-AECB6FDE833D}"/>
                  </a:ext>
                </a:extLst>
              </p:cNvPr>
              <p:cNvSpPr/>
              <p:nvPr/>
            </p:nvSpPr>
            <p:spPr>
              <a:xfrm rot="19439538">
                <a:off x="4307184" y="5646390"/>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1" name="Freeform 93">
                <a:extLst>
                  <a:ext uri="{FF2B5EF4-FFF2-40B4-BE49-F238E27FC236}">
                    <a16:creationId xmlns:a16="http://schemas.microsoft.com/office/drawing/2014/main" id="{F3EDA434-BFA6-41F8-8B44-87B522BD5AFB}"/>
                  </a:ext>
                </a:extLst>
              </p:cNvPr>
              <p:cNvSpPr/>
              <p:nvPr/>
            </p:nvSpPr>
            <p:spPr>
              <a:xfrm rot="20887601">
                <a:off x="3764972" y="5637027"/>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eeform 94">
                <a:extLst>
                  <a:ext uri="{FF2B5EF4-FFF2-40B4-BE49-F238E27FC236}">
                    <a16:creationId xmlns:a16="http://schemas.microsoft.com/office/drawing/2014/main" id="{93A9596B-63D8-4071-9B20-AB212FF18482}"/>
                  </a:ext>
                </a:extLst>
              </p:cNvPr>
              <p:cNvSpPr/>
              <p:nvPr/>
            </p:nvSpPr>
            <p:spPr>
              <a:xfrm rot="19308419">
                <a:off x="4084919" y="5986007"/>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Freeform 95">
                <a:extLst>
                  <a:ext uri="{FF2B5EF4-FFF2-40B4-BE49-F238E27FC236}">
                    <a16:creationId xmlns:a16="http://schemas.microsoft.com/office/drawing/2014/main" id="{C870910F-42A6-4EDA-AF15-A0D158133B49}"/>
                  </a:ext>
                </a:extLst>
              </p:cNvPr>
              <p:cNvSpPr/>
              <p:nvPr/>
            </p:nvSpPr>
            <p:spPr>
              <a:xfrm rot="915568">
                <a:off x="4293387" y="5851911"/>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4" name="Freeform 96">
                <a:extLst>
                  <a:ext uri="{FF2B5EF4-FFF2-40B4-BE49-F238E27FC236}">
                    <a16:creationId xmlns:a16="http://schemas.microsoft.com/office/drawing/2014/main" id="{DC3C5DFF-AF2E-43BE-85D2-FC54E2F8A34F}"/>
                  </a:ext>
                </a:extLst>
              </p:cNvPr>
              <p:cNvSpPr/>
              <p:nvPr/>
            </p:nvSpPr>
            <p:spPr>
              <a:xfrm rot="900000">
                <a:off x="4521018" y="5337147"/>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5" name="Freeform 97">
                <a:extLst>
                  <a:ext uri="{FF2B5EF4-FFF2-40B4-BE49-F238E27FC236}">
                    <a16:creationId xmlns:a16="http://schemas.microsoft.com/office/drawing/2014/main" id="{DB3D570D-75A5-410C-BCBB-9E2AF8C6F6C9}"/>
                  </a:ext>
                </a:extLst>
              </p:cNvPr>
              <p:cNvSpPr/>
              <p:nvPr/>
            </p:nvSpPr>
            <p:spPr>
              <a:xfrm rot="445708">
                <a:off x="4459130" y="5286022"/>
                <a:ext cx="101963" cy="559541"/>
              </a:xfrm>
              <a:custGeom>
                <a:avLst/>
                <a:gdLst/>
                <a:ahLst/>
                <a:cxnLst/>
                <a:rect l="l" t="t" r="r" b="b"/>
                <a:pathLst>
                  <a:path w="146824" h="805728">
                    <a:moveTo>
                      <a:pt x="28967" y="776"/>
                    </a:moveTo>
                    <a:lnTo>
                      <a:pt x="34704" y="0"/>
                    </a:lnTo>
                    <a:cubicBezTo>
                      <a:pt x="35278" y="146"/>
                      <a:pt x="35860" y="297"/>
                      <a:pt x="36429" y="581"/>
                    </a:cubicBezTo>
                    <a:lnTo>
                      <a:pt x="65109" y="82021"/>
                    </a:lnTo>
                    <a:cubicBezTo>
                      <a:pt x="100515" y="321247"/>
                      <a:pt x="129665" y="553285"/>
                      <a:pt x="146824" y="790913"/>
                    </a:cubicBezTo>
                    <a:lnTo>
                      <a:pt x="37890" y="49954"/>
                    </a:lnTo>
                    <a:lnTo>
                      <a:pt x="0" y="805728"/>
                    </a:lnTo>
                    <a:lnTo>
                      <a:pt x="3506" y="1029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6" name="Freeform 98">
                <a:extLst>
                  <a:ext uri="{FF2B5EF4-FFF2-40B4-BE49-F238E27FC236}">
                    <a16:creationId xmlns:a16="http://schemas.microsoft.com/office/drawing/2014/main" id="{200BB10B-FA66-4DB0-AB4C-318A250A5119}"/>
                  </a:ext>
                </a:extLst>
              </p:cNvPr>
              <p:cNvSpPr/>
              <p:nvPr/>
            </p:nvSpPr>
            <p:spPr>
              <a:xfrm rot="20467473" flipH="1">
                <a:off x="5291069" y="5545339"/>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7" name="Freeform 99">
                <a:extLst>
                  <a:ext uri="{FF2B5EF4-FFF2-40B4-BE49-F238E27FC236}">
                    <a16:creationId xmlns:a16="http://schemas.microsoft.com/office/drawing/2014/main" id="{E38D24A7-F50B-405A-88B8-41F2E6472DE5}"/>
                  </a:ext>
                </a:extLst>
              </p:cNvPr>
              <p:cNvSpPr/>
              <p:nvPr/>
            </p:nvSpPr>
            <p:spPr>
              <a:xfrm rot="20467473" flipH="1">
                <a:off x="5118257" y="5846033"/>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Freeform 100">
                <a:extLst>
                  <a:ext uri="{FF2B5EF4-FFF2-40B4-BE49-F238E27FC236}">
                    <a16:creationId xmlns:a16="http://schemas.microsoft.com/office/drawing/2014/main" id="{4DABE78A-1758-494A-8E5F-7C74B7BC27FC}"/>
                  </a:ext>
                </a:extLst>
              </p:cNvPr>
              <p:cNvSpPr/>
              <p:nvPr/>
            </p:nvSpPr>
            <p:spPr>
              <a:xfrm rot="1132527">
                <a:off x="3832653" y="5882362"/>
                <a:ext cx="189756" cy="317022"/>
              </a:xfrm>
              <a:custGeom>
                <a:avLst/>
                <a:gdLst/>
                <a:ahLst/>
                <a:cxnLst/>
                <a:rect l="l" t="t" r="r" b="b"/>
                <a:pathLst>
                  <a:path w="418104" h="698519">
                    <a:moveTo>
                      <a:pt x="397924" y="2731"/>
                    </a:moveTo>
                    <a:lnTo>
                      <a:pt x="418104" y="0"/>
                    </a:lnTo>
                    <a:lnTo>
                      <a:pt x="392642" y="102124"/>
                    </a:lnTo>
                    <a:cubicBezTo>
                      <a:pt x="392693" y="92009"/>
                      <a:pt x="392744" y="81894"/>
                      <a:pt x="392794" y="71780"/>
                    </a:cubicBezTo>
                    <a:cubicBezTo>
                      <a:pt x="258142" y="313497"/>
                      <a:pt x="230601" y="341022"/>
                      <a:pt x="201507" y="698519"/>
                    </a:cubicBezTo>
                    <a:cubicBezTo>
                      <a:pt x="201623" y="562547"/>
                      <a:pt x="197084" y="426576"/>
                      <a:pt x="248428" y="290605"/>
                    </a:cubicBezTo>
                    <a:cubicBezTo>
                      <a:pt x="280982" y="203719"/>
                      <a:pt x="327507" y="153496"/>
                      <a:pt x="360060" y="66611"/>
                    </a:cubicBezTo>
                    <a:cubicBezTo>
                      <a:pt x="187778" y="177368"/>
                      <a:pt x="119503" y="236024"/>
                      <a:pt x="0" y="495367"/>
                    </a:cubicBezTo>
                    <a:cubicBezTo>
                      <a:pt x="36757" y="387232"/>
                      <a:pt x="79723" y="259803"/>
                      <a:pt x="177022" y="161317"/>
                    </a:cubicBezTo>
                    <a:cubicBezTo>
                      <a:pt x="238755" y="106525"/>
                      <a:pt x="308248" y="53662"/>
                      <a:pt x="397924" y="273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8" name="Rounded Rectangle 50">
              <a:extLst>
                <a:ext uri="{FF2B5EF4-FFF2-40B4-BE49-F238E27FC236}">
                  <a16:creationId xmlns:a16="http://schemas.microsoft.com/office/drawing/2014/main" id="{AE68D014-AF7E-4B18-8C9C-9D7B2FF01937}"/>
                </a:ext>
              </a:extLst>
            </p:cNvPr>
            <p:cNvSpPr/>
            <p:nvPr/>
          </p:nvSpPr>
          <p:spPr>
            <a:xfrm>
              <a:off x="5984711" y="1848939"/>
              <a:ext cx="279833" cy="2135580"/>
            </a:xfrm>
            <a:prstGeom prst="roundRect">
              <a:avLst/>
            </a:prstGeom>
            <a:solidFill>
              <a:schemeClr val="tx1">
                <a:lumMod val="50000"/>
                <a:lumOff val="50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9" name="Group 8">
              <a:extLst>
                <a:ext uri="{FF2B5EF4-FFF2-40B4-BE49-F238E27FC236}">
                  <a16:creationId xmlns:a16="http://schemas.microsoft.com/office/drawing/2014/main" id="{52CEEDB4-40DB-4A06-9168-9B7BD39EFB5E}"/>
                </a:ext>
              </a:extLst>
            </p:cNvPr>
            <p:cNvGrpSpPr/>
            <p:nvPr/>
          </p:nvGrpSpPr>
          <p:grpSpPr>
            <a:xfrm>
              <a:off x="4559955" y="3346255"/>
              <a:ext cx="1560562" cy="1365092"/>
              <a:chOff x="2860082" y="2814998"/>
              <a:chExt cx="1711918" cy="1294233"/>
            </a:xfrm>
            <a:effectLst>
              <a:outerShdw blurRad="50800" dist="38100" dir="5400000" algn="t" rotWithShape="0">
                <a:prstClr val="black">
                  <a:alpha val="40000"/>
                </a:prstClr>
              </a:outerShdw>
            </a:effectLst>
          </p:grpSpPr>
          <p:sp>
            <p:nvSpPr>
              <p:cNvPr id="25" name="Freeform 76">
                <a:extLst>
                  <a:ext uri="{FF2B5EF4-FFF2-40B4-BE49-F238E27FC236}">
                    <a16:creationId xmlns:a16="http://schemas.microsoft.com/office/drawing/2014/main" id="{6AE71764-C5F9-444E-BEAD-482DBEBC24D4}"/>
                  </a:ext>
                </a:extLst>
              </p:cNvPr>
              <p:cNvSpPr>
                <a:spLocks/>
              </p:cNvSpPr>
              <p:nvPr/>
            </p:nvSpPr>
            <p:spPr bwMode="auto">
              <a:xfrm>
                <a:off x="2860082" y="285776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5"/>
                  </a:gs>
                  <a:gs pos="100000">
                    <a:schemeClr val="accent5">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6" name="Freeform 16">
                <a:extLst>
                  <a:ext uri="{FF2B5EF4-FFF2-40B4-BE49-F238E27FC236}">
                    <a16:creationId xmlns:a16="http://schemas.microsoft.com/office/drawing/2014/main" id="{DE165C60-B25F-41FD-9E7F-58F6A3382F08}"/>
                  </a:ext>
                </a:extLst>
              </p:cNvPr>
              <p:cNvSpPr>
                <a:spLocks/>
              </p:cNvSpPr>
              <p:nvPr/>
            </p:nvSpPr>
            <p:spPr bwMode="auto">
              <a:xfrm>
                <a:off x="2860082" y="2814998"/>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5"/>
                  </a:gs>
                  <a:gs pos="100000">
                    <a:schemeClr val="accent5">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a:p>
            </p:txBody>
          </p:sp>
        </p:grpSp>
        <p:grpSp>
          <p:nvGrpSpPr>
            <p:cNvPr id="10" name="Group 9">
              <a:extLst>
                <a:ext uri="{FF2B5EF4-FFF2-40B4-BE49-F238E27FC236}">
                  <a16:creationId xmlns:a16="http://schemas.microsoft.com/office/drawing/2014/main" id="{BB49F8AE-0397-4D09-9F1C-84CFB3C1EF81}"/>
                </a:ext>
              </a:extLst>
            </p:cNvPr>
            <p:cNvGrpSpPr/>
            <p:nvPr/>
          </p:nvGrpSpPr>
          <p:grpSpPr>
            <a:xfrm flipH="1">
              <a:off x="6120517" y="3839401"/>
              <a:ext cx="1244125" cy="1318043"/>
              <a:chOff x="2860082" y="2834525"/>
              <a:chExt cx="1711918" cy="1294234"/>
            </a:xfrm>
            <a:effectLst>
              <a:outerShdw blurRad="50800" dist="38100" dir="5400000" algn="t" rotWithShape="0">
                <a:prstClr val="black">
                  <a:alpha val="40000"/>
                </a:prstClr>
              </a:outerShdw>
            </a:effectLst>
          </p:grpSpPr>
          <p:sp>
            <p:nvSpPr>
              <p:cNvPr id="23" name="Freeform 74">
                <a:extLst>
                  <a:ext uri="{FF2B5EF4-FFF2-40B4-BE49-F238E27FC236}">
                    <a16:creationId xmlns:a16="http://schemas.microsoft.com/office/drawing/2014/main" id="{A42EDA75-ED0A-4835-B402-145BBA0D24FF}"/>
                  </a:ext>
                </a:extLst>
              </p:cNvPr>
              <p:cNvSpPr>
                <a:spLocks/>
              </p:cNvSpPr>
              <p:nvPr/>
            </p:nvSpPr>
            <p:spPr bwMode="auto">
              <a:xfrm>
                <a:off x="2860082" y="2877288"/>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2"/>
                  </a:gs>
                  <a:gs pos="100000">
                    <a:schemeClr val="accent2">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24" name="Freeform 16">
                <a:extLst>
                  <a:ext uri="{FF2B5EF4-FFF2-40B4-BE49-F238E27FC236}">
                    <a16:creationId xmlns:a16="http://schemas.microsoft.com/office/drawing/2014/main" id="{822B6F7D-6FA1-4EC7-BA74-AE364E17C4AF}"/>
                  </a:ext>
                </a:extLst>
              </p:cNvPr>
              <p:cNvSpPr>
                <a:spLocks/>
              </p:cNvSpPr>
              <p:nvPr/>
            </p:nvSpPr>
            <p:spPr bwMode="auto">
              <a:xfrm>
                <a:off x="2860082" y="2834525"/>
                <a:ext cx="1711918" cy="1251469"/>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2"/>
                  </a:gs>
                  <a:gs pos="100000">
                    <a:schemeClr val="accent2">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1" name="Group 10">
              <a:extLst>
                <a:ext uri="{FF2B5EF4-FFF2-40B4-BE49-F238E27FC236}">
                  <a16:creationId xmlns:a16="http://schemas.microsoft.com/office/drawing/2014/main" id="{620A4940-9222-416C-BADC-A5AEA86FF148}"/>
                </a:ext>
              </a:extLst>
            </p:cNvPr>
            <p:cNvGrpSpPr/>
            <p:nvPr/>
          </p:nvGrpSpPr>
          <p:grpSpPr>
            <a:xfrm>
              <a:off x="4372976" y="2428249"/>
              <a:ext cx="1747541" cy="1516770"/>
              <a:chOff x="2860082" y="2268017"/>
              <a:chExt cx="1711918" cy="1294234"/>
            </a:xfrm>
            <a:effectLst>
              <a:outerShdw blurRad="50800" dist="38100" dir="5400000" algn="t" rotWithShape="0">
                <a:prstClr val="black">
                  <a:alpha val="40000"/>
                </a:prstClr>
              </a:outerShdw>
            </a:effectLst>
          </p:grpSpPr>
          <p:sp>
            <p:nvSpPr>
              <p:cNvPr id="21" name="Freeform 72">
                <a:extLst>
                  <a:ext uri="{FF2B5EF4-FFF2-40B4-BE49-F238E27FC236}">
                    <a16:creationId xmlns:a16="http://schemas.microsoft.com/office/drawing/2014/main" id="{67E00463-5AFF-46C0-94A8-01449B0998C7}"/>
                  </a:ext>
                </a:extLst>
              </p:cNvPr>
              <p:cNvSpPr>
                <a:spLocks/>
              </p:cNvSpPr>
              <p:nvPr/>
            </p:nvSpPr>
            <p:spPr bwMode="auto">
              <a:xfrm>
                <a:off x="2860082" y="231078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6"/>
                  </a:gs>
                  <a:gs pos="100000">
                    <a:schemeClr val="accent6">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22" name="Freeform 16">
                <a:extLst>
                  <a:ext uri="{FF2B5EF4-FFF2-40B4-BE49-F238E27FC236}">
                    <a16:creationId xmlns:a16="http://schemas.microsoft.com/office/drawing/2014/main" id="{477FB765-F2BF-4EBD-A25E-780AF6CDC7A2}"/>
                  </a:ext>
                </a:extLst>
              </p:cNvPr>
              <p:cNvSpPr>
                <a:spLocks/>
              </p:cNvSpPr>
              <p:nvPr/>
            </p:nvSpPr>
            <p:spPr bwMode="auto">
              <a:xfrm>
                <a:off x="2860082" y="2268017"/>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6"/>
                  </a:gs>
                  <a:gs pos="100000">
                    <a:schemeClr val="accent6">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a:p>
            </p:txBody>
          </p:sp>
        </p:grpSp>
        <p:grpSp>
          <p:nvGrpSpPr>
            <p:cNvPr id="12" name="Group 11">
              <a:extLst>
                <a:ext uri="{FF2B5EF4-FFF2-40B4-BE49-F238E27FC236}">
                  <a16:creationId xmlns:a16="http://schemas.microsoft.com/office/drawing/2014/main" id="{7E05D59E-D615-4E9E-A415-42CDEE89975F}"/>
                </a:ext>
              </a:extLst>
            </p:cNvPr>
            <p:cNvGrpSpPr/>
            <p:nvPr/>
          </p:nvGrpSpPr>
          <p:grpSpPr>
            <a:xfrm flipH="1">
              <a:off x="6120517" y="2968444"/>
              <a:ext cx="1433507" cy="1363081"/>
              <a:chOff x="2860082" y="2268017"/>
              <a:chExt cx="1711918" cy="1294234"/>
            </a:xfrm>
            <a:gradFill>
              <a:gsLst>
                <a:gs pos="77000">
                  <a:schemeClr val="bg1"/>
                </a:gs>
                <a:gs pos="100000">
                  <a:schemeClr val="bg1">
                    <a:lumMod val="64000"/>
                  </a:schemeClr>
                </a:gs>
              </a:gsLst>
              <a:lin ang="0" scaled="1"/>
            </a:gradFill>
            <a:effectLst>
              <a:outerShdw blurRad="50800" dist="38100" dir="5400000" algn="t" rotWithShape="0">
                <a:prstClr val="black">
                  <a:alpha val="40000"/>
                </a:prstClr>
              </a:outerShdw>
            </a:effectLst>
          </p:grpSpPr>
          <p:sp>
            <p:nvSpPr>
              <p:cNvPr id="19" name="Freeform 70">
                <a:extLst>
                  <a:ext uri="{FF2B5EF4-FFF2-40B4-BE49-F238E27FC236}">
                    <a16:creationId xmlns:a16="http://schemas.microsoft.com/office/drawing/2014/main" id="{44334542-5B45-40B3-A2BE-42C4707875E6}"/>
                  </a:ext>
                </a:extLst>
              </p:cNvPr>
              <p:cNvSpPr>
                <a:spLocks/>
              </p:cNvSpPr>
              <p:nvPr/>
            </p:nvSpPr>
            <p:spPr bwMode="auto">
              <a:xfrm>
                <a:off x="2860082" y="231078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0">
                    <a:schemeClr val="accent3"/>
                  </a:gs>
                  <a:gs pos="100000">
                    <a:schemeClr val="accent3">
                      <a:lumMod val="75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sp>
            <p:nvSpPr>
              <p:cNvPr id="20" name="Freeform 16">
                <a:extLst>
                  <a:ext uri="{FF2B5EF4-FFF2-40B4-BE49-F238E27FC236}">
                    <a16:creationId xmlns:a16="http://schemas.microsoft.com/office/drawing/2014/main" id="{45728D57-EB96-48D0-8552-62F062B93C38}"/>
                  </a:ext>
                </a:extLst>
              </p:cNvPr>
              <p:cNvSpPr>
                <a:spLocks/>
              </p:cNvSpPr>
              <p:nvPr/>
            </p:nvSpPr>
            <p:spPr bwMode="auto">
              <a:xfrm>
                <a:off x="2860082" y="2268017"/>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3"/>
                  </a:gs>
                  <a:gs pos="100000">
                    <a:schemeClr val="accent3">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3" name="Group 12">
              <a:extLst>
                <a:ext uri="{FF2B5EF4-FFF2-40B4-BE49-F238E27FC236}">
                  <a16:creationId xmlns:a16="http://schemas.microsoft.com/office/drawing/2014/main" id="{0F34D8C9-5CE6-41A4-9D84-A0A72B19A3B9}"/>
                </a:ext>
              </a:extLst>
            </p:cNvPr>
            <p:cNvGrpSpPr/>
            <p:nvPr/>
          </p:nvGrpSpPr>
          <p:grpSpPr>
            <a:xfrm>
              <a:off x="4636367" y="1747714"/>
              <a:ext cx="1481747" cy="1363081"/>
              <a:chOff x="2860082" y="2268017"/>
              <a:chExt cx="1711918" cy="1294234"/>
            </a:xfrm>
            <a:effectLst>
              <a:outerShdw blurRad="50800" dist="38100" dir="5400000" algn="t" rotWithShape="0">
                <a:prstClr val="black">
                  <a:alpha val="40000"/>
                </a:prstClr>
              </a:outerShdw>
            </a:effectLst>
          </p:grpSpPr>
          <p:sp>
            <p:nvSpPr>
              <p:cNvPr id="17" name="Freeform 68">
                <a:extLst>
                  <a:ext uri="{FF2B5EF4-FFF2-40B4-BE49-F238E27FC236}">
                    <a16:creationId xmlns:a16="http://schemas.microsoft.com/office/drawing/2014/main" id="{63DEF3AA-E831-497E-A098-AB064CA1E93D}"/>
                  </a:ext>
                </a:extLst>
              </p:cNvPr>
              <p:cNvSpPr>
                <a:spLocks/>
              </p:cNvSpPr>
              <p:nvPr/>
            </p:nvSpPr>
            <p:spPr bwMode="auto">
              <a:xfrm>
                <a:off x="2860082" y="231078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4"/>
                  </a:gs>
                  <a:gs pos="100000">
                    <a:schemeClr val="accent4">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8" name="Freeform 16">
                <a:extLst>
                  <a:ext uri="{FF2B5EF4-FFF2-40B4-BE49-F238E27FC236}">
                    <a16:creationId xmlns:a16="http://schemas.microsoft.com/office/drawing/2014/main" id="{C194E711-D716-4D80-90E6-B8A4C02EEEEC}"/>
                  </a:ext>
                </a:extLst>
              </p:cNvPr>
              <p:cNvSpPr>
                <a:spLocks/>
              </p:cNvSpPr>
              <p:nvPr/>
            </p:nvSpPr>
            <p:spPr bwMode="auto">
              <a:xfrm>
                <a:off x="2860082" y="2268017"/>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77000">
                    <a:schemeClr val="accent4"/>
                  </a:gs>
                  <a:gs pos="100000">
                    <a:schemeClr val="accent4">
                      <a:lumMod val="50000"/>
                    </a:schemeClr>
                  </a:gs>
                </a:gsLst>
                <a:lin ang="0" scaled="1"/>
                <a:tileRect/>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nvGrpSpPr>
            <p:cNvPr id="14" name="Group 13">
              <a:extLst>
                <a:ext uri="{FF2B5EF4-FFF2-40B4-BE49-F238E27FC236}">
                  <a16:creationId xmlns:a16="http://schemas.microsoft.com/office/drawing/2014/main" id="{7630589C-1847-4201-AC4C-8C5815FE9260}"/>
                </a:ext>
              </a:extLst>
            </p:cNvPr>
            <p:cNvGrpSpPr/>
            <p:nvPr/>
          </p:nvGrpSpPr>
          <p:grpSpPr>
            <a:xfrm flipH="1">
              <a:off x="6118115" y="1973218"/>
              <a:ext cx="1682812" cy="1514758"/>
              <a:chOff x="2860082" y="2268017"/>
              <a:chExt cx="1711918" cy="1294234"/>
            </a:xfrm>
            <a:effectLst>
              <a:outerShdw blurRad="50800" dist="38100" dir="5400000" algn="t" rotWithShape="0">
                <a:prstClr val="black">
                  <a:alpha val="40000"/>
                </a:prstClr>
              </a:outerShdw>
            </a:effectLst>
          </p:grpSpPr>
          <p:sp>
            <p:nvSpPr>
              <p:cNvPr id="15" name="Freeform 66">
                <a:extLst>
                  <a:ext uri="{FF2B5EF4-FFF2-40B4-BE49-F238E27FC236}">
                    <a16:creationId xmlns:a16="http://schemas.microsoft.com/office/drawing/2014/main" id="{99708EA9-0DD9-4257-AD8A-B2DC00AEFB7A}"/>
                  </a:ext>
                </a:extLst>
              </p:cNvPr>
              <p:cNvSpPr>
                <a:spLocks/>
              </p:cNvSpPr>
              <p:nvPr/>
            </p:nvSpPr>
            <p:spPr bwMode="auto">
              <a:xfrm>
                <a:off x="2860082" y="2310780"/>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flip="none" rotWithShape="1">
                <a:gsLst>
                  <a:gs pos="0">
                    <a:schemeClr val="accent4"/>
                  </a:gs>
                  <a:gs pos="100000">
                    <a:schemeClr val="accent4">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ko-KR" altLang="en-US" sz="2701"/>
              </a:p>
            </p:txBody>
          </p:sp>
          <p:sp>
            <p:nvSpPr>
              <p:cNvPr id="16" name="Freeform 16">
                <a:extLst>
                  <a:ext uri="{FF2B5EF4-FFF2-40B4-BE49-F238E27FC236}">
                    <a16:creationId xmlns:a16="http://schemas.microsoft.com/office/drawing/2014/main" id="{4EC92DAF-1D05-48DA-8171-2264EE504290}"/>
                  </a:ext>
                </a:extLst>
              </p:cNvPr>
              <p:cNvSpPr>
                <a:spLocks/>
              </p:cNvSpPr>
              <p:nvPr/>
            </p:nvSpPr>
            <p:spPr bwMode="auto">
              <a:xfrm>
                <a:off x="2860082" y="2268017"/>
                <a:ext cx="1711918" cy="1251471"/>
              </a:xfrm>
              <a:custGeom>
                <a:avLst/>
                <a:gdLst>
                  <a:gd name="T0" fmla="*/ 194 w 798"/>
                  <a:gd name="T1" fmla="*/ 0 h 583"/>
                  <a:gd name="T2" fmla="*/ 604 w 798"/>
                  <a:gd name="T3" fmla="*/ 0 h 583"/>
                  <a:gd name="T4" fmla="*/ 798 w 798"/>
                  <a:gd name="T5" fmla="*/ 195 h 583"/>
                  <a:gd name="T6" fmla="*/ 798 w 798"/>
                  <a:gd name="T7" fmla="*/ 198 h 583"/>
                  <a:gd name="T8" fmla="*/ 798 w 798"/>
                  <a:gd name="T9" fmla="*/ 198 h 583"/>
                  <a:gd name="T10" fmla="*/ 798 w 798"/>
                  <a:gd name="T11" fmla="*/ 583 h 583"/>
                  <a:gd name="T12" fmla="*/ 604 w 798"/>
                  <a:gd name="T13" fmla="*/ 389 h 583"/>
                  <a:gd name="T14" fmla="*/ 335 w 798"/>
                  <a:gd name="T15" fmla="*/ 389 h 583"/>
                  <a:gd name="T16" fmla="*/ 194 w 798"/>
                  <a:gd name="T17" fmla="*/ 389 h 583"/>
                  <a:gd name="T18" fmla="*/ 0 w 798"/>
                  <a:gd name="T19" fmla="*/ 195 h 583"/>
                  <a:gd name="T20" fmla="*/ 194 w 798"/>
                  <a:gd name="T21"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8" h="583">
                    <a:moveTo>
                      <a:pt x="194" y="0"/>
                    </a:moveTo>
                    <a:cubicBezTo>
                      <a:pt x="199" y="0"/>
                      <a:pt x="599" y="0"/>
                      <a:pt x="604" y="0"/>
                    </a:cubicBezTo>
                    <a:cubicBezTo>
                      <a:pt x="711" y="0"/>
                      <a:pt x="798" y="87"/>
                      <a:pt x="798" y="195"/>
                    </a:cubicBezTo>
                    <a:cubicBezTo>
                      <a:pt x="798" y="196"/>
                      <a:pt x="798" y="197"/>
                      <a:pt x="798" y="198"/>
                    </a:cubicBezTo>
                    <a:cubicBezTo>
                      <a:pt x="798" y="198"/>
                      <a:pt x="798" y="198"/>
                      <a:pt x="798" y="198"/>
                    </a:cubicBezTo>
                    <a:cubicBezTo>
                      <a:pt x="798" y="583"/>
                      <a:pt x="798" y="583"/>
                      <a:pt x="798" y="583"/>
                    </a:cubicBezTo>
                    <a:cubicBezTo>
                      <a:pt x="798" y="476"/>
                      <a:pt x="711" y="389"/>
                      <a:pt x="604" y="389"/>
                    </a:cubicBezTo>
                    <a:cubicBezTo>
                      <a:pt x="600" y="389"/>
                      <a:pt x="452" y="389"/>
                      <a:pt x="335" y="389"/>
                    </a:cubicBezTo>
                    <a:cubicBezTo>
                      <a:pt x="259" y="389"/>
                      <a:pt x="196" y="389"/>
                      <a:pt x="194" y="389"/>
                    </a:cubicBezTo>
                    <a:cubicBezTo>
                      <a:pt x="87" y="389"/>
                      <a:pt x="0" y="302"/>
                      <a:pt x="0" y="195"/>
                    </a:cubicBezTo>
                    <a:cubicBezTo>
                      <a:pt x="0" y="87"/>
                      <a:pt x="87" y="0"/>
                      <a:pt x="194" y="0"/>
                    </a:cubicBezTo>
                    <a:close/>
                  </a:path>
                </a:pathLst>
              </a:custGeom>
              <a:gradFill>
                <a:gsLst>
                  <a:gs pos="77000">
                    <a:schemeClr val="accent4"/>
                  </a:gs>
                  <a:gs pos="100000">
                    <a:schemeClr val="accent4">
                      <a:lumMod val="50000"/>
                    </a:schemeClr>
                  </a:gs>
                </a:gsLst>
                <a:lin ang="0" scaled="1"/>
              </a:gradFill>
              <a:ln>
                <a:noFill/>
              </a:ln>
            </p:spPr>
            <p:txBody>
              <a:bodyPr vert="horz" wrap="square" lIns="91440" tIns="45720" rIns="91440" bIns="45720" numCol="1" anchor="t" anchorCtr="0" compatLnSpc="1">
                <a:prstTxWarp prst="textNoShape">
                  <a:avLst/>
                </a:prstTxWarp>
              </a:bodyPr>
              <a:lstStyle/>
              <a:p>
                <a:endParaRPr lang="ko-KR" altLang="en-US" sz="2701" dirty="0"/>
              </a:p>
            </p:txBody>
          </p:sp>
        </p:grpSp>
      </p:grpSp>
      <p:pic>
        <p:nvPicPr>
          <p:cNvPr id="49" name="Picture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631354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23529" y="339509"/>
            <a:ext cx="11573197" cy="724247"/>
          </a:xfrm>
        </p:spPr>
        <p:txBody>
          <a:bodyPr>
            <a:normAutofit fontScale="92500" lnSpcReduction="20000"/>
          </a:bodyPr>
          <a:lstStyle/>
          <a:p>
            <a:r>
              <a:rPr lang="en-US" dirty="0"/>
              <a:t>Data Source and Data Type</a:t>
            </a:r>
          </a:p>
        </p:txBody>
      </p:sp>
      <p:grpSp>
        <p:nvGrpSpPr>
          <p:cNvPr id="27" name="Group 26">
            <a:extLst>
              <a:ext uri="{FF2B5EF4-FFF2-40B4-BE49-F238E27FC236}">
                <a16:creationId xmlns:a16="http://schemas.microsoft.com/office/drawing/2014/main" id="{ECDC299B-FF11-4CC8-AC1F-A3463FB69FAD}"/>
              </a:ext>
            </a:extLst>
          </p:cNvPr>
          <p:cNvGrpSpPr/>
          <p:nvPr/>
        </p:nvGrpSpPr>
        <p:grpSpPr>
          <a:xfrm>
            <a:off x="8320072" y="4705316"/>
            <a:ext cx="2174274" cy="1944810"/>
            <a:chOff x="4067944" y="1729492"/>
            <a:chExt cx="2842730" cy="2542719"/>
          </a:xfrm>
        </p:grpSpPr>
        <p:sp>
          <p:nvSpPr>
            <p:cNvPr id="28" name="Rectangle 5">
              <a:extLst>
                <a:ext uri="{FF2B5EF4-FFF2-40B4-BE49-F238E27FC236}">
                  <a16:creationId xmlns:a16="http://schemas.microsoft.com/office/drawing/2014/main" id="{C5C84382-45C6-4F61-BEBE-92AC8F0D9E27}"/>
                </a:ext>
              </a:extLst>
            </p:cNvPr>
            <p:cNvSpPr/>
            <p:nvPr/>
          </p:nvSpPr>
          <p:spPr>
            <a:xfrm>
              <a:off x="5107486" y="3171601"/>
              <a:ext cx="431538" cy="1100610"/>
            </a:xfrm>
            <a:custGeom>
              <a:avLst/>
              <a:gdLst/>
              <a:ahLst/>
              <a:cxnLst/>
              <a:rect l="l" t="t" r="r" b="b"/>
              <a:pathLst>
                <a:path w="431538" h="1100610">
                  <a:moveTo>
                    <a:pt x="325049" y="0"/>
                  </a:moveTo>
                  <a:lnTo>
                    <a:pt x="405629" y="0"/>
                  </a:lnTo>
                  <a:lnTo>
                    <a:pt x="405629" y="679366"/>
                  </a:lnTo>
                  <a:lnTo>
                    <a:pt x="431538" y="679366"/>
                  </a:lnTo>
                  <a:lnTo>
                    <a:pt x="431538" y="889989"/>
                  </a:lnTo>
                  <a:cubicBezTo>
                    <a:pt x="431538" y="1005117"/>
                    <a:pt x="337216" y="1098914"/>
                    <a:pt x="219759" y="1100588"/>
                  </a:cubicBezTo>
                  <a:cubicBezTo>
                    <a:pt x="102679" y="1102258"/>
                    <a:pt x="5861" y="1011778"/>
                    <a:pt x="1966" y="897219"/>
                  </a:cubicBezTo>
                  <a:lnTo>
                    <a:pt x="1729" y="897219"/>
                  </a:lnTo>
                  <a:cubicBezTo>
                    <a:pt x="-2692" y="853532"/>
                    <a:pt x="-4534" y="768627"/>
                    <a:pt x="73482" y="766158"/>
                  </a:cubicBezTo>
                  <a:cubicBezTo>
                    <a:pt x="142235" y="769050"/>
                    <a:pt x="130008" y="846117"/>
                    <a:pt x="136029" y="892828"/>
                  </a:cubicBezTo>
                  <a:cubicBezTo>
                    <a:pt x="137491" y="935825"/>
                    <a:pt x="173850" y="969763"/>
                    <a:pt x="217808" y="969137"/>
                  </a:cubicBezTo>
                  <a:cubicBezTo>
                    <a:pt x="261951" y="968508"/>
                    <a:pt x="297399" y="933257"/>
                    <a:pt x="297399" y="889989"/>
                  </a:cubicBezTo>
                  <a:lnTo>
                    <a:pt x="297238" y="889989"/>
                  </a:lnTo>
                  <a:lnTo>
                    <a:pt x="297238" y="679366"/>
                  </a:lnTo>
                  <a:lnTo>
                    <a:pt x="325049" y="67936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Isosceles Triangle 2">
              <a:extLst>
                <a:ext uri="{FF2B5EF4-FFF2-40B4-BE49-F238E27FC236}">
                  <a16:creationId xmlns:a16="http://schemas.microsoft.com/office/drawing/2014/main" id="{44ED0ECD-7643-411D-B78C-CAE069F327BC}"/>
                </a:ext>
              </a:extLst>
            </p:cNvPr>
            <p:cNvSpPr>
              <a:spLocks/>
            </p:cNvSpPr>
            <p:nvPr/>
          </p:nvSpPr>
          <p:spPr>
            <a:xfrm>
              <a:off x="4067944" y="2049924"/>
              <a:ext cx="1404689" cy="1113152"/>
            </a:xfrm>
            <a:custGeom>
              <a:avLst/>
              <a:gdLst/>
              <a:ahLst/>
              <a:cxnLst/>
              <a:rect l="l" t="t" r="r" b="b"/>
              <a:pathLst>
                <a:path w="1404688" h="1506961">
                  <a:moveTo>
                    <a:pt x="1404688" y="4810"/>
                  </a:moveTo>
                  <a:lnTo>
                    <a:pt x="1404665" y="16978"/>
                  </a:lnTo>
                  <a:cubicBezTo>
                    <a:pt x="1397224" y="21106"/>
                    <a:pt x="1389769" y="25489"/>
                    <a:pt x="1382721" y="30791"/>
                  </a:cubicBezTo>
                  <a:cubicBezTo>
                    <a:pt x="1389889" y="22136"/>
                    <a:pt x="1397249" y="13509"/>
                    <a:pt x="1404688" y="4810"/>
                  </a:cubicBezTo>
                  <a:close/>
                  <a:moveTo>
                    <a:pt x="1344394" y="0"/>
                  </a:moveTo>
                  <a:cubicBezTo>
                    <a:pt x="904952" y="512743"/>
                    <a:pt x="708468" y="715213"/>
                    <a:pt x="671501" y="1506961"/>
                  </a:cubicBezTo>
                  <a:cubicBezTo>
                    <a:pt x="492616" y="1354936"/>
                    <a:pt x="277608" y="1339482"/>
                    <a:pt x="0" y="1506961"/>
                  </a:cubicBezTo>
                  <a:cubicBezTo>
                    <a:pt x="108644" y="686351"/>
                    <a:pt x="622220" y="192851"/>
                    <a:pt x="1344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0" name="Isosceles Triangle 2">
              <a:extLst>
                <a:ext uri="{FF2B5EF4-FFF2-40B4-BE49-F238E27FC236}">
                  <a16:creationId xmlns:a16="http://schemas.microsoft.com/office/drawing/2014/main" id="{07FF8FB4-2F28-47DF-B617-501BC632575C}"/>
                </a:ext>
              </a:extLst>
            </p:cNvPr>
            <p:cNvSpPr>
              <a:spLocks/>
            </p:cNvSpPr>
            <p:nvPr/>
          </p:nvSpPr>
          <p:spPr>
            <a:xfrm>
              <a:off x="4770288" y="2066903"/>
              <a:ext cx="674396" cy="1100611"/>
            </a:xfrm>
            <a:custGeom>
              <a:avLst/>
              <a:gdLst/>
              <a:ahLst/>
              <a:cxnLst/>
              <a:rect l="l" t="t" r="r" b="b"/>
              <a:pathLst>
                <a:path w="674396" h="1489982">
                  <a:moveTo>
                    <a:pt x="674396" y="0"/>
                  </a:moveTo>
                  <a:cubicBezTo>
                    <a:pt x="673430" y="495135"/>
                    <a:pt x="672466" y="994925"/>
                    <a:pt x="671501" y="1489982"/>
                  </a:cubicBezTo>
                  <a:cubicBezTo>
                    <a:pt x="461701" y="1371449"/>
                    <a:pt x="298216" y="1335384"/>
                    <a:pt x="0" y="1489982"/>
                  </a:cubicBezTo>
                  <a:cubicBezTo>
                    <a:pt x="47361" y="819485"/>
                    <a:pt x="192229" y="554557"/>
                    <a:pt x="652452" y="13813"/>
                  </a:cubicBezTo>
                  <a:cubicBezTo>
                    <a:pt x="659500" y="8511"/>
                    <a:pt x="666955" y="4128"/>
                    <a:pt x="67439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1" name="Isosceles Triangle 2">
              <a:extLst>
                <a:ext uri="{FF2B5EF4-FFF2-40B4-BE49-F238E27FC236}">
                  <a16:creationId xmlns:a16="http://schemas.microsoft.com/office/drawing/2014/main" id="{E525E03E-E3F4-46B3-95C3-4C845AABBA08}"/>
                </a:ext>
              </a:extLst>
            </p:cNvPr>
            <p:cNvSpPr>
              <a:spLocks/>
            </p:cNvSpPr>
            <p:nvPr/>
          </p:nvSpPr>
          <p:spPr>
            <a:xfrm flipH="1">
              <a:off x="5505985" y="2049924"/>
              <a:ext cx="1404689" cy="1113152"/>
            </a:xfrm>
            <a:custGeom>
              <a:avLst/>
              <a:gdLst/>
              <a:ahLst/>
              <a:cxnLst/>
              <a:rect l="l" t="t" r="r" b="b"/>
              <a:pathLst>
                <a:path w="1404688" h="1506961">
                  <a:moveTo>
                    <a:pt x="1404688" y="4810"/>
                  </a:moveTo>
                  <a:lnTo>
                    <a:pt x="1404665" y="16978"/>
                  </a:lnTo>
                  <a:cubicBezTo>
                    <a:pt x="1397224" y="21106"/>
                    <a:pt x="1389769" y="25489"/>
                    <a:pt x="1382721" y="30791"/>
                  </a:cubicBezTo>
                  <a:cubicBezTo>
                    <a:pt x="1389889" y="22136"/>
                    <a:pt x="1397249" y="13509"/>
                    <a:pt x="1404688" y="4810"/>
                  </a:cubicBezTo>
                  <a:close/>
                  <a:moveTo>
                    <a:pt x="1344394" y="0"/>
                  </a:moveTo>
                  <a:cubicBezTo>
                    <a:pt x="904952" y="512743"/>
                    <a:pt x="708468" y="715213"/>
                    <a:pt x="671501" y="1506961"/>
                  </a:cubicBezTo>
                  <a:cubicBezTo>
                    <a:pt x="492616" y="1354936"/>
                    <a:pt x="277608" y="1339482"/>
                    <a:pt x="0" y="1506961"/>
                  </a:cubicBezTo>
                  <a:cubicBezTo>
                    <a:pt x="108644" y="686351"/>
                    <a:pt x="622220" y="192851"/>
                    <a:pt x="134439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2" name="Isosceles Triangle 2">
              <a:extLst>
                <a:ext uri="{FF2B5EF4-FFF2-40B4-BE49-F238E27FC236}">
                  <a16:creationId xmlns:a16="http://schemas.microsoft.com/office/drawing/2014/main" id="{0FF19B60-1C5D-4050-8060-FD275E201289}"/>
                </a:ext>
              </a:extLst>
            </p:cNvPr>
            <p:cNvSpPr>
              <a:spLocks/>
            </p:cNvSpPr>
            <p:nvPr/>
          </p:nvSpPr>
          <p:spPr>
            <a:xfrm flipH="1">
              <a:off x="5489308" y="2066903"/>
              <a:ext cx="674396" cy="1100611"/>
            </a:xfrm>
            <a:custGeom>
              <a:avLst/>
              <a:gdLst/>
              <a:ahLst/>
              <a:cxnLst/>
              <a:rect l="l" t="t" r="r" b="b"/>
              <a:pathLst>
                <a:path w="674396" h="1489982">
                  <a:moveTo>
                    <a:pt x="674396" y="0"/>
                  </a:moveTo>
                  <a:cubicBezTo>
                    <a:pt x="673430" y="495135"/>
                    <a:pt x="672466" y="994925"/>
                    <a:pt x="671501" y="1489982"/>
                  </a:cubicBezTo>
                  <a:cubicBezTo>
                    <a:pt x="461701" y="1371449"/>
                    <a:pt x="298216" y="1335384"/>
                    <a:pt x="0" y="1489982"/>
                  </a:cubicBezTo>
                  <a:cubicBezTo>
                    <a:pt x="47361" y="819485"/>
                    <a:pt x="192229" y="554557"/>
                    <a:pt x="652452" y="13813"/>
                  </a:cubicBezTo>
                  <a:cubicBezTo>
                    <a:pt x="659500" y="8511"/>
                    <a:pt x="666955" y="4128"/>
                    <a:pt x="67439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33" name="Trapezoid 32">
              <a:extLst>
                <a:ext uri="{FF2B5EF4-FFF2-40B4-BE49-F238E27FC236}">
                  <a16:creationId xmlns:a16="http://schemas.microsoft.com/office/drawing/2014/main" id="{57EEA7EF-E53E-4B5F-9E61-A37FC7627789}"/>
                </a:ext>
              </a:extLst>
            </p:cNvPr>
            <p:cNvSpPr/>
            <p:nvPr/>
          </p:nvSpPr>
          <p:spPr>
            <a:xfrm>
              <a:off x="5417961" y="1729492"/>
              <a:ext cx="114963" cy="30580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34" name="Rectangle 23">
            <a:extLst>
              <a:ext uri="{FF2B5EF4-FFF2-40B4-BE49-F238E27FC236}">
                <a16:creationId xmlns:a16="http://schemas.microsoft.com/office/drawing/2014/main" id="{CD0A9323-3787-44B4-AFB3-0031953DB2AD}"/>
              </a:ext>
            </a:extLst>
          </p:cNvPr>
          <p:cNvSpPr/>
          <p:nvPr/>
        </p:nvSpPr>
        <p:spPr>
          <a:xfrm>
            <a:off x="8368808" y="1743069"/>
            <a:ext cx="1975782" cy="1035989"/>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5" name="그룹 30">
            <a:extLst>
              <a:ext uri="{FF2B5EF4-FFF2-40B4-BE49-F238E27FC236}">
                <a16:creationId xmlns:a16="http://schemas.microsoft.com/office/drawing/2014/main" id="{4F0840BF-A100-4509-B534-27B239D66037}"/>
              </a:ext>
            </a:extLst>
          </p:cNvPr>
          <p:cNvGrpSpPr/>
          <p:nvPr/>
        </p:nvGrpSpPr>
        <p:grpSpPr>
          <a:xfrm>
            <a:off x="8754806" y="2841088"/>
            <a:ext cx="1236301" cy="550263"/>
            <a:chOff x="8722368" y="2593258"/>
            <a:chExt cx="1236301" cy="550263"/>
          </a:xfrm>
          <a:solidFill>
            <a:schemeClr val="accent1"/>
          </a:solidFill>
        </p:grpSpPr>
        <p:sp>
          <p:nvSpPr>
            <p:cNvPr id="60" name="Teardrop 59">
              <a:extLst>
                <a:ext uri="{FF2B5EF4-FFF2-40B4-BE49-F238E27FC236}">
                  <a16:creationId xmlns:a16="http://schemas.microsoft.com/office/drawing/2014/main" id="{B1D81573-7F6C-48FB-8FAC-B2FD6509E7C4}"/>
                </a:ext>
              </a:extLst>
            </p:cNvPr>
            <p:cNvSpPr/>
            <p:nvPr/>
          </p:nvSpPr>
          <p:spPr>
            <a:xfrm rot="18900000">
              <a:off x="9224077" y="2920068"/>
              <a:ext cx="223453" cy="22345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1" name="Teardrop 60">
              <a:extLst>
                <a:ext uri="{FF2B5EF4-FFF2-40B4-BE49-F238E27FC236}">
                  <a16:creationId xmlns:a16="http://schemas.microsoft.com/office/drawing/2014/main" id="{178BB1A1-B93D-4A3B-A20E-F377615A25F3}"/>
                </a:ext>
              </a:extLst>
            </p:cNvPr>
            <p:cNvSpPr/>
            <p:nvPr/>
          </p:nvSpPr>
          <p:spPr>
            <a:xfrm rot="18900000">
              <a:off x="9542558" y="2702938"/>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2" name="Teardrop 61">
              <a:extLst>
                <a:ext uri="{FF2B5EF4-FFF2-40B4-BE49-F238E27FC236}">
                  <a16:creationId xmlns:a16="http://schemas.microsoft.com/office/drawing/2014/main" id="{3DA21D5D-7595-4A9E-BC58-7FF4F7E07572}"/>
                </a:ext>
              </a:extLst>
            </p:cNvPr>
            <p:cNvSpPr/>
            <p:nvPr/>
          </p:nvSpPr>
          <p:spPr>
            <a:xfrm rot="18900000">
              <a:off x="8920981" y="2660700"/>
              <a:ext cx="223453" cy="22345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3" name="Teardrop 62">
              <a:extLst>
                <a:ext uri="{FF2B5EF4-FFF2-40B4-BE49-F238E27FC236}">
                  <a16:creationId xmlns:a16="http://schemas.microsoft.com/office/drawing/2014/main" id="{0E9CFCD4-846B-4CCE-8F01-5824540F91CA}"/>
                </a:ext>
              </a:extLst>
            </p:cNvPr>
            <p:cNvSpPr/>
            <p:nvPr/>
          </p:nvSpPr>
          <p:spPr>
            <a:xfrm rot="18900000">
              <a:off x="9337577" y="2607569"/>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4" name="Teardrop 63">
              <a:extLst>
                <a:ext uri="{FF2B5EF4-FFF2-40B4-BE49-F238E27FC236}">
                  <a16:creationId xmlns:a16="http://schemas.microsoft.com/office/drawing/2014/main" id="{B05C4515-16A2-4EA9-842E-9FD236C57B95}"/>
                </a:ext>
              </a:extLst>
            </p:cNvPr>
            <p:cNvSpPr/>
            <p:nvPr/>
          </p:nvSpPr>
          <p:spPr>
            <a:xfrm rot="18900000">
              <a:off x="9789746" y="2593258"/>
              <a:ext cx="168923" cy="16892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65" name="Teardrop 64">
              <a:extLst>
                <a:ext uri="{FF2B5EF4-FFF2-40B4-BE49-F238E27FC236}">
                  <a16:creationId xmlns:a16="http://schemas.microsoft.com/office/drawing/2014/main" id="{829DB3A2-B16E-45A0-8B70-ECD7115A2EEB}"/>
                </a:ext>
              </a:extLst>
            </p:cNvPr>
            <p:cNvSpPr/>
            <p:nvPr/>
          </p:nvSpPr>
          <p:spPr>
            <a:xfrm rot="18900000">
              <a:off x="8722368" y="2599875"/>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6" name="Group 65">
            <a:extLst>
              <a:ext uri="{FF2B5EF4-FFF2-40B4-BE49-F238E27FC236}">
                <a16:creationId xmlns:a16="http://schemas.microsoft.com/office/drawing/2014/main" id="{3A537DD7-F0B5-41CF-AF6D-C37989C21116}"/>
              </a:ext>
            </a:extLst>
          </p:cNvPr>
          <p:cNvGrpSpPr/>
          <p:nvPr/>
        </p:nvGrpSpPr>
        <p:grpSpPr>
          <a:xfrm>
            <a:off x="8978647" y="3879677"/>
            <a:ext cx="751653" cy="751653"/>
            <a:chOff x="5481709" y="2625984"/>
            <a:chExt cx="551606" cy="551606"/>
          </a:xfrm>
        </p:grpSpPr>
        <p:sp>
          <p:nvSpPr>
            <p:cNvPr id="67" name="Teardrop 66">
              <a:extLst>
                <a:ext uri="{FF2B5EF4-FFF2-40B4-BE49-F238E27FC236}">
                  <a16:creationId xmlns:a16="http://schemas.microsoft.com/office/drawing/2014/main" id="{54ABDDD6-1F41-470A-A1CC-F1E37F5A175C}"/>
                </a:ext>
              </a:extLst>
            </p:cNvPr>
            <p:cNvSpPr/>
            <p:nvPr/>
          </p:nvSpPr>
          <p:spPr>
            <a:xfrm rot="18900000">
              <a:off x="5481709" y="2625984"/>
              <a:ext cx="551606" cy="551606"/>
            </a:xfrm>
            <a:prstGeom prst="teardrop">
              <a:avLst>
                <a:gd name="adj" fmla="val 1768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8" name="Oval 67">
              <a:extLst>
                <a:ext uri="{FF2B5EF4-FFF2-40B4-BE49-F238E27FC236}">
                  <a16:creationId xmlns:a16="http://schemas.microsoft.com/office/drawing/2014/main" id="{CD431DC1-FE59-462F-BDDD-34BD6C47A0FE}"/>
                </a:ext>
              </a:extLst>
            </p:cNvPr>
            <p:cNvSpPr/>
            <p:nvPr/>
          </p:nvSpPr>
          <p:spPr>
            <a:xfrm>
              <a:off x="5536478" y="2676917"/>
              <a:ext cx="442068" cy="44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72" name="Group 71">
            <a:extLst>
              <a:ext uri="{FF2B5EF4-FFF2-40B4-BE49-F238E27FC236}">
                <a16:creationId xmlns:a16="http://schemas.microsoft.com/office/drawing/2014/main" id="{7A8F4A9A-7463-4662-AB7D-83041799291A}"/>
              </a:ext>
            </a:extLst>
          </p:cNvPr>
          <p:cNvGrpSpPr/>
          <p:nvPr/>
        </p:nvGrpSpPr>
        <p:grpSpPr>
          <a:xfrm>
            <a:off x="10212549" y="4157177"/>
            <a:ext cx="751653" cy="751653"/>
            <a:chOff x="5481709" y="2625984"/>
            <a:chExt cx="551606" cy="551606"/>
          </a:xfrm>
          <a:solidFill>
            <a:schemeClr val="bg1"/>
          </a:solidFill>
        </p:grpSpPr>
        <p:sp>
          <p:nvSpPr>
            <p:cNvPr id="73" name="Teardrop 72">
              <a:extLst>
                <a:ext uri="{FF2B5EF4-FFF2-40B4-BE49-F238E27FC236}">
                  <a16:creationId xmlns:a16="http://schemas.microsoft.com/office/drawing/2014/main" id="{4EFAAD91-3233-475F-B59B-DDACE3846211}"/>
                </a:ext>
              </a:extLst>
            </p:cNvPr>
            <p:cNvSpPr/>
            <p:nvPr/>
          </p:nvSpPr>
          <p:spPr>
            <a:xfrm rot="18900000">
              <a:off x="5481709" y="2625984"/>
              <a:ext cx="551606" cy="551606"/>
            </a:xfrm>
            <a:prstGeom prst="teardrop">
              <a:avLst>
                <a:gd name="adj" fmla="val 1768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4" name="Oval 73">
              <a:extLst>
                <a:ext uri="{FF2B5EF4-FFF2-40B4-BE49-F238E27FC236}">
                  <a16:creationId xmlns:a16="http://schemas.microsoft.com/office/drawing/2014/main" id="{A7D904D3-7588-4748-916F-DD04DADDEFE3}"/>
                </a:ext>
              </a:extLst>
            </p:cNvPr>
            <p:cNvSpPr/>
            <p:nvPr/>
          </p:nvSpPr>
          <p:spPr>
            <a:xfrm>
              <a:off x="5536478" y="2676917"/>
              <a:ext cx="442068" cy="44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75" name="Group 74">
            <a:extLst>
              <a:ext uri="{FF2B5EF4-FFF2-40B4-BE49-F238E27FC236}">
                <a16:creationId xmlns:a16="http://schemas.microsoft.com/office/drawing/2014/main" id="{05C367CD-AF8D-4B62-A8F4-738E74905652}"/>
              </a:ext>
            </a:extLst>
          </p:cNvPr>
          <p:cNvGrpSpPr/>
          <p:nvPr/>
        </p:nvGrpSpPr>
        <p:grpSpPr>
          <a:xfrm>
            <a:off x="7765160" y="4127606"/>
            <a:ext cx="751653" cy="751653"/>
            <a:chOff x="5481709" y="2625984"/>
            <a:chExt cx="551606" cy="551606"/>
          </a:xfrm>
          <a:solidFill>
            <a:schemeClr val="bg1"/>
          </a:solidFill>
        </p:grpSpPr>
        <p:sp>
          <p:nvSpPr>
            <p:cNvPr id="76" name="Teardrop 75">
              <a:extLst>
                <a:ext uri="{FF2B5EF4-FFF2-40B4-BE49-F238E27FC236}">
                  <a16:creationId xmlns:a16="http://schemas.microsoft.com/office/drawing/2014/main" id="{15276A64-2F7C-458B-A488-1F9EE966CDA1}"/>
                </a:ext>
              </a:extLst>
            </p:cNvPr>
            <p:cNvSpPr/>
            <p:nvPr/>
          </p:nvSpPr>
          <p:spPr>
            <a:xfrm rot="18900000">
              <a:off x="5481709" y="2625984"/>
              <a:ext cx="551606" cy="551606"/>
            </a:xfrm>
            <a:prstGeom prst="teardrop">
              <a:avLst>
                <a:gd name="adj" fmla="val 17689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7" name="Oval 76">
              <a:extLst>
                <a:ext uri="{FF2B5EF4-FFF2-40B4-BE49-F238E27FC236}">
                  <a16:creationId xmlns:a16="http://schemas.microsoft.com/office/drawing/2014/main" id="{AA6B2BE4-061F-45F8-93B0-11D5A51EEC6C}"/>
                </a:ext>
              </a:extLst>
            </p:cNvPr>
            <p:cNvSpPr/>
            <p:nvPr/>
          </p:nvSpPr>
          <p:spPr>
            <a:xfrm>
              <a:off x="5536478" y="2676917"/>
              <a:ext cx="442068" cy="44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1" name="Group 80">
            <a:extLst>
              <a:ext uri="{FF2B5EF4-FFF2-40B4-BE49-F238E27FC236}">
                <a16:creationId xmlns:a16="http://schemas.microsoft.com/office/drawing/2014/main" id="{7D7F0581-FF55-40C0-82C3-F73FDDFA0F72}"/>
              </a:ext>
            </a:extLst>
          </p:cNvPr>
          <p:cNvGrpSpPr/>
          <p:nvPr/>
        </p:nvGrpSpPr>
        <p:grpSpPr>
          <a:xfrm>
            <a:off x="1576178" y="2255046"/>
            <a:ext cx="2791914" cy="1048024"/>
            <a:chOff x="803639" y="3362835"/>
            <a:chExt cx="2170963" cy="1048024"/>
          </a:xfrm>
        </p:grpSpPr>
        <p:sp>
          <p:nvSpPr>
            <p:cNvPr id="82" name="TextBox 81">
              <a:extLst>
                <a:ext uri="{FF2B5EF4-FFF2-40B4-BE49-F238E27FC236}">
                  <a16:creationId xmlns:a16="http://schemas.microsoft.com/office/drawing/2014/main" id="{E659076D-C6EF-4D9B-B349-E34DCEA61AE5}"/>
                </a:ext>
              </a:extLst>
            </p:cNvPr>
            <p:cNvSpPr txBox="1"/>
            <p:nvPr/>
          </p:nvSpPr>
          <p:spPr>
            <a:xfrm>
              <a:off x="803639" y="3579862"/>
              <a:ext cx="2170963" cy="830997"/>
            </a:xfrm>
            <a:prstGeom prst="rect">
              <a:avLst/>
            </a:prstGeom>
            <a:noFill/>
          </p:spPr>
          <p:txBody>
            <a:bodyPr wrap="square" rtlCol="0">
              <a:spAutoFit/>
            </a:bodyPr>
            <a:lstStyle/>
            <a:p>
              <a:r>
                <a:rPr lang="en-US" sz="1600" dirty="0"/>
                <a:t>Amazon Electronics </a:t>
              </a:r>
              <a:r>
                <a:rPr lang="en-US" sz="1600" dirty="0" smtClean="0"/>
                <a:t>dataset</a:t>
              </a:r>
            </a:p>
            <a:p>
              <a:r>
                <a:rPr lang="en-US" altLang="ko-KR" sz="1600" dirty="0">
                  <a:solidFill>
                    <a:schemeClr val="tx1">
                      <a:lumMod val="75000"/>
                      <a:lumOff val="25000"/>
                    </a:schemeClr>
                  </a:solidFill>
                  <a:cs typeface="Arial" pitchFamily="34" charset="0"/>
                </a:rPr>
                <a:t>21 million </a:t>
              </a:r>
              <a:r>
                <a:rPr lang="en-US" altLang="ko-KR" sz="1600" dirty="0" smtClean="0">
                  <a:solidFill>
                    <a:schemeClr val="tx1">
                      <a:lumMod val="75000"/>
                      <a:lumOff val="25000"/>
                    </a:schemeClr>
                  </a:solidFill>
                  <a:cs typeface="Arial" pitchFamily="34" charset="0"/>
                </a:rPr>
                <a:t>reviews (JSON </a:t>
              </a:r>
              <a:r>
                <a:rPr lang="en-US" altLang="ko-KR" sz="1600" dirty="0">
                  <a:solidFill>
                    <a:schemeClr val="tx1">
                      <a:lumMod val="75000"/>
                      <a:lumOff val="25000"/>
                    </a:schemeClr>
                  </a:solidFill>
                  <a:cs typeface="Arial" pitchFamily="34" charset="0"/>
                </a:rPr>
                <a:t>Format)</a:t>
              </a:r>
              <a:endParaRPr lang="ko-KR" altLang="en-US" sz="1600" dirty="0">
                <a:solidFill>
                  <a:schemeClr val="tx1">
                    <a:lumMod val="75000"/>
                    <a:lumOff val="25000"/>
                  </a:schemeClr>
                </a:solidFill>
                <a:cs typeface="Arial" pitchFamily="34" charset="0"/>
              </a:endParaRPr>
            </a:p>
          </p:txBody>
        </p:sp>
        <p:sp>
          <p:nvSpPr>
            <p:cNvPr id="83" name="TextBox 82">
              <a:extLst>
                <a:ext uri="{FF2B5EF4-FFF2-40B4-BE49-F238E27FC236}">
                  <a16:creationId xmlns:a16="http://schemas.microsoft.com/office/drawing/2014/main" id="{EE49EBCE-5ED4-492B-951D-F01C372C4359}"/>
                </a:ext>
              </a:extLst>
            </p:cNvPr>
            <p:cNvSpPr txBox="1"/>
            <p:nvPr/>
          </p:nvSpPr>
          <p:spPr>
            <a:xfrm>
              <a:off x="803640" y="3362835"/>
              <a:ext cx="2059657"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Data Source</a:t>
              </a:r>
              <a:endParaRPr lang="ko-KR" altLang="en-US" sz="1600" b="1" dirty="0">
                <a:solidFill>
                  <a:schemeClr val="tx1">
                    <a:lumMod val="75000"/>
                    <a:lumOff val="25000"/>
                  </a:schemeClr>
                </a:solidFill>
                <a:cs typeface="Arial" pitchFamily="34" charset="0"/>
              </a:endParaRPr>
            </a:p>
          </p:txBody>
        </p:sp>
      </p:grpSp>
      <p:sp>
        <p:nvSpPr>
          <p:cNvPr id="88" name="Rectangle 87">
            <a:extLst>
              <a:ext uri="{FF2B5EF4-FFF2-40B4-BE49-F238E27FC236}">
                <a16:creationId xmlns:a16="http://schemas.microsoft.com/office/drawing/2014/main" id="{FFEE1450-0591-4089-B409-B964D8B83141}"/>
              </a:ext>
            </a:extLst>
          </p:cNvPr>
          <p:cNvSpPr/>
          <p:nvPr/>
        </p:nvSpPr>
        <p:spPr>
          <a:xfrm>
            <a:off x="4460116" y="3936085"/>
            <a:ext cx="571672" cy="5716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dirty="0"/>
          </a:p>
        </p:txBody>
      </p:sp>
      <p:grpSp>
        <p:nvGrpSpPr>
          <p:cNvPr id="89" name="Group 88">
            <a:extLst>
              <a:ext uri="{FF2B5EF4-FFF2-40B4-BE49-F238E27FC236}">
                <a16:creationId xmlns:a16="http://schemas.microsoft.com/office/drawing/2014/main" id="{B3FB1F88-5546-414C-BCEB-4797F747286B}"/>
              </a:ext>
            </a:extLst>
          </p:cNvPr>
          <p:cNvGrpSpPr/>
          <p:nvPr/>
        </p:nvGrpSpPr>
        <p:grpSpPr>
          <a:xfrm>
            <a:off x="1811311" y="4760296"/>
            <a:ext cx="2241213" cy="1048024"/>
            <a:chOff x="803640" y="3362835"/>
            <a:chExt cx="2059657" cy="1048024"/>
          </a:xfrm>
        </p:grpSpPr>
        <p:sp>
          <p:nvSpPr>
            <p:cNvPr id="90" name="TextBox 89">
              <a:extLst>
                <a:ext uri="{FF2B5EF4-FFF2-40B4-BE49-F238E27FC236}">
                  <a16:creationId xmlns:a16="http://schemas.microsoft.com/office/drawing/2014/main" id="{49346E80-5571-41F7-BF89-946D77D791C0}"/>
                </a:ext>
              </a:extLst>
            </p:cNvPr>
            <p:cNvSpPr txBox="1"/>
            <p:nvPr/>
          </p:nvSpPr>
          <p:spPr>
            <a:xfrm>
              <a:off x="803640" y="3579862"/>
              <a:ext cx="2059657" cy="830997"/>
            </a:xfrm>
            <a:prstGeom prst="rect">
              <a:avLst/>
            </a:prstGeom>
            <a:noFill/>
          </p:spPr>
          <p:txBody>
            <a:bodyPr wrap="square" rtlCol="0">
              <a:spAutoFit/>
            </a:bodyPr>
            <a:lstStyle/>
            <a:p>
              <a:r>
                <a:rPr lang="en-US" altLang="ko-KR" sz="1600" dirty="0">
                  <a:solidFill>
                    <a:schemeClr val="tx1">
                      <a:lumMod val="75000"/>
                      <a:lumOff val="25000"/>
                    </a:schemeClr>
                  </a:solidFill>
                  <a:cs typeface="Arial" pitchFamily="34" charset="0"/>
                </a:rPr>
                <a:t>- Reviews Data</a:t>
              </a:r>
            </a:p>
            <a:p>
              <a:r>
                <a:rPr lang="en-US" altLang="ko-KR" sz="1600" dirty="0">
                  <a:solidFill>
                    <a:schemeClr val="tx1">
                      <a:lumMod val="75000"/>
                      <a:lumOff val="25000"/>
                    </a:schemeClr>
                  </a:solidFill>
                  <a:cs typeface="Arial" pitchFamily="34" charset="0"/>
                </a:rPr>
                <a:t>- Product Data</a:t>
              </a:r>
            </a:p>
            <a:p>
              <a:r>
                <a:rPr lang="en-US" altLang="ko-KR" sz="1600" dirty="0">
                  <a:solidFill>
                    <a:schemeClr val="tx1">
                      <a:lumMod val="75000"/>
                      <a:lumOff val="25000"/>
                    </a:schemeClr>
                  </a:solidFill>
                  <a:cs typeface="Arial" pitchFamily="34" charset="0"/>
                </a:rPr>
                <a:t>- Meta data</a:t>
              </a:r>
            </a:p>
          </p:txBody>
        </p:sp>
        <p:sp>
          <p:nvSpPr>
            <p:cNvPr id="91" name="TextBox 90">
              <a:extLst>
                <a:ext uri="{FF2B5EF4-FFF2-40B4-BE49-F238E27FC236}">
                  <a16:creationId xmlns:a16="http://schemas.microsoft.com/office/drawing/2014/main" id="{4323B4B0-151A-425E-AC9A-B4C6141AAEC3}"/>
                </a:ext>
              </a:extLst>
            </p:cNvPr>
            <p:cNvSpPr txBox="1"/>
            <p:nvPr/>
          </p:nvSpPr>
          <p:spPr>
            <a:xfrm>
              <a:off x="803640" y="3362835"/>
              <a:ext cx="2059657"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Data </a:t>
              </a:r>
              <a:r>
                <a:rPr lang="en-US" altLang="ko-KR" sz="1600" b="1" dirty="0">
                  <a:solidFill>
                    <a:schemeClr val="tx1">
                      <a:lumMod val="75000"/>
                      <a:lumOff val="25000"/>
                    </a:schemeClr>
                  </a:solidFill>
                  <a:cs typeface="Arial" pitchFamily="34" charset="0"/>
                </a:rPr>
                <a:t>types </a:t>
              </a:r>
              <a:endParaRPr lang="ko-KR" altLang="en-US" sz="1600" b="1" dirty="0">
                <a:solidFill>
                  <a:schemeClr val="tx1">
                    <a:lumMod val="75000"/>
                    <a:lumOff val="25000"/>
                  </a:schemeClr>
                </a:solidFill>
                <a:cs typeface="Arial" pitchFamily="34" charset="0"/>
              </a:endParaRPr>
            </a:p>
          </p:txBody>
        </p:sp>
      </p:grpSp>
      <p:grpSp>
        <p:nvGrpSpPr>
          <p:cNvPr id="92" name="Group 91">
            <a:extLst>
              <a:ext uri="{FF2B5EF4-FFF2-40B4-BE49-F238E27FC236}">
                <a16:creationId xmlns:a16="http://schemas.microsoft.com/office/drawing/2014/main" id="{DC036C31-31E1-4CCF-94FD-5BE5BCD9CD3C}"/>
              </a:ext>
            </a:extLst>
          </p:cNvPr>
          <p:cNvGrpSpPr/>
          <p:nvPr/>
        </p:nvGrpSpPr>
        <p:grpSpPr>
          <a:xfrm>
            <a:off x="5120994" y="3774724"/>
            <a:ext cx="2191703" cy="1048022"/>
            <a:chOff x="803640" y="3362835"/>
            <a:chExt cx="2059657" cy="1048021"/>
          </a:xfrm>
        </p:grpSpPr>
        <p:sp>
          <p:nvSpPr>
            <p:cNvPr id="93" name="TextBox 92">
              <a:extLst>
                <a:ext uri="{FF2B5EF4-FFF2-40B4-BE49-F238E27FC236}">
                  <a16:creationId xmlns:a16="http://schemas.microsoft.com/office/drawing/2014/main" id="{EAC3F55E-83D2-491C-9513-D99E5836CB2E}"/>
                </a:ext>
              </a:extLst>
            </p:cNvPr>
            <p:cNvSpPr txBox="1"/>
            <p:nvPr/>
          </p:nvSpPr>
          <p:spPr>
            <a:xfrm>
              <a:off x="803640" y="3579860"/>
              <a:ext cx="2059657" cy="830996"/>
            </a:xfrm>
            <a:prstGeom prst="rect">
              <a:avLst/>
            </a:prstGeom>
            <a:noFill/>
          </p:spPr>
          <p:txBody>
            <a:bodyPr wrap="square" rtlCol="0">
              <a:spAutoFit/>
            </a:bodyPr>
            <a:lstStyle/>
            <a:p>
              <a:r>
                <a:rPr lang="en-US" sz="1600" dirty="0" smtClean="0"/>
                <a:t>Data will </a:t>
              </a:r>
              <a:r>
                <a:rPr lang="en-US" sz="1600" dirty="0"/>
                <a:t>be </a:t>
              </a:r>
              <a:r>
                <a:rPr lang="en-US" sz="1600" dirty="0" smtClean="0"/>
                <a:t>extracted from Customer Data Base</a:t>
              </a:r>
              <a:endParaRPr lang="ko-KR" altLang="en-US" sz="1600" dirty="0">
                <a:solidFill>
                  <a:schemeClr val="tx1">
                    <a:lumMod val="75000"/>
                    <a:lumOff val="25000"/>
                  </a:schemeClr>
                </a:solidFill>
                <a:cs typeface="Arial" pitchFamily="34" charset="0"/>
              </a:endParaRPr>
            </a:p>
          </p:txBody>
        </p:sp>
        <p:sp>
          <p:nvSpPr>
            <p:cNvPr id="94" name="TextBox 93">
              <a:extLst>
                <a:ext uri="{FF2B5EF4-FFF2-40B4-BE49-F238E27FC236}">
                  <a16:creationId xmlns:a16="http://schemas.microsoft.com/office/drawing/2014/main" id="{D98F724C-9CE8-4494-9908-82B2747BA8E4}"/>
                </a:ext>
              </a:extLst>
            </p:cNvPr>
            <p:cNvSpPr txBox="1"/>
            <p:nvPr/>
          </p:nvSpPr>
          <p:spPr>
            <a:xfrm>
              <a:off x="803640" y="3362835"/>
              <a:ext cx="2059657" cy="338554"/>
            </a:xfrm>
            <a:prstGeom prst="rect">
              <a:avLst/>
            </a:prstGeom>
            <a:noFill/>
          </p:spPr>
          <p:txBody>
            <a:bodyPr wrap="square" rtlCol="0">
              <a:spAutoFit/>
            </a:bodyPr>
            <a:lstStyle/>
            <a:p>
              <a:r>
                <a:rPr lang="en-US" altLang="ko-KR" sz="1600" b="1" dirty="0" smtClean="0">
                  <a:solidFill>
                    <a:schemeClr val="tx1">
                      <a:lumMod val="75000"/>
                      <a:lumOff val="25000"/>
                    </a:schemeClr>
                  </a:solidFill>
                  <a:cs typeface="Arial" pitchFamily="34" charset="0"/>
                </a:rPr>
                <a:t>Future</a:t>
              </a:r>
              <a:endParaRPr lang="ko-KR" altLang="en-US" sz="1600" b="1" dirty="0">
                <a:solidFill>
                  <a:schemeClr val="tx1">
                    <a:lumMod val="75000"/>
                    <a:lumOff val="25000"/>
                  </a:schemeClr>
                </a:solidFill>
                <a:cs typeface="Arial" pitchFamily="34" charset="0"/>
              </a:endParaRPr>
            </a:p>
          </p:txBody>
        </p:sp>
      </p:grpSp>
      <p:sp>
        <p:nvSpPr>
          <p:cNvPr id="95" name="Rectangle 94">
            <a:extLst>
              <a:ext uri="{FF2B5EF4-FFF2-40B4-BE49-F238E27FC236}">
                <a16:creationId xmlns:a16="http://schemas.microsoft.com/office/drawing/2014/main" id="{92828FF9-99A6-415B-AFC6-AE7C2328752E}"/>
              </a:ext>
            </a:extLst>
          </p:cNvPr>
          <p:cNvSpPr/>
          <p:nvPr/>
        </p:nvSpPr>
        <p:spPr>
          <a:xfrm>
            <a:off x="865156" y="2462771"/>
            <a:ext cx="571672" cy="56695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p>
        </p:txBody>
      </p:sp>
      <p:sp>
        <p:nvSpPr>
          <p:cNvPr id="96" name="Rectangle 95">
            <a:extLst>
              <a:ext uri="{FF2B5EF4-FFF2-40B4-BE49-F238E27FC236}">
                <a16:creationId xmlns:a16="http://schemas.microsoft.com/office/drawing/2014/main" id="{748A14B7-49D0-4861-B232-DA6E5A817596}"/>
              </a:ext>
            </a:extLst>
          </p:cNvPr>
          <p:cNvSpPr/>
          <p:nvPr/>
        </p:nvSpPr>
        <p:spPr>
          <a:xfrm>
            <a:off x="914258" y="5067831"/>
            <a:ext cx="571672" cy="57167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p>
        </p:txBody>
      </p:sp>
      <p:sp>
        <p:nvSpPr>
          <p:cNvPr id="98" name="Trapezoid 3">
            <a:extLst>
              <a:ext uri="{FF2B5EF4-FFF2-40B4-BE49-F238E27FC236}">
                <a16:creationId xmlns:a16="http://schemas.microsoft.com/office/drawing/2014/main" id="{999E4F97-C866-478F-8371-7398BED127DA}"/>
              </a:ext>
            </a:extLst>
          </p:cNvPr>
          <p:cNvSpPr/>
          <p:nvPr/>
        </p:nvSpPr>
        <p:spPr>
          <a:xfrm>
            <a:off x="1005025" y="2580197"/>
            <a:ext cx="316346" cy="319751"/>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a:solidFill>
                <a:schemeClr val="tx1"/>
              </a:solidFill>
            </a:endParaRPr>
          </a:p>
        </p:txBody>
      </p:sp>
      <p:sp>
        <p:nvSpPr>
          <p:cNvPr id="99" name="Down Arrow 1">
            <a:extLst>
              <a:ext uri="{FF2B5EF4-FFF2-40B4-BE49-F238E27FC236}">
                <a16:creationId xmlns:a16="http://schemas.microsoft.com/office/drawing/2014/main" id="{D545EEF3-1340-42CC-B17A-80631426A9C8}"/>
              </a:ext>
            </a:extLst>
          </p:cNvPr>
          <p:cNvSpPr/>
          <p:nvPr/>
        </p:nvSpPr>
        <p:spPr>
          <a:xfrm rot="10800000" flipH="1">
            <a:off x="4573075" y="4055380"/>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3200">
              <a:solidFill>
                <a:schemeClr val="tx1"/>
              </a:solidFill>
            </a:endParaRPr>
          </a:p>
        </p:txBody>
      </p:sp>
      <p:sp>
        <p:nvSpPr>
          <p:cNvPr id="102" name="Trapezoid 3">
            <a:extLst>
              <a:ext uri="{FF2B5EF4-FFF2-40B4-BE49-F238E27FC236}">
                <a16:creationId xmlns:a16="http://schemas.microsoft.com/office/drawing/2014/main" id="{4090EBB6-CA5F-433B-B009-5B430BB8FC4E}"/>
              </a:ext>
            </a:extLst>
          </p:cNvPr>
          <p:cNvSpPr/>
          <p:nvPr/>
        </p:nvSpPr>
        <p:spPr>
          <a:xfrm>
            <a:off x="10430203" y="4356776"/>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03" name="Down Arrow 1">
            <a:extLst>
              <a:ext uri="{FF2B5EF4-FFF2-40B4-BE49-F238E27FC236}">
                <a16:creationId xmlns:a16="http://schemas.microsoft.com/office/drawing/2014/main" id="{4079083A-330B-4F46-86C5-084C5482055A}"/>
              </a:ext>
            </a:extLst>
          </p:cNvPr>
          <p:cNvSpPr/>
          <p:nvPr/>
        </p:nvSpPr>
        <p:spPr>
          <a:xfrm rot="10800000" flipH="1">
            <a:off x="7983039" y="4357702"/>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9" name="Oval 50">
            <a:extLst>
              <a:ext uri="{FF2B5EF4-FFF2-40B4-BE49-F238E27FC236}">
                <a16:creationId xmlns:a16="http://schemas.microsoft.com/office/drawing/2014/main" id="{91CDD124-ED61-4ED3-81C2-B526853B9B84}"/>
              </a:ext>
            </a:extLst>
          </p:cNvPr>
          <p:cNvSpPr>
            <a:spLocks noChangeAspect="1"/>
          </p:cNvSpPr>
          <p:nvPr/>
        </p:nvSpPr>
        <p:spPr>
          <a:xfrm>
            <a:off x="965547" y="5095597"/>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p>
        </p:txBody>
      </p:sp>
      <p:sp>
        <p:nvSpPr>
          <p:cNvPr id="105" name="Oval 50">
            <a:extLst>
              <a:ext uri="{FF2B5EF4-FFF2-40B4-BE49-F238E27FC236}">
                <a16:creationId xmlns:a16="http://schemas.microsoft.com/office/drawing/2014/main" id="{91CDD124-ED61-4ED3-81C2-B526853B9B84}"/>
              </a:ext>
            </a:extLst>
          </p:cNvPr>
          <p:cNvSpPr>
            <a:spLocks noChangeAspect="1"/>
          </p:cNvSpPr>
          <p:nvPr/>
        </p:nvSpPr>
        <p:spPr>
          <a:xfrm>
            <a:off x="9153844" y="3977684"/>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pic>
        <p:nvPicPr>
          <p:cNvPr id="106" name="Picture 10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32" y="5694574"/>
            <a:ext cx="1784782" cy="897461"/>
          </a:xfrm>
          <a:prstGeom prst="rect">
            <a:avLst/>
          </a:prstGeom>
        </p:spPr>
      </p:pic>
    </p:spTree>
    <p:extLst>
      <p:ext uri="{BB962C8B-B14F-4D97-AF65-F5344CB8AC3E}">
        <p14:creationId xmlns:p14="http://schemas.microsoft.com/office/powerpoint/2010/main" val="2338945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BSTRACT">
      <a:dk1>
        <a:sysClr val="windowText" lastClr="000000"/>
      </a:dk1>
      <a:lt1>
        <a:sysClr val="window" lastClr="FFFFFF"/>
      </a:lt1>
      <a:dk2>
        <a:srgbClr val="44546A"/>
      </a:dk2>
      <a:lt2>
        <a:srgbClr val="E7E6E6"/>
      </a:lt2>
      <a:accent1>
        <a:srgbClr val="79D155"/>
      </a:accent1>
      <a:accent2>
        <a:srgbClr val="A5A5A5"/>
      </a:accent2>
      <a:accent3>
        <a:srgbClr val="595959"/>
      </a:accent3>
      <a:accent4>
        <a:srgbClr val="568AD3"/>
      </a:accent4>
      <a:accent5>
        <a:srgbClr val="A5A5A5"/>
      </a:accent5>
      <a:accent6>
        <a:srgbClr val="595959"/>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bstract01">
      <a:dk1>
        <a:sysClr val="windowText" lastClr="000000"/>
      </a:dk1>
      <a:lt1>
        <a:sysClr val="window" lastClr="FFFFFF"/>
      </a:lt1>
      <a:dk2>
        <a:srgbClr val="44546A"/>
      </a:dk2>
      <a:lt2>
        <a:srgbClr val="E7E6E6"/>
      </a:lt2>
      <a:accent1>
        <a:srgbClr val="79D155"/>
      </a:accent1>
      <a:accent2>
        <a:srgbClr val="568AD3"/>
      </a:accent2>
      <a:accent3>
        <a:srgbClr val="FFFFFF"/>
      </a:accent3>
      <a:accent4>
        <a:srgbClr val="79D155"/>
      </a:accent4>
      <a:accent5>
        <a:srgbClr val="568AD3"/>
      </a:accent5>
      <a:accent6>
        <a:srgbClr val="FFFFFF"/>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4059</TotalTime>
  <Words>325</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 Unicode MS</vt: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Yousef CCS</cp:lastModifiedBy>
  <cp:revision>133</cp:revision>
  <dcterms:created xsi:type="dcterms:W3CDTF">2018-04-24T17:14:44Z</dcterms:created>
  <dcterms:modified xsi:type="dcterms:W3CDTF">2022-02-15T17:26:24Z</dcterms:modified>
</cp:coreProperties>
</file>