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60" r:id="rId9"/>
    <p:sldId id="262" r:id="rId10"/>
    <p:sldId id="263" r:id="rId11"/>
    <p:sldId id="264" r:id="rId12"/>
    <p:sldId id="265" r:id="rId13"/>
    <p:sldId id="266" r:id="rId14"/>
  </p:sldIdLst>
  <p:sldSz cx="9144000" cy="5143500" type="screen16x9"/>
  <p:notesSz cx="6858000" cy="9144000"/>
  <p:embeddedFontLst>
    <p:embeddedFont>
      <p:font typeface="Montserrat" panose="00000500000000000000"/>
      <p:regular r:id="rId18"/>
    </p:embeddedFont>
    <p:embeddedFont>
      <p:font typeface="Lato" panose="020F0502020204030203"/>
      <p:regular r:id="rId19"/>
    </p:embeddedFont>
    <p:embeddedFont>
      <p:font typeface="Comic Sans MS" panose="030F0702030302020204"/>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4a914dae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a914daee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4a914daee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a914daee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g4a914daee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a914daee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0" y="935875"/>
            <a:ext cx="5017500" cy="1578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800" b="1" dirty="0" smtClean="0">
                <a:solidFill>
                  <a:srgbClr val="FFFFFF"/>
                </a:solidFill>
                <a:highlight>
                  <a:srgbClr val="000000"/>
                </a:highlight>
              </a:rPr>
              <a:t>Realms</a:t>
            </a:r>
            <a:br>
              <a:rPr lang="en-GB" sz="4800" b="1" dirty="0" smtClean="0">
                <a:solidFill>
                  <a:srgbClr val="FFFFFF"/>
                </a:solidFill>
                <a:highlight>
                  <a:srgbClr val="000000"/>
                </a:highlight>
              </a:rPr>
            </a:br>
            <a:r>
              <a:rPr lang="en-GB" sz="4800" b="1" dirty="0" smtClean="0">
                <a:solidFill>
                  <a:srgbClr val="FFFFFF"/>
                </a:solidFill>
                <a:highlight>
                  <a:srgbClr val="000000"/>
                </a:highlight>
              </a:rPr>
              <a:t>Adventure</a:t>
            </a:r>
            <a:endParaRPr sz="4800" b="1" dirty="0">
              <a:solidFill>
                <a:srgbClr val="FFFFFF"/>
              </a:solidFill>
              <a:highlight>
                <a:srgbClr val="000000"/>
              </a:highlight>
            </a:endParaRPr>
          </a:p>
        </p:txBody>
      </p:sp>
      <p:sp>
        <p:nvSpPr>
          <p:cNvPr id="135" name="Google Shape;135;p13"/>
          <p:cNvSpPr txBox="1">
            <a:spLocks noGrp="1"/>
          </p:cNvSpPr>
          <p:nvPr>
            <p:ph type="subTitle" idx="1"/>
          </p:nvPr>
        </p:nvSpPr>
        <p:spPr>
          <a:xfrm>
            <a:off x="5083950" y="3924925"/>
            <a:ext cx="3470700" cy="506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highlight>
                  <a:srgbClr val="000000"/>
                </a:highlight>
              </a:rPr>
              <a:t>Creators: Sergey,Matt,Laver,Vladislav. </a:t>
            </a:r>
            <a:endParaRPr>
              <a:highlight>
                <a:srgbClr val="00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510" y="1567815"/>
            <a:ext cx="3836670" cy="2959100"/>
          </a:xfrm>
        </p:spPr>
        <p:txBody>
          <a:bodyPr/>
          <a:lstStyle/>
          <a:p>
            <a:r>
              <a:rPr lang="en-GB" altLang="en-US"/>
              <a:t>Elements that have performed the animation at 100% become inactive. </a:t>
            </a:r>
            <a:br>
              <a:rPr lang="en-GB" altLang="en-US"/>
            </a:br>
            <a:br>
              <a:rPr lang="en-GB" altLang="en-US"/>
            </a:br>
            <a:r>
              <a:rPr lang="en-GB" altLang="en-US" sz="1600"/>
              <a:t>So that players do not collect money from the floor ))</a:t>
            </a:r>
            <a:endParaRPr lang="en-GB" altLang="en-US" sz="1600"/>
          </a:p>
        </p:txBody>
      </p:sp>
      <p:sp>
        <p:nvSpPr>
          <p:cNvPr id="3" name="Text Placeholder 2"/>
          <p:cNvSpPr>
            <a:spLocks noGrp="1"/>
          </p:cNvSpPr>
          <p:nvPr>
            <p:ph type="body" idx="1"/>
          </p:nvPr>
        </p:nvSpPr>
        <p:spPr>
          <a:xfrm>
            <a:off x="813630" y="189600"/>
            <a:ext cx="7038900" cy="2911200"/>
          </a:xfrm>
        </p:spPr>
        <p:txBody>
          <a:bodyPr/>
          <a:lstStyle/>
          <a:p>
            <a:pPr marL="146050" indent="0">
              <a:buNone/>
            </a:pPr>
            <a:endParaRPr lang="ru-RU" altLang="en-GB" dirty="0"/>
          </a:p>
        </p:txBody>
      </p:sp>
      <p:pic>
        <p:nvPicPr>
          <p:cNvPr id="4" name="Picture 3"/>
          <p:cNvPicPr>
            <a:picLocks noChangeAspect="1"/>
          </p:cNvPicPr>
          <p:nvPr/>
        </p:nvPicPr>
        <p:blipFill>
          <a:blip r:embed="rId1"/>
          <a:stretch>
            <a:fillRect/>
          </a:stretch>
        </p:blipFill>
        <p:spPr>
          <a:xfrm>
            <a:off x="5146040" y="619125"/>
            <a:ext cx="3190240" cy="3704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15" y="1689735"/>
            <a:ext cx="3900805" cy="2118995"/>
          </a:xfrm>
        </p:spPr>
        <p:txBody>
          <a:bodyPr/>
          <a:lstStyle/>
          <a:p>
            <a:r>
              <a:rPr lang="en-GB" altLang="en-US"/>
              <a:t>After the time of all the animations has ended, the keyframe works with the output of the result.</a:t>
            </a:r>
            <a:endParaRPr lang="en-GB" altLang="en-US"/>
          </a:p>
        </p:txBody>
      </p:sp>
      <p:sp>
        <p:nvSpPr>
          <p:cNvPr id="3" name="Text Placeholder 2"/>
          <p:cNvSpPr>
            <a:spLocks noGrp="1"/>
          </p:cNvSpPr>
          <p:nvPr>
            <p:ph type="body" idx="1"/>
          </p:nvPr>
        </p:nvSpPr>
        <p:spPr>
          <a:xfrm>
            <a:off x="960755" y="372745"/>
            <a:ext cx="3653155" cy="1204595"/>
          </a:xfrm>
        </p:spPr>
        <p:txBody>
          <a:bodyPr/>
          <a:lstStyle/>
          <a:p>
            <a:endParaRPr lang="en-GB" altLang="en-US"/>
          </a:p>
        </p:txBody>
      </p:sp>
      <p:pic>
        <p:nvPicPr>
          <p:cNvPr id="4" name="Picture 3"/>
          <p:cNvPicPr>
            <a:picLocks noChangeAspect="1"/>
          </p:cNvPicPr>
          <p:nvPr/>
        </p:nvPicPr>
        <p:blipFill>
          <a:blip r:embed="rId1"/>
          <a:stretch>
            <a:fillRect/>
          </a:stretch>
        </p:blipFill>
        <p:spPr>
          <a:xfrm>
            <a:off x="4312920" y="1243330"/>
            <a:ext cx="4702175" cy="2565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37650" y="65425"/>
            <a:ext cx="3267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Arial" panose="020B0604020202020204"/>
                <a:ea typeface="Arial" panose="020B0604020202020204"/>
                <a:cs typeface="Arial" panose="020B0604020202020204"/>
                <a:sym typeface="Arial" panose="020B0604020202020204"/>
              </a:rPr>
              <a:t>Realms Adventure</a:t>
            </a:r>
            <a:endParaRPr>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14"/>
          <p:cNvSpPr txBox="1">
            <a:spLocks noGrp="1"/>
          </p:cNvSpPr>
          <p:nvPr>
            <p:ph type="body" idx="1"/>
          </p:nvPr>
        </p:nvSpPr>
        <p:spPr>
          <a:xfrm>
            <a:off x="601800" y="66860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US" dirty="0" smtClean="0">
                <a:highlight>
                  <a:srgbClr val="000000"/>
                </a:highlight>
                <a:latin typeface="Arial" panose="020B0604020202020204"/>
                <a:ea typeface="Arial" panose="020B0604020202020204"/>
                <a:cs typeface="Arial" panose="020B0604020202020204"/>
                <a:sym typeface="Arial" panose="020B0604020202020204"/>
              </a:rPr>
              <a:t>Retro Choose Your Own Adventure Dungeon Crawler</a:t>
            </a:r>
            <a:endParaRPr dirty="0">
              <a:highlight>
                <a:srgbClr val="000000"/>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dirty="0">
                <a:highlight>
                  <a:srgbClr val="000000"/>
                </a:highlight>
                <a:latin typeface="Arial" panose="020B0604020202020204"/>
                <a:ea typeface="Arial" panose="020B0604020202020204"/>
                <a:cs typeface="Arial" panose="020B0604020202020204"/>
                <a:sym typeface="Arial" panose="020B0604020202020204"/>
              </a:rPr>
              <a:t>Adventure stores are dominated by action.</a:t>
            </a:r>
            <a:endParaRPr dirty="0">
              <a:highlight>
                <a:srgbClr val="000000"/>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dirty="0">
                <a:highlight>
                  <a:srgbClr val="000000"/>
                </a:highlight>
                <a:latin typeface="Arial" panose="020B0604020202020204"/>
                <a:ea typeface="Arial" panose="020B0604020202020204"/>
                <a:cs typeface="Arial" panose="020B0604020202020204"/>
                <a:sym typeface="Arial" panose="020B0604020202020204"/>
              </a:rPr>
              <a:t>They involve </a:t>
            </a:r>
            <a:r>
              <a:rPr lang="en-GB" dirty="0" err="1">
                <a:highlight>
                  <a:srgbClr val="000000"/>
                </a:highlight>
                <a:latin typeface="Arial" panose="020B0604020202020204"/>
                <a:ea typeface="Arial" panose="020B0604020202020204"/>
                <a:cs typeface="Arial" panose="020B0604020202020204"/>
                <a:sym typeface="Arial" panose="020B0604020202020204"/>
              </a:rPr>
              <a:t>danger,risk,and</a:t>
            </a:r>
            <a:r>
              <a:rPr lang="en-GB" dirty="0">
                <a:highlight>
                  <a:srgbClr val="000000"/>
                </a:highlight>
                <a:latin typeface="Arial" panose="020B0604020202020204"/>
                <a:ea typeface="Arial" panose="020B0604020202020204"/>
                <a:cs typeface="Arial" panose="020B0604020202020204"/>
                <a:sym typeface="Arial" panose="020B0604020202020204"/>
              </a:rPr>
              <a:t> excitement</a:t>
            </a:r>
            <a:endParaRPr dirty="0">
              <a:highlight>
                <a:srgbClr val="000000"/>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dirty="0">
                <a:highlight>
                  <a:srgbClr val="000000"/>
                </a:highlight>
                <a:latin typeface="Arial" panose="020B0604020202020204"/>
                <a:ea typeface="Arial" panose="020B0604020202020204"/>
                <a:cs typeface="Arial" panose="020B0604020202020204"/>
                <a:sym typeface="Arial" panose="020B0604020202020204"/>
              </a:rPr>
              <a:t>The action is often fast-paced</a:t>
            </a:r>
            <a:endParaRPr dirty="0">
              <a:highlight>
                <a:srgbClr val="000000"/>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dirty="0">
                <a:highlight>
                  <a:srgbClr val="000000"/>
                </a:highlight>
                <a:latin typeface="Arial" panose="020B0604020202020204"/>
                <a:ea typeface="Arial" panose="020B0604020202020204"/>
                <a:cs typeface="Arial" panose="020B0604020202020204"/>
                <a:sym typeface="Arial" panose="020B0604020202020204"/>
              </a:rPr>
              <a:t>They are sometimes in exotic or distant places.</a:t>
            </a:r>
            <a:endParaRPr dirty="0">
              <a:highlight>
                <a:srgbClr val="000000"/>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r>
              <a:rPr lang="en-GB" dirty="0">
                <a:highlight>
                  <a:srgbClr val="000000"/>
                </a:highlight>
                <a:latin typeface="Arial" panose="020B0604020202020204"/>
                <a:ea typeface="Arial" panose="020B0604020202020204"/>
                <a:cs typeface="Arial" panose="020B0604020202020204"/>
                <a:sym typeface="Arial" panose="020B0604020202020204"/>
              </a:rPr>
              <a:t>The game includes a story that </a:t>
            </a:r>
            <a:r>
              <a:rPr lang="en-GB" dirty="0" err="1">
                <a:highlight>
                  <a:srgbClr val="000000"/>
                </a:highlight>
                <a:latin typeface="Arial" panose="020B0604020202020204"/>
                <a:ea typeface="Arial" panose="020B0604020202020204"/>
                <a:cs typeface="Arial" panose="020B0604020202020204"/>
                <a:sym typeface="Arial" panose="020B0604020202020204"/>
              </a:rPr>
              <a:t>btings</a:t>
            </a:r>
            <a:r>
              <a:rPr lang="en-GB" dirty="0">
                <a:highlight>
                  <a:srgbClr val="000000"/>
                </a:highlight>
                <a:latin typeface="Arial" panose="020B0604020202020204"/>
                <a:ea typeface="Arial" panose="020B0604020202020204"/>
                <a:cs typeface="Arial" panose="020B0604020202020204"/>
                <a:sym typeface="Arial" panose="020B0604020202020204"/>
              </a:rPr>
              <a:t> you to resulting action</a:t>
            </a:r>
            <a:endParaRPr dirty="0">
              <a:highlight>
                <a:srgbClr val="000000"/>
              </a:highlight>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0"/>
              </a:spcAft>
              <a:buNone/>
            </a:pPr>
            <a:endParaRPr dirty="0">
              <a:latin typeface="Arial" panose="020B0604020202020204"/>
              <a:ea typeface="Arial" panose="020B0604020202020204"/>
              <a:cs typeface="Arial" panose="020B0604020202020204"/>
              <a:sym typeface="Arial" panose="020B0604020202020204"/>
            </a:endParaRPr>
          </a:p>
          <a:p>
            <a:pPr marL="0" lvl="0" indent="0" algn="l" rtl="0">
              <a:spcBef>
                <a:spcPts val="1600"/>
              </a:spcBef>
              <a:spcAft>
                <a:spcPts val="1600"/>
              </a:spcAft>
              <a:buNone/>
            </a:pPr>
            <a:endParaRPr dirty="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About the game </a:t>
            </a:r>
            <a:endParaRPr lang="en-GB"/>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FFFF"/>
                </a:solidFill>
                <a:highlight>
                  <a:srgbClr val="000000"/>
                </a:highlight>
                <a:latin typeface="Comic Sans MS" panose="030F0702030302020204"/>
                <a:ea typeface="Comic Sans MS" panose="030F0702030302020204"/>
                <a:cs typeface="Comic Sans MS" panose="030F0702030302020204"/>
                <a:sym typeface="Comic Sans MS" panose="030F0702030302020204"/>
              </a:rPr>
              <a:t>You find yourself on the shores of Lake Valford. To the west lies the town of Wintercrystal, and to the east Butteroak Forest.</a:t>
            </a:r>
            <a:endParaRPr sz="1100">
              <a:solidFill>
                <a:srgbClr val="FFFFFF"/>
              </a:solidFill>
              <a:highlight>
                <a:srgbClr val="000000"/>
              </a:highlight>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1600"/>
              </a:spcBef>
              <a:spcAft>
                <a:spcPts val="0"/>
              </a:spcAft>
              <a:buNone/>
            </a:pPr>
            <a:r>
              <a:rPr lang="en-GB" sz="1100">
                <a:solidFill>
                  <a:srgbClr val="FFFFFF"/>
                </a:solidFill>
                <a:highlight>
                  <a:srgbClr val="000000"/>
                </a:highlight>
                <a:latin typeface="Comic Sans MS" panose="030F0702030302020204"/>
                <a:ea typeface="Comic Sans MS" panose="030F0702030302020204"/>
                <a:cs typeface="Comic Sans MS" panose="030F0702030302020204"/>
                <a:sym typeface="Comic Sans MS" panose="030F0702030302020204"/>
              </a:rPr>
              <a:t>You can decide what place you want to visit, in each town, forest or bar you will meet with people and fight monsters, after each fight that you win you will need to collect coins .</a:t>
            </a:r>
            <a:endParaRPr sz="1100">
              <a:solidFill>
                <a:srgbClr val="FFFFFF"/>
              </a:solidFill>
              <a:highlight>
                <a:srgbClr val="000000"/>
              </a:highlight>
              <a:latin typeface="Comic Sans MS" panose="030F0702030302020204"/>
              <a:ea typeface="Comic Sans MS" panose="030F0702030302020204"/>
              <a:cs typeface="Comic Sans MS" panose="030F0702030302020204"/>
              <a:sym typeface="Comic Sans MS" panose="030F0702030302020204"/>
            </a:endParaRPr>
          </a:p>
          <a:p>
            <a:pPr marL="0" lvl="0" indent="0" algn="l" rtl="0">
              <a:spcBef>
                <a:spcPts val="1600"/>
              </a:spcBef>
              <a:spcAft>
                <a:spcPts val="1600"/>
              </a:spcAft>
              <a:buNone/>
            </a:pPr>
            <a:endParaRPr sz="1100">
              <a:solidFill>
                <a:srgbClr val="FFFFFF"/>
              </a:solidFill>
              <a:highlight>
                <a:srgbClr val="000000"/>
              </a:highlight>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Technologies of the game </a:t>
            </a:r>
            <a:endParaRPr lang="en-GB"/>
          </a:p>
        </p:txBody>
      </p:sp>
      <p:sp>
        <p:nvSpPr>
          <p:cNvPr id="153" name="Google Shape;153;p16"/>
          <p:cNvSpPr txBox="1">
            <a:spLocks noGrp="1"/>
          </p:cNvSpPr>
          <p:nvPr>
            <p:ph type="body" idx="1"/>
          </p:nvPr>
        </p:nvSpPr>
        <p:spPr>
          <a:xfrm>
            <a:off x="1297500" y="1031300"/>
            <a:ext cx="3780300" cy="11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highlight>
                  <a:srgbClr val="000000"/>
                </a:highlight>
              </a:rPr>
              <a:t>For this project we were using html and css3. This is includes 2D transitions, 2D transforms, and animation.</a:t>
            </a:r>
            <a:endParaRPr>
              <a:solidFill>
                <a:srgbClr val="FFFFFF"/>
              </a:solidFill>
              <a:highlight>
                <a:srgbClr val="000000"/>
              </a:highlight>
            </a:endParaRPr>
          </a:p>
          <a:p>
            <a:pPr marL="0" lvl="0" indent="0" algn="l" rtl="0">
              <a:spcBef>
                <a:spcPts val="1600"/>
              </a:spcBef>
              <a:spcAft>
                <a:spcPts val="0"/>
              </a:spcAft>
              <a:buNone/>
            </a:pPr>
            <a:endParaRPr>
              <a:solidFill>
                <a:srgbClr val="FFFFFF"/>
              </a:solidFill>
              <a:highlight>
                <a:srgbClr val="000000"/>
              </a:highlight>
            </a:endParaRPr>
          </a:p>
          <a:p>
            <a:pPr marL="0" lvl="0" indent="0" algn="l" rtl="0">
              <a:spcBef>
                <a:spcPts val="1600"/>
              </a:spcBef>
              <a:spcAft>
                <a:spcPts val="1600"/>
              </a:spcAft>
              <a:buNone/>
            </a:pPr>
            <a:endParaRPr>
              <a:solidFill>
                <a:srgbClr val="FFFFFF"/>
              </a:solidFill>
              <a:highlight>
                <a:srgbClr val="00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ltLang="en-US"/>
          </a:p>
        </p:txBody>
      </p:sp>
      <p:sp>
        <p:nvSpPr>
          <p:cNvPr id="3" name="Text Placeholder 2"/>
          <p:cNvSpPr>
            <a:spLocks noGrp="1"/>
          </p:cNvSpPr>
          <p:nvPr>
            <p:ph type="body" idx="1"/>
          </p:nvPr>
        </p:nvSpPr>
        <p:spPr/>
        <p:txBody>
          <a:bodyPr/>
          <a:lstStyle/>
          <a:p>
            <a:endParaRPr lang="en-GB" altLang="en-US"/>
          </a:p>
        </p:txBody>
      </p:sp>
      <p:pic>
        <p:nvPicPr>
          <p:cNvPr id="4" name="Picture 3" descr="conditions (1)"/>
          <p:cNvPicPr>
            <a:picLocks noChangeAspect="1"/>
          </p:cNvPicPr>
          <p:nvPr/>
        </p:nvPicPr>
        <p:blipFill>
          <a:blip r:embed="rId1"/>
          <a:stretch>
            <a:fillRect/>
          </a:stretch>
        </p:blipFill>
        <p:spPr>
          <a:xfrm>
            <a:off x="-5080" y="-8890"/>
            <a:ext cx="9149715" cy="51568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d"/>
          <p:cNvPicPr>
            <a:picLocks noChangeAspect="1"/>
          </p:cNvPicPr>
          <p:nvPr/>
        </p:nvPicPr>
        <p:blipFill>
          <a:blip r:embed="rId1"/>
          <a:stretch>
            <a:fillRect/>
          </a:stretch>
        </p:blipFill>
        <p:spPr>
          <a:xfrm>
            <a:off x="1175385" y="-635"/>
            <a:ext cx="7960360" cy="5144770"/>
          </a:xfrm>
          <a:prstGeom prst="rect">
            <a:avLst/>
          </a:prstGeom>
        </p:spPr>
      </p:pic>
      <p:sp>
        <p:nvSpPr>
          <p:cNvPr id="3" name="Text Placeholder 2"/>
          <p:cNvSpPr>
            <a:spLocks noGrp="1"/>
          </p:cNvSpPr>
          <p:nvPr>
            <p:ph type="body" idx="1"/>
          </p:nvPr>
        </p:nvSpPr>
        <p:spPr>
          <a:xfrm>
            <a:off x="129540" y="3730625"/>
            <a:ext cx="7038975" cy="995680"/>
          </a:xfrm>
          <a:effectLst>
            <a:outerShdw blurRad="50800" dist="38100" dir="13500000" algn="br" rotWithShape="0">
              <a:prstClr val="black">
                <a:alpha val="40000"/>
              </a:prstClr>
            </a:outerShdw>
          </a:effectLst>
        </p:spPr>
        <p:txBody>
          <a:bodyPr/>
          <a:lstStyle/>
          <a:p>
            <a:r>
              <a:rPr lang="en-GB" altLang="en-US"/>
              <a:t>The game ends with several options. </a:t>
            </a:r>
            <a:endParaRPr lang="en-GB" altLang="en-US"/>
          </a:p>
          <a:p>
            <a:r>
              <a:rPr lang="en-GB" altLang="en-US"/>
              <a:t>But for each of the options for ending the game there is a surprise.</a:t>
            </a:r>
            <a:endParaRPr lang="en-GB" altLang="en-US"/>
          </a:p>
          <a:p>
            <a:r>
              <a:rPr lang="en-GB" altLang="en-US"/>
              <a:t>Surprise is a game in the game.</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ins"/>
          <p:cNvPicPr>
            <a:picLocks noChangeAspect="1"/>
          </p:cNvPicPr>
          <p:nvPr/>
        </p:nvPicPr>
        <p:blipFill>
          <a:blip r:embed="rId1"/>
          <a:stretch>
            <a:fillRect/>
          </a:stretch>
        </p:blipFill>
        <p:spPr>
          <a:xfrm>
            <a:off x="691515" y="-7620"/>
            <a:ext cx="8471535" cy="5158105"/>
          </a:xfrm>
          <a:prstGeom prst="rect">
            <a:avLst/>
          </a:prstGeom>
        </p:spPr>
      </p:pic>
      <p:sp>
        <p:nvSpPr>
          <p:cNvPr id="2" name="Title 1"/>
          <p:cNvSpPr>
            <a:spLocks noGrp="1"/>
          </p:cNvSpPr>
          <p:nvPr>
            <p:ph type="title"/>
          </p:nvPr>
        </p:nvSpPr>
        <p:spPr/>
        <p:txBody>
          <a:bodyPr/>
          <a:lstStyle/>
          <a:p>
            <a:endParaRPr lang="en-GB" altLang="en-US"/>
          </a:p>
        </p:txBody>
      </p:sp>
      <p:sp>
        <p:nvSpPr>
          <p:cNvPr id="3" name="Text Placeholder 2"/>
          <p:cNvSpPr>
            <a:spLocks noGrp="1"/>
          </p:cNvSpPr>
          <p:nvPr>
            <p:ph type="body" idx="1"/>
          </p:nvPr>
        </p:nvSpPr>
        <p:spPr>
          <a:xfrm>
            <a:off x="172720" y="3536950"/>
            <a:ext cx="8006080" cy="795020"/>
          </a:xfrm>
        </p:spPr>
        <p:txBody>
          <a:bodyPr/>
          <a:lstStyle/>
          <a:p>
            <a:r>
              <a:rPr lang="en-CA" altLang="en-GB"/>
              <a:t>It is 100  input type="radio" stylized  coins using CSS</a:t>
            </a:r>
            <a:endParaRPr lang="en-CA"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201345"/>
            <a:ext cx="7038900" cy="914100"/>
          </a:xfrm>
        </p:spPr>
        <p:txBody>
          <a:bodyPr/>
          <a:lstStyle/>
          <a:p>
            <a:r>
              <a:rPr lang="en-GB" altLang="en-US"/>
              <a:t>Each coin begins its flight from its point and has its own flight coordinates.</a:t>
            </a:r>
            <a:endParaRPr lang="en-GB" altLang="en-US"/>
          </a:p>
        </p:txBody>
      </p:sp>
      <p:sp>
        <p:nvSpPr>
          <p:cNvPr id="3" name="Text Placeholder 2"/>
          <p:cNvSpPr>
            <a:spLocks noGrp="1"/>
          </p:cNvSpPr>
          <p:nvPr>
            <p:ph type="body" idx="1"/>
          </p:nvPr>
        </p:nvSpPr>
        <p:spPr>
          <a:xfrm>
            <a:off x="1397635" y="1115695"/>
            <a:ext cx="7038975" cy="3869055"/>
          </a:xfrm>
        </p:spPr>
        <p:txBody>
          <a:bodyPr/>
          <a:lstStyle/>
          <a:p>
            <a:r>
              <a:rPr lang="en-GB" altLang="en-US"/>
              <a:t>.coin:hover {</a:t>
            </a:r>
            <a:endParaRPr lang="en-GB" altLang="en-US"/>
          </a:p>
          <a:p>
            <a:r>
              <a:rPr lang="en-GB" altLang="en-US"/>
              <a:t>  cursor: url("../img/manybag.png") 15 25, auto;</a:t>
            </a:r>
            <a:endParaRPr lang="en-GB" altLang="en-US"/>
          </a:p>
          <a:p>
            <a:r>
              <a:rPr lang="en-GB" altLang="en-US"/>
              <a:t>}</a:t>
            </a:r>
            <a:endParaRPr lang="en-GB" altLang="en-US"/>
          </a:p>
          <a:p>
            <a:r>
              <a:rPr lang="en-GB" altLang="en-US"/>
              <a:t>.coin__1 {</a:t>
            </a:r>
            <a:endParaRPr lang="en-GB" altLang="en-US"/>
          </a:p>
          <a:p>
            <a:r>
              <a:rPr lang="en-GB" altLang="en-US"/>
              <a:t>  -webkit-animation: coin 30s linear 4.3485653839s forwards;</a:t>
            </a:r>
            <a:endParaRPr lang="en-GB" altLang="en-US"/>
          </a:p>
          <a:p>
            <a:r>
              <a:rPr lang="en-GB" altLang="en-US"/>
              <a:t>          animation: coin 30s linear 4.3485653839s forwards;</a:t>
            </a:r>
            <a:endParaRPr lang="en-GB" altLang="en-US"/>
          </a:p>
          <a:p>
            <a:r>
              <a:rPr lang="en-GB" altLang="en-US"/>
              <a:t>  -webkit-animation-play-state: paused;</a:t>
            </a:r>
            <a:endParaRPr lang="en-GB" altLang="en-US"/>
          </a:p>
          <a:p>
            <a:r>
              <a:rPr lang="en-GB" altLang="en-US"/>
              <a:t>          animation-play-state: paused;</a:t>
            </a:r>
            <a:endParaRPr lang="en-GB" altLang="en-US"/>
          </a:p>
          <a:p>
            <a:r>
              <a:rPr lang="en-GB" altLang="en-US"/>
              <a:t>  left: 34.0995376082%;</a:t>
            </a:r>
            <a:endParaRPr lang="en-GB" altLang="en-US"/>
          </a:p>
          <a:p>
            <a:r>
              <a:rPr lang="en-GB" altLang="en-US"/>
              <a:t>}</a:t>
            </a:r>
            <a:endParaRPr lang="en-GB" altLang="en-US"/>
          </a:p>
          <a:p>
            <a:r>
              <a:rPr lang="en-GB" altLang="en-US"/>
              <a:t>.coin_1:checked ~ .coin__1 {</a:t>
            </a:r>
            <a:endParaRPr lang="en-GB" altLang="en-US"/>
          </a:p>
          <a:p>
            <a:r>
              <a:rPr lang="en-GB" altLang="en-US"/>
              <a:t>  opacity: 0;</a:t>
            </a:r>
            <a:endParaRPr lang="en-GB" altLang="en-US"/>
          </a:p>
          <a:p>
            <a:r>
              <a:rPr lang="en-GB" altLang="en-US"/>
              <a:t>  -webkit-transform: translate(-50%, -50%) scale(0.01);</a:t>
            </a:r>
            <a:endParaRPr lang="en-GB" altLang="en-US"/>
          </a:p>
          <a:p>
            <a:r>
              <a:rPr lang="en-GB" altLang="en-US"/>
              <a:t>          transform: translate(-50%, -50%) scale(0.01);</a:t>
            </a:r>
            <a:endParaRPr lang="en-GB" altLang="en-US"/>
          </a:p>
          <a:p>
            <a:r>
              <a:rPr lang="en-GB" altLang="en-US"/>
              <a:t>  transition: all 0.1s linear;</a:t>
            </a:r>
            <a:endParaRPr lang="en-GB" altLang="en-US"/>
          </a:p>
          <a:p>
            <a:r>
              <a:rPr lang="en-GB" altLang="en-US"/>
              <a: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914100"/>
          </a:xfrm>
        </p:spPr>
        <p:txBody>
          <a:bodyPr/>
          <a:lstStyle/>
          <a:p>
            <a:r>
              <a:rPr lang="en-GB" altLang="en-US"/>
              <a:t>At the bottom of the page there is a counter that records the number of elements clicked.</a:t>
            </a:r>
            <a:endParaRPr lang="en-GB" altLang="en-US"/>
          </a:p>
        </p:txBody>
      </p:sp>
      <p:sp>
        <p:nvSpPr>
          <p:cNvPr id="3" name="Text Placeholder 2"/>
          <p:cNvSpPr>
            <a:spLocks noGrp="1"/>
          </p:cNvSpPr>
          <p:nvPr>
            <p:ph type="body" idx="1"/>
          </p:nvPr>
        </p:nvSpPr>
        <p:spPr>
          <a:xfrm>
            <a:off x="905510" y="2653665"/>
            <a:ext cx="7430770" cy="1825625"/>
          </a:xfrm>
        </p:spPr>
        <p:txBody>
          <a:bodyPr/>
          <a:lstStyle/>
          <a:p>
            <a:r>
              <a:rPr lang="en-GB" altLang="en-US"/>
              <a:t>.game-check:checked {</a:t>
            </a:r>
            <a:endParaRPr lang="en-GB" altLang="en-US"/>
          </a:p>
          <a:p>
            <a:r>
              <a:rPr lang="en-GB" altLang="en-US"/>
              <a:t>  counter-increment: game;</a:t>
            </a:r>
            <a:endParaRPr lang="en-GB" altLang="en-US"/>
          </a:p>
          <a:p>
            <a:r>
              <a:rPr lang="en-GB" altLang="en-US"/>
              <a:t>}</a:t>
            </a:r>
            <a:endParaRPr lang="en-GB" altLang="en-US"/>
          </a:p>
          <a:p>
            <a:endParaRPr lang="en-GB" altLang="en-US"/>
          </a:p>
          <a:p>
            <a:r>
              <a:rPr lang="en-GB" altLang="en-US"/>
              <a:t>.score span:after {</a:t>
            </a:r>
            <a:endParaRPr lang="en-GB" altLang="en-US"/>
          </a:p>
          <a:p>
            <a:r>
              <a:rPr lang="en-GB" altLang="en-US"/>
              <a:t>  content: counter(game);</a:t>
            </a:r>
            <a:endParaRPr lang="en-GB" altLang="en-US"/>
          </a:p>
          <a:p>
            <a:r>
              <a:rPr lang="en-GB" altLang="en-US"/>
              <a:t>}</a:t>
            </a:r>
            <a:endParaRPr lang="en-GB" altLang="en-US"/>
          </a:p>
          <a:p>
            <a:endParaRPr lang="en-GB" altLang="en-US"/>
          </a:p>
          <a:p>
            <a:endParaRPr lang="en-GB" altLang="en-US"/>
          </a:p>
        </p:txBody>
      </p:sp>
      <p:pic>
        <p:nvPicPr>
          <p:cNvPr id="4" name="Picture 3"/>
          <p:cNvPicPr>
            <a:picLocks noChangeAspect="1"/>
          </p:cNvPicPr>
          <p:nvPr/>
        </p:nvPicPr>
        <p:blipFill>
          <a:blip r:embed="rId1"/>
          <a:stretch>
            <a:fillRect/>
          </a:stretch>
        </p:blipFill>
        <p:spPr>
          <a:xfrm>
            <a:off x="4172585" y="1812290"/>
            <a:ext cx="4285615" cy="2066925"/>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1938</Words>
  <Application>WPS Presentation</Application>
  <PresentationFormat>On-screen Show (16:9)</PresentationFormat>
  <Paragraphs>68</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Montserrat</vt:lpstr>
      <vt:lpstr>Lato</vt:lpstr>
      <vt:lpstr>Comic Sans MS</vt:lpstr>
      <vt:lpstr>Microsoft YaHei</vt:lpstr>
      <vt:lpstr/>
      <vt:lpstr>Arial Unicode MS</vt:lpstr>
      <vt:lpstr>Focus</vt:lpstr>
      <vt:lpstr>Realms Adventure</vt:lpstr>
      <vt:lpstr>Realms Adventure</vt:lpstr>
      <vt:lpstr>About the game </vt:lpstr>
      <vt:lpstr>Technologies of the game </vt:lpstr>
      <vt:lpstr>PowerPoint 演示文稿</vt:lpstr>
      <vt:lpstr>PowerPoint 演示文稿</vt:lpstr>
      <vt:lpstr>PowerPoint 演示文稿</vt:lpstr>
      <vt:lpstr>Each coin begins its flight from its point and has its own flight coordinates.</vt:lpstr>
      <vt:lpstr>At the bottom of the page there is a counter that records the number of elements clicked.</vt:lpstr>
      <vt:lpstr>Elements that have performed the animation at 100% become inactive.   So that players do not collect money from the floor ))</vt:lpstr>
      <vt:lpstr>After the time of all the animations has ended, the keyframe works with the output of the 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presentation</dc:title>
  <dc:creator>Matthew Thornton</dc:creator>
  <cp:lastModifiedBy>Kingsoft Corporation</cp:lastModifiedBy>
  <cp:revision>5</cp:revision>
  <dcterms:created xsi:type="dcterms:W3CDTF">2018-12-18T05:53:00Z</dcterms:created>
  <dcterms:modified xsi:type="dcterms:W3CDTF">2019-08-11T15:52:57Z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