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859"/>
  </p:normalViewPr>
  <p:slideViewPr>
    <p:cSldViewPr snapToGrid="0" snapToObjects="1">
      <p:cViewPr varScale="1">
        <p:scale>
          <a:sx n="113" d="100"/>
          <a:sy n="113" d="100"/>
        </p:scale>
        <p:origin x="5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4/30/23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4/30/23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4/30/23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4/30/23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4/30/23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4/30/23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4/30/23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4/30/23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4/30/23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901D7-61A1-7642-84B1-8F9677D84034}"/>
              </a:ext>
            </a:extLst>
          </p:cNvPr>
          <p:cNvSpPr>
            <a:spLocks noGrp="1"/>
          </p:cNvSpPr>
          <p:nvPr>
            <p:ph type="ctrTitle"/>
          </p:nvPr>
        </p:nvSpPr>
        <p:spPr/>
        <p:txBody>
          <a:bodyPr/>
          <a:lstStyle/>
          <a:p>
            <a:r>
              <a:rPr lang="en-US" dirty="0"/>
              <a:t>Code implementation of a security concept (ENCRYPTION AND DECRYPTION)</a:t>
            </a:r>
          </a:p>
        </p:txBody>
      </p:sp>
      <p:sp>
        <p:nvSpPr>
          <p:cNvPr id="3" name="Subtitle 2">
            <a:extLst>
              <a:ext uri="{FF2B5EF4-FFF2-40B4-BE49-F238E27FC236}">
                <a16:creationId xmlns:a16="http://schemas.microsoft.com/office/drawing/2014/main" id="{D490E8BF-C40C-5B40-A692-2AE5CB120F1C}"/>
              </a:ext>
            </a:extLst>
          </p:cNvPr>
          <p:cNvSpPr>
            <a:spLocks noGrp="1"/>
          </p:cNvSpPr>
          <p:nvPr>
            <p:ph type="subTitle" idx="1"/>
          </p:nvPr>
        </p:nvSpPr>
        <p:spPr/>
        <p:txBody>
          <a:bodyPr/>
          <a:lstStyle/>
          <a:p>
            <a:endParaRPr lang="en-US" dirty="0"/>
          </a:p>
          <a:p>
            <a:r>
              <a:rPr lang="en-US" dirty="0"/>
              <a:t> </a:t>
            </a:r>
            <a:r>
              <a:rPr lang="en-US" sz="2800" dirty="0"/>
              <a:t>the Fernet (symmetric encryption) using cryptography module </a:t>
            </a:r>
            <a:r>
              <a:rPr lang="en-US" sz="2800"/>
              <a:t>in python </a:t>
            </a:r>
            <a:endParaRPr lang="en-US" sz="2800" dirty="0"/>
          </a:p>
        </p:txBody>
      </p:sp>
    </p:spTree>
    <p:extLst>
      <p:ext uri="{BB962C8B-B14F-4D97-AF65-F5344CB8AC3E}">
        <p14:creationId xmlns:p14="http://schemas.microsoft.com/office/powerpoint/2010/main" val="3503342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236FB-A974-3543-82AA-484F56B56E09}"/>
              </a:ext>
            </a:extLst>
          </p:cNvPr>
          <p:cNvSpPr>
            <a:spLocks noGrp="1"/>
          </p:cNvSpPr>
          <p:nvPr>
            <p:ph type="title"/>
          </p:nvPr>
        </p:nvSpPr>
        <p:spPr/>
        <p:txBody>
          <a:bodyPr/>
          <a:lstStyle/>
          <a:p>
            <a:r>
              <a:rPr lang="en-US" dirty="0"/>
              <a:t>The Fernet module</a:t>
            </a:r>
          </a:p>
        </p:txBody>
      </p:sp>
      <p:sp>
        <p:nvSpPr>
          <p:cNvPr id="3" name="Content Placeholder 2">
            <a:extLst>
              <a:ext uri="{FF2B5EF4-FFF2-40B4-BE49-F238E27FC236}">
                <a16:creationId xmlns:a16="http://schemas.microsoft.com/office/drawing/2014/main" id="{4ECA095D-D785-1643-B3C6-904AB4076CFC}"/>
              </a:ext>
            </a:extLst>
          </p:cNvPr>
          <p:cNvSpPr>
            <a:spLocks noGrp="1"/>
          </p:cNvSpPr>
          <p:nvPr>
            <p:ph idx="1"/>
          </p:nvPr>
        </p:nvSpPr>
        <p:spPr/>
        <p:txBody>
          <a:bodyPr/>
          <a:lstStyle/>
          <a:p>
            <a:r>
              <a:rPr lang="en-US" dirty="0"/>
              <a:t>The fernet module of the cryptography package has inbuilt functions for the generation of the key, encryption of plaintext into ciphertext, and decryption of ciphertext into plaintext using the encrypt and decrypt methods respectively. The fernet module guarantees that data encrypted using it cannot be further manipulated or read without the key.</a:t>
            </a:r>
          </a:p>
        </p:txBody>
      </p:sp>
    </p:spTree>
    <p:extLst>
      <p:ext uri="{BB962C8B-B14F-4D97-AF65-F5344CB8AC3E}">
        <p14:creationId xmlns:p14="http://schemas.microsoft.com/office/powerpoint/2010/main" val="3192516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9D548-D499-4744-A8C6-2E9579E76AB4}"/>
              </a:ext>
            </a:extLst>
          </p:cNvPr>
          <p:cNvSpPr>
            <a:spLocks noGrp="1"/>
          </p:cNvSpPr>
          <p:nvPr>
            <p:ph type="title"/>
          </p:nvPr>
        </p:nvSpPr>
        <p:spPr/>
        <p:txBody>
          <a:bodyPr/>
          <a:lstStyle/>
          <a:p>
            <a:r>
              <a:rPr lang="en-US" dirty="0"/>
              <a:t>Step 1</a:t>
            </a:r>
          </a:p>
        </p:txBody>
      </p:sp>
      <p:sp>
        <p:nvSpPr>
          <p:cNvPr id="3" name="Content Placeholder 2">
            <a:extLst>
              <a:ext uri="{FF2B5EF4-FFF2-40B4-BE49-F238E27FC236}">
                <a16:creationId xmlns:a16="http://schemas.microsoft.com/office/drawing/2014/main" id="{8AD33DCC-7D92-2E4D-9F95-71C5B0A67F22}"/>
              </a:ext>
            </a:extLst>
          </p:cNvPr>
          <p:cNvSpPr>
            <a:spLocks noGrp="1"/>
          </p:cNvSpPr>
          <p:nvPr>
            <p:ph idx="1"/>
          </p:nvPr>
        </p:nvSpPr>
        <p:spPr/>
        <p:txBody>
          <a:bodyPr>
            <a:normAutofit fontScale="77500" lnSpcReduction="20000"/>
          </a:bodyPr>
          <a:lstStyle/>
          <a:p>
            <a:r>
              <a:rPr lang="en-US" dirty="0"/>
              <a:t>1.	</a:t>
            </a:r>
            <a:r>
              <a:rPr lang="en-US" b="1" dirty="0"/>
              <a:t>Generate the Fernet key</a:t>
            </a:r>
          </a:p>
          <a:p>
            <a:pPr marL="0" indent="0">
              <a:buNone/>
            </a:pPr>
            <a:r>
              <a:rPr lang="en-US" dirty="0"/>
              <a:t>This process generates a new fernet key. The key must be kept safe as it is the most important component to decrypt the ciphertext. If the key is lost then the user can no longer decrypt the message. Also if an intruder or hacker gets access to the key they can not only read the data but also forge the data.</a:t>
            </a:r>
          </a:p>
          <a:p>
            <a:pPr marL="0" indent="0">
              <a:buNone/>
            </a:pPr>
            <a:r>
              <a:rPr lang="en-US" b="1" dirty="0"/>
              <a:t>the recipe takes the plaintext message, a key and a timestamp as inputs, and then uses this information to produce a token</a:t>
            </a:r>
            <a:r>
              <a:rPr lang="en-US" dirty="0"/>
              <a:t>. </a:t>
            </a:r>
            <a:r>
              <a:rPr lang="en-US"/>
              <a:t>The token includes an encrypted version of the plaintext message, as well as the information needed to verify the integrity of the message.</a:t>
            </a:r>
            <a:endParaRPr lang="en-US" dirty="0"/>
          </a:p>
          <a:p>
            <a:pPr marL="0" indent="0">
              <a:buNone/>
            </a:pPr>
            <a:endParaRPr lang="en-US" dirty="0"/>
          </a:p>
          <a:p>
            <a:pPr marL="0" indent="0">
              <a:buNone/>
            </a:pPr>
            <a:r>
              <a:rPr lang="en-US" dirty="0"/>
              <a:t>key = Fernet.generate_key()</a:t>
            </a:r>
          </a:p>
          <a:p>
            <a:pPr marL="0" indent="0">
              <a:buNone/>
            </a:pPr>
            <a:endParaRPr lang="en-US" dirty="0"/>
          </a:p>
        </p:txBody>
      </p:sp>
    </p:spTree>
    <p:extLst>
      <p:ext uri="{BB962C8B-B14F-4D97-AF65-F5344CB8AC3E}">
        <p14:creationId xmlns:p14="http://schemas.microsoft.com/office/powerpoint/2010/main" val="1370977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6584A-7E03-3D4B-B940-CEDC3DD2732F}"/>
              </a:ext>
            </a:extLst>
          </p:cNvPr>
          <p:cNvSpPr>
            <a:spLocks noGrp="1"/>
          </p:cNvSpPr>
          <p:nvPr>
            <p:ph type="title"/>
          </p:nvPr>
        </p:nvSpPr>
        <p:spPr/>
        <p:txBody>
          <a:bodyPr/>
          <a:lstStyle/>
          <a:p>
            <a:r>
              <a:rPr lang="en-US" dirty="0"/>
              <a:t>Step 2</a:t>
            </a:r>
          </a:p>
        </p:txBody>
      </p:sp>
      <p:sp>
        <p:nvSpPr>
          <p:cNvPr id="3" name="Content Placeholder 2">
            <a:extLst>
              <a:ext uri="{FF2B5EF4-FFF2-40B4-BE49-F238E27FC236}">
                <a16:creationId xmlns:a16="http://schemas.microsoft.com/office/drawing/2014/main" id="{1DD938F4-AD0A-8C4B-AAF7-0577D4AA15AB}"/>
              </a:ext>
            </a:extLst>
          </p:cNvPr>
          <p:cNvSpPr>
            <a:spLocks noGrp="1"/>
          </p:cNvSpPr>
          <p:nvPr>
            <p:ph idx="1"/>
          </p:nvPr>
        </p:nvSpPr>
        <p:spPr/>
        <p:txBody>
          <a:bodyPr>
            <a:normAutofit fontScale="62500" lnSpcReduction="20000"/>
          </a:bodyPr>
          <a:lstStyle/>
          <a:p>
            <a:r>
              <a:rPr lang="en-US" sz="3400" b="1" dirty="0"/>
              <a:t>2.	Define the Data(Message) to be encrypted</a:t>
            </a:r>
          </a:p>
          <a:p>
            <a:pPr marL="0" indent="0">
              <a:buNone/>
            </a:pPr>
            <a:r>
              <a:rPr lang="en-US" dirty="0"/>
              <a:t>message = </a:t>
            </a:r>
            <a:r>
              <a:rPr lang="en-US" dirty="0" err="1"/>
              <a:t>b"MSc</a:t>
            </a:r>
            <a:r>
              <a:rPr lang="en-US" dirty="0"/>
              <a:t>. Information Technology-Group9”</a:t>
            </a:r>
          </a:p>
          <a:p>
            <a:pPr marL="0" indent="0">
              <a:buNone/>
            </a:pPr>
            <a:r>
              <a:rPr lang="en-US" dirty="0"/>
              <a:t>where b is the parameter </a:t>
            </a:r>
          </a:p>
          <a:p>
            <a:pPr marL="0" indent="0">
              <a:buNone/>
            </a:pPr>
            <a:endParaRPr lang="en-US" dirty="0"/>
          </a:p>
          <a:p>
            <a:pPr marL="0" indent="0">
              <a:buNone/>
            </a:pPr>
            <a:r>
              <a:rPr lang="en-US" dirty="0"/>
              <a:t>from </a:t>
            </a:r>
            <a:r>
              <a:rPr lang="en-US" dirty="0" err="1"/>
              <a:t>cryptography.fernet</a:t>
            </a:r>
            <a:r>
              <a:rPr lang="en-US" dirty="0"/>
              <a:t> import Fernet</a:t>
            </a:r>
          </a:p>
          <a:p>
            <a:pPr marL="0" indent="0">
              <a:buNone/>
            </a:pPr>
            <a:endParaRPr lang="en-US" dirty="0"/>
          </a:p>
          <a:p>
            <a:pPr marL="0" indent="0">
              <a:buNone/>
            </a:pPr>
            <a:endParaRPr lang="en-US" dirty="0"/>
          </a:p>
          <a:p>
            <a:pPr marL="0" indent="0">
              <a:buNone/>
            </a:pPr>
            <a:r>
              <a:rPr lang="en-US" dirty="0"/>
              <a:t>fernet = Fernet(key)</a:t>
            </a:r>
          </a:p>
          <a:p>
            <a:pPr marL="0" indent="0">
              <a:buNone/>
            </a:pPr>
            <a:br>
              <a:rPr lang="en-US" dirty="0"/>
            </a:br>
            <a:r>
              <a:rPr lang="en-US" dirty="0" err="1"/>
              <a:t>encrypted_message</a:t>
            </a:r>
            <a:r>
              <a:rPr lang="en-US" dirty="0"/>
              <a:t> = </a:t>
            </a:r>
            <a:r>
              <a:rPr lang="en-US" dirty="0" err="1"/>
              <a:t>fernet.encrypt</a:t>
            </a:r>
            <a:r>
              <a:rPr lang="en-US" dirty="0"/>
              <a:t>(message)</a:t>
            </a:r>
          </a:p>
          <a:p>
            <a:endParaRPr lang="en-US" dirty="0"/>
          </a:p>
        </p:txBody>
      </p:sp>
    </p:spTree>
    <p:extLst>
      <p:ext uri="{BB962C8B-B14F-4D97-AF65-F5344CB8AC3E}">
        <p14:creationId xmlns:p14="http://schemas.microsoft.com/office/powerpoint/2010/main" val="3516662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DFFE0-EB49-3848-B852-DEA731EC5412}"/>
              </a:ext>
            </a:extLst>
          </p:cNvPr>
          <p:cNvSpPr>
            <a:spLocks noGrp="1"/>
          </p:cNvSpPr>
          <p:nvPr>
            <p:ph type="title"/>
          </p:nvPr>
        </p:nvSpPr>
        <p:spPr/>
        <p:txBody>
          <a:bodyPr/>
          <a:lstStyle/>
          <a:p>
            <a:r>
              <a:rPr lang="en-US" dirty="0"/>
              <a:t>Step 3</a:t>
            </a:r>
          </a:p>
        </p:txBody>
      </p:sp>
      <p:sp>
        <p:nvSpPr>
          <p:cNvPr id="3" name="Content Placeholder 2">
            <a:extLst>
              <a:ext uri="{FF2B5EF4-FFF2-40B4-BE49-F238E27FC236}">
                <a16:creationId xmlns:a16="http://schemas.microsoft.com/office/drawing/2014/main" id="{EAB27D5F-9E48-B842-9A22-CEBB2BAD0F27}"/>
              </a:ext>
            </a:extLst>
          </p:cNvPr>
          <p:cNvSpPr>
            <a:spLocks noGrp="1"/>
          </p:cNvSpPr>
          <p:nvPr>
            <p:ph idx="1"/>
          </p:nvPr>
        </p:nvSpPr>
        <p:spPr/>
        <p:txBody>
          <a:bodyPr>
            <a:normAutofit lnSpcReduction="10000"/>
          </a:bodyPr>
          <a:lstStyle/>
          <a:p>
            <a:r>
              <a:rPr lang="en-US" dirty="0"/>
              <a:t>Encrypt the Data (Message)</a:t>
            </a:r>
          </a:p>
          <a:p>
            <a:pPr marL="0" indent="0">
              <a:buNone/>
            </a:pPr>
            <a:r>
              <a:rPr lang="en-US" dirty="0"/>
              <a:t>It encrypts data passed as a parameter to the method. The outcome of this encryption is known as a “Fernet token” which is basically the ciphertext. The encrypted token also contains the current timestamp when it was generated in plaintext. The encrypt method throws an exception if the data is not in bytes.</a:t>
            </a:r>
          </a:p>
          <a:p>
            <a:pPr marL="0" indent="0">
              <a:buNone/>
            </a:pPr>
            <a:r>
              <a:rPr lang="en-US" b="1" dirty="0"/>
              <a:t>encrypt(data) </a:t>
            </a:r>
            <a:endParaRPr lang="en-US" dirty="0"/>
          </a:p>
          <a:p>
            <a:pPr marL="0" indent="0">
              <a:buNone/>
            </a:pPr>
            <a:r>
              <a:rPr lang="en-US" dirty="0" err="1"/>
              <a:t>encrypted_message</a:t>
            </a:r>
            <a:r>
              <a:rPr lang="en-US" dirty="0"/>
              <a:t> = </a:t>
            </a:r>
            <a:r>
              <a:rPr lang="en-US" dirty="0" err="1"/>
              <a:t>fernet.encrypt</a:t>
            </a:r>
            <a:r>
              <a:rPr lang="en-US" dirty="0"/>
              <a:t>(message)</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2129813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B568A-89DC-6640-A4B2-734693F4DFC9}"/>
              </a:ext>
            </a:extLst>
          </p:cNvPr>
          <p:cNvSpPr>
            <a:spLocks noGrp="1"/>
          </p:cNvSpPr>
          <p:nvPr>
            <p:ph type="title"/>
          </p:nvPr>
        </p:nvSpPr>
        <p:spPr/>
        <p:txBody>
          <a:bodyPr/>
          <a:lstStyle/>
          <a:p>
            <a:r>
              <a:rPr lang="en-US" dirty="0"/>
              <a:t>step 4 </a:t>
            </a:r>
          </a:p>
        </p:txBody>
      </p:sp>
      <p:sp>
        <p:nvSpPr>
          <p:cNvPr id="3" name="Content Placeholder 2">
            <a:extLst>
              <a:ext uri="{FF2B5EF4-FFF2-40B4-BE49-F238E27FC236}">
                <a16:creationId xmlns:a16="http://schemas.microsoft.com/office/drawing/2014/main" id="{22C095B5-6194-614C-A380-3C376F997331}"/>
              </a:ext>
            </a:extLst>
          </p:cNvPr>
          <p:cNvSpPr>
            <a:spLocks noGrp="1"/>
          </p:cNvSpPr>
          <p:nvPr>
            <p:ph idx="1"/>
          </p:nvPr>
        </p:nvSpPr>
        <p:spPr/>
        <p:txBody>
          <a:bodyPr/>
          <a:lstStyle/>
          <a:p>
            <a:r>
              <a:rPr lang="en-US" b="1" dirty="0"/>
              <a:t>Output (Print) encrypted Data (Message)</a:t>
            </a:r>
          </a:p>
          <a:p>
            <a:pPr marL="0" indent="0">
              <a:buNone/>
            </a:pPr>
            <a:r>
              <a:rPr lang="en-US" dirty="0"/>
              <a:t>A ciphertext that cannot be read or altered without the key. It is URL-safe base64-encoded and is referred to as Fernet token.</a:t>
            </a:r>
          </a:p>
          <a:p>
            <a:pPr marL="0" indent="0">
              <a:buNone/>
            </a:pPr>
            <a:r>
              <a:rPr lang="en-US" dirty="0"/>
              <a:t>Thus,</a:t>
            </a:r>
          </a:p>
          <a:p>
            <a:pPr marL="0" indent="0">
              <a:buNone/>
            </a:pPr>
            <a:r>
              <a:rPr lang="en-US" dirty="0"/>
              <a:t>print("Encrypted:", encrypted_message)</a:t>
            </a:r>
          </a:p>
          <a:p>
            <a:pPr marL="0" indent="0">
              <a:buNone/>
            </a:pPr>
            <a:r>
              <a:rPr lang="en-US" dirty="0"/>
              <a:t>This will output the ciphertext to the console</a:t>
            </a:r>
          </a:p>
          <a:p>
            <a:pPr marL="0" indent="0">
              <a:buNone/>
            </a:pPr>
            <a:endParaRPr lang="en-US" dirty="0"/>
          </a:p>
          <a:p>
            <a:endParaRPr lang="en-US" dirty="0"/>
          </a:p>
        </p:txBody>
      </p:sp>
    </p:spTree>
    <p:extLst>
      <p:ext uri="{BB962C8B-B14F-4D97-AF65-F5344CB8AC3E}">
        <p14:creationId xmlns:p14="http://schemas.microsoft.com/office/powerpoint/2010/main" val="801212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69A03-C1E4-2A4F-B653-0907EF68185D}"/>
              </a:ext>
            </a:extLst>
          </p:cNvPr>
          <p:cNvSpPr>
            <a:spLocks noGrp="1"/>
          </p:cNvSpPr>
          <p:nvPr>
            <p:ph type="title"/>
          </p:nvPr>
        </p:nvSpPr>
        <p:spPr/>
        <p:txBody>
          <a:bodyPr/>
          <a:lstStyle/>
          <a:p>
            <a:r>
              <a:rPr lang="en-US" dirty="0"/>
              <a:t>Step 5</a:t>
            </a:r>
          </a:p>
        </p:txBody>
      </p:sp>
      <p:sp>
        <p:nvSpPr>
          <p:cNvPr id="3" name="Content Placeholder 2">
            <a:extLst>
              <a:ext uri="{FF2B5EF4-FFF2-40B4-BE49-F238E27FC236}">
                <a16:creationId xmlns:a16="http://schemas.microsoft.com/office/drawing/2014/main" id="{5888A87C-8EF5-6749-967B-53B6A895ABFA}"/>
              </a:ext>
            </a:extLst>
          </p:cNvPr>
          <p:cNvSpPr>
            <a:spLocks noGrp="1"/>
          </p:cNvSpPr>
          <p:nvPr>
            <p:ph idx="1"/>
          </p:nvPr>
        </p:nvSpPr>
        <p:spPr/>
        <p:txBody>
          <a:bodyPr/>
          <a:lstStyle/>
          <a:p>
            <a:r>
              <a:rPr lang="en-US" dirty="0"/>
              <a:t>Decrypt the Data (Message)</a:t>
            </a:r>
          </a:p>
          <a:p>
            <a:pPr marL="0" indent="0">
              <a:buNone/>
            </a:pPr>
            <a:r>
              <a:rPr lang="en-US" dirty="0"/>
              <a:t>This method decrypts the Fernet token passed as a parameter to the method. On successful decryption the original plaintext is obtained as a result, otherwise an exception Is thrown.</a:t>
            </a:r>
          </a:p>
          <a:p>
            <a:pPr marL="0" indent="0">
              <a:buNone/>
            </a:pPr>
            <a:r>
              <a:rPr lang="en-US" dirty="0" err="1"/>
              <a:t>decrypted_message</a:t>
            </a:r>
            <a:r>
              <a:rPr lang="en-US" dirty="0"/>
              <a:t> = </a:t>
            </a:r>
            <a:r>
              <a:rPr lang="en-US" dirty="0" err="1"/>
              <a:t>fernet.decrypt</a:t>
            </a:r>
            <a:r>
              <a:rPr lang="en-US" dirty="0"/>
              <a:t>(encrypted_message)</a:t>
            </a:r>
          </a:p>
          <a:p>
            <a:pPr marL="0" indent="0">
              <a:buNone/>
            </a:pPr>
            <a:endParaRPr lang="en-US" dirty="0"/>
          </a:p>
        </p:txBody>
      </p:sp>
    </p:spTree>
    <p:extLst>
      <p:ext uri="{BB962C8B-B14F-4D97-AF65-F5344CB8AC3E}">
        <p14:creationId xmlns:p14="http://schemas.microsoft.com/office/powerpoint/2010/main" val="2183961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2DCA8-A912-D146-B6BB-D42C3BA9D18D}"/>
              </a:ext>
            </a:extLst>
          </p:cNvPr>
          <p:cNvSpPr>
            <a:spLocks noGrp="1"/>
          </p:cNvSpPr>
          <p:nvPr>
            <p:ph type="title"/>
          </p:nvPr>
        </p:nvSpPr>
        <p:spPr/>
        <p:txBody>
          <a:bodyPr/>
          <a:lstStyle/>
          <a:p>
            <a:r>
              <a:rPr lang="en-US" dirty="0"/>
              <a:t>STEP 6</a:t>
            </a:r>
          </a:p>
        </p:txBody>
      </p:sp>
      <p:sp>
        <p:nvSpPr>
          <p:cNvPr id="3" name="Content Placeholder 2">
            <a:extLst>
              <a:ext uri="{FF2B5EF4-FFF2-40B4-BE49-F238E27FC236}">
                <a16:creationId xmlns:a16="http://schemas.microsoft.com/office/drawing/2014/main" id="{3C27D7E8-D004-584F-A66C-F4EAA055B550}"/>
              </a:ext>
            </a:extLst>
          </p:cNvPr>
          <p:cNvSpPr>
            <a:spLocks noGrp="1"/>
          </p:cNvSpPr>
          <p:nvPr>
            <p:ph idx="1"/>
          </p:nvPr>
        </p:nvSpPr>
        <p:spPr/>
        <p:txBody>
          <a:bodyPr/>
          <a:lstStyle/>
          <a:p>
            <a:r>
              <a:rPr lang="en-US" b="1" dirty="0"/>
              <a:t>Output (Print) decrypted Data (Message)</a:t>
            </a:r>
          </a:p>
          <a:p>
            <a:pPr marL="0" indent="0">
              <a:buNone/>
            </a:pPr>
            <a:r>
              <a:rPr lang="en-US" dirty="0"/>
              <a:t>Thus,</a:t>
            </a:r>
          </a:p>
          <a:p>
            <a:pPr marL="0" indent="0">
              <a:buNone/>
            </a:pPr>
            <a:r>
              <a:rPr lang="en-US" dirty="0"/>
              <a:t>print(”Decrypted:", </a:t>
            </a:r>
            <a:r>
              <a:rPr lang="en-US" dirty="0" err="1"/>
              <a:t>decrypted_message</a:t>
            </a:r>
            <a:r>
              <a:rPr lang="en-US" dirty="0"/>
              <a:t>)</a:t>
            </a:r>
          </a:p>
          <a:p>
            <a:pPr marL="0" indent="0">
              <a:buNone/>
            </a:pPr>
            <a:r>
              <a:rPr lang="en-US" dirty="0"/>
              <a:t>This will output the plaintext (original message) to the console.</a:t>
            </a:r>
          </a:p>
          <a:p>
            <a:endParaRPr lang="en-US" dirty="0"/>
          </a:p>
        </p:txBody>
      </p:sp>
    </p:spTree>
    <p:extLst>
      <p:ext uri="{BB962C8B-B14F-4D97-AF65-F5344CB8AC3E}">
        <p14:creationId xmlns:p14="http://schemas.microsoft.com/office/powerpoint/2010/main" val="41294861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1875</TotalTime>
  <Words>310</Words>
  <Application>Microsoft Macintosh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Tw Cen MT</vt:lpstr>
      <vt:lpstr>Circuit</vt:lpstr>
      <vt:lpstr>Code implementation of a security concept (ENCRYPTION AND DECRYPTION)</vt:lpstr>
      <vt:lpstr>The Fernet module</vt:lpstr>
      <vt:lpstr>Step 1</vt:lpstr>
      <vt:lpstr>Step 2</vt:lpstr>
      <vt:lpstr>Step 3</vt:lpstr>
      <vt:lpstr>step 4 </vt:lpstr>
      <vt:lpstr>Step 5</vt:lpstr>
      <vt:lpstr>STEP 6</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implementation of a security concept (ENCRYPTION AND DECRYPTION)</dc:title>
  <dc:creator>Emmanuel Asili Asamoah</dc:creator>
  <cp:lastModifiedBy>Emmanuel Asili Asamoah</cp:lastModifiedBy>
  <cp:revision>12</cp:revision>
  <dcterms:created xsi:type="dcterms:W3CDTF">2023-04-19T15:26:26Z</dcterms:created>
  <dcterms:modified xsi:type="dcterms:W3CDTF">2023-04-30T07:45:25Z</dcterms:modified>
</cp:coreProperties>
</file>