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9/13/2024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9064F-19B5-4B3E-B321-B125106CAAEA}"/>
              </a:ext>
            </a:extLst>
          </p:cNvPr>
          <p:cNvSpPr>
            <a:spLocks noGrp="1"/>
          </p:cNvSpPr>
          <p:nvPr>
            <p:ph type="ctrTitle"/>
          </p:nvPr>
        </p:nvSpPr>
        <p:spPr>
          <a:xfrm>
            <a:off x="2688165" y="2817005"/>
            <a:ext cx="6815669" cy="1515533"/>
          </a:xfrm>
        </p:spPr>
        <p:txBody>
          <a:bodyPr/>
          <a:lstStyle/>
          <a:p>
            <a:br>
              <a:rPr lang="en-US" b="1" dirty="0"/>
            </a:br>
            <a:r>
              <a:rPr lang="en-US" b="1" dirty="0"/>
              <a:t>What is a Software</a:t>
            </a:r>
            <a:br>
              <a:rPr lang="en-US" b="1" dirty="0"/>
            </a:br>
            <a:r>
              <a:rPr lang="en-US" b="1" dirty="0"/>
              <a:t>and Types of Software</a:t>
            </a:r>
            <a:endParaRPr lang="en-US" dirty="0"/>
          </a:p>
        </p:txBody>
      </p:sp>
    </p:spTree>
    <p:extLst>
      <p:ext uri="{BB962C8B-B14F-4D97-AF65-F5344CB8AC3E}">
        <p14:creationId xmlns:p14="http://schemas.microsoft.com/office/powerpoint/2010/main" val="1244893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5582-4550-4651-BE06-2156AC57B50D}"/>
              </a:ext>
            </a:extLst>
          </p:cNvPr>
          <p:cNvSpPr>
            <a:spLocks noGrp="1"/>
          </p:cNvSpPr>
          <p:nvPr>
            <p:ph type="title"/>
          </p:nvPr>
        </p:nvSpPr>
        <p:spPr>
          <a:xfrm>
            <a:off x="1295402" y="1247172"/>
            <a:ext cx="9601196" cy="634633"/>
          </a:xfrm>
        </p:spPr>
        <p:txBody>
          <a:bodyPr>
            <a:normAutofit fontScale="90000"/>
          </a:bodyPr>
          <a:lstStyle/>
          <a:p>
            <a:r>
              <a:rPr lang="en-US" b="1" dirty="0"/>
              <a:t>Types of Application Software</a:t>
            </a:r>
            <a:br>
              <a:rPr lang="en-US" b="1" dirty="0"/>
            </a:br>
            <a:endParaRPr lang="en-US" dirty="0"/>
          </a:p>
        </p:txBody>
      </p:sp>
      <p:sp>
        <p:nvSpPr>
          <p:cNvPr id="3" name="Content Placeholder 2">
            <a:extLst>
              <a:ext uri="{FF2B5EF4-FFF2-40B4-BE49-F238E27FC236}">
                <a16:creationId xmlns:a16="http://schemas.microsoft.com/office/drawing/2014/main" id="{9050914F-F9E8-4907-BFA2-C9F7F7BD97F0}"/>
              </a:ext>
            </a:extLst>
          </p:cNvPr>
          <p:cNvSpPr>
            <a:spLocks noGrp="1"/>
          </p:cNvSpPr>
          <p:nvPr>
            <p:ph idx="1"/>
          </p:nvPr>
        </p:nvSpPr>
        <p:spPr>
          <a:xfrm>
            <a:off x="795130" y="2438401"/>
            <a:ext cx="10561983" cy="3803375"/>
          </a:xfrm>
        </p:spPr>
        <p:txBody>
          <a:bodyPr>
            <a:noAutofit/>
          </a:bodyPr>
          <a:lstStyle/>
          <a:p>
            <a:pPr algn="just"/>
            <a:r>
              <a:rPr lang="en-US" sz="2800" b="1" dirty="0"/>
              <a:t>General Purpose Software: </a:t>
            </a:r>
            <a:r>
              <a:rPr lang="en-US" sz="2800" dirty="0"/>
              <a:t>This type of application software is used for a variety of tasks and it is not limited to performing a specific task only. For example, MS-Word, MS-Excel, PowerPoint, etc.</a:t>
            </a:r>
          </a:p>
          <a:p>
            <a:pPr algn="just"/>
            <a:r>
              <a:rPr lang="en-US" sz="2800" b="1" dirty="0"/>
              <a:t>Customized Software: </a:t>
            </a:r>
            <a:r>
              <a:rPr lang="en-US" sz="2800" dirty="0"/>
              <a:t>This type of application software is used or designed to perform specific tasks or functions or designed for specific organizations. For example, railway reservation system, airline reservation system, invoice management system, etc.</a:t>
            </a:r>
          </a:p>
          <a:p>
            <a:endParaRPr lang="en-US" sz="2800" dirty="0"/>
          </a:p>
        </p:txBody>
      </p:sp>
    </p:spTree>
    <p:extLst>
      <p:ext uri="{BB962C8B-B14F-4D97-AF65-F5344CB8AC3E}">
        <p14:creationId xmlns:p14="http://schemas.microsoft.com/office/powerpoint/2010/main" val="2555987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48587-CB34-4C2B-BC42-79D67110DACF}"/>
              </a:ext>
            </a:extLst>
          </p:cNvPr>
          <p:cNvSpPr>
            <a:spLocks noGrp="1"/>
          </p:cNvSpPr>
          <p:nvPr>
            <p:ph type="title"/>
          </p:nvPr>
        </p:nvSpPr>
        <p:spPr/>
        <p:txBody>
          <a:bodyPr/>
          <a:lstStyle/>
          <a:p>
            <a:r>
              <a:rPr lang="en-US" b="1" dirty="0"/>
              <a:t>Types of Application Software</a:t>
            </a:r>
            <a:endParaRPr lang="en-US" dirty="0"/>
          </a:p>
        </p:txBody>
      </p:sp>
      <p:sp>
        <p:nvSpPr>
          <p:cNvPr id="3" name="Content Placeholder 2">
            <a:extLst>
              <a:ext uri="{FF2B5EF4-FFF2-40B4-BE49-F238E27FC236}">
                <a16:creationId xmlns:a16="http://schemas.microsoft.com/office/drawing/2014/main" id="{DCF68FBF-4B05-4B82-91C6-FC7C334C36EE}"/>
              </a:ext>
            </a:extLst>
          </p:cNvPr>
          <p:cNvSpPr>
            <a:spLocks noGrp="1"/>
          </p:cNvSpPr>
          <p:nvPr>
            <p:ph idx="1"/>
          </p:nvPr>
        </p:nvSpPr>
        <p:spPr>
          <a:xfrm>
            <a:off x="848139" y="2556932"/>
            <a:ext cx="10495722" cy="3318936"/>
          </a:xfrm>
        </p:spPr>
        <p:txBody>
          <a:bodyPr>
            <a:normAutofit/>
          </a:bodyPr>
          <a:lstStyle/>
          <a:p>
            <a:pPr algn="just"/>
            <a:r>
              <a:rPr lang="en-US" sz="3200" b="1" dirty="0"/>
              <a:t>Utility Software: </a:t>
            </a:r>
            <a:r>
              <a:rPr lang="en-US" sz="3200" dirty="0"/>
              <a:t>This type of application software is used to support the computer infrastructure. It is designed to analyze, configure, optimize and maintains the system, and take care of its requirements as well. For example, antivirus, disk </a:t>
            </a:r>
            <a:r>
              <a:rPr lang="en-US" sz="3200" dirty="0" err="1"/>
              <a:t>fragmenter</a:t>
            </a:r>
            <a:r>
              <a:rPr lang="en-US" sz="3200" dirty="0"/>
              <a:t>, memory tester, disk repair, disk cleaners, registry cleaners, disk space analyzer, etc.</a:t>
            </a:r>
          </a:p>
          <a:p>
            <a:endParaRPr lang="en-US" dirty="0"/>
          </a:p>
        </p:txBody>
      </p:sp>
    </p:spTree>
    <p:extLst>
      <p:ext uri="{BB962C8B-B14F-4D97-AF65-F5344CB8AC3E}">
        <p14:creationId xmlns:p14="http://schemas.microsoft.com/office/powerpoint/2010/main" val="2466318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84F2-AB65-4C60-BF2C-B2EEE6D2EE27}"/>
              </a:ext>
            </a:extLst>
          </p:cNvPr>
          <p:cNvSpPr>
            <a:spLocks noGrp="1"/>
          </p:cNvSpPr>
          <p:nvPr>
            <p:ph type="title"/>
          </p:nvPr>
        </p:nvSpPr>
        <p:spPr/>
        <p:txBody>
          <a:bodyPr/>
          <a:lstStyle/>
          <a:p>
            <a:r>
              <a:rPr lang="en-US" b="1" dirty="0"/>
              <a:t> What is Software?</a:t>
            </a:r>
            <a:endParaRPr lang="en-US" dirty="0"/>
          </a:p>
        </p:txBody>
      </p:sp>
      <p:sp>
        <p:nvSpPr>
          <p:cNvPr id="3" name="Content Placeholder 2">
            <a:extLst>
              <a:ext uri="{FF2B5EF4-FFF2-40B4-BE49-F238E27FC236}">
                <a16:creationId xmlns:a16="http://schemas.microsoft.com/office/drawing/2014/main" id="{5643B591-78D5-43B1-A03D-5F0A3B59FBD9}"/>
              </a:ext>
            </a:extLst>
          </p:cNvPr>
          <p:cNvSpPr>
            <a:spLocks noGrp="1"/>
          </p:cNvSpPr>
          <p:nvPr>
            <p:ph idx="1"/>
          </p:nvPr>
        </p:nvSpPr>
        <p:spPr/>
        <p:txBody>
          <a:bodyPr>
            <a:normAutofit/>
          </a:bodyPr>
          <a:lstStyle/>
          <a:p>
            <a:pPr algn="just"/>
            <a:r>
              <a:rPr lang="en-US" sz="4400" b="1" dirty="0"/>
              <a:t>Software</a:t>
            </a:r>
            <a:r>
              <a:rPr lang="en-US" sz="4400" dirty="0"/>
              <a:t> is a collection of instructions, data, or computer programs that are used to run machines and carry out particular activities. </a:t>
            </a:r>
          </a:p>
        </p:txBody>
      </p:sp>
    </p:spTree>
    <p:extLst>
      <p:ext uri="{BB962C8B-B14F-4D97-AF65-F5344CB8AC3E}">
        <p14:creationId xmlns:p14="http://schemas.microsoft.com/office/powerpoint/2010/main" val="815743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F0B9F-9060-4C63-BD22-EA6C6DFA2FDC}"/>
              </a:ext>
            </a:extLst>
          </p:cNvPr>
          <p:cNvSpPr>
            <a:spLocks noGrp="1"/>
          </p:cNvSpPr>
          <p:nvPr>
            <p:ph type="title"/>
          </p:nvPr>
        </p:nvSpPr>
        <p:spPr>
          <a:xfrm>
            <a:off x="1295402" y="702365"/>
            <a:ext cx="9601196" cy="980662"/>
          </a:xfrm>
        </p:spPr>
        <p:txBody>
          <a:bodyPr>
            <a:normAutofit fontScale="90000"/>
          </a:bodyPr>
          <a:lstStyle/>
          <a:p>
            <a:r>
              <a:rPr lang="en-US" b="1" dirty="0"/>
              <a:t>Types of Software</a:t>
            </a:r>
            <a:br>
              <a:rPr lang="en-US" b="1" dirty="0"/>
            </a:br>
            <a:endParaRPr lang="en-US" dirty="0"/>
          </a:p>
        </p:txBody>
      </p:sp>
      <p:sp>
        <p:nvSpPr>
          <p:cNvPr id="3" name="Content Placeholder 2">
            <a:extLst>
              <a:ext uri="{FF2B5EF4-FFF2-40B4-BE49-F238E27FC236}">
                <a16:creationId xmlns:a16="http://schemas.microsoft.com/office/drawing/2014/main" id="{C713D095-E6AF-4F5E-9E1D-3DE4A26E4912}"/>
              </a:ext>
            </a:extLst>
          </p:cNvPr>
          <p:cNvSpPr>
            <a:spLocks noGrp="1"/>
          </p:cNvSpPr>
          <p:nvPr>
            <p:ph idx="1"/>
          </p:nvPr>
        </p:nvSpPr>
        <p:spPr>
          <a:xfrm>
            <a:off x="1086678" y="1404730"/>
            <a:ext cx="10243931" cy="4471138"/>
          </a:xfrm>
        </p:spPr>
        <p:txBody>
          <a:bodyPr/>
          <a:lstStyle/>
          <a:p>
            <a:pPr marL="0" indent="0" algn="just">
              <a:buNone/>
            </a:pPr>
            <a:r>
              <a:rPr lang="en-US" dirty="0"/>
              <a:t>It is a collection of data that is given to the computer to complete a particular task. The chart below describes the types of software:</a:t>
            </a:r>
          </a:p>
        </p:txBody>
      </p:sp>
      <p:pic>
        <p:nvPicPr>
          <p:cNvPr id="4" name="Picture 3">
            <a:extLst>
              <a:ext uri="{FF2B5EF4-FFF2-40B4-BE49-F238E27FC236}">
                <a16:creationId xmlns:a16="http://schemas.microsoft.com/office/drawing/2014/main" id="{C997DEDC-7832-46BC-B119-C16A0A155987}"/>
              </a:ext>
            </a:extLst>
          </p:cNvPr>
          <p:cNvPicPr>
            <a:picLocks noChangeAspect="1"/>
          </p:cNvPicPr>
          <p:nvPr/>
        </p:nvPicPr>
        <p:blipFill>
          <a:blip r:embed="rId2"/>
          <a:stretch>
            <a:fillRect/>
          </a:stretch>
        </p:blipFill>
        <p:spPr>
          <a:xfrm>
            <a:off x="1086678" y="2239618"/>
            <a:ext cx="10018644" cy="3916017"/>
          </a:xfrm>
          <a:prstGeom prst="rect">
            <a:avLst/>
          </a:prstGeom>
        </p:spPr>
      </p:pic>
    </p:spTree>
    <p:extLst>
      <p:ext uri="{BB962C8B-B14F-4D97-AF65-F5344CB8AC3E}">
        <p14:creationId xmlns:p14="http://schemas.microsoft.com/office/powerpoint/2010/main" val="4015369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F5303-C9AF-4F55-AFF6-B6E645AD3806}"/>
              </a:ext>
            </a:extLst>
          </p:cNvPr>
          <p:cNvSpPr>
            <a:spLocks noGrp="1"/>
          </p:cNvSpPr>
          <p:nvPr>
            <p:ph type="title"/>
          </p:nvPr>
        </p:nvSpPr>
        <p:spPr>
          <a:xfrm>
            <a:off x="1295402" y="982132"/>
            <a:ext cx="9601196" cy="780407"/>
          </a:xfrm>
        </p:spPr>
        <p:txBody>
          <a:bodyPr/>
          <a:lstStyle/>
          <a:p>
            <a:r>
              <a:rPr lang="en-US" dirty="0"/>
              <a:t>Types of Software</a:t>
            </a:r>
          </a:p>
        </p:txBody>
      </p:sp>
      <p:sp>
        <p:nvSpPr>
          <p:cNvPr id="3" name="Content Placeholder 2">
            <a:extLst>
              <a:ext uri="{FF2B5EF4-FFF2-40B4-BE49-F238E27FC236}">
                <a16:creationId xmlns:a16="http://schemas.microsoft.com/office/drawing/2014/main" id="{C1A46E61-55B3-4D9C-B4C1-F2A5C50175CB}"/>
              </a:ext>
            </a:extLst>
          </p:cNvPr>
          <p:cNvSpPr>
            <a:spLocks noGrp="1"/>
          </p:cNvSpPr>
          <p:nvPr>
            <p:ph idx="1"/>
          </p:nvPr>
        </p:nvSpPr>
        <p:spPr>
          <a:xfrm>
            <a:off x="1295401" y="2000347"/>
            <a:ext cx="9601196" cy="4042644"/>
          </a:xfrm>
        </p:spPr>
        <p:txBody>
          <a:bodyPr>
            <a:normAutofit/>
          </a:bodyPr>
          <a:lstStyle/>
          <a:p>
            <a:pPr fontAlgn="base"/>
            <a:r>
              <a:rPr lang="en-US" b="1" dirty="0"/>
              <a:t>System Software</a:t>
            </a:r>
            <a:endParaRPr lang="en-US" dirty="0"/>
          </a:p>
          <a:p>
            <a:pPr lvl="1" fontAlgn="base">
              <a:buFont typeface="Wingdings" panose="05000000000000000000" pitchFamily="2" charset="2"/>
              <a:buChar char="§"/>
            </a:pPr>
            <a:r>
              <a:rPr lang="en-US" dirty="0"/>
              <a:t>Operating System</a:t>
            </a:r>
          </a:p>
          <a:p>
            <a:pPr lvl="1" fontAlgn="base">
              <a:buFont typeface="Wingdings" panose="05000000000000000000" pitchFamily="2" charset="2"/>
              <a:buChar char="§"/>
            </a:pPr>
            <a:r>
              <a:rPr lang="en-US" dirty="0"/>
              <a:t>Language Processor</a:t>
            </a:r>
          </a:p>
          <a:p>
            <a:pPr lvl="1" fontAlgn="base">
              <a:buFont typeface="Wingdings" panose="05000000000000000000" pitchFamily="2" charset="2"/>
              <a:buChar char="§"/>
            </a:pPr>
            <a:r>
              <a:rPr lang="en-US" dirty="0"/>
              <a:t>Device Driver</a:t>
            </a:r>
          </a:p>
          <a:p>
            <a:pPr fontAlgn="base"/>
            <a:r>
              <a:rPr lang="en-US" b="1" dirty="0"/>
              <a:t>Application Software</a:t>
            </a:r>
            <a:endParaRPr lang="en-US" dirty="0"/>
          </a:p>
          <a:p>
            <a:pPr lvl="1" fontAlgn="base">
              <a:buFont typeface="Wingdings" panose="05000000000000000000" pitchFamily="2" charset="2"/>
              <a:buChar char="§"/>
            </a:pPr>
            <a:r>
              <a:rPr lang="en-US" dirty="0"/>
              <a:t>General Purpose Software</a:t>
            </a:r>
          </a:p>
          <a:p>
            <a:pPr lvl="1" fontAlgn="base">
              <a:buFont typeface="Wingdings" panose="05000000000000000000" pitchFamily="2" charset="2"/>
              <a:buChar char="§"/>
            </a:pPr>
            <a:r>
              <a:rPr lang="en-US" dirty="0"/>
              <a:t>Customize Software</a:t>
            </a:r>
          </a:p>
          <a:p>
            <a:pPr lvl="1" fontAlgn="base">
              <a:buFont typeface="Wingdings" panose="05000000000000000000" pitchFamily="2" charset="2"/>
              <a:buChar char="§"/>
            </a:pPr>
            <a:r>
              <a:rPr lang="en-US" dirty="0"/>
              <a:t>Utility Software</a:t>
            </a:r>
          </a:p>
          <a:p>
            <a:endParaRPr lang="en-US" dirty="0"/>
          </a:p>
        </p:txBody>
      </p:sp>
    </p:spTree>
    <p:extLst>
      <p:ext uri="{BB962C8B-B14F-4D97-AF65-F5344CB8AC3E}">
        <p14:creationId xmlns:p14="http://schemas.microsoft.com/office/powerpoint/2010/main" val="73042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843B3-C11A-4236-8C51-1CEC055EE0B1}"/>
              </a:ext>
            </a:extLst>
          </p:cNvPr>
          <p:cNvSpPr>
            <a:spLocks noGrp="1"/>
          </p:cNvSpPr>
          <p:nvPr>
            <p:ph type="title"/>
          </p:nvPr>
        </p:nvSpPr>
        <p:spPr>
          <a:xfrm>
            <a:off x="1295402" y="1406203"/>
            <a:ext cx="9601196" cy="714146"/>
          </a:xfrm>
        </p:spPr>
        <p:txBody>
          <a:bodyPr>
            <a:normAutofit fontScale="90000"/>
          </a:bodyPr>
          <a:lstStyle/>
          <a:p>
            <a:r>
              <a:rPr lang="en-US" b="1" dirty="0"/>
              <a:t>System Software</a:t>
            </a:r>
            <a:br>
              <a:rPr lang="en-US" b="1" dirty="0"/>
            </a:br>
            <a:endParaRPr lang="en-US" dirty="0"/>
          </a:p>
        </p:txBody>
      </p:sp>
      <p:sp>
        <p:nvSpPr>
          <p:cNvPr id="3" name="Content Placeholder 2">
            <a:extLst>
              <a:ext uri="{FF2B5EF4-FFF2-40B4-BE49-F238E27FC236}">
                <a16:creationId xmlns:a16="http://schemas.microsoft.com/office/drawing/2014/main" id="{9537D006-BF51-43C8-97FA-11C98363EEF3}"/>
              </a:ext>
            </a:extLst>
          </p:cNvPr>
          <p:cNvSpPr>
            <a:spLocks noGrp="1"/>
          </p:cNvSpPr>
          <p:nvPr>
            <p:ph idx="1"/>
          </p:nvPr>
        </p:nvSpPr>
        <p:spPr>
          <a:xfrm>
            <a:off x="848140" y="2358887"/>
            <a:ext cx="10535478" cy="5557814"/>
          </a:xfrm>
        </p:spPr>
        <p:txBody>
          <a:bodyPr/>
          <a:lstStyle/>
          <a:p>
            <a:pPr marL="0" indent="0" algn="just">
              <a:buNone/>
            </a:pPr>
            <a:r>
              <a:rPr lang="en-US" sz="3200" dirty="0"/>
              <a:t>System software is software that directly operates the  computer hardware and provides the basic functionality to the users as well as to the other software to operate smoothly. Or in other words, system software basically controls a computer’s internal functioning and also controls hardware devices such as monitors, printers, and storage devices, etc.</a:t>
            </a:r>
            <a:r>
              <a:rPr lang="en-US" dirty="0"/>
              <a:t> </a:t>
            </a:r>
          </a:p>
        </p:txBody>
      </p:sp>
    </p:spTree>
    <p:extLst>
      <p:ext uri="{BB962C8B-B14F-4D97-AF65-F5344CB8AC3E}">
        <p14:creationId xmlns:p14="http://schemas.microsoft.com/office/powerpoint/2010/main" val="1641769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9274B-445D-4A60-91AC-A38842103B97}"/>
              </a:ext>
            </a:extLst>
          </p:cNvPr>
          <p:cNvSpPr>
            <a:spLocks noGrp="1"/>
          </p:cNvSpPr>
          <p:nvPr>
            <p:ph type="title"/>
          </p:nvPr>
        </p:nvSpPr>
        <p:spPr/>
        <p:txBody>
          <a:bodyPr>
            <a:normAutofit fontScale="90000"/>
          </a:bodyPr>
          <a:lstStyle/>
          <a:p>
            <a:r>
              <a:rPr lang="en-US" b="1" dirty="0"/>
              <a:t>Type of System Software</a:t>
            </a:r>
            <a:br>
              <a:rPr lang="en-US" b="1" dirty="0"/>
            </a:br>
            <a:endParaRPr lang="en-US" dirty="0"/>
          </a:p>
        </p:txBody>
      </p:sp>
      <p:sp>
        <p:nvSpPr>
          <p:cNvPr id="3" name="Content Placeholder 2">
            <a:extLst>
              <a:ext uri="{FF2B5EF4-FFF2-40B4-BE49-F238E27FC236}">
                <a16:creationId xmlns:a16="http://schemas.microsoft.com/office/drawing/2014/main" id="{0EB60CD3-5757-449A-8847-B8FD46F5951A}"/>
              </a:ext>
            </a:extLst>
          </p:cNvPr>
          <p:cNvSpPr>
            <a:spLocks noGrp="1"/>
          </p:cNvSpPr>
          <p:nvPr>
            <p:ph idx="1"/>
          </p:nvPr>
        </p:nvSpPr>
        <p:spPr>
          <a:xfrm>
            <a:off x="1192696" y="2358152"/>
            <a:ext cx="9992139" cy="3517716"/>
          </a:xfrm>
        </p:spPr>
        <p:txBody>
          <a:bodyPr>
            <a:noAutofit/>
          </a:bodyPr>
          <a:lstStyle/>
          <a:p>
            <a:pPr marL="0" indent="0" algn="just">
              <a:buNone/>
            </a:pPr>
            <a:r>
              <a:rPr lang="en-US" sz="3200" b="1" dirty="0"/>
              <a:t>Operating System:</a:t>
            </a:r>
            <a:r>
              <a:rPr lang="en-US" sz="3200" dirty="0"/>
              <a:t> It is the main program of a computer system. When the computer system ON it is the first software that loads into the computer’s memory. Basically, it manages all the resources such as computer , memory, CPU, Printer , hard disk, etc., and provides an interface to the user, which helps the user to interact with the computer system.</a:t>
            </a:r>
          </a:p>
        </p:txBody>
      </p:sp>
    </p:spTree>
    <p:extLst>
      <p:ext uri="{BB962C8B-B14F-4D97-AF65-F5344CB8AC3E}">
        <p14:creationId xmlns:p14="http://schemas.microsoft.com/office/powerpoint/2010/main" val="1938584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EC3F-74E4-4A73-A31C-B253FCFAF6A2}"/>
              </a:ext>
            </a:extLst>
          </p:cNvPr>
          <p:cNvSpPr>
            <a:spLocks noGrp="1"/>
          </p:cNvSpPr>
          <p:nvPr>
            <p:ph type="title"/>
          </p:nvPr>
        </p:nvSpPr>
        <p:spPr/>
        <p:txBody>
          <a:bodyPr/>
          <a:lstStyle/>
          <a:p>
            <a:r>
              <a:rPr lang="en-US" b="1" dirty="0"/>
              <a:t>Type of System Software</a:t>
            </a:r>
            <a:endParaRPr lang="en-US" dirty="0"/>
          </a:p>
        </p:txBody>
      </p:sp>
      <p:sp>
        <p:nvSpPr>
          <p:cNvPr id="3" name="Content Placeholder 2">
            <a:extLst>
              <a:ext uri="{FF2B5EF4-FFF2-40B4-BE49-F238E27FC236}">
                <a16:creationId xmlns:a16="http://schemas.microsoft.com/office/drawing/2014/main" id="{211B0088-4F34-4591-80C1-1E2EF474CDE8}"/>
              </a:ext>
            </a:extLst>
          </p:cNvPr>
          <p:cNvSpPr>
            <a:spLocks noGrp="1"/>
          </p:cNvSpPr>
          <p:nvPr>
            <p:ph idx="1"/>
          </p:nvPr>
        </p:nvSpPr>
        <p:spPr>
          <a:xfrm>
            <a:off x="1139688" y="2556932"/>
            <a:ext cx="9978886" cy="3318936"/>
          </a:xfrm>
        </p:spPr>
        <p:txBody>
          <a:bodyPr>
            <a:normAutofit/>
          </a:bodyPr>
          <a:lstStyle/>
          <a:p>
            <a:pPr marL="0" indent="0" algn="just">
              <a:buNone/>
            </a:pPr>
            <a:r>
              <a:rPr lang="en-US" sz="4000" b="1" dirty="0"/>
              <a:t>Language Processor: </a:t>
            </a:r>
            <a:r>
              <a:rPr lang="en-US" sz="4000" dirty="0"/>
              <a:t>As we know that system software converts the human-readable language into a machine language and vice versa. So, the conversion is done by the language processor.</a:t>
            </a:r>
          </a:p>
        </p:txBody>
      </p:sp>
    </p:spTree>
    <p:extLst>
      <p:ext uri="{BB962C8B-B14F-4D97-AF65-F5344CB8AC3E}">
        <p14:creationId xmlns:p14="http://schemas.microsoft.com/office/powerpoint/2010/main" val="374215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0AD55-F296-47F6-916B-4CE89B391B15}"/>
              </a:ext>
            </a:extLst>
          </p:cNvPr>
          <p:cNvSpPr>
            <a:spLocks noGrp="1"/>
          </p:cNvSpPr>
          <p:nvPr>
            <p:ph type="title"/>
          </p:nvPr>
        </p:nvSpPr>
        <p:spPr/>
        <p:txBody>
          <a:bodyPr/>
          <a:lstStyle/>
          <a:p>
            <a:r>
              <a:rPr lang="en-US" b="1" dirty="0"/>
              <a:t>Type of System Software</a:t>
            </a:r>
            <a:endParaRPr lang="en-US" dirty="0"/>
          </a:p>
        </p:txBody>
      </p:sp>
      <p:sp>
        <p:nvSpPr>
          <p:cNvPr id="3" name="Content Placeholder 2">
            <a:extLst>
              <a:ext uri="{FF2B5EF4-FFF2-40B4-BE49-F238E27FC236}">
                <a16:creationId xmlns:a16="http://schemas.microsoft.com/office/drawing/2014/main" id="{7FB09349-3BCE-4F49-8FF1-2F58498F4CBF}"/>
              </a:ext>
            </a:extLst>
          </p:cNvPr>
          <p:cNvSpPr>
            <a:spLocks noGrp="1"/>
          </p:cNvSpPr>
          <p:nvPr>
            <p:ph idx="1"/>
          </p:nvPr>
        </p:nvSpPr>
        <p:spPr>
          <a:xfrm>
            <a:off x="1046922" y="2556932"/>
            <a:ext cx="10137913" cy="3318936"/>
          </a:xfrm>
        </p:spPr>
        <p:txBody>
          <a:bodyPr>
            <a:normAutofit/>
          </a:bodyPr>
          <a:lstStyle/>
          <a:p>
            <a:pPr marL="0" indent="0" algn="just">
              <a:buNone/>
            </a:pPr>
            <a:r>
              <a:rPr lang="en-US" sz="3600" b="1" dirty="0"/>
              <a:t>Device Driver: </a:t>
            </a:r>
            <a:r>
              <a:rPr lang="en-US" sz="3600" dirty="0"/>
              <a:t>A device driver is a program or software that controls a device and helps that device to perform its functions. Every device like a printer, mouse, Modem ,etc. needs a driver to connect with the computer system eternally.</a:t>
            </a:r>
          </a:p>
        </p:txBody>
      </p:sp>
    </p:spTree>
    <p:extLst>
      <p:ext uri="{BB962C8B-B14F-4D97-AF65-F5344CB8AC3E}">
        <p14:creationId xmlns:p14="http://schemas.microsoft.com/office/powerpoint/2010/main" val="411966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75F5-66CC-4FB9-881F-EA7464D156A2}"/>
              </a:ext>
            </a:extLst>
          </p:cNvPr>
          <p:cNvSpPr>
            <a:spLocks noGrp="1"/>
          </p:cNvSpPr>
          <p:nvPr>
            <p:ph type="title"/>
          </p:nvPr>
        </p:nvSpPr>
        <p:spPr/>
        <p:txBody>
          <a:bodyPr>
            <a:normAutofit fontScale="90000"/>
          </a:bodyPr>
          <a:lstStyle/>
          <a:p>
            <a:r>
              <a:rPr lang="en-US" b="1" dirty="0"/>
              <a:t>Application Software </a:t>
            </a:r>
            <a:br>
              <a:rPr lang="en-US" b="1" dirty="0"/>
            </a:br>
            <a:endParaRPr lang="en-US" dirty="0"/>
          </a:p>
        </p:txBody>
      </p:sp>
      <p:sp>
        <p:nvSpPr>
          <p:cNvPr id="3" name="Content Placeholder 2">
            <a:extLst>
              <a:ext uri="{FF2B5EF4-FFF2-40B4-BE49-F238E27FC236}">
                <a16:creationId xmlns:a16="http://schemas.microsoft.com/office/drawing/2014/main" id="{3F231CCB-C7E1-4B2F-9A64-AC9E8DB2A35D}"/>
              </a:ext>
            </a:extLst>
          </p:cNvPr>
          <p:cNvSpPr>
            <a:spLocks noGrp="1"/>
          </p:cNvSpPr>
          <p:nvPr>
            <p:ph idx="1"/>
          </p:nvPr>
        </p:nvSpPr>
        <p:spPr>
          <a:xfrm>
            <a:off x="821635" y="2318395"/>
            <a:ext cx="10495722" cy="3870370"/>
          </a:xfrm>
        </p:spPr>
        <p:txBody>
          <a:bodyPr>
            <a:noAutofit/>
          </a:bodyPr>
          <a:lstStyle/>
          <a:p>
            <a:pPr marL="0" indent="0" algn="just">
              <a:buNone/>
            </a:pPr>
            <a:r>
              <a:rPr lang="en-US" sz="3600" dirty="0"/>
              <a:t>Application Software that performs special functions or provides functions that are much more than the basic operation of the computer is known as application software . Or in other words, application software is designed to perform a specific task for end-users. It is a product or a program that is designed only to fulfill end-users’ requirements. </a:t>
            </a:r>
          </a:p>
        </p:txBody>
      </p:sp>
    </p:spTree>
    <p:extLst>
      <p:ext uri="{BB962C8B-B14F-4D97-AF65-F5344CB8AC3E}">
        <p14:creationId xmlns:p14="http://schemas.microsoft.com/office/powerpoint/2010/main" val="32435482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96</TotalTime>
  <Words>545</Words>
  <Application>Microsoft Office PowerPoint</Application>
  <PresentationFormat>Widescreen</PresentationFormat>
  <Paragraphs>29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Garamond</vt:lpstr>
      <vt:lpstr>Wingdings</vt:lpstr>
      <vt:lpstr>Organic</vt:lpstr>
      <vt:lpstr> What is a Software and Types of Software</vt:lpstr>
      <vt:lpstr> What is Software?</vt:lpstr>
      <vt:lpstr>Types of Software </vt:lpstr>
      <vt:lpstr>Types of Software</vt:lpstr>
      <vt:lpstr>System Software </vt:lpstr>
      <vt:lpstr>Type of System Software </vt:lpstr>
      <vt:lpstr>Type of System Software</vt:lpstr>
      <vt:lpstr>Type of System Software</vt:lpstr>
      <vt:lpstr>Application Software  </vt:lpstr>
      <vt:lpstr>Types of Application Software </vt:lpstr>
      <vt:lpstr>Types of Application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Software and Types of Software</dc:title>
  <dc:creator>DELL</dc:creator>
  <cp:lastModifiedBy>DELL</cp:lastModifiedBy>
  <cp:revision>15</cp:revision>
  <dcterms:created xsi:type="dcterms:W3CDTF">2024-09-10T09:40:19Z</dcterms:created>
  <dcterms:modified xsi:type="dcterms:W3CDTF">2024-09-13T02:14:45Z</dcterms:modified>
</cp:coreProperties>
</file>