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2" r:id="rId8"/>
    <p:sldId id="264" r:id="rId9"/>
    <p:sldId id="265" r:id="rId10"/>
    <p:sldId id="261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3" autoAdjust="0"/>
  </p:normalViewPr>
  <p:slideViewPr>
    <p:cSldViewPr snapToGrid="0">
      <p:cViewPr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4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100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33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2975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17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3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9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92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0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8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88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2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5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CBE72-7AAD-4996-A5F8-C73614EBB7F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243D7D3-E1D1-4788-B042-F93FF5092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1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33AD49-BC28-42FC-9365-DEB64ABCD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6333" y="812409"/>
            <a:ext cx="8915399" cy="2262781"/>
          </a:xfrm>
        </p:spPr>
        <p:txBody>
          <a:bodyPr/>
          <a:lstStyle/>
          <a:p>
            <a:pPr algn="ctr"/>
            <a:r>
              <a:rPr lang="en-US" dirty="0"/>
              <a:t>Computing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97EA26-B3FC-4AD6-9100-2F8FC60AF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7833" y="3915636"/>
            <a:ext cx="8915399" cy="76317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</a:rPr>
              <a:t>Elements of a Personal Computer</a:t>
            </a:r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627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999FB6-6A69-44F9-BF79-61BCFF53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46510"/>
            <a:ext cx="8911687" cy="837398"/>
          </a:xfrm>
        </p:spPr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BF31E4-E79B-4B1E-9E68-CFF9641A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020424"/>
            <a:ext cx="9346114" cy="56883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For a computer to store information, it needs to have memory chips installed. Memory is measured in bytes; in very simple terms, one byte is equal to one character.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Officially, computers are developed using a numbering system of 1s and 0s. These two unique numbers represent the charged or uncharged nature of electricity and are known as the binary system.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These two digits essentially make a bit and eight bits make one byte.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4698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999FB6-6A69-44F9-BF79-61BCFF53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90804"/>
          </a:xfrm>
        </p:spPr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BF31E4-E79B-4B1E-9E68-CFF9641A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087" y="1289935"/>
            <a:ext cx="9374990" cy="537074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following shows how computer technology and the requirement for storage capacity have grown: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Size in “bytes”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1 Kilobyte (KB) = 1,024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1 Megabyte (MB) = 1,048,576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1 Gigabyte (GB) = 1,073,741,824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1 Terabyte (TB) = 1,099,511,627,776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1 Petabyte (PB) = 1,125,899,906,842,624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7351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999FB6-6A69-44F9-BF79-61BCFF53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38930"/>
          </a:xfrm>
        </p:spPr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EBF31E4-E79B-4B1E-9E68-CFF9641A7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556" y="1540189"/>
            <a:ext cx="9875520" cy="498573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All data processed in a computer is made up of bytes, in various combinations as calculated by the computer.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Every file used in a software program by the computer has a specific file size, based on the instructions for that feature.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The larger the file is, the more memory you will need to process the information in the file and to store the file. Even if a file is not being stored on the computer, it still requires memory to process it.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32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4484D4-4713-4C41-843C-B573568B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985"/>
          </a:xfrm>
        </p:spPr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93A3F3-0F52-43BD-AC53-99D79850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1555"/>
            <a:ext cx="9403866" cy="414261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a group of integrated circuits responsible for starting the computer, checking RAM, and loading the</a:t>
            </a:r>
            <a:r>
              <a:rPr lang="ar-IQ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operating system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occurs only when the computer is first turned on or when you have to restart the computer.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does not perform any tasks other than to read the information and process it based on the device.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13CD912-3A5A-4DF5-80AF-A2BD1C358A9C}"/>
              </a:ext>
            </a:extLst>
          </p:cNvPr>
          <p:cNvSpPr txBox="1">
            <a:spLocks/>
          </p:cNvSpPr>
          <p:nvPr/>
        </p:nvSpPr>
        <p:spPr>
          <a:xfrm>
            <a:off x="2589212" y="1379095"/>
            <a:ext cx="8911687" cy="7549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Read </a:t>
            </a:r>
            <a:r>
              <a:rPr lang="en-US" sz="2800" dirty="0"/>
              <a:t>Only Memory Basic Input/Output System (ROM BIOS)</a:t>
            </a:r>
          </a:p>
        </p:txBody>
      </p:sp>
    </p:spTree>
    <p:extLst>
      <p:ext uri="{BB962C8B-B14F-4D97-AF65-F5344CB8AC3E}">
        <p14:creationId xmlns:p14="http://schemas.microsoft.com/office/powerpoint/2010/main" val="249525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4484D4-4713-4C41-843C-B573568B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985"/>
          </a:xfrm>
        </p:spPr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93A3F3-0F52-43BD-AC53-99D79850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1555"/>
            <a:ext cx="9326864" cy="44217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located on the motherboard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electronic pool of memory where the computer can hold programs and data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RAM temporarily holds the current software program and the current data created by the user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RAM is volatile – it only works when the computer is turned on and the information “vanishes” when the</a:t>
            </a:r>
            <a:r>
              <a:rPr lang="ar-IQ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computer is turned off.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13CD912-3A5A-4DF5-80AF-A2BD1C358A9C}"/>
              </a:ext>
            </a:extLst>
          </p:cNvPr>
          <p:cNvSpPr txBox="1">
            <a:spLocks/>
          </p:cNvSpPr>
          <p:nvPr/>
        </p:nvSpPr>
        <p:spPr>
          <a:xfrm>
            <a:off x="2589212" y="1379095"/>
            <a:ext cx="8911687" cy="754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Random </a:t>
            </a:r>
            <a:r>
              <a:rPr lang="en-US" sz="2800" dirty="0"/>
              <a:t>Access Memory (RAM)</a:t>
            </a:r>
          </a:p>
        </p:txBody>
      </p:sp>
    </p:spTree>
    <p:extLst>
      <p:ext uri="{BB962C8B-B14F-4D97-AF65-F5344CB8AC3E}">
        <p14:creationId xmlns:p14="http://schemas.microsoft.com/office/powerpoint/2010/main" val="219709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4484D4-4713-4C41-843C-B573568B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4985"/>
          </a:xfrm>
        </p:spPr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93A3F3-0F52-43BD-AC53-99D79850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71555"/>
            <a:ext cx="9346114" cy="40623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helps speed up the processor by storing frequently used instructions and data in this area.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Dynamic RAM (DRAM) constantly changes, using what it needs based on the instructions being</a:t>
            </a:r>
            <a:r>
              <a:rPr lang="ar-IQ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performed, and constantly “refreshes” itself.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Static RAM (SRAM) is a specific amount of RAM that never needs to be refreshed, and is traditionally faster and more reliable. 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13CD912-3A5A-4DF5-80AF-A2BD1C358A9C}"/>
              </a:ext>
            </a:extLst>
          </p:cNvPr>
          <p:cNvSpPr txBox="1">
            <a:spLocks/>
          </p:cNvSpPr>
          <p:nvPr/>
        </p:nvSpPr>
        <p:spPr>
          <a:xfrm>
            <a:off x="2589212" y="1379095"/>
            <a:ext cx="8911687" cy="754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Cache </a:t>
            </a:r>
            <a:r>
              <a:rPr lang="en-US" sz="2800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48470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40B241-7B8C-494E-9B9C-321823631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050" y="460485"/>
            <a:ext cx="8911687" cy="790799"/>
          </a:xfrm>
        </p:spPr>
        <p:txBody>
          <a:bodyPr/>
          <a:lstStyle/>
          <a:p>
            <a:r>
              <a:rPr lang="en-US" b="1" dirty="0"/>
              <a:t>Elements of a Personal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8C23C0-A46D-4E25-AE6C-78B3FAA2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334125"/>
            <a:ext cx="9323151" cy="55238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elements of personal computer system: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equipment itself (computer, monitor, printer, etc.) is called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HARDware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because you can physically touch the components.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Programs are called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SOFTware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as they function only while the computer is on. A software program is a set of coded instructions the computer uses in a series of on/off signals to carry out the user’s task.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These on/off signals begin when you first turn on the computer. Without electricity the computer cannot function. 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13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981C90-F9D9-498C-998D-421FE0E5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500516"/>
            <a:ext cx="8911687" cy="875899"/>
          </a:xfrm>
        </p:spPr>
        <p:txBody>
          <a:bodyPr/>
          <a:lstStyle/>
          <a:p>
            <a:r>
              <a:rPr lang="en-US" b="1" dirty="0"/>
              <a:t>Elements of a Personal Computer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4A2EFE-D19F-423F-8FA9-076C06169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6415"/>
            <a:ext cx="9192110" cy="124165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four major hardware component parts called internal or external devices that make up the system include:</a:t>
            </a: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E95743A6-4532-4FC9-9EC4-0AD6DC350A43}"/>
              </a:ext>
            </a:extLst>
          </p:cNvPr>
          <p:cNvSpPr txBox="1">
            <a:spLocks/>
          </p:cNvSpPr>
          <p:nvPr/>
        </p:nvSpPr>
        <p:spPr>
          <a:xfrm>
            <a:off x="2560337" y="2627702"/>
            <a:ext cx="8915400" cy="2695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entral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processing unit (CPU)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Input/output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(I/O) devices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R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andom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access memory (RAM)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torage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devices </a:t>
            </a:r>
            <a:endParaRPr lang="en-US" sz="3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67D3883A-97BD-4758-8817-1C6CB30D738A}"/>
              </a:ext>
            </a:extLst>
          </p:cNvPr>
          <p:cNvSpPr txBox="1">
            <a:spLocks/>
          </p:cNvSpPr>
          <p:nvPr/>
        </p:nvSpPr>
        <p:spPr>
          <a:xfrm>
            <a:off x="2589212" y="5332402"/>
            <a:ext cx="9192110" cy="1337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An internal device installs inside the system unit, and an external device plugs into a connection on the computer.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8962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52E3097-4319-4A41-A255-8BEDCDF1B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04260"/>
            <a:ext cx="8911687" cy="818148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1D889A-E04B-4AE6-AEA3-EC38A364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836" y="1087661"/>
            <a:ext cx="9394240" cy="28394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system unit or box is often the most important and expensive part of the computer. A desktop box or a tower box provides the same functionality.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Separate devices inside the box perform specialized functions for the computer:</a:t>
            </a:r>
          </a:p>
          <a:p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C03A0131-9E82-40C5-8E0D-7D3D58996174}"/>
              </a:ext>
            </a:extLst>
          </p:cNvPr>
          <p:cNvSpPr txBox="1">
            <a:spLocks/>
          </p:cNvSpPr>
          <p:nvPr/>
        </p:nvSpPr>
        <p:spPr>
          <a:xfrm>
            <a:off x="2589212" y="4138861"/>
            <a:ext cx="8915400" cy="2363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•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Motherboard</a:t>
            </a:r>
          </a:p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•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Microprocessor</a:t>
            </a:r>
          </a:p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•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Power Supply</a:t>
            </a:r>
          </a:p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•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Expansion slots</a:t>
            </a:r>
          </a:p>
        </p:txBody>
      </p:sp>
    </p:spTree>
    <p:extLst>
      <p:ext uri="{BB962C8B-B14F-4D97-AF65-F5344CB8AC3E}">
        <p14:creationId xmlns:p14="http://schemas.microsoft.com/office/powerpoint/2010/main" val="38741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4484D4-4713-4C41-843C-B573568B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3853"/>
            <a:ext cx="8911687" cy="754985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Unit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13CD912-3A5A-4DF5-80AF-A2BD1C358A9C}"/>
              </a:ext>
            </a:extLst>
          </p:cNvPr>
          <p:cNvSpPr txBox="1">
            <a:spLocks/>
          </p:cNvSpPr>
          <p:nvPr/>
        </p:nvSpPr>
        <p:spPr>
          <a:xfrm>
            <a:off x="2685462" y="1032589"/>
            <a:ext cx="8911687" cy="50745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Motherboard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6FA773BA-7B78-4E0F-9152-6E369F292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6" y="1540044"/>
            <a:ext cx="9294274" cy="524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4484D4-4713-4C41-843C-B573568B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83485"/>
            <a:ext cx="8911687" cy="754985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93A3F3-0F52-43BD-AC53-99D79850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063" y="1559296"/>
            <a:ext cx="9740765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largest electronic circuit board and consists of the CPU, RAM, and ROM BIOS.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any smaller circuit boards plugged into prefabricated expansion slots are called daughterboards.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expansion slots expand your computer by adding items such as graphics video card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peripheral component interconnect (PCI) slots add new components or cards such as a modem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input/output ports are connectors for various input or output devices such as USB mouse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accelerated graphics port (AGP) slot is for a card that can handle 3-D graphics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central processing unit (CPU) slot contains the microprocessor chip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random access memory (RAM) slot is designed for these types of memory chips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system clock determines time and date as set in the BIOS and runs on battery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13CD912-3A5A-4DF5-80AF-A2BD1C358A9C}"/>
              </a:ext>
            </a:extLst>
          </p:cNvPr>
          <p:cNvSpPr txBox="1">
            <a:spLocks/>
          </p:cNvSpPr>
          <p:nvPr/>
        </p:nvSpPr>
        <p:spPr>
          <a:xfrm>
            <a:off x="2589212" y="962530"/>
            <a:ext cx="8911687" cy="567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Motherboard</a:t>
            </a:r>
          </a:p>
        </p:txBody>
      </p:sp>
    </p:spTree>
    <p:extLst>
      <p:ext uri="{BB962C8B-B14F-4D97-AF65-F5344CB8AC3E}">
        <p14:creationId xmlns:p14="http://schemas.microsoft.com/office/powerpoint/2010/main" val="20691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4484D4-4713-4C41-843C-B573568B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77601"/>
            <a:ext cx="8911687" cy="754985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93A3F3-0F52-43BD-AC53-99D79850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395664"/>
            <a:ext cx="9365365" cy="5067704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“Brain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” of the computer, located on the motherboard; also known as the central processing unit (CPU) 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nstructions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from the software programs and the user are received and executed here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–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ach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model or type processes information and instructions at speeds measured in megahertz (MHz) or gigahertz (GHz):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13CD912-3A5A-4DF5-80AF-A2BD1C358A9C}"/>
              </a:ext>
            </a:extLst>
          </p:cNvPr>
          <p:cNvSpPr txBox="1">
            <a:spLocks/>
          </p:cNvSpPr>
          <p:nvPr/>
        </p:nvSpPr>
        <p:spPr>
          <a:xfrm>
            <a:off x="2589212" y="872686"/>
            <a:ext cx="8911687" cy="5229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 smtClean="0"/>
              <a:t>Microprocessor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A2CC865-7B83-49CF-8C6C-7D9DA025D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218" y="4042616"/>
            <a:ext cx="5021426" cy="270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35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4484D4-4713-4C41-843C-B573568B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73855"/>
            <a:ext cx="8911687" cy="754985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93A3F3-0F52-43BD-AC53-99D79850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8308"/>
            <a:ext cx="9403866" cy="187791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Power supply 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converts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AC (alternating current) coming from a wall outlet to DC (direct current) format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Must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be between 5v and 12v, with 5v needed for the circuit boards and 12v for hard drives and CD-ROMs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13CD912-3A5A-4DF5-80AF-A2BD1C358A9C}"/>
              </a:ext>
            </a:extLst>
          </p:cNvPr>
          <p:cNvSpPr txBox="1">
            <a:spLocks/>
          </p:cNvSpPr>
          <p:nvPr/>
        </p:nvSpPr>
        <p:spPr>
          <a:xfrm>
            <a:off x="2589212" y="1032586"/>
            <a:ext cx="8911687" cy="754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Power Supply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F59AF0B-CFBC-435A-A1F4-7E2CE60E11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712" y="3243714"/>
            <a:ext cx="7632833" cy="36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2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4484D4-4713-4C41-843C-B573568B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316103"/>
            <a:ext cx="8911687" cy="754985"/>
          </a:xfrm>
        </p:spPr>
        <p:txBody>
          <a:bodyPr/>
          <a:lstStyle/>
          <a:p>
            <a:r>
              <a:rPr lang="en-US" dirty="0" smtClean="0"/>
              <a:t>System </a:t>
            </a:r>
            <a:r>
              <a:rPr lang="en-US" dirty="0"/>
              <a:t>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793A3F3-0F52-43BD-AC53-99D798500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335183"/>
            <a:ext cx="9394241" cy="120588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he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openings at the back of a system unit, to allow you to add items such as sound cards, printers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, network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cards, etc.</a:t>
            </a:r>
            <a:endParaRPr lang="en-US" sz="32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413CD912-3A5A-4DF5-80AF-A2BD1C358A9C}"/>
              </a:ext>
            </a:extLst>
          </p:cNvPr>
          <p:cNvSpPr txBox="1">
            <a:spLocks/>
          </p:cNvSpPr>
          <p:nvPr/>
        </p:nvSpPr>
        <p:spPr>
          <a:xfrm>
            <a:off x="2589212" y="965210"/>
            <a:ext cx="8911687" cy="44970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/>
              <a:t> Expansion slots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227" y="2541069"/>
            <a:ext cx="4994610" cy="34568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9483" y="2624638"/>
            <a:ext cx="3887718" cy="337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825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</TotalTime>
  <Words>946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Wingdings 3</vt:lpstr>
      <vt:lpstr>Wisp</vt:lpstr>
      <vt:lpstr>Computing Fundamentals</vt:lpstr>
      <vt:lpstr>Elements of a Personal Computer</vt:lpstr>
      <vt:lpstr>Elements of a Personal Computer</vt:lpstr>
      <vt:lpstr>System Unit</vt:lpstr>
      <vt:lpstr>System Unit</vt:lpstr>
      <vt:lpstr>System Unit</vt:lpstr>
      <vt:lpstr>System Unit</vt:lpstr>
      <vt:lpstr>System Unit</vt:lpstr>
      <vt:lpstr>System Unit</vt:lpstr>
      <vt:lpstr>Memory</vt:lpstr>
      <vt:lpstr>Memory</vt:lpstr>
      <vt:lpstr>Memory</vt:lpstr>
      <vt:lpstr>Memory</vt:lpstr>
      <vt:lpstr>Memory</vt:lpstr>
      <vt:lpstr>Memory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</dc:creator>
  <cp:lastModifiedBy>Lenovo</cp:lastModifiedBy>
  <cp:revision>57</cp:revision>
  <dcterms:created xsi:type="dcterms:W3CDTF">2021-01-15T14:30:59Z</dcterms:created>
  <dcterms:modified xsi:type="dcterms:W3CDTF">2024-09-24T09:34:42Z</dcterms:modified>
</cp:coreProperties>
</file>