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9507200" cy="14630400"/>
  <p:notesSz cx="146304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0" d="100"/>
          <a:sy n="30" d="100"/>
        </p:scale>
        <p:origin x="13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12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2394374"/>
            <a:ext cx="1658112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7684348"/>
            <a:ext cx="146304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104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72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59841" y="778933"/>
            <a:ext cx="420624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121" y="778933"/>
            <a:ext cx="1237488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4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0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991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961" y="3647444"/>
            <a:ext cx="1682496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961" y="9790858"/>
            <a:ext cx="1682496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9536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3894667"/>
            <a:ext cx="82905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5520" y="3894667"/>
            <a:ext cx="82905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89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778936"/>
            <a:ext cx="168249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3663" y="3586481"/>
            <a:ext cx="8252459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3663" y="5344160"/>
            <a:ext cx="8252459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5521" y="3586481"/>
            <a:ext cx="8293101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5521" y="5344160"/>
            <a:ext cx="829310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361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219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0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975360"/>
            <a:ext cx="6291580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3101" y="2106510"/>
            <a:ext cx="987552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1" y="4389120"/>
            <a:ext cx="6291580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59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975360"/>
            <a:ext cx="6291580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93101" y="2106510"/>
            <a:ext cx="987552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1" y="4389120"/>
            <a:ext cx="6291580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83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778936"/>
            <a:ext cx="168249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3894667"/>
            <a:ext cx="168249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1120" y="13560217"/>
            <a:ext cx="43891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1760" y="13560217"/>
            <a:ext cx="65836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76960" y="13560217"/>
            <a:ext cx="43891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3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D751261-AB63-1286-B3F1-4D51ED31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36" y="4283243"/>
            <a:ext cx="16314821" cy="74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achine code? Definition and ...">
            <a:extLst>
              <a:ext uri="{FF2B5EF4-FFF2-40B4-BE49-F238E27FC236}">
                <a16:creationId xmlns:a16="http://schemas.microsoft.com/office/drawing/2014/main" id="{7FA07C72-E73C-6947-F71B-7D638384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832" y="10279193"/>
            <a:ext cx="4295775" cy="31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438" y="0"/>
            <a:ext cx="19502323" cy="1463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FDDF6-2735-B93B-B660-4B97EB58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44" t="25876" r="20313" b="13743"/>
          <a:stretch/>
        </p:blipFill>
        <p:spPr>
          <a:xfrm>
            <a:off x="208546" y="-1"/>
            <a:ext cx="19204771" cy="147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22</Words>
  <Application>Microsoft Office PowerPoint</Application>
  <PresentationFormat>Custom</PresentationFormat>
  <Paragraphs>22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FAHAMA BARAKZAI</cp:lastModifiedBy>
  <cp:revision>3</cp:revision>
  <dcterms:created xsi:type="dcterms:W3CDTF">2024-09-03T04:15:27Z</dcterms:created>
  <dcterms:modified xsi:type="dcterms:W3CDTF">2024-09-05T09:24:47Z</dcterms:modified>
</cp:coreProperties>
</file>