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F315-4D73-CAEF-7834-CFA0D45C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7E83-4185-357C-CB97-80BA907ED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1097-0EBB-820B-9AED-4BEA69B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14E0-B77C-C62F-C9FC-6093C7A8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7583-4831-EE00-4168-7AFD7A65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84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135-B3BF-9211-A5E0-076EF081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0BAD-92BF-D7AD-70B0-7EF24B7C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A19C-6577-D0B2-100D-BA2B9CD1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2AAF-E20F-F885-0027-65128C4C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E536-05EE-4A82-0702-5632B1CA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15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3C06A-3A82-1262-9745-947454E22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EE0D-9DD4-6480-85FF-F0177EB8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F2C2-72FB-4D95-AA50-370EA68C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1FCB-5CEF-8D0D-4C4C-B0887F0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99D8-3924-5900-FE8C-13A9AEFB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2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C78-83A6-11B9-ED3E-59EC1258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2D8F-A67B-282B-C978-4475CA56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4FD4-5272-5301-AB2F-532A821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CCDD-F5C0-1DE0-F655-33ADE9E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ACB6-2FE5-9258-ABC1-CD8FB6A4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76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060-C802-73EC-744D-E27116CD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AF8F-8B31-9D2C-7AAB-67941F36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3EC1-0008-E3C8-5D93-F59AF52B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6E5D-1E2F-7D15-7CF9-0651D772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A26-E357-3F10-CC7B-878B1F5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74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B58A-34B0-62DA-6D54-D74A0B56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18DD-05CB-0E0F-CF3F-4E52853D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B835C-6AB6-480C-F042-4E768338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32C5-2024-176A-E694-A3CF784B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E5935-27D1-8E90-6237-34A17C4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5E72-9B68-7CB0-6B66-F078661C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9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5D87-D63A-55DE-8B62-4A5CC9CC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B0DC-1122-E5FA-D580-AB498E6E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65B7C-C40A-71F5-E674-9CB95ADC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9A4EC-73F0-1FBF-BE59-96C19BABF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542C9-41C6-401B-7EBC-1628F43A2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20817-742A-59C5-08B2-CB8C50B4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35314-87A7-3CA3-8ED7-C30FCA9A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FF070-5CC3-0248-BF82-7A2616B0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5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F345-DEAA-AB5D-2609-54849388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5A1C-A483-235F-EABD-20D9B56D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E37DC-C643-AD0A-6DA7-A2F42E55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6B0C-FC43-9503-5EEC-E59E5BFC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71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1740-5A3F-FF1C-A981-EF5B356A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EC9E4-49B8-5E92-D0FF-89F8D4F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55F0-B4F6-DD9A-E0E9-64F4E913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99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6A6F-33C9-BB2A-4C07-E3982024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7469-4178-E3D9-4865-C935A57F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91314-8A11-98BD-63B2-A85F20D7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3F02-B4FA-62A9-AD97-0F3B96E5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86B9-0AFB-0CFB-0530-8C1DF188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CED46-7B6F-C64B-D0A5-7BD084A7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6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577D-230A-8EB9-14DA-1BE5172F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4B509-58DF-4B28-47CD-4BE7E926F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25CF-E5B5-92AC-D80E-A2F07FF7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0055-FFAF-1516-1D77-3B202D1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EABC-6428-9B85-5102-4B9A82F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9787-8390-CF94-5448-E4053944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16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2D0E7-B44B-7480-3F4F-02A02DCD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DFEF-CBCD-D149-02C3-84EE19A1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7893-DDB2-2803-2FFE-F20161DAA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2118C-FFBD-41C3-8EB1-4B0D75C7DAB4}" type="datetimeFigureOut">
              <a:rPr lang="en-PK" smtClean="0"/>
              <a:t>21/11/2024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44A4-AB4F-2141-F0A4-3AED6E86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32B7-EAE8-0C43-D049-71EECFE1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AC045-AE48-4839-83D0-6285DA001A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5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DCDC-CF5F-0DDE-3E33-F980D772D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C++ Arrays</a:t>
            </a:r>
            <a:endParaRPr lang="en-P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E359-4F70-DAAE-EB36-A57F7816E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Engr. Fahama Barakzai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49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81C1-1190-6332-773A-CB1A8F90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E2D4-889C-20ED-0E36-9A1C3FFD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array of integers</a:t>
            </a:r>
            <a:b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through integers</a:t>
            </a:r>
            <a:b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Try Loop through Strings yourself…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91857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6767-A04A-D885-DA51-1F1A65D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Omit Array Size: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AD30-6E50-061A-9160-196D19B0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C++, you don't have to specify the size of the array. The compiler is smart enough to determine the size of the array based on the number of inserted values:</a:t>
            </a: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cars[] = 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 algn="ctr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above is equal to:</a:t>
            </a: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001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71F-BF92-45B5-ADDC-4879E285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Omit Elements on Declaration: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768-0777-8CB5-313C-4AFC9014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"Tesla"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95188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D063-8268-5A7C-F860-1FDB2A22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Note: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AB47-71BC-BC6D-5ED1-FD453FC9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166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example above only works when you have specified the size of the array. If you don't specify the array size, an error occurs:</a:t>
            </a:r>
          </a:p>
          <a:p>
            <a:endParaRPr lang="en-US" sz="3200" dirty="0"/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cars[];  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size is not specified</a:t>
            </a:r>
            <a:b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"Tesla"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error: array size missing in 'cars'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5157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88C7-BF37-F8B4-98CE-AA7C451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Arrays - Fixed Size Example: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8851-8C98-AA5A-6894-D9FD3257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 array with 3 elements</a:t>
            </a:r>
            <a:b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Trying to add another element (a fourth element) to the cars array will result in an error</a:t>
            </a:r>
            <a:b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"Tesla"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24513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EFB-0595-AD17-698A-E8B04983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Real Life Example: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1770-47FF-D5AA-1FA7-28337BB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700"/>
            <a:ext cx="10515600" cy="5200152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#include &lt;iostream&gt;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namespace std;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int ages[8] = {20, 22, 18, 35, 48, 26, 87, 70};</a:t>
            </a:r>
          </a:p>
          <a:p>
            <a:pPr marL="0" indent="0">
              <a:buNone/>
            </a:pPr>
            <a:r>
              <a:rPr lang="en-US" b="1" dirty="0"/>
              <a:t>    float avg, sum = 0;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int length = 8;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for (int age : ages)</a:t>
            </a:r>
          </a:p>
          <a:p>
            <a:pPr marL="0" indent="0">
              <a:buNone/>
            </a:pPr>
            <a:r>
              <a:rPr lang="en-US" b="1" dirty="0"/>
              <a:t>    {</a:t>
            </a:r>
          </a:p>
          <a:p>
            <a:pPr marL="0" indent="0">
              <a:buNone/>
            </a:pPr>
            <a:r>
              <a:rPr lang="en-US" b="1" dirty="0"/>
              <a:t>        sum += age;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avg = sum / length;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"The average age is: " &lt;&lt; avg &lt;&lt; "\n";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24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EDE6-17B6-2776-788F-482B23C6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Arrays: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78DF-AF87-E2E7-C8E5-382F3514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Arrays are used to store multiple values in a single variable, instead of declaring separate variables for each value.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To declare an array, define the variable type, specify the name of the array followed by square brackets and specify the number of elements it should store:</a:t>
            </a: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9132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E99-CB61-1C08-35A4-CE24F3AA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Arrays: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9626-1B20-0595-19B1-FEC3F94C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We have now declared a variable that holds an array of four strings. To insert values to it, we can use an array literal - place the values in a comma-separated list, inside curly braces: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dirty="0"/>
              <a:t>To create an array of three integers, you could write:</a:t>
            </a:r>
          </a:p>
          <a:p>
            <a:pPr marL="0" indent="0" algn="ctr">
              <a:buNone/>
            </a:pPr>
            <a:r>
              <a:rPr lang="sv-SE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myNum[</a:t>
            </a:r>
            <a:r>
              <a:rPr lang="sv-SE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sv-SE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sv-SE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sv-SE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v-SE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sv-SE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v-SE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sv-SE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8774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4FC-BF3B-2705-B74C-E46581D6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Access the Elements of an Array: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7645-DED3-4943-A47D-893CB729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access an array element by referring to the index number inside square brackets [].</a:t>
            </a:r>
          </a:p>
          <a:p>
            <a:endParaRPr lang="en-US" sz="3200" dirty="0"/>
          </a:p>
          <a:p>
            <a:r>
              <a:rPr lang="en-US" sz="3200" dirty="0"/>
              <a:t>This statement accesses the value of the first element in cars: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833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8F9D-26A4-F4D6-DB85-81023048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Change an Array Element: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5056-7135-19E6-D178-DA0B1F65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change the value of a specific element, refer to the index number:</a:t>
            </a:r>
          </a:p>
          <a:p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903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6B2-0D75-47ED-B9FB-9BDD16A4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Arrays and Loops: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12B6-5C97-521B-B6CC-2A680F40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909130"/>
          </a:xfrm>
        </p:spPr>
        <p:txBody>
          <a:bodyPr>
            <a:normAutofit/>
          </a:bodyPr>
          <a:lstStyle/>
          <a:p>
            <a:r>
              <a:rPr lang="en-US" dirty="0"/>
              <a:t>Loop Through an Array:</a:t>
            </a:r>
          </a:p>
          <a:p>
            <a:r>
              <a:rPr lang="en-US" dirty="0"/>
              <a:t>You can loop through the array elements with the for loop.</a:t>
            </a:r>
          </a:p>
          <a:p>
            <a:r>
              <a:rPr lang="en-US" dirty="0"/>
              <a:t>The following example outputs all elements in the cars array: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array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"Tesla"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through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cars[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4310-F8F4-7291-38D5-6BF00B30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81"/>
            <a:ext cx="10515600" cy="5683982"/>
          </a:xfrm>
        </p:spPr>
        <p:txBody>
          <a:bodyPr>
            <a:normAutofit/>
          </a:bodyPr>
          <a:lstStyle/>
          <a:p>
            <a:r>
              <a:rPr lang="en-US" sz="3200" dirty="0"/>
              <a:t>This example outputs the index of each element together with its value: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"Tesla"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cars[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4776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E47E-4FEE-3973-3134-43280490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/>
          </a:bodyPr>
          <a:lstStyle/>
          <a:p>
            <a:r>
              <a:rPr lang="en-US" sz="3600" dirty="0"/>
              <a:t>And this example shows how to loop through an array of integers: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70183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8891-56DC-E051-ED32-9948A923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foreach Loop: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232A-483C-4E31-459C-8AE246BB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There is also a "for-each loop" (introduced in C++ version 11 (2011)), which is used exclusively to loop through elements in an array (and other data structures, like vectors and lists):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arrayName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lang="en-US" sz="3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8287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8471AF2A3204CBAC4F0ED58FCDF6B" ma:contentTypeVersion="15" ma:contentTypeDescription="Create a new document." ma:contentTypeScope="" ma:versionID="3bdf6773fddc7bf74bfb014b25ef205d">
  <xsd:schema xmlns:xsd="http://www.w3.org/2001/XMLSchema" xmlns:xs="http://www.w3.org/2001/XMLSchema" xmlns:p="http://schemas.microsoft.com/office/2006/metadata/properties" xmlns:ns3="e1b4aad9-6ddb-4c22-92b0-fe7513c1c1a4" xmlns:ns4="1a046083-e48b-4d3b-b698-624b02347ad7" targetNamespace="http://schemas.microsoft.com/office/2006/metadata/properties" ma:root="true" ma:fieldsID="5581589c04803644dbd36a5897ba2e14" ns3:_="" ns4:_="">
    <xsd:import namespace="e1b4aad9-6ddb-4c22-92b0-fe7513c1c1a4"/>
    <xsd:import namespace="1a046083-e48b-4d3b-b698-624b02347a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4aad9-6ddb-4c22-92b0-fe7513c1c1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46083-e48b-4d3b-b698-624b02347a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1b4aad9-6ddb-4c22-92b0-fe7513c1c1a4" xsi:nil="true"/>
  </documentManagement>
</p:properties>
</file>

<file path=customXml/itemProps1.xml><?xml version="1.0" encoding="utf-8"?>
<ds:datastoreItem xmlns:ds="http://schemas.openxmlformats.org/officeDocument/2006/customXml" ds:itemID="{05F1DC7B-177D-4000-ABC7-15ED0149D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4aad9-6ddb-4c22-92b0-fe7513c1c1a4"/>
    <ds:schemaRef ds:uri="1a046083-e48b-4d3b-b698-624b02347a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6CA80-8D4A-4F00-A87C-6DD695C5CC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9CF6-7C15-48FC-A436-FAEE967564EE}">
  <ds:schemaRefs>
    <ds:schemaRef ds:uri="http://purl.org/dc/terms/"/>
    <ds:schemaRef ds:uri="http://schemas.microsoft.com/office/2006/documentManagement/types"/>
    <ds:schemaRef ds:uri="http://www.w3.org/XML/1998/namespace"/>
    <ds:schemaRef ds:uri="1a046083-e48b-4d3b-b698-624b02347ad7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1b4aad9-6ddb-4c22-92b0-fe7513c1c1a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1001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Segoe UI</vt:lpstr>
      <vt:lpstr>Verdana</vt:lpstr>
      <vt:lpstr>Office Theme</vt:lpstr>
      <vt:lpstr>C++ Arrays</vt:lpstr>
      <vt:lpstr>C++ Arrays:</vt:lpstr>
      <vt:lpstr>C++ Arrays:</vt:lpstr>
      <vt:lpstr>Access the Elements of an Array:</vt:lpstr>
      <vt:lpstr>Change an Array Element:</vt:lpstr>
      <vt:lpstr>C++ Arrays and Loops:</vt:lpstr>
      <vt:lpstr>PowerPoint Presentation</vt:lpstr>
      <vt:lpstr>PowerPoint Presentation</vt:lpstr>
      <vt:lpstr>The foreach Loop:</vt:lpstr>
      <vt:lpstr>Example:</vt:lpstr>
      <vt:lpstr>C++ Omit Array Size:</vt:lpstr>
      <vt:lpstr>Omit Elements on Declaration:</vt:lpstr>
      <vt:lpstr>Note:</vt:lpstr>
      <vt:lpstr>Arrays - Fixed Size Example:</vt:lpstr>
      <vt:lpstr>Real Life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FAHAMA BARAKZAI</dc:creator>
  <cp:lastModifiedBy>FAHAMA BARAKZAI</cp:lastModifiedBy>
  <cp:revision>20</cp:revision>
  <dcterms:created xsi:type="dcterms:W3CDTF">2024-11-21T04:44:14Z</dcterms:created>
  <dcterms:modified xsi:type="dcterms:W3CDTF">2024-11-21T06:22:13Z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0x0101006BC8471AF2A3204CBAC4F0ED58FCDF6B</vt:lpwstr>
  </property>
</Properties>
</file>