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0"/>
  </p:notesMasterIdLst>
  <p:sldIdLst>
    <p:sldId id="323" r:id="rId2"/>
    <p:sldId id="356" r:id="rId3"/>
    <p:sldId id="345" r:id="rId4"/>
    <p:sldId id="359" r:id="rId5"/>
    <p:sldId id="325" r:id="rId6"/>
    <p:sldId id="349" r:id="rId7"/>
    <p:sldId id="358" r:id="rId8"/>
    <p:sldId id="363" r:id="rId9"/>
    <p:sldId id="365" r:id="rId10"/>
    <p:sldId id="364" r:id="rId11"/>
    <p:sldId id="351" r:id="rId12"/>
    <p:sldId id="352" r:id="rId13"/>
    <p:sldId id="353" r:id="rId14"/>
    <p:sldId id="355" r:id="rId15"/>
    <p:sldId id="343" r:id="rId16"/>
    <p:sldId id="360" r:id="rId17"/>
    <p:sldId id="362" r:id="rId18"/>
    <p:sldId id="3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59" d="100"/>
          <a:sy n="59" d="100"/>
        </p:scale>
        <p:origin x="75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sz="4800" b="1" dirty="0"/>
              <a:t>Programming Fundamentals </a:t>
            </a:r>
            <a:br>
              <a:rPr lang="en-US" dirty="0"/>
            </a:br>
            <a:r>
              <a:rPr lang="en-US" dirty="0"/>
              <a:t>  in</a:t>
            </a:r>
            <a:br>
              <a:rPr lang="en-US" dirty="0"/>
            </a:br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</a:t>
            </a:r>
            <a:r>
              <a:rPr lang="en-US" sz="7200" b="1"/>
              <a:t>(</a:t>
            </a:r>
            <a:r>
              <a:rPr lang="en-US" sz="6600" b="1"/>
              <a:t>Practical#6)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164980" y="744567"/>
            <a:ext cx="11003400" cy="5476192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52" y="921026"/>
            <a:ext cx="6667500" cy="485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80" y="921025"/>
            <a:ext cx="5980172" cy="51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3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structure variable</a:t>
            </a:r>
            <a:endParaRPr b="1" dirty="0"/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std1;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a variable called std1.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definition reserves space in memory for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std1.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Space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to hold all the members of std1.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case 4 bytes for each of the two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(assuming a 32-bit system)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4 bytes for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72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Structure Members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structure variable has been defined, its members can be accessed using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operator(.)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access operator.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std1.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structure variable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(std1) the member access operator(.)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member name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the values to structure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Std1.rollno=2;  std1.obtMarks=500;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920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Structure Members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11565365" cy="606786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students  	{	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obtMarks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float per; 	};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students std1={2,500,75.5F};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23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Nested Structures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74843" y="790140"/>
            <a:ext cx="7128616" cy="6067860"/>
          </a:xfrm>
          <a:prstGeom prst="rect">
            <a:avLst/>
          </a:prstGeo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within structures.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 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author1;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author2;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	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788472" y="1713858"/>
            <a:ext cx="6403528" cy="6067860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string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b_Name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Author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authorname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59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Accessing Nested Structure Members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80" y="2245691"/>
            <a:ext cx="10694244" cy="4022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int</a:t>
            </a:r>
            <a:r>
              <a:rPr lang="en-US" sz="3200" b="1" dirty="0"/>
              <a:t> main() </a:t>
            </a:r>
          </a:p>
          <a:p>
            <a:pPr marL="0" indent="0">
              <a:buNone/>
            </a:pPr>
            <a:r>
              <a:rPr lang="en-US" sz="3200" b="1" dirty="0"/>
              <a:t>{</a:t>
            </a:r>
          </a:p>
          <a:p>
            <a:pPr marL="0" indent="0">
              <a:buNone/>
            </a:pPr>
            <a:r>
              <a:rPr lang="en-US" sz="3200" b="1" dirty="0"/>
              <a:t>	Books book1;</a:t>
            </a:r>
          </a:p>
          <a:p>
            <a:pPr marL="0" indent="0">
              <a:buNone/>
            </a:pPr>
            <a:r>
              <a:rPr lang="en-US" sz="3200" b="1" dirty="0"/>
              <a:t>	book1.b_Name="C++";</a:t>
            </a:r>
          </a:p>
          <a:p>
            <a:pPr marL="0" indent="0">
              <a:buNone/>
            </a:pPr>
            <a:r>
              <a:rPr lang="en-US" sz="3200" b="1" dirty="0"/>
              <a:t>	book1.authorname.author1="Ali";</a:t>
            </a:r>
          </a:p>
          <a:p>
            <a:pPr marL="0" indent="0">
              <a:buNone/>
            </a:pPr>
            <a:r>
              <a:rPr lang="en-US" sz="3200" b="1" dirty="0"/>
              <a:t>	}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2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/>
          <p:cNvSpPr txBox="1"/>
          <p:nvPr/>
        </p:nvSpPr>
        <p:spPr>
          <a:xfrm>
            <a:off x="564774" y="316373"/>
            <a:ext cx="11463130" cy="5950544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way to define user defined datatypes.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is an other approach to define your own data types.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defines a set of constants.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is a list of all possible values.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enumerations are used  when you know in advance a finite (usually short) list of values that a datatype can take on.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/>
          <p:cNvSpPr txBox="1"/>
          <p:nvPr/>
        </p:nvSpPr>
        <p:spPr>
          <a:xfrm>
            <a:off x="564774" y="316373"/>
            <a:ext cx="11463130" cy="5950544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declaration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 defines the set of all names that are permissible values.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permissible values are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enumerators.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/>
              <a:t>enum </a:t>
            </a:r>
            <a:r>
              <a:rPr lang="en-US" sz="2800" dirty="0"/>
              <a:t>days_week {Mon, Tues, Wed, Thu, Fri, Sat, Sun};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1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350"/>
            <a:ext cx="926950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enum days_week{Mon, Tues, Wed, Thu, Fri, Sat, Sun};</a:t>
            </a:r>
          </a:p>
          <a:p>
            <a:endParaRPr lang="en-US" sz="3200" dirty="0"/>
          </a:p>
          <a:p>
            <a:r>
              <a:rPr lang="en-US" sz="3200" dirty="0" err="1"/>
              <a:t>int</a:t>
            </a:r>
            <a:r>
              <a:rPr lang="en-US" sz="3200" dirty="0"/>
              <a:t> main()</a:t>
            </a:r>
          </a:p>
          <a:p>
            <a:r>
              <a:rPr lang="en-US" sz="3200" dirty="0"/>
              <a:t>{	</a:t>
            </a:r>
          </a:p>
          <a:p>
            <a:r>
              <a:rPr lang="en-US" sz="3200" dirty="0"/>
              <a:t>	days_week day1=Mon;</a:t>
            </a:r>
          </a:p>
          <a:p>
            <a:r>
              <a:rPr lang="en-US" sz="3200" dirty="0"/>
              <a:t>	days_week day2=Thu;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cout</a:t>
            </a:r>
            <a:r>
              <a:rPr lang="en-US" sz="3200" dirty="0"/>
              <a:t>&lt;&lt;"day1="&lt;&lt;day1;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cout</a:t>
            </a:r>
            <a:r>
              <a:rPr lang="en-US" sz="3200" dirty="0"/>
              <a:t>&lt;&lt;"\n day2="&lt;&lt;day2;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cout</a:t>
            </a:r>
            <a:r>
              <a:rPr lang="en-US" sz="3200" dirty="0"/>
              <a:t>&lt;&lt;"\n result="&lt;&lt;(day2&gt;day1);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05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/>
          <p:cNvSpPr txBox="1"/>
          <p:nvPr/>
        </p:nvSpPr>
        <p:spPr>
          <a:xfrm>
            <a:off x="564774" y="316373"/>
            <a:ext cx="11463130" cy="6407156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become familiar with Structures in C++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simple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in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of different types, some can be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 can be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items (variables) in a structure are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the structure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Structure is a collection of variables of different data types under a single name.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collection of data of different data types.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Collection of Heterogeneous data types		  	  	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2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618562" y="7091"/>
            <a:ext cx="10596285" cy="6662649"/>
          </a:xfrm>
          <a:prstGeom prst="rect">
            <a:avLst/>
          </a:prstGeom>
        </p:spPr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A structure is a user defined data type in C++. </a:t>
            </a:r>
          </a:p>
          <a:p>
            <a:r>
              <a:rPr lang="en-US" sz="2800" dirty="0"/>
              <a:t>A structure creates a data type that can be used to group items of possibly different types into a single type.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/>
              <a:t>Structure is defined by the (programmer): </a:t>
            </a:r>
          </a:p>
          <a:p>
            <a:endParaRPr lang="en-US" sz="3600" dirty="0"/>
          </a:p>
          <a:p>
            <a:r>
              <a:rPr lang="en-US" sz="3600" dirty="0"/>
              <a:t>The structures  are called  user defined or programmer defined  data types: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71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618562" y="7091"/>
            <a:ext cx="10596285" cy="6662649"/>
          </a:xfrm>
          <a:prstGeom prst="rect">
            <a:avLst/>
          </a:prstGeom>
        </p:spPr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Dept.		….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	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salary ….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50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 Structures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3" y="2339788"/>
            <a:ext cx="10533463" cy="4289612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the structure 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structure variable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members of the structure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                           	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50" y="973668"/>
            <a:ext cx="8761413" cy="706964"/>
          </a:xfrm>
        </p:spPr>
        <p:txBody>
          <a:bodyPr/>
          <a:lstStyle/>
          <a:p>
            <a:r>
              <a:rPr lang="en-US" sz="5400" dirty="0"/>
              <a:t> </a:t>
            </a:r>
            <a:br>
              <a:rPr lang="en-US" sz="5400" dirty="0"/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the structure </a:t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6568" y="2206098"/>
            <a:ext cx="11514128" cy="428961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declaration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how the structure is organized: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what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structure will have.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declaration does not set aside any space in memory or even define any variables.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	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the structure </a:t>
            </a:r>
            <a:endParaRPr b="1"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name or “tag”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students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	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obtMarks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Structure Members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float per;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sz="3600" b="1" dirty="0"/>
              <a:t>                            Semicolon terminate Specifier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52869" y="1258957"/>
            <a:ext cx="1643270" cy="78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38261" y="1713858"/>
            <a:ext cx="1683026" cy="41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526158" y="3180522"/>
            <a:ext cx="128944" cy="1537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96209" y="5102087"/>
            <a:ext cx="1709530" cy="7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62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50" y="973668"/>
            <a:ext cx="8761413" cy="706964"/>
          </a:xfrm>
        </p:spPr>
        <p:txBody>
          <a:bodyPr/>
          <a:lstStyle/>
          <a:p>
            <a:r>
              <a:rPr lang="en-US" sz="5400" dirty="0"/>
              <a:t> </a:t>
            </a:r>
            <a:br>
              <a:rPr lang="en-US" sz="5400" dirty="0"/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the structure </a:t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6568" y="2286780"/>
            <a:ext cx="11514128" cy="428961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declaration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how the structure is organized: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what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structure will have.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declaration does not set aside any space in memory or even define any variables.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	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3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 and 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970" y="2218765"/>
            <a:ext cx="10380606" cy="4639235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variable’s declaration introduces a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variable’s name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a program and specifies its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algn="just"/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Definition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introduces a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variable’s name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a program and specifies its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also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aside, memory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variable.</a:t>
            </a:r>
          </a:p>
          <a:p>
            <a:pPr algn="just"/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038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3981</TotalTime>
  <Words>841</Words>
  <Application>Microsoft Office PowerPoint</Application>
  <PresentationFormat>Widescreen</PresentationFormat>
  <Paragraphs>189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Programming Fundamentals    in C++</vt:lpstr>
      <vt:lpstr>PowerPoint Presentation</vt:lpstr>
      <vt:lpstr>PowerPoint Presentation</vt:lpstr>
      <vt:lpstr>PowerPoint Presentation</vt:lpstr>
      <vt:lpstr> Structures</vt:lpstr>
      <vt:lpstr>  Declaring the structure  </vt:lpstr>
      <vt:lpstr>PowerPoint Presentation</vt:lpstr>
      <vt:lpstr>  Declaring the structure  </vt:lpstr>
      <vt:lpstr>Variable Declaration and 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Nested Structure Members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FAHAMA BARAKZAI</cp:lastModifiedBy>
  <cp:revision>576</cp:revision>
  <dcterms:created xsi:type="dcterms:W3CDTF">2014-09-12T02:08:24Z</dcterms:created>
  <dcterms:modified xsi:type="dcterms:W3CDTF">2024-11-17T13:26:09Z</dcterms:modified>
</cp:coreProperties>
</file>