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7658A-9142-AF78-1099-D2512F89A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4EDD8-46D5-D4B8-3D69-0D3AD6B8B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A0DC1-7939-E7CD-1882-9905EFE6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B27D-8089-49E2-A6B5-60525A6A74EA}" type="datetimeFigureOut">
              <a:rPr lang="en-PK" smtClean="0"/>
              <a:t>16/10/2024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5C652-9202-E667-D74E-0B01E341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89808-7B9C-8F74-92CD-306DB167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31ED-D645-4D4E-B07A-E15CA204BC3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2332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7C40-9A07-6950-1D2B-6CC8963A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636CA-AC98-D93D-2F85-D74F437A3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E539E-6D89-93C4-9E7C-E501DC0D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B27D-8089-49E2-A6B5-60525A6A74EA}" type="datetimeFigureOut">
              <a:rPr lang="en-PK" smtClean="0"/>
              <a:t>16/10/2024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2150C-F2D4-F046-3CDE-1747B6A3E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65CC1-CBDA-826A-1634-A53CC65E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31ED-D645-4D4E-B07A-E15CA204BC3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0368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A31333-3776-9D6D-32C0-12E7D150A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9E351-BF4E-7437-0503-471DE64F2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A5391-BEE4-2A9B-EEB3-87B8770BE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B27D-8089-49E2-A6B5-60525A6A74EA}" type="datetimeFigureOut">
              <a:rPr lang="en-PK" smtClean="0"/>
              <a:t>16/10/2024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ADA7F-78FA-4E76-9E3F-970B714C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93E92-96AA-4156-058F-85F68E2A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31ED-D645-4D4E-B07A-E15CA204BC3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7652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68A38-2F78-24C2-0171-4EA53439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D777D-8DBC-9126-A8F5-8EFF37C7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83BC6-9E14-C4A6-DCD9-5C20A11B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B27D-8089-49E2-A6B5-60525A6A74EA}" type="datetimeFigureOut">
              <a:rPr lang="en-PK" smtClean="0"/>
              <a:t>16/10/2024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5D459-FC3D-2F49-FCF8-8EAEEA34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1992F-0E1C-023A-F74A-9EB1093F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31ED-D645-4D4E-B07A-E15CA204BC3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336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29D6-B456-79A9-C4DF-2BA00B002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17988-2722-FC0D-DD53-C2D6EAEED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84185-1AF5-8A02-1267-47865B40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B27D-8089-49E2-A6B5-60525A6A74EA}" type="datetimeFigureOut">
              <a:rPr lang="en-PK" smtClean="0"/>
              <a:t>16/10/2024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CECD1-1433-1829-5E33-71FEC7D97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42DB3-34F9-254E-BA86-39C46146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31ED-D645-4D4E-B07A-E15CA204BC3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6314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DF3C-3B60-62D2-3922-3B1B3823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6B480-9226-42B7-4DD1-5A0EAA909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763AB-DE14-AEE7-EDF9-1291148B2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C691E-D38F-AEEC-63BB-0DCD2E5D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B27D-8089-49E2-A6B5-60525A6A74EA}" type="datetimeFigureOut">
              <a:rPr lang="en-PK" smtClean="0"/>
              <a:t>16/10/2024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82D3C-7B8F-3E4F-30C5-79E6CC113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75413-79D1-40CF-6CFD-7853DE8C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31ED-D645-4D4E-B07A-E15CA204BC3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9354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0CA5D-458D-DA68-5CA8-6CF4FC1A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CF867-9A28-193C-0B40-3CAC9B02B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EDCD3-D269-4A97-EE75-6B2B28C00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7FD2A-F0EF-3D95-05C9-484E09449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31FE1D-ACDA-CB61-7936-F4A17D8BE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AED591-E1B8-13E5-92CA-B34A9035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B27D-8089-49E2-A6B5-60525A6A74EA}" type="datetimeFigureOut">
              <a:rPr lang="en-PK" smtClean="0"/>
              <a:t>16/10/2024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2BA980-E55A-0EAA-2B91-FCCCD7175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C4AC71-C51F-A9D2-F844-BC41DE65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31ED-D645-4D4E-B07A-E15CA204BC3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6289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49B64-AD31-E527-F052-8AD1AEA6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D4A15-9E8B-DC3B-AE7B-88EB637B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B27D-8089-49E2-A6B5-60525A6A74EA}" type="datetimeFigureOut">
              <a:rPr lang="en-PK" smtClean="0"/>
              <a:t>16/10/2024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FFBC0-267C-1A87-EACC-44ABBF06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1627C-8A95-7AED-1E6E-28C83C34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31ED-D645-4D4E-B07A-E15CA204BC3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8368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8CD13-7544-3E2E-4D88-C3E113CE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B27D-8089-49E2-A6B5-60525A6A74EA}" type="datetimeFigureOut">
              <a:rPr lang="en-PK" smtClean="0"/>
              <a:t>16/10/2024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29BEC1-646F-D559-6127-ABF98201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CB355-0764-CA99-B870-B5206476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31ED-D645-4D4E-B07A-E15CA204BC3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456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D457-6C57-0BFE-BEE4-AC27E89B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6593C-8CF2-B943-994C-B82F8F073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016AF-A2E1-5591-28FF-8CBC8CDBA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7EEF1-33D6-3E94-DB43-2C0ED04A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B27D-8089-49E2-A6B5-60525A6A74EA}" type="datetimeFigureOut">
              <a:rPr lang="en-PK" smtClean="0"/>
              <a:t>16/10/2024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37242-2B09-5501-D27F-D4E19310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EC385-C0DF-597C-AB21-BF6F3DC5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31ED-D645-4D4E-B07A-E15CA204BC3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6750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21C6-A1A8-28BD-FD5D-A8BBEFAF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B88DA0-2853-3EB6-0B53-E3104CB57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7573D-C0C1-3BEF-686A-A59E89599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7DBF6-3B7A-B956-EB01-02D95DFB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B27D-8089-49E2-A6B5-60525A6A74EA}" type="datetimeFigureOut">
              <a:rPr lang="en-PK" smtClean="0"/>
              <a:t>16/10/2024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38510-DE9A-28F0-5505-816360520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1079E-6A46-87B0-6AC0-4417F9E8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31ED-D645-4D4E-B07A-E15CA204BC3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2565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0A10E-9403-02D0-ECF2-359718C3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8A1FE-6AE8-DF98-0540-6E9F6CB5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32CC5-F4D4-867A-D895-F01F5B027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75B27D-8089-49E2-A6B5-60525A6A74EA}" type="datetimeFigureOut">
              <a:rPr lang="en-PK" smtClean="0"/>
              <a:t>16/10/2024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AB6A5-FD47-CB0B-34CB-0642DC260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209AB-4198-831A-90F8-64720AFAD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8B31ED-D645-4D4E-B07A-E15CA204BC3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3380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03B7-DE22-7100-74EE-85AA2D5D5D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Sessional Test 1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6BC59-3A4B-D8B6-BAE9-F1D30E3ED3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Programming Fundamentals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6166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CF1D1-C2C2-E677-C1F1-69DD2E6AB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[2 marks]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FC1A1-3B56-1FEF-BDBE-7390EACC4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b="1" dirty="0"/>
              <a:t>Find the error(s) in the below given code: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/>
              <a:t>int </a:t>
            </a:r>
            <a:r>
              <a:rPr lang="en-US" sz="3200" b="1" dirty="0" err="1"/>
              <a:t>i</a:t>
            </a:r>
            <a:r>
              <a:rPr lang="en-US" sz="3200" b="1" dirty="0"/>
              <a:t> = 10;</a:t>
            </a:r>
          </a:p>
          <a:p>
            <a:pPr marL="0" indent="0">
              <a:buNone/>
            </a:pPr>
            <a:r>
              <a:rPr lang="en-US" sz="3200" b="1" dirty="0"/>
              <a:t>    do</a:t>
            </a:r>
          </a:p>
          <a:p>
            <a:pPr marL="0" indent="0">
              <a:buNone/>
            </a:pPr>
            <a:r>
              <a:rPr lang="en-US" sz="3200" b="1" dirty="0"/>
              <a:t>   {</a:t>
            </a:r>
          </a:p>
          <a:p>
            <a:pPr marL="0" indent="0">
              <a:buNone/>
            </a:pPr>
            <a:r>
              <a:rPr lang="en-US" sz="3200" b="1" dirty="0"/>
              <a:t>        </a:t>
            </a:r>
            <a:r>
              <a:rPr lang="en-US" sz="3200" b="1" dirty="0" err="1"/>
              <a:t>cout</a:t>
            </a:r>
            <a:r>
              <a:rPr lang="en-US" sz="3200" b="1" dirty="0"/>
              <a:t> &lt;&lt; </a:t>
            </a:r>
            <a:r>
              <a:rPr lang="en-US" sz="3200" b="1" dirty="0" err="1"/>
              <a:t>i</a:t>
            </a:r>
            <a:r>
              <a:rPr lang="en-US" sz="3200" b="1" dirty="0"/>
              <a:t> &lt;&lt; </a:t>
            </a:r>
            <a:r>
              <a:rPr lang="en-US" sz="3200" b="1" dirty="0" err="1"/>
              <a:t>endl</a:t>
            </a:r>
            <a:r>
              <a:rPr lang="en-US" sz="3200" b="1" dirty="0"/>
              <a:t>;</a:t>
            </a:r>
          </a:p>
          <a:p>
            <a:pPr marL="0" indent="0">
              <a:buNone/>
            </a:pPr>
            <a:r>
              <a:rPr lang="en-US" sz="3200" b="1" dirty="0"/>
              <a:t>        </a:t>
            </a:r>
            <a:r>
              <a:rPr lang="en-US" sz="3200" b="1" dirty="0" err="1"/>
              <a:t>i</a:t>
            </a:r>
            <a:r>
              <a:rPr lang="en-US" sz="3200" b="1" dirty="0"/>
              <a:t>--;</a:t>
            </a:r>
          </a:p>
          <a:p>
            <a:pPr marL="0" indent="0">
              <a:buNone/>
            </a:pPr>
            <a:r>
              <a:rPr lang="en-US" sz="3200" b="1" dirty="0"/>
              <a:t>   };</a:t>
            </a:r>
          </a:p>
          <a:p>
            <a:pPr marL="0" indent="0">
              <a:buNone/>
            </a:pPr>
            <a:r>
              <a:rPr lang="en-US" sz="3200" b="1" dirty="0"/>
              <a:t>while (</a:t>
            </a:r>
            <a:r>
              <a:rPr lang="en-US" sz="3200" b="1" dirty="0" err="1"/>
              <a:t>i</a:t>
            </a:r>
            <a:r>
              <a:rPr lang="en-US" sz="3200" b="1" dirty="0"/>
              <a:t> &lt;= 10)</a:t>
            </a:r>
          </a:p>
        </p:txBody>
      </p:sp>
    </p:spTree>
    <p:extLst>
      <p:ext uri="{BB962C8B-B14F-4D97-AF65-F5344CB8AC3E}">
        <p14:creationId xmlns:p14="http://schemas.microsoft.com/office/powerpoint/2010/main" val="291193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2B856-5EB8-F839-3CC5-B73EDE968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CFDB-04D3-3730-C401-1632B4BBC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 [4 marks]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CBCCB-FC87-9E01-223E-8B6A5B06D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6163"/>
            <a:ext cx="10786607" cy="4969566"/>
          </a:xfrm>
        </p:spPr>
        <p:txBody>
          <a:bodyPr numCol="2">
            <a:normAutofit fontScale="85000" lnSpcReduction="20000"/>
          </a:bodyPr>
          <a:lstStyle/>
          <a:p>
            <a:r>
              <a:rPr lang="en-US" sz="3800" b="1" dirty="0"/>
              <a:t>Predict the output of the given codes: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b="1" dirty="0"/>
              <a:t>int main()</a:t>
            </a:r>
          </a:p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    int n = 3;</a:t>
            </a:r>
          </a:p>
          <a:p>
            <a:pPr marL="0" indent="0">
              <a:buNone/>
            </a:pPr>
            <a:r>
              <a:rPr lang="en-US" b="1" dirty="0"/>
              <a:t>    while (n &gt;= 0)</a:t>
            </a:r>
          </a:p>
          <a:p>
            <a:pPr marL="0" indent="0">
              <a:buNone/>
            </a:pPr>
            <a:r>
              <a:rPr lang="en-US" b="1" dirty="0"/>
              <a:t>    {</a:t>
            </a: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b="1" dirty="0" err="1"/>
              <a:t>cout</a:t>
            </a:r>
            <a:r>
              <a:rPr lang="en-US" b="1" dirty="0"/>
              <a:t>&lt;&lt; n * n &lt;&lt; 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        --n;</a:t>
            </a:r>
          </a:p>
          <a:p>
            <a:pPr marL="0" indent="0">
              <a:buNone/>
            </a:pPr>
            <a:r>
              <a:rPr lang="en-US" b="1" dirty="0"/>
              <a:t>    }</a:t>
            </a:r>
          </a:p>
          <a:p>
            <a:pPr marL="0" indent="0">
              <a:buNone/>
            </a:pPr>
            <a:r>
              <a:rPr lang="en-US" b="1" dirty="0"/>
              <a:t>    return 0; }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nn-NO" b="1" dirty="0"/>
          </a:p>
          <a:p>
            <a:pPr marL="0" indent="0">
              <a:buNone/>
            </a:pPr>
            <a:r>
              <a:rPr lang="nn-NO" b="1" dirty="0"/>
              <a:t>int i;</a:t>
            </a:r>
          </a:p>
          <a:p>
            <a:pPr marL="0" indent="0">
              <a:buNone/>
            </a:pPr>
            <a:r>
              <a:rPr lang="nn-NO" b="1" dirty="0"/>
              <a:t>    for (i=5; i&gt;0; )</a:t>
            </a:r>
          </a:p>
          <a:p>
            <a:pPr marL="0" indent="0">
              <a:buNone/>
            </a:pPr>
            <a:r>
              <a:rPr lang="nn-NO" b="1" dirty="0"/>
              <a:t>    {</a:t>
            </a:r>
          </a:p>
          <a:p>
            <a:pPr marL="0" indent="0">
              <a:buNone/>
            </a:pPr>
            <a:r>
              <a:rPr lang="nn-NO" b="1" dirty="0"/>
              <a:t>        --i;</a:t>
            </a:r>
          </a:p>
          <a:p>
            <a:pPr marL="0" indent="0">
              <a:buNone/>
            </a:pPr>
            <a:r>
              <a:rPr lang="nn-NO" b="1" dirty="0"/>
              <a:t>        cout&lt;&lt;i&lt;&lt;endl;</a:t>
            </a:r>
          </a:p>
          <a:p>
            <a:pPr marL="0" indent="0">
              <a:buNone/>
            </a:pPr>
            <a:r>
              <a:rPr lang="nn-NO" b="1" dirty="0"/>
              <a:t>        --i;</a:t>
            </a:r>
          </a:p>
          <a:p>
            <a:pPr marL="0" indent="0">
              <a:buNone/>
            </a:pPr>
            <a:r>
              <a:rPr lang="nn-NO" b="1" dirty="0"/>
              <a:t>    }</a:t>
            </a:r>
          </a:p>
          <a:p>
            <a:pPr marL="0" indent="0">
              <a:buNone/>
            </a:pPr>
            <a:r>
              <a:rPr lang="nn-NO" b="1" dirty="0"/>
              <a:t>    return 0;</a:t>
            </a:r>
            <a:endParaRPr lang="en-US" b="1" dirty="0"/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5549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7A187-B7F2-76F8-0C06-CE439118E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967B-7D98-345D-42F7-3BEE14B78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 [4 marks]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9BE75-F84D-D205-72FA-BB03473F5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3600" b="1" dirty="0"/>
              <a:t>Write the codes of the given scenarios in C++: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/>
              <a:t>Develop a C++ program that prompts the user to input a number representing a month. The program should display the name of the corresponding month if the number is between 1 and 6 (January to June). For any number greater than 6, the output should be 'Month not included.</a:t>
            </a:r>
          </a:p>
          <a:p>
            <a:pPr marL="0" indent="0" algn="ctr">
              <a:buNone/>
            </a:pPr>
            <a:r>
              <a:rPr lang="en-US" sz="4400" b="1" dirty="0"/>
              <a:t>OR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/>
              <a:t>Write a C++ program that converts hours into minutes.</a:t>
            </a:r>
          </a:p>
        </p:txBody>
      </p:sp>
    </p:spTree>
    <p:extLst>
      <p:ext uri="{BB962C8B-B14F-4D97-AF65-F5344CB8AC3E}">
        <p14:creationId xmlns:p14="http://schemas.microsoft.com/office/powerpoint/2010/main" val="264548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225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Wingdings</vt:lpstr>
      <vt:lpstr>Office Theme</vt:lpstr>
      <vt:lpstr>Sessional Test 1</vt:lpstr>
      <vt:lpstr>Question 1 [2 marks]</vt:lpstr>
      <vt:lpstr>Question 2 [4 marks]</vt:lpstr>
      <vt:lpstr>Question 3 [4 marks]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FAHAMA BARAKZAI</dc:creator>
  <cp:lastModifiedBy>FAHAMA BARAKZAI</cp:lastModifiedBy>
  <cp:revision>5</cp:revision>
  <dcterms:created xsi:type="dcterms:W3CDTF">2024-10-16T13:59:34Z</dcterms:created>
  <dcterms:modified xsi:type="dcterms:W3CDTF">2024-10-16T15:51:08Z</dcterms:modified>
</cp:coreProperties>
</file>