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9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176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118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14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20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9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4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3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4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628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6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0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6D0A7-67D5-4666-B195-24FA2BBC295D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19B55E4-72D0-4F92-B989-F62CA0C416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5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21D2F-6EEA-4730-D0A4-DA984DD5F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463" y="2550695"/>
            <a:ext cx="9423149" cy="2226686"/>
          </a:xfrm>
        </p:spPr>
        <p:txBody>
          <a:bodyPr>
            <a:normAutofit/>
          </a:bodyPr>
          <a:lstStyle/>
          <a:p>
            <a:r>
              <a:rPr lang="en-US" sz="8000" dirty="0"/>
              <a:t>Curriculum Vitae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85887D-F55A-5777-A3AC-0F7425ED5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69429" y="4692316"/>
            <a:ext cx="4635183" cy="725504"/>
          </a:xfrm>
        </p:spPr>
        <p:txBody>
          <a:bodyPr/>
          <a:lstStyle/>
          <a:p>
            <a:pPr algn="r"/>
            <a:r>
              <a:rPr lang="en-US" sz="2400" b="1" dirty="0">
                <a:latin typeface="Calibri body"/>
                <a:cs typeface="Calibri"/>
              </a:rPr>
              <a:t>How to write a CV </a:t>
            </a:r>
          </a:p>
        </p:txBody>
      </p:sp>
    </p:spTree>
    <p:extLst>
      <p:ext uri="{BB962C8B-B14F-4D97-AF65-F5344CB8AC3E}">
        <p14:creationId xmlns:p14="http://schemas.microsoft.com/office/powerpoint/2010/main" val="3617238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CA5D-7731-7348-EFC2-9FD1A205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800" b="1" dirty="0">
                <a:cs typeface="Calibri Light"/>
              </a:rPr>
              <a:t>Content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A2D9F-2D2F-71A1-DE89-10596CE92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What is CV?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Importance of CV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Format of CV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Steps of CV Writing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Example of CV</a:t>
            </a:r>
          </a:p>
        </p:txBody>
      </p:sp>
    </p:spTree>
    <p:extLst>
      <p:ext uri="{BB962C8B-B14F-4D97-AF65-F5344CB8AC3E}">
        <p14:creationId xmlns:p14="http://schemas.microsoft.com/office/powerpoint/2010/main" val="2122737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CEE2-3221-BF32-59DE-51460608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What is CV?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18FDC-1800-1095-633E-7ABB714D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is the short form of the words “ curriculum vitae.”</a:t>
            </a:r>
          </a:p>
          <a:p>
            <a:r>
              <a:rPr lang="en-US" dirty="0"/>
              <a:t>It’s been derived from a Latin phrase which means “course of life.”</a:t>
            </a:r>
          </a:p>
          <a:p>
            <a:r>
              <a:rPr lang="en-US" dirty="0"/>
              <a:t>It is a detailed document which contains academic as well as professional history of a candidates.</a:t>
            </a:r>
          </a:p>
        </p:txBody>
      </p:sp>
    </p:spTree>
    <p:extLst>
      <p:ext uri="{BB962C8B-B14F-4D97-AF65-F5344CB8AC3E}">
        <p14:creationId xmlns:p14="http://schemas.microsoft.com/office/powerpoint/2010/main" val="302540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9605-DC6B-14F1-B3C8-EFF77757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Importance of CV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BA322-ACA5-0273-7453-48EF1FB03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is considered as the most important document of a candidate. Because of its importance in professional career, it is necessary to structure it carefully. It is based on academic and professional credentials. It should be designed in such a way that it shown an employee’s experiences and accomplishments in attractive way.</a:t>
            </a:r>
          </a:p>
        </p:txBody>
      </p:sp>
    </p:spTree>
    <p:extLst>
      <p:ext uri="{BB962C8B-B14F-4D97-AF65-F5344CB8AC3E}">
        <p14:creationId xmlns:p14="http://schemas.microsoft.com/office/powerpoint/2010/main" val="195390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3E79-E36E-CA30-503D-15F892A70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481263"/>
            <a:ext cx="8911687" cy="1423737"/>
          </a:xfrm>
        </p:spPr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b="1" dirty="0"/>
              <a:t>Format of CV Writing </a:t>
            </a:r>
            <a:br>
              <a:rPr lang="en-US" dirty="0"/>
            </a:br>
            <a:r>
              <a:rPr lang="en-US" sz="2700" dirty="0"/>
              <a:t>All CVs contain basic information's and specific background of an employee. So, all CVs contain following format: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9FAEE-57F2-3680-B7EE-DC9A760D2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382252"/>
            <a:ext cx="8915400" cy="3528969"/>
          </a:xfrm>
        </p:spPr>
        <p:txBody>
          <a:bodyPr/>
          <a:lstStyle/>
          <a:p>
            <a:r>
              <a:rPr lang="en-US" b="1" dirty="0"/>
              <a:t>Name along with the address and contact </a:t>
            </a:r>
          </a:p>
          <a:p>
            <a:r>
              <a:rPr lang="en-US" b="1" dirty="0"/>
              <a:t>Educational Details </a:t>
            </a:r>
          </a:p>
          <a:p>
            <a:r>
              <a:rPr lang="en-US" b="1" dirty="0"/>
              <a:t>Skills</a:t>
            </a:r>
          </a:p>
          <a:p>
            <a:r>
              <a:rPr lang="en-US" sz="1800" b="1" dirty="0">
                <a:cs typeface="Calibri Light" panose="020F0302020204030204"/>
              </a:rPr>
              <a:t>Work Experience </a:t>
            </a:r>
            <a:endParaRPr lang="en-US" b="1" dirty="0"/>
          </a:p>
          <a:p>
            <a:r>
              <a:rPr lang="en-US" sz="1800" b="1" dirty="0">
                <a:cs typeface="Calibri Light"/>
              </a:rPr>
              <a:t>Hobbies and Interest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66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128D-8BD4-1572-B9C5-1F91265F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dirty="0"/>
              <a:t>Steps of CV Writing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C4F1-E441-2151-9367-5292FC0C9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CV should be designed carefully because it portrays the whole personality of a candidate. It shows how serious and dedicated you are. So, CV making process can be done effectively if we follow the important steps of     CV writing given as:</a:t>
            </a:r>
          </a:p>
          <a:p>
            <a:pPr>
              <a:buFont typeface="+mj-lt"/>
              <a:buAutoNum type="arabicPeriod"/>
            </a:pPr>
            <a:r>
              <a:rPr lang="en-US" dirty="0"/>
              <a:t>CV Template 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Contact Information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Academic History </a:t>
            </a:r>
          </a:p>
          <a:p>
            <a:pPr>
              <a:buFont typeface="+mj-lt"/>
              <a:buAutoNum type="arabicPeriod"/>
            </a:pPr>
            <a:r>
              <a:rPr lang="en-US" dirty="0"/>
              <a:t>Professional Experience </a:t>
            </a:r>
          </a:p>
          <a:p>
            <a:pPr>
              <a:buFont typeface="+mj-lt"/>
              <a:buAutoNum type="arabicPeriod"/>
            </a:pPr>
            <a:r>
              <a:rPr lang="en-US" dirty="0"/>
              <a:t>Skills	</a:t>
            </a:r>
          </a:p>
          <a:p>
            <a:pPr>
              <a:buFont typeface="+mj-lt"/>
              <a:buAutoNum type="arabicPeriod"/>
            </a:pPr>
            <a:r>
              <a:rPr lang="en-US" dirty="0"/>
              <a:t>Awards &amp; Honors </a:t>
            </a:r>
          </a:p>
        </p:txBody>
      </p:sp>
    </p:spTree>
    <p:extLst>
      <p:ext uri="{BB962C8B-B14F-4D97-AF65-F5344CB8AC3E}">
        <p14:creationId xmlns:p14="http://schemas.microsoft.com/office/powerpoint/2010/main" val="236289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5859-BD2B-3AFE-2EA4-4F87F340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128D7C-8696-ABAA-6CA8-5B316D2AC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10" y="624110"/>
            <a:ext cx="6009654" cy="6104378"/>
          </a:xfrm>
        </p:spPr>
      </p:pic>
    </p:spTree>
    <p:extLst>
      <p:ext uri="{BB962C8B-B14F-4D97-AF65-F5344CB8AC3E}">
        <p14:creationId xmlns:p14="http://schemas.microsoft.com/office/powerpoint/2010/main" val="331140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15943-BDB9-A0E7-966B-75B08C67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40AB4C-7DC0-3279-AA2C-E1FD4A8BF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864" y="182241"/>
            <a:ext cx="5678903" cy="6759980"/>
          </a:xfrm>
        </p:spPr>
      </p:pic>
    </p:spTree>
    <p:extLst>
      <p:ext uri="{BB962C8B-B14F-4D97-AF65-F5344CB8AC3E}">
        <p14:creationId xmlns:p14="http://schemas.microsoft.com/office/powerpoint/2010/main" val="1181306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757696-E0A3-E6D7-46FB-96D3D9FA5086}"/>
              </a:ext>
            </a:extLst>
          </p:cNvPr>
          <p:cNvSpPr txBox="1"/>
          <p:nvPr/>
        </p:nvSpPr>
        <p:spPr>
          <a:xfrm>
            <a:off x="1064795" y="1351508"/>
            <a:ext cx="1006241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b="1" spc="3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Thank you</a:t>
            </a:r>
            <a:br>
              <a:rPr lang="en-US" sz="8800" b="1" spc="3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</a:br>
            <a:r>
              <a:rPr lang="en-US" sz="8800" b="1" spc="3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for </a:t>
            </a:r>
            <a:br>
              <a:rPr lang="en-US" sz="8800" b="1" spc="3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</a:br>
            <a:r>
              <a:rPr lang="en-US" sz="8800" b="1" spc="300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bas Neue" panose="020B0606020202050201" pitchFamily="34" charset="0"/>
              </a:rPr>
              <a:t>attention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4821373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124</TotalTime>
  <Words>246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Bebas Neue</vt:lpstr>
      <vt:lpstr>Calibri body</vt:lpstr>
      <vt:lpstr>Calibri Light</vt:lpstr>
      <vt:lpstr>Century Gothic</vt:lpstr>
      <vt:lpstr>Wingdings</vt:lpstr>
      <vt:lpstr>Wingdings 3</vt:lpstr>
      <vt:lpstr>Wisp</vt:lpstr>
      <vt:lpstr>Curriculum Vitae</vt:lpstr>
      <vt:lpstr>Content </vt:lpstr>
      <vt:lpstr>What is CV?</vt:lpstr>
      <vt:lpstr>Importance of CV </vt:lpstr>
      <vt:lpstr>Format of CV Writing  All CVs contain basic information's and specific background of an employee. So, all CVs contain following format: </vt:lpstr>
      <vt:lpstr>Steps of CV Writing </vt:lpstr>
      <vt:lpstr>. </vt:lpstr>
      <vt:lpstr>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24BSAI029</dc:creator>
  <cp:lastModifiedBy>24BSAI029</cp:lastModifiedBy>
  <cp:revision>3</cp:revision>
  <dcterms:created xsi:type="dcterms:W3CDTF">2024-11-25T03:17:07Z</dcterms:created>
  <dcterms:modified xsi:type="dcterms:W3CDTF">2024-11-26T15:57:01Z</dcterms:modified>
</cp:coreProperties>
</file>