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8883B-1C18-DC43-073C-89E10FB5B8FB}" v="59" dt="2024-03-28T01:29:49.627"/>
    <p1510:client id="{290DBE37-3BD1-6E57-26C4-87C31D524F35}" v="2745" dt="2024-03-28T00:51:52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2CS033" userId="S::22cs033@students.muet.edu.pk::7f872d29-ba80-4bce-8eab-a86d88a0d352" providerId="AD" clId="Web-{0D18883B-1C18-DC43-073C-89E10FB5B8FB}"/>
    <pc:docChg chg="addSld modSld">
      <pc:chgData name="22CS033" userId="S::22cs033@students.muet.edu.pk::7f872d29-ba80-4bce-8eab-a86d88a0d352" providerId="AD" clId="Web-{0D18883B-1C18-DC43-073C-89E10FB5B8FB}" dt="2024-03-28T01:29:16.735" v="57"/>
      <pc:docMkLst>
        <pc:docMk/>
      </pc:docMkLst>
      <pc:sldChg chg="modSp">
        <pc:chgData name="22CS033" userId="S::22cs033@students.muet.edu.pk::7f872d29-ba80-4bce-8eab-a86d88a0d352" providerId="AD" clId="Web-{0D18883B-1C18-DC43-073C-89E10FB5B8FB}" dt="2024-03-28T01:07:17.233" v="41" actId="20577"/>
        <pc:sldMkLst>
          <pc:docMk/>
          <pc:sldMk cId="1813312531" sldId="256"/>
        </pc:sldMkLst>
        <pc:spChg chg="mod">
          <ac:chgData name="22CS033" userId="S::22cs033@students.muet.edu.pk::7f872d29-ba80-4bce-8eab-a86d88a0d352" providerId="AD" clId="Web-{0D18883B-1C18-DC43-073C-89E10FB5B8FB}" dt="2024-03-28T01:07:02.686" v="40" actId="20577"/>
          <ac:spMkLst>
            <pc:docMk/>
            <pc:sldMk cId="1813312531" sldId="256"/>
            <ac:spMk id="2" creationId="{94218161-B3A1-92AF-3214-7F3288310B5E}"/>
          </ac:spMkLst>
        </pc:spChg>
        <pc:spChg chg="mod">
          <ac:chgData name="22CS033" userId="S::22cs033@students.muet.edu.pk::7f872d29-ba80-4bce-8eab-a86d88a0d352" providerId="AD" clId="Web-{0D18883B-1C18-DC43-073C-89E10FB5B8FB}" dt="2024-03-28T01:07:17.233" v="41" actId="20577"/>
          <ac:spMkLst>
            <pc:docMk/>
            <pc:sldMk cId="1813312531" sldId="256"/>
            <ac:spMk id="3" creationId="{DC0C0767-DEEB-1C5D-94B9-B39BB98B4008}"/>
          </ac:spMkLst>
        </pc:spChg>
      </pc:sldChg>
      <pc:sldChg chg="modSp">
        <pc:chgData name="22CS033" userId="S::22cs033@students.muet.edu.pk::7f872d29-ba80-4bce-8eab-a86d88a0d352" providerId="AD" clId="Web-{0D18883B-1C18-DC43-073C-89E10FB5B8FB}" dt="2024-03-28T01:06:50.733" v="37" actId="20577"/>
        <pc:sldMkLst>
          <pc:docMk/>
          <pc:sldMk cId="1658708726" sldId="257"/>
        </pc:sldMkLst>
        <pc:spChg chg="mod">
          <ac:chgData name="22CS033" userId="S::22cs033@students.muet.edu.pk::7f872d29-ba80-4bce-8eab-a86d88a0d352" providerId="AD" clId="Web-{0D18883B-1C18-DC43-073C-89E10FB5B8FB}" dt="2024-03-28T01:06:46.639" v="35" actId="20577"/>
          <ac:spMkLst>
            <pc:docMk/>
            <pc:sldMk cId="1658708726" sldId="257"/>
            <ac:spMk id="2" creationId="{860D2079-C0A4-0C7B-DF2D-0FD8E28B72E0}"/>
          </ac:spMkLst>
        </pc:spChg>
        <pc:spChg chg="mod">
          <ac:chgData name="22CS033" userId="S::22cs033@students.muet.edu.pk::7f872d29-ba80-4bce-8eab-a86d88a0d352" providerId="AD" clId="Web-{0D18883B-1C18-DC43-073C-89E10FB5B8FB}" dt="2024-03-28T01:06:50.733" v="37" actId="20577"/>
          <ac:spMkLst>
            <pc:docMk/>
            <pc:sldMk cId="1658708726" sldId="257"/>
            <ac:spMk id="3" creationId="{041EC320-988A-0CDF-BD51-53A09519792B}"/>
          </ac:spMkLst>
        </pc:spChg>
      </pc:sldChg>
      <pc:sldChg chg="modSp">
        <pc:chgData name="22CS033" userId="S::22cs033@students.muet.edu.pk::7f872d29-ba80-4bce-8eab-a86d88a0d352" providerId="AD" clId="Web-{0D18883B-1C18-DC43-073C-89E10FB5B8FB}" dt="2024-03-28T01:06:34.341" v="32" actId="20577"/>
        <pc:sldMkLst>
          <pc:docMk/>
          <pc:sldMk cId="2683479698" sldId="259"/>
        </pc:sldMkLst>
        <pc:spChg chg="mod">
          <ac:chgData name="22CS033" userId="S::22cs033@students.muet.edu.pk::7f872d29-ba80-4bce-8eab-a86d88a0d352" providerId="AD" clId="Web-{0D18883B-1C18-DC43-073C-89E10FB5B8FB}" dt="2024-03-28T01:06:34.341" v="32" actId="20577"/>
          <ac:spMkLst>
            <pc:docMk/>
            <pc:sldMk cId="2683479698" sldId="259"/>
            <ac:spMk id="2" creationId="{A5FC5C80-B925-4848-46FB-AD869D893615}"/>
          </ac:spMkLst>
        </pc:spChg>
      </pc:sldChg>
      <pc:sldChg chg="modSp">
        <pc:chgData name="22CS033" userId="S::22cs033@students.muet.edu.pk::7f872d29-ba80-4bce-8eab-a86d88a0d352" providerId="AD" clId="Web-{0D18883B-1C18-DC43-073C-89E10FB5B8FB}" dt="2024-03-28T01:06:25.826" v="31" actId="20577"/>
        <pc:sldMkLst>
          <pc:docMk/>
          <pc:sldMk cId="3508867001" sldId="261"/>
        </pc:sldMkLst>
        <pc:spChg chg="mod">
          <ac:chgData name="22CS033" userId="S::22cs033@students.muet.edu.pk::7f872d29-ba80-4bce-8eab-a86d88a0d352" providerId="AD" clId="Web-{0D18883B-1C18-DC43-073C-89E10FB5B8FB}" dt="2024-03-28T01:06:25.826" v="31" actId="20577"/>
          <ac:spMkLst>
            <pc:docMk/>
            <pc:sldMk cId="3508867001" sldId="261"/>
            <ac:spMk id="2" creationId="{AFDB05F5-C6AD-990B-ADAF-469B2FDBDB12}"/>
          </ac:spMkLst>
        </pc:spChg>
      </pc:sldChg>
      <pc:sldChg chg="modSp">
        <pc:chgData name="22CS033" userId="S::22cs033@students.muet.edu.pk::7f872d29-ba80-4bce-8eab-a86d88a0d352" providerId="AD" clId="Web-{0D18883B-1C18-DC43-073C-89E10FB5B8FB}" dt="2024-03-28T01:06:19.747" v="30" actId="20577"/>
        <pc:sldMkLst>
          <pc:docMk/>
          <pc:sldMk cId="1359365669" sldId="262"/>
        </pc:sldMkLst>
        <pc:spChg chg="mod">
          <ac:chgData name="22CS033" userId="S::22cs033@students.muet.edu.pk::7f872d29-ba80-4bce-8eab-a86d88a0d352" providerId="AD" clId="Web-{0D18883B-1C18-DC43-073C-89E10FB5B8FB}" dt="2024-03-28T01:06:19.747" v="30" actId="20577"/>
          <ac:spMkLst>
            <pc:docMk/>
            <pc:sldMk cId="1359365669" sldId="262"/>
            <ac:spMk id="2" creationId="{CD86ED5E-94DA-F1D5-967B-164CFBF8C6B8}"/>
          </ac:spMkLst>
        </pc:spChg>
      </pc:sldChg>
      <pc:sldChg chg="modSp">
        <pc:chgData name="22CS033" userId="S::22cs033@students.muet.edu.pk::7f872d29-ba80-4bce-8eab-a86d88a0d352" providerId="AD" clId="Web-{0D18883B-1C18-DC43-073C-89E10FB5B8FB}" dt="2024-03-28T01:06:12.669" v="29" actId="20577"/>
        <pc:sldMkLst>
          <pc:docMk/>
          <pc:sldMk cId="3700790287" sldId="263"/>
        </pc:sldMkLst>
        <pc:spChg chg="mod">
          <ac:chgData name="22CS033" userId="S::22cs033@students.muet.edu.pk::7f872d29-ba80-4bce-8eab-a86d88a0d352" providerId="AD" clId="Web-{0D18883B-1C18-DC43-073C-89E10FB5B8FB}" dt="2024-03-28T01:06:12.669" v="29" actId="20577"/>
          <ac:spMkLst>
            <pc:docMk/>
            <pc:sldMk cId="3700790287" sldId="263"/>
            <ac:spMk id="2" creationId="{44619311-FE34-90AD-0CB6-359FA812CA90}"/>
          </ac:spMkLst>
        </pc:spChg>
      </pc:sldChg>
      <pc:sldChg chg="modSp">
        <pc:chgData name="22CS033" userId="S::22cs033@students.muet.edu.pk::7f872d29-ba80-4bce-8eab-a86d88a0d352" providerId="AD" clId="Web-{0D18883B-1C18-DC43-073C-89E10FB5B8FB}" dt="2024-03-28T01:06:06.872" v="28" actId="20577"/>
        <pc:sldMkLst>
          <pc:docMk/>
          <pc:sldMk cId="422842805" sldId="264"/>
        </pc:sldMkLst>
        <pc:spChg chg="mod">
          <ac:chgData name="22CS033" userId="S::22cs033@students.muet.edu.pk::7f872d29-ba80-4bce-8eab-a86d88a0d352" providerId="AD" clId="Web-{0D18883B-1C18-DC43-073C-89E10FB5B8FB}" dt="2024-03-28T01:05:51.481" v="24" actId="20577"/>
          <ac:spMkLst>
            <pc:docMk/>
            <pc:sldMk cId="422842805" sldId="264"/>
            <ac:spMk id="2" creationId="{126F3AC8-54AF-B44E-FAFC-18E76D7763F5}"/>
          </ac:spMkLst>
        </pc:spChg>
        <pc:spChg chg="mod">
          <ac:chgData name="22CS033" userId="S::22cs033@students.muet.edu.pk::7f872d29-ba80-4bce-8eab-a86d88a0d352" providerId="AD" clId="Web-{0D18883B-1C18-DC43-073C-89E10FB5B8FB}" dt="2024-03-28T01:06:06.872" v="28" actId="20577"/>
          <ac:spMkLst>
            <pc:docMk/>
            <pc:sldMk cId="422842805" sldId="264"/>
            <ac:spMk id="3" creationId="{F78D9E41-FBBD-3E44-B99D-DE1AD109B3FB}"/>
          </ac:spMkLst>
        </pc:spChg>
      </pc:sldChg>
      <pc:sldChg chg="modSp">
        <pc:chgData name="22CS033" userId="S::22cs033@students.muet.edu.pk::7f872d29-ba80-4bce-8eab-a86d88a0d352" providerId="AD" clId="Web-{0D18883B-1C18-DC43-073C-89E10FB5B8FB}" dt="2024-03-28T01:05:37.168" v="23" actId="1076"/>
        <pc:sldMkLst>
          <pc:docMk/>
          <pc:sldMk cId="3648201113" sldId="265"/>
        </pc:sldMkLst>
        <pc:spChg chg="mod">
          <ac:chgData name="22CS033" userId="S::22cs033@students.muet.edu.pk::7f872d29-ba80-4bce-8eab-a86d88a0d352" providerId="AD" clId="Web-{0D18883B-1C18-DC43-073C-89E10FB5B8FB}" dt="2024-03-28T01:05:27.168" v="18" actId="20577"/>
          <ac:spMkLst>
            <pc:docMk/>
            <pc:sldMk cId="3648201113" sldId="265"/>
            <ac:spMk id="2" creationId="{A4D61516-9213-C069-2D8B-C14DD62079F6}"/>
          </ac:spMkLst>
        </pc:spChg>
        <pc:spChg chg="mod">
          <ac:chgData name="22CS033" userId="S::22cs033@students.muet.edu.pk::7f872d29-ba80-4bce-8eab-a86d88a0d352" providerId="AD" clId="Web-{0D18883B-1C18-DC43-073C-89E10FB5B8FB}" dt="2024-03-28T01:05:37.168" v="23" actId="1076"/>
          <ac:spMkLst>
            <pc:docMk/>
            <pc:sldMk cId="3648201113" sldId="265"/>
            <ac:spMk id="3" creationId="{3C1FF1FD-1858-2DE5-504D-E61A1E03FEF6}"/>
          </ac:spMkLst>
        </pc:spChg>
      </pc:sldChg>
      <pc:sldChg chg="modSp">
        <pc:chgData name="22CS033" userId="S::22cs033@students.muet.edu.pk::7f872d29-ba80-4bce-8eab-a86d88a0d352" providerId="AD" clId="Web-{0D18883B-1C18-DC43-073C-89E10FB5B8FB}" dt="2024-03-28T01:05:04.871" v="16" actId="1076"/>
        <pc:sldMkLst>
          <pc:docMk/>
          <pc:sldMk cId="2116291673" sldId="266"/>
        </pc:sldMkLst>
        <pc:spChg chg="mod">
          <ac:chgData name="22CS033" userId="S::22cs033@students.muet.edu.pk::7f872d29-ba80-4bce-8eab-a86d88a0d352" providerId="AD" clId="Web-{0D18883B-1C18-DC43-073C-89E10FB5B8FB}" dt="2024-03-28T01:04:50.042" v="12" actId="20577"/>
          <ac:spMkLst>
            <pc:docMk/>
            <pc:sldMk cId="2116291673" sldId="266"/>
            <ac:spMk id="2" creationId="{5F3145A5-60F4-AC3A-0642-455B161C047A}"/>
          </ac:spMkLst>
        </pc:spChg>
        <pc:spChg chg="mod">
          <ac:chgData name="22CS033" userId="S::22cs033@students.muet.edu.pk::7f872d29-ba80-4bce-8eab-a86d88a0d352" providerId="AD" clId="Web-{0D18883B-1C18-DC43-073C-89E10FB5B8FB}" dt="2024-03-28T01:05:04.871" v="16" actId="1076"/>
          <ac:spMkLst>
            <pc:docMk/>
            <pc:sldMk cId="2116291673" sldId="266"/>
            <ac:spMk id="3" creationId="{37D42778-D585-EAB4-5501-8584A2D40BF2}"/>
          </ac:spMkLst>
        </pc:spChg>
      </pc:sldChg>
      <pc:sldChg chg="addSp modSp mod setBg">
        <pc:chgData name="22CS033" userId="S::22cs033@students.muet.edu.pk::7f872d29-ba80-4bce-8eab-a86d88a0d352" providerId="AD" clId="Web-{0D18883B-1C18-DC43-073C-89E10FB5B8FB}" dt="2024-03-28T01:04:42.323" v="10" actId="20577"/>
        <pc:sldMkLst>
          <pc:docMk/>
          <pc:sldMk cId="512581386" sldId="267"/>
        </pc:sldMkLst>
        <pc:spChg chg="mod">
          <ac:chgData name="22CS033" userId="S::22cs033@students.muet.edu.pk::7f872d29-ba80-4bce-8eab-a86d88a0d352" providerId="AD" clId="Web-{0D18883B-1C18-DC43-073C-89E10FB5B8FB}" dt="2024-03-28T01:04:42.323" v="10" actId="20577"/>
          <ac:spMkLst>
            <pc:docMk/>
            <pc:sldMk cId="512581386" sldId="267"/>
            <ac:spMk id="2" creationId="{7DF55C78-99DA-7B0F-BDA1-4DCF84375DFC}"/>
          </ac:spMkLst>
        </pc:spChg>
        <pc:spChg chg="mod">
          <ac:chgData name="22CS033" userId="S::22cs033@students.muet.edu.pk::7f872d29-ba80-4bce-8eab-a86d88a0d352" providerId="AD" clId="Web-{0D18883B-1C18-DC43-073C-89E10FB5B8FB}" dt="2024-03-28T01:04:25.838" v="4" actId="1076"/>
          <ac:spMkLst>
            <pc:docMk/>
            <pc:sldMk cId="512581386" sldId="267"/>
            <ac:spMk id="3" creationId="{62E2DD74-F388-DCA3-3668-4A37B478E50A}"/>
          </ac:spMkLst>
        </pc:spChg>
        <pc:spChg chg="add">
          <ac:chgData name="22CS033" userId="S::22cs033@students.muet.edu.pk::7f872d29-ba80-4bce-8eab-a86d88a0d352" providerId="AD" clId="Web-{0D18883B-1C18-DC43-073C-89E10FB5B8FB}" dt="2024-03-28T01:04:06.572" v="0"/>
          <ac:spMkLst>
            <pc:docMk/>
            <pc:sldMk cId="512581386" sldId="267"/>
            <ac:spMk id="8" creationId="{E777E57D-6A88-4B5B-A068-2BA7FF4E8CCA}"/>
          </ac:spMkLst>
        </pc:spChg>
        <pc:spChg chg="add">
          <ac:chgData name="22CS033" userId="S::22cs033@students.muet.edu.pk::7f872d29-ba80-4bce-8eab-a86d88a0d352" providerId="AD" clId="Web-{0D18883B-1C18-DC43-073C-89E10FB5B8FB}" dt="2024-03-28T01:04:06.572" v="0"/>
          <ac:spMkLst>
            <pc:docMk/>
            <pc:sldMk cId="512581386" sldId="267"/>
            <ac:spMk id="10" creationId="{F7117410-A2A4-4085-9ADC-46744551DBDE}"/>
          </ac:spMkLst>
        </pc:spChg>
        <pc:spChg chg="add">
          <ac:chgData name="22CS033" userId="S::22cs033@students.muet.edu.pk::7f872d29-ba80-4bce-8eab-a86d88a0d352" providerId="AD" clId="Web-{0D18883B-1C18-DC43-073C-89E10FB5B8FB}" dt="2024-03-28T01:04:06.572" v="0"/>
          <ac:spMkLst>
            <pc:docMk/>
            <pc:sldMk cId="512581386" sldId="267"/>
            <ac:spMk id="12" creationId="{99F74EB5-E547-4FB4-95F5-BCC788F3C4A0}"/>
          </ac:spMkLst>
        </pc:spChg>
      </pc:sldChg>
      <pc:sldChg chg="addSp delSp modSp new mod setBg">
        <pc:chgData name="22CS033" userId="S::22cs033@students.muet.edu.pk::7f872d29-ba80-4bce-8eab-a86d88a0d352" providerId="AD" clId="Web-{0D18883B-1C18-DC43-073C-89E10FB5B8FB}" dt="2024-03-28T01:29:16.735" v="57"/>
        <pc:sldMkLst>
          <pc:docMk/>
          <pc:sldMk cId="2938849810" sldId="268"/>
        </pc:sldMkLst>
        <pc:spChg chg="del">
          <ac:chgData name="22CS033" userId="S::22cs033@students.muet.edu.pk::7f872d29-ba80-4bce-8eab-a86d88a0d352" providerId="AD" clId="Web-{0D18883B-1C18-DC43-073C-89E10FB5B8FB}" dt="2024-03-28T01:27:49.827" v="44"/>
          <ac:spMkLst>
            <pc:docMk/>
            <pc:sldMk cId="2938849810" sldId="268"/>
            <ac:spMk id="2" creationId="{364AC5C7-3681-45DD-EBC2-79698F9020DF}"/>
          </ac:spMkLst>
        </pc:spChg>
        <pc:spChg chg="del">
          <ac:chgData name="22CS033" userId="S::22cs033@students.muet.edu.pk::7f872d29-ba80-4bce-8eab-a86d88a0d352" providerId="AD" clId="Web-{0D18883B-1C18-DC43-073C-89E10FB5B8FB}" dt="2024-03-28T01:27:44.030" v="43"/>
          <ac:spMkLst>
            <pc:docMk/>
            <pc:sldMk cId="2938849810" sldId="268"/>
            <ac:spMk id="3" creationId="{F4BE0311-48B2-0BDA-7830-761F9013AD2A}"/>
          </ac:spMkLst>
        </pc:spChg>
        <pc:spChg chg="add del mod">
          <ac:chgData name="22CS033" userId="S::22cs033@students.muet.edu.pk::7f872d29-ba80-4bce-8eab-a86d88a0d352" providerId="AD" clId="Web-{0D18883B-1C18-DC43-073C-89E10FB5B8FB}" dt="2024-03-28T01:28:27.078" v="53"/>
          <ac:spMkLst>
            <pc:docMk/>
            <pc:sldMk cId="2938849810" sldId="268"/>
            <ac:spMk id="6" creationId="{4455D4EC-D660-E9D3-2642-AE7F2D70B211}"/>
          </ac:spMkLst>
        </pc:spChg>
        <pc:picChg chg="add del mod ord">
          <ac:chgData name="22CS033" userId="S::22cs033@students.muet.edu.pk::7f872d29-ba80-4bce-8eab-a86d88a0d352" providerId="AD" clId="Web-{0D18883B-1C18-DC43-073C-89E10FB5B8FB}" dt="2024-03-28T01:28:22.359" v="52"/>
          <ac:picMkLst>
            <pc:docMk/>
            <pc:sldMk cId="2938849810" sldId="268"/>
            <ac:picMk id="4" creationId="{E7B55280-BD0F-9853-1F24-FD33D2B0612B}"/>
          </ac:picMkLst>
        </pc:picChg>
        <pc:picChg chg="add mod ord">
          <ac:chgData name="22CS033" userId="S::22cs033@students.muet.edu.pk::7f872d29-ba80-4bce-8eab-a86d88a0d352" providerId="AD" clId="Web-{0D18883B-1C18-DC43-073C-89E10FB5B8FB}" dt="2024-03-28T01:28:50.891" v="56" actId="14100"/>
          <ac:picMkLst>
            <pc:docMk/>
            <pc:sldMk cId="2938849810" sldId="268"/>
            <ac:picMk id="7" creationId="{DBDD4965-0491-011E-6D36-A5C9DB62092A}"/>
          </ac:picMkLst>
        </pc:picChg>
      </pc:sldChg>
    </pc:docChg>
  </pc:docChgLst>
  <pc:docChgLst>
    <pc:chgData name="22CS033" userId="S::22cs033@students.muet.edu.pk::7f872d29-ba80-4bce-8eab-a86d88a0d352" providerId="AD" clId="Web-{290DBE37-3BD1-6E57-26C4-87C31D524F35}"/>
    <pc:docChg chg="addSld delSld modSld">
      <pc:chgData name="22CS033" userId="S::22cs033@students.muet.edu.pk::7f872d29-ba80-4bce-8eab-a86d88a0d352" providerId="AD" clId="Web-{290DBE37-3BD1-6E57-26C4-87C31D524F35}" dt="2024-03-28T00:51:51.326" v="2736"/>
      <pc:docMkLst>
        <pc:docMk/>
      </pc:docMkLst>
      <pc:sldChg chg="addSp delSp modSp new mod setBg">
        <pc:chgData name="22CS033" userId="S::22cs033@students.muet.edu.pk::7f872d29-ba80-4bce-8eab-a86d88a0d352" providerId="AD" clId="Web-{290DBE37-3BD1-6E57-26C4-87C31D524F35}" dt="2024-03-28T00:43:59.049" v="2669"/>
        <pc:sldMkLst>
          <pc:docMk/>
          <pc:sldMk cId="1813312531" sldId="256"/>
        </pc:sldMkLst>
        <pc:spChg chg="mod">
          <ac:chgData name="22CS033" userId="S::22cs033@students.muet.edu.pk::7f872d29-ba80-4bce-8eab-a86d88a0d352" providerId="AD" clId="Web-{290DBE37-3BD1-6E57-26C4-87C31D524F35}" dt="2024-03-28T00:43:59.049" v="2669"/>
          <ac:spMkLst>
            <pc:docMk/>
            <pc:sldMk cId="1813312531" sldId="256"/>
            <ac:spMk id="2" creationId="{94218161-B3A1-92AF-3214-7F3288310B5E}"/>
          </ac:spMkLst>
        </pc:spChg>
        <pc:spChg chg="mod">
          <ac:chgData name="22CS033" userId="S::22cs033@students.muet.edu.pk::7f872d29-ba80-4bce-8eab-a86d88a0d352" providerId="AD" clId="Web-{290DBE37-3BD1-6E57-26C4-87C31D524F35}" dt="2024-03-28T00:43:59.049" v="2669"/>
          <ac:spMkLst>
            <pc:docMk/>
            <pc:sldMk cId="1813312531" sldId="256"/>
            <ac:spMk id="3" creationId="{DC0C0767-DEEB-1C5D-94B9-B39BB98B4008}"/>
          </ac:spMkLst>
        </pc:spChg>
        <pc:spChg chg="add">
          <ac:chgData name="22CS033" userId="S::22cs033@students.muet.edu.pk::7f872d29-ba80-4bce-8eab-a86d88a0d352" providerId="AD" clId="Web-{290DBE37-3BD1-6E57-26C4-87C31D524F35}" dt="2024-03-28T00:43:59.049" v="2669"/>
          <ac:spMkLst>
            <pc:docMk/>
            <pc:sldMk cId="1813312531" sldId="256"/>
            <ac:spMk id="8" creationId="{BAD76F3E-3A97-486B-B402-44400A8B9173}"/>
          </ac:spMkLst>
        </pc:spChg>
        <pc:spChg chg="add del">
          <ac:chgData name="22CS033" userId="S::22cs033@students.muet.edu.pk::7f872d29-ba80-4bce-8eab-a86d88a0d352" providerId="AD" clId="Web-{290DBE37-3BD1-6E57-26C4-87C31D524F35}" dt="2024-03-28T00:43:50.705" v="2666"/>
          <ac:spMkLst>
            <pc:docMk/>
            <pc:sldMk cId="1813312531" sldId="256"/>
            <ac:spMk id="9" creationId="{0671A8AE-40A1-4631-A6B8-581AFF065482}"/>
          </ac:spMkLst>
        </pc:spChg>
        <pc:spChg chg="add">
          <ac:chgData name="22CS033" userId="S::22cs033@students.muet.edu.pk::7f872d29-ba80-4bce-8eab-a86d88a0d352" providerId="AD" clId="Web-{290DBE37-3BD1-6E57-26C4-87C31D524F35}" dt="2024-03-28T00:43:59.049" v="2669"/>
          <ac:spMkLst>
            <pc:docMk/>
            <pc:sldMk cId="1813312531" sldId="256"/>
            <ac:spMk id="10" creationId="{391F6B52-91F4-4AEB-B6DB-29FEBCF28C8B}"/>
          </ac:spMkLst>
        </pc:spChg>
        <pc:spChg chg="add del">
          <ac:chgData name="22CS033" userId="S::22cs033@students.muet.edu.pk::7f872d29-ba80-4bce-8eab-a86d88a0d352" providerId="AD" clId="Web-{290DBE37-3BD1-6E57-26C4-87C31D524F35}" dt="2024-03-28T00:43:50.705" v="2666"/>
          <ac:spMkLst>
            <pc:docMk/>
            <pc:sldMk cId="1813312531" sldId="256"/>
            <ac:spMk id="11" creationId="{AB58EF07-17C2-48CF-ABB0-EEF1F17CB8F0}"/>
          </ac:spMkLst>
        </pc:spChg>
        <pc:spChg chg="add">
          <ac:chgData name="22CS033" userId="S::22cs033@students.muet.edu.pk::7f872d29-ba80-4bce-8eab-a86d88a0d352" providerId="AD" clId="Web-{290DBE37-3BD1-6E57-26C4-87C31D524F35}" dt="2024-03-28T00:43:59.049" v="2669"/>
          <ac:spMkLst>
            <pc:docMk/>
            <pc:sldMk cId="1813312531" sldId="256"/>
            <ac:spMk id="12" creationId="{2CD6F061-7C53-44F4-9794-953DB70A451B}"/>
          </ac:spMkLst>
        </pc:spChg>
        <pc:spChg chg="add del">
          <ac:chgData name="22CS033" userId="S::22cs033@students.muet.edu.pk::7f872d29-ba80-4bce-8eab-a86d88a0d352" providerId="AD" clId="Web-{290DBE37-3BD1-6E57-26C4-87C31D524F35}" dt="2024-03-28T00:43:50.705" v="2666"/>
          <ac:spMkLst>
            <pc:docMk/>
            <pc:sldMk cId="1813312531" sldId="256"/>
            <ac:spMk id="13" creationId="{AF2F604E-43BE-4DC3-B983-E071523364F8}"/>
          </ac:spMkLst>
        </pc:spChg>
        <pc:spChg chg="add del">
          <ac:chgData name="22CS033" userId="S::22cs033@students.muet.edu.pk::7f872d29-ba80-4bce-8eab-a86d88a0d352" providerId="AD" clId="Web-{290DBE37-3BD1-6E57-26C4-87C31D524F35}" dt="2024-03-28T00:43:50.705" v="2666"/>
          <ac:spMkLst>
            <pc:docMk/>
            <pc:sldMk cId="1813312531" sldId="256"/>
            <ac:spMk id="15" creationId="{08C9B587-E65E-4B52-B37C-ABEBB6E87928}"/>
          </ac:spMkLst>
        </pc:spChg>
        <pc:spChg chg="add del">
          <ac:chgData name="22CS033" userId="S::22cs033@students.muet.edu.pk::7f872d29-ba80-4bce-8eab-a86d88a0d352" providerId="AD" clId="Web-{290DBE37-3BD1-6E57-26C4-87C31D524F35}" dt="2024-03-28T00:43:59.049" v="2668"/>
          <ac:spMkLst>
            <pc:docMk/>
            <pc:sldMk cId="1813312531" sldId="256"/>
            <ac:spMk id="17" creationId="{C1DD1A8A-57D5-4A81-AD04-532B043C5611}"/>
          </ac:spMkLst>
        </pc:spChg>
        <pc:spChg chg="add del">
          <ac:chgData name="22CS033" userId="S::22cs033@students.muet.edu.pk::7f872d29-ba80-4bce-8eab-a86d88a0d352" providerId="AD" clId="Web-{290DBE37-3BD1-6E57-26C4-87C31D524F35}" dt="2024-03-28T00:43:59.049" v="2668"/>
          <ac:spMkLst>
            <pc:docMk/>
            <pc:sldMk cId="1813312531" sldId="256"/>
            <ac:spMk id="19" creationId="{007891EC-4501-44ED-A8C8-B11B6DB767AB}"/>
          </ac:spMkLst>
        </pc:spChg>
        <pc:picChg chg="add del">
          <ac:chgData name="22CS033" userId="S::22cs033@students.muet.edu.pk::7f872d29-ba80-4bce-8eab-a86d88a0d352" providerId="AD" clId="Web-{290DBE37-3BD1-6E57-26C4-87C31D524F35}" dt="2024-03-28T00:43:50.705" v="2666"/>
          <ac:picMkLst>
            <pc:docMk/>
            <pc:sldMk cId="1813312531" sldId="256"/>
            <ac:picMk id="5" creationId="{E70B3F64-17B3-AD14-A52A-5F4DE8B69E74}"/>
          </ac:picMkLst>
        </pc:picChg>
        <pc:picChg chg="add del">
          <ac:chgData name="22CS033" userId="S::22cs033@students.muet.edu.pk::7f872d29-ba80-4bce-8eab-a86d88a0d352" providerId="AD" clId="Web-{290DBE37-3BD1-6E57-26C4-87C31D524F35}" dt="2024-03-28T00:43:59.049" v="2668"/>
          <ac:picMkLst>
            <pc:docMk/>
            <pc:sldMk cId="1813312531" sldId="256"/>
            <ac:picMk id="18" creationId="{891156C0-B3C4-BF61-2E29-2EB9A7E7D068}"/>
          </ac:picMkLst>
        </pc:picChg>
      </pc:sldChg>
      <pc:sldChg chg="addSp modSp new mod setBg">
        <pc:chgData name="22CS033" userId="S::22cs033@students.muet.edu.pk::7f872d29-ba80-4bce-8eab-a86d88a0d352" providerId="AD" clId="Web-{290DBE37-3BD1-6E57-26C4-87C31D524F35}" dt="2024-03-28T00:44:11.127" v="2670"/>
        <pc:sldMkLst>
          <pc:docMk/>
          <pc:sldMk cId="1658708726" sldId="257"/>
        </pc:sldMkLst>
        <pc:spChg chg="mod">
          <ac:chgData name="22CS033" userId="S::22cs033@students.muet.edu.pk::7f872d29-ba80-4bce-8eab-a86d88a0d352" providerId="AD" clId="Web-{290DBE37-3BD1-6E57-26C4-87C31D524F35}" dt="2024-03-28T00:44:11.127" v="2670"/>
          <ac:spMkLst>
            <pc:docMk/>
            <pc:sldMk cId="1658708726" sldId="257"/>
            <ac:spMk id="2" creationId="{860D2079-C0A4-0C7B-DF2D-0FD8E28B72E0}"/>
          </ac:spMkLst>
        </pc:spChg>
        <pc:spChg chg="mod">
          <ac:chgData name="22CS033" userId="S::22cs033@students.muet.edu.pk::7f872d29-ba80-4bce-8eab-a86d88a0d352" providerId="AD" clId="Web-{290DBE37-3BD1-6E57-26C4-87C31D524F35}" dt="2024-03-28T00:44:11.127" v="2670"/>
          <ac:spMkLst>
            <pc:docMk/>
            <pc:sldMk cId="1658708726" sldId="257"/>
            <ac:spMk id="3" creationId="{041EC320-988A-0CDF-BD51-53A09519792B}"/>
          </ac:spMkLst>
        </pc:spChg>
        <pc:spChg chg="add">
          <ac:chgData name="22CS033" userId="S::22cs033@students.muet.edu.pk::7f872d29-ba80-4bce-8eab-a86d88a0d352" providerId="AD" clId="Web-{290DBE37-3BD1-6E57-26C4-87C31D524F35}" dt="2024-03-28T00:44:11.127" v="2670"/>
          <ac:spMkLst>
            <pc:docMk/>
            <pc:sldMk cId="1658708726" sldId="257"/>
            <ac:spMk id="8" creationId="{E777E57D-6A88-4B5B-A068-2BA7FF4E8CCA}"/>
          </ac:spMkLst>
        </pc:spChg>
        <pc:spChg chg="add">
          <ac:chgData name="22CS033" userId="S::22cs033@students.muet.edu.pk::7f872d29-ba80-4bce-8eab-a86d88a0d352" providerId="AD" clId="Web-{290DBE37-3BD1-6E57-26C4-87C31D524F35}" dt="2024-03-28T00:44:11.127" v="2670"/>
          <ac:spMkLst>
            <pc:docMk/>
            <pc:sldMk cId="1658708726" sldId="257"/>
            <ac:spMk id="10" creationId="{F7117410-A2A4-4085-9ADC-46744551DBDE}"/>
          </ac:spMkLst>
        </pc:spChg>
        <pc:spChg chg="add">
          <ac:chgData name="22CS033" userId="S::22cs033@students.muet.edu.pk::7f872d29-ba80-4bce-8eab-a86d88a0d352" providerId="AD" clId="Web-{290DBE37-3BD1-6E57-26C4-87C31D524F35}" dt="2024-03-28T00:44:11.127" v="2670"/>
          <ac:spMkLst>
            <pc:docMk/>
            <pc:sldMk cId="1658708726" sldId="257"/>
            <ac:spMk id="12" creationId="{99F74EB5-E547-4FB4-95F5-BCC788F3C4A0}"/>
          </ac:spMkLst>
        </pc:spChg>
      </pc:sldChg>
      <pc:sldChg chg="addSp delSp modSp new mod setBg">
        <pc:chgData name="22CS033" userId="S::22cs033@students.muet.edu.pk::7f872d29-ba80-4bce-8eab-a86d88a0d352" providerId="AD" clId="Web-{290DBE37-3BD1-6E57-26C4-87C31D524F35}" dt="2024-03-28T00:45:40.084" v="2677" actId="20577"/>
        <pc:sldMkLst>
          <pc:docMk/>
          <pc:sldMk cId="3458990402" sldId="258"/>
        </pc:sldMkLst>
        <pc:spChg chg="del">
          <ac:chgData name="22CS033" userId="S::22cs033@students.muet.edu.pk::7f872d29-ba80-4bce-8eab-a86d88a0d352" providerId="AD" clId="Web-{290DBE37-3BD1-6E57-26C4-87C31D524F35}" dt="2024-03-27T17:43:06.150" v="178"/>
          <ac:spMkLst>
            <pc:docMk/>
            <pc:sldMk cId="3458990402" sldId="258"/>
            <ac:spMk id="2" creationId="{F3BFAD29-FACA-794B-298E-9D407C4931B3}"/>
          </ac:spMkLst>
        </pc:spChg>
        <pc:spChg chg="mod">
          <ac:chgData name="22CS033" userId="S::22cs033@students.muet.edu.pk::7f872d29-ba80-4bce-8eab-a86d88a0d352" providerId="AD" clId="Web-{290DBE37-3BD1-6E57-26C4-87C31D524F35}" dt="2024-03-28T00:45:40.084" v="2677" actId="20577"/>
          <ac:spMkLst>
            <pc:docMk/>
            <pc:sldMk cId="3458990402" sldId="258"/>
            <ac:spMk id="3" creationId="{22F682C9-7F97-817A-3293-0B9BD4FE0F2C}"/>
          </ac:spMkLst>
        </pc:spChg>
        <pc:spChg chg="add del">
          <ac:chgData name="22CS033" userId="S::22cs033@students.muet.edu.pk::7f872d29-ba80-4bce-8eab-a86d88a0d352" providerId="AD" clId="Web-{290DBE37-3BD1-6E57-26C4-87C31D524F35}" dt="2024-03-27T17:43:30.228" v="181"/>
          <ac:spMkLst>
            <pc:docMk/>
            <pc:sldMk cId="3458990402" sldId="258"/>
            <ac:spMk id="4" creationId="{BD648821-911E-41CC-9BC6-5561AE622BBD}"/>
          </ac:spMkLst>
        </pc:spChg>
        <pc:spChg chg="add del">
          <ac:chgData name="22CS033" userId="S::22cs033@students.muet.edu.pk::7f872d29-ba80-4bce-8eab-a86d88a0d352" providerId="AD" clId="Web-{290DBE37-3BD1-6E57-26C4-87C31D524F35}" dt="2024-03-28T00:45:29.709" v="2675"/>
          <ac:spMkLst>
            <pc:docMk/>
            <pc:sldMk cId="3458990402" sldId="258"/>
            <ac:spMk id="8" creationId="{E777E57D-6A88-4B5B-A068-2BA7FF4E8CCA}"/>
          </ac:spMkLst>
        </pc:spChg>
        <pc:spChg chg="add del">
          <ac:chgData name="22CS033" userId="S::22cs033@students.muet.edu.pk::7f872d29-ba80-4bce-8eab-a86d88a0d352" providerId="AD" clId="Web-{290DBE37-3BD1-6E57-26C4-87C31D524F35}" dt="2024-03-28T00:45:29.709" v="2675"/>
          <ac:spMkLst>
            <pc:docMk/>
            <pc:sldMk cId="3458990402" sldId="258"/>
            <ac:spMk id="10" creationId="{F7117410-A2A4-4085-9ADC-46744551DBDE}"/>
          </ac:spMkLst>
        </pc:spChg>
        <pc:spChg chg="add del">
          <ac:chgData name="22CS033" userId="S::22cs033@students.muet.edu.pk::7f872d29-ba80-4bce-8eab-a86d88a0d352" providerId="AD" clId="Web-{290DBE37-3BD1-6E57-26C4-87C31D524F35}" dt="2024-03-28T00:45:29.709" v="2675"/>
          <ac:spMkLst>
            <pc:docMk/>
            <pc:sldMk cId="3458990402" sldId="258"/>
            <ac:spMk id="12" creationId="{99F74EB5-E547-4FB4-95F5-BCC788F3C4A0}"/>
          </ac:spMkLst>
        </pc:spChg>
        <pc:spChg chg="add">
          <ac:chgData name="22CS033" userId="S::22cs033@students.muet.edu.pk::7f872d29-ba80-4bce-8eab-a86d88a0d352" providerId="AD" clId="Web-{290DBE37-3BD1-6E57-26C4-87C31D524F35}" dt="2024-03-28T00:45:29.709" v="2675"/>
          <ac:spMkLst>
            <pc:docMk/>
            <pc:sldMk cId="3458990402" sldId="258"/>
            <ac:spMk id="17" creationId="{100EDD19-6802-4EC3-95CE-CFFAB042CFD6}"/>
          </ac:spMkLst>
        </pc:spChg>
        <pc:spChg chg="add">
          <ac:chgData name="22CS033" userId="S::22cs033@students.muet.edu.pk::7f872d29-ba80-4bce-8eab-a86d88a0d352" providerId="AD" clId="Web-{290DBE37-3BD1-6E57-26C4-87C31D524F35}" dt="2024-03-28T00:45:29.709" v="2675"/>
          <ac:spMkLst>
            <pc:docMk/>
            <pc:sldMk cId="3458990402" sldId="258"/>
            <ac:spMk id="19" creationId="{DB17E863-922E-4C26-BD64-E8FD41D28661}"/>
          </ac:spMkLst>
        </pc:spChg>
      </pc:sldChg>
      <pc:sldChg chg="addSp delSp modSp new mod setBg">
        <pc:chgData name="22CS033" userId="S::22cs033@students.muet.edu.pk::7f872d29-ba80-4bce-8eab-a86d88a0d352" providerId="AD" clId="Web-{290DBE37-3BD1-6E57-26C4-87C31D524F35}" dt="2024-03-28T00:47:31.680" v="2701" actId="1076"/>
        <pc:sldMkLst>
          <pc:docMk/>
          <pc:sldMk cId="2683479698" sldId="259"/>
        </pc:sldMkLst>
        <pc:spChg chg="mod">
          <ac:chgData name="22CS033" userId="S::22cs033@students.muet.edu.pk::7f872d29-ba80-4bce-8eab-a86d88a0d352" providerId="AD" clId="Web-{290DBE37-3BD1-6E57-26C4-87C31D524F35}" dt="2024-03-28T00:47:31.680" v="2701" actId="1076"/>
          <ac:spMkLst>
            <pc:docMk/>
            <pc:sldMk cId="2683479698" sldId="259"/>
            <ac:spMk id="2" creationId="{A5FC5C80-B925-4848-46FB-AD869D893615}"/>
          </ac:spMkLst>
        </pc:spChg>
        <pc:spChg chg="mod">
          <ac:chgData name="22CS033" userId="S::22cs033@students.muet.edu.pk::7f872d29-ba80-4bce-8eab-a86d88a0d352" providerId="AD" clId="Web-{290DBE37-3BD1-6E57-26C4-87C31D524F35}" dt="2024-03-28T00:47:25.774" v="2700" actId="20577"/>
          <ac:spMkLst>
            <pc:docMk/>
            <pc:sldMk cId="2683479698" sldId="259"/>
            <ac:spMk id="3" creationId="{6D8A35E4-6080-9EEF-5FA3-463EA8CD3045}"/>
          </ac:spMkLst>
        </pc:spChg>
        <pc:spChg chg="add del">
          <ac:chgData name="22CS033" userId="S::22cs033@students.muet.edu.pk::7f872d29-ba80-4bce-8eab-a86d88a0d352" providerId="AD" clId="Web-{290DBE37-3BD1-6E57-26C4-87C31D524F35}" dt="2024-03-28T00:46:05.366" v="2679"/>
          <ac:spMkLst>
            <pc:docMk/>
            <pc:sldMk cId="2683479698" sldId="259"/>
            <ac:spMk id="8" creationId="{B6D861F1-F386-4A7D-A4BF-3BEB82DEBA86}"/>
          </ac:spMkLst>
        </pc:spChg>
        <pc:spChg chg="add del">
          <ac:chgData name="22CS033" userId="S::22cs033@students.muet.edu.pk::7f872d29-ba80-4bce-8eab-a86d88a0d352" providerId="AD" clId="Web-{290DBE37-3BD1-6E57-26C4-87C31D524F35}" dt="2024-03-28T00:46:05.366" v="2679"/>
          <ac:spMkLst>
            <pc:docMk/>
            <pc:sldMk cId="2683479698" sldId="259"/>
            <ac:spMk id="10" creationId="{562DFC44-A40C-4573-9230-B3EDB3EC8EEB}"/>
          </ac:spMkLst>
        </pc:spChg>
        <pc:spChg chg="add del">
          <ac:chgData name="22CS033" userId="S::22cs033@students.muet.edu.pk::7f872d29-ba80-4bce-8eab-a86d88a0d352" providerId="AD" clId="Web-{290DBE37-3BD1-6E57-26C4-87C31D524F35}" dt="2024-03-28T00:46:05.366" v="2679"/>
          <ac:spMkLst>
            <pc:docMk/>
            <pc:sldMk cId="2683479698" sldId="259"/>
            <ac:spMk id="12" creationId="{15589D35-CF9F-4DE9-A792-8571A09E9BC9}"/>
          </ac:spMkLst>
        </pc:spChg>
        <pc:spChg chg="add del">
          <ac:chgData name="22CS033" userId="S::22cs033@students.muet.edu.pk::7f872d29-ba80-4bce-8eab-a86d88a0d352" providerId="AD" clId="Web-{290DBE37-3BD1-6E57-26C4-87C31D524F35}" dt="2024-03-28T00:46:08.178" v="2681"/>
          <ac:spMkLst>
            <pc:docMk/>
            <pc:sldMk cId="2683479698" sldId="259"/>
            <ac:spMk id="14" creationId="{1BB867FF-FC45-48F7-8104-F89BE54909F1}"/>
          </ac:spMkLst>
        </pc:spChg>
        <pc:spChg chg="add del">
          <ac:chgData name="22CS033" userId="S::22cs033@students.muet.edu.pk::7f872d29-ba80-4bce-8eab-a86d88a0d352" providerId="AD" clId="Web-{290DBE37-3BD1-6E57-26C4-87C31D524F35}" dt="2024-03-28T00:46:08.178" v="2681"/>
          <ac:spMkLst>
            <pc:docMk/>
            <pc:sldMk cId="2683479698" sldId="259"/>
            <ac:spMk id="15" creationId="{8BB56887-D0D5-4F0C-9E19-7247EB83C8B7}"/>
          </ac:spMkLst>
        </pc:spChg>
        <pc:spChg chg="add del">
          <ac:chgData name="22CS033" userId="S::22cs033@students.muet.edu.pk::7f872d29-ba80-4bce-8eab-a86d88a0d352" providerId="AD" clId="Web-{290DBE37-3BD1-6E57-26C4-87C31D524F35}" dt="2024-03-28T00:46:08.178" v="2681"/>
          <ac:spMkLst>
            <pc:docMk/>
            <pc:sldMk cId="2683479698" sldId="259"/>
            <ac:spMk id="16" creationId="{081E4A58-353D-44AE-B2FC-2A74E2E400F7}"/>
          </ac:spMkLst>
        </pc:spChg>
        <pc:spChg chg="add del">
          <ac:chgData name="22CS033" userId="S::22cs033@students.muet.edu.pk::7f872d29-ba80-4bce-8eab-a86d88a0d352" providerId="AD" clId="Web-{290DBE37-3BD1-6E57-26C4-87C31D524F35}" dt="2024-03-28T00:46:57.664" v="2692"/>
          <ac:spMkLst>
            <pc:docMk/>
            <pc:sldMk cId="2683479698" sldId="259"/>
            <ac:spMk id="18" creationId="{7B831B6F-405A-4B47-B9BB-5CA88F285844}"/>
          </ac:spMkLst>
        </pc:spChg>
        <pc:spChg chg="add del">
          <ac:chgData name="22CS033" userId="S::22cs033@students.muet.edu.pk::7f872d29-ba80-4bce-8eab-a86d88a0d352" providerId="AD" clId="Web-{290DBE37-3BD1-6E57-26C4-87C31D524F35}" dt="2024-03-28T00:46:57.664" v="2692"/>
          <ac:spMkLst>
            <pc:docMk/>
            <pc:sldMk cId="2683479698" sldId="259"/>
            <ac:spMk id="19" creationId="{953EE71A-6488-4203-A7C4-77102FD0DCCA}"/>
          </ac:spMkLst>
        </pc:spChg>
        <pc:spChg chg="add del">
          <ac:chgData name="22CS033" userId="S::22cs033@students.muet.edu.pk::7f872d29-ba80-4bce-8eab-a86d88a0d352" providerId="AD" clId="Web-{290DBE37-3BD1-6E57-26C4-87C31D524F35}" dt="2024-03-28T00:46:57.664" v="2691"/>
          <ac:spMkLst>
            <pc:docMk/>
            <pc:sldMk cId="2683479698" sldId="259"/>
            <ac:spMk id="24" creationId="{327D73B4-9F5C-4A64-A179-51B9500CB8B5}"/>
          </ac:spMkLst>
        </pc:spChg>
        <pc:spChg chg="add del">
          <ac:chgData name="22CS033" userId="S::22cs033@students.muet.edu.pk::7f872d29-ba80-4bce-8eab-a86d88a0d352" providerId="AD" clId="Web-{290DBE37-3BD1-6E57-26C4-87C31D524F35}" dt="2024-03-28T00:46:57.664" v="2691"/>
          <ac:spMkLst>
            <pc:docMk/>
            <pc:sldMk cId="2683479698" sldId="259"/>
            <ac:spMk id="26" creationId="{C1F06963-6374-4B48-844F-071A9BAAAE02}"/>
          </ac:spMkLst>
        </pc:spChg>
        <pc:spChg chg="add del">
          <ac:chgData name="22CS033" userId="S::22cs033@students.muet.edu.pk::7f872d29-ba80-4bce-8eab-a86d88a0d352" providerId="AD" clId="Web-{290DBE37-3BD1-6E57-26C4-87C31D524F35}" dt="2024-03-28T00:46:57.664" v="2691"/>
          <ac:spMkLst>
            <pc:docMk/>
            <pc:sldMk cId="2683479698" sldId="259"/>
            <ac:spMk id="32" creationId="{E3020543-B24B-4EC4-8FFC-8DD88EEA91A8}"/>
          </ac:spMkLst>
        </pc:spChg>
        <pc:spChg chg="add">
          <ac:chgData name="22CS033" userId="S::22cs033@students.muet.edu.pk::7f872d29-ba80-4bce-8eab-a86d88a0d352" providerId="AD" clId="Web-{290DBE37-3BD1-6E57-26C4-87C31D524F35}" dt="2024-03-28T00:46:57.664" v="2692"/>
          <ac:spMkLst>
            <pc:docMk/>
            <pc:sldMk cId="2683479698" sldId="259"/>
            <ac:spMk id="36" creationId="{D380959B-464C-9ED8-C9EB-AB6FC997C1B8}"/>
          </ac:spMkLst>
        </pc:spChg>
        <pc:spChg chg="add">
          <ac:chgData name="22CS033" userId="S::22cs033@students.muet.edu.pk::7f872d29-ba80-4bce-8eab-a86d88a0d352" providerId="AD" clId="Web-{290DBE37-3BD1-6E57-26C4-87C31D524F35}" dt="2024-03-28T00:46:57.664" v="2692"/>
          <ac:spMkLst>
            <pc:docMk/>
            <pc:sldMk cId="2683479698" sldId="259"/>
            <ac:spMk id="37" creationId="{06B83858-ED7D-57B6-6CAA-83168807C43C}"/>
          </ac:spMkLst>
        </pc:spChg>
        <pc:spChg chg="add">
          <ac:chgData name="22CS033" userId="S::22cs033@students.muet.edu.pk::7f872d29-ba80-4bce-8eab-a86d88a0d352" providerId="AD" clId="Web-{290DBE37-3BD1-6E57-26C4-87C31D524F35}" dt="2024-03-28T00:46:57.664" v="2692"/>
          <ac:spMkLst>
            <pc:docMk/>
            <pc:sldMk cId="2683479698" sldId="259"/>
            <ac:spMk id="38" creationId="{FF97FFD4-A8B9-3D4D-1623-7BE467E46A6A}"/>
          </ac:spMkLst>
        </pc:spChg>
        <pc:grpChg chg="add del">
          <ac:chgData name="22CS033" userId="S::22cs033@students.muet.edu.pk::7f872d29-ba80-4bce-8eab-a86d88a0d352" providerId="AD" clId="Web-{290DBE37-3BD1-6E57-26C4-87C31D524F35}" dt="2024-03-28T00:46:57.664" v="2691"/>
          <ac:grpSpMkLst>
            <pc:docMk/>
            <pc:sldMk cId="2683479698" sldId="259"/>
            <ac:grpSpMk id="28" creationId="{5614C7C0-FA1D-4105-8345-1DF76F9870A8}"/>
          </ac:grpSpMkLst>
        </pc:grpChg>
        <pc:picChg chg="add mod">
          <ac:chgData name="22CS033" userId="S::22cs033@students.muet.edu.pk::7f872d29-ba80-4bce-8eab-a86d88a0d352" providerId="AD" clId="Web-{290DBE37-3BD1-6E57-26C4-87C31D524F35}" dt="2024-03-28T00:46:57.664" v="2692"/>
          <ac:picMkLst>
            <pc:docMk/>
            <pc:sldMk cId="2683479698" sldId="259"/>
            <ac:picMk id="7" creationId="{26F9385F-48EA-1449-AFDA-9A323B9E8D5C}"/>
          </ac:picMkLst>
        </pc:picChg>
        <pc:cxnChg chg="add del">
          <ac:chgData name="22CS033" userId="S::22cs033@students.muet.edu.pk::7f872d29-ba80-4bce-8eab-a86d88a0d352" providerId="AD" clId="Web-{290DBE37-3BD1-6E57-26C4-87C31D524F35}" dt="2024-03-28T00:46:57.664" v="2691"/>
          <ac:cxnSpMkLst>
            <pc:docMk/>
            <pc:sldMk cId="2683479698" sldId="259"/>
            <ac:cxnSpMk id="34" creationId="{C49DA8F6-BCC1-4447-B54C-57856834B94B}"/>
          </ac:cxnSpMkLst>
        </pc:cxnChg>
      </pc:sldChg>
      <pc:sldChg chg="addSp modSp new mod setBg">
        <pc:chgData name="22CS033" userId="S::22cs033@students.muet.edu.pk::7f872d29-ba80-4bce-8eab-a86d88a0d352" providerId="AD" clId="Web-{290DBE37-3BD1-6E57-26C4-87C31D524F35}" dt="2024-03-28T00:48:16.400" v="2707" actId="20577"/>
        <pc:sldMkLst>
          <pc:docMk/>
          <pc:sldMk cId="248221692" sldId="260"/>
        </pc:sldMkLst>
        <pc:spChg chg="mod">
          <ac:chgData name="22CS033" userId="S::22cs033@students.muet.edu.pk::7f872d29-ba80-4bce-8eab-a86d88a0d352" providerId="AD" clId="Web-{290DBE37-3BD1-6E57-26C4-87C31D524F35}" dt="2024-03-28T00:47:58.790" v="2702"/>
          <ac:spMkLst>
            <pc:docMk/>
            <pc:sldMk cId="248221692" sldId="260"/>
            <ac:spMk id="2" creationId="{290BDAF0-FE54-8B95-C106-F6131A50B166}"/>
          </ac:spMkLst>
        </pc:spChg>
        <pc:spChg chg="mod">
          <ac:chgData name="22CS033" userId="S::22cs033@students.muet.edu.pk::7f872d29-ba80-4bce-8eab-a86d88a0d352" providerId="AD" clId="Web-{290DBE37-3BD1-6E57-26C4-87C31D524F35}" dt="2024-03-28T00:48:16.400" v="2707" actId="20577"/>
          <ac:spMkLst>
            <pc:docMk/>
            <pc:sldMk cId="248221692" sldId="260"/>
            <ac:spMk id="3" creationId="{A5C6BE0E-E3D2-C15C-AF43-3B5DA1EDCAD6}"/>
          </ac:spMkLst>
        </pc:spChg>
        <pc:spChg chg="add">
          <ac:chgData name="22CS033" userId="S::22cs033@students.muet.edu.pk::7f872d29-ba80-4bce-8eab-a86d88a0d352" providerId="AD" clId="Web-{290DBE37-3BD1-6E57-26C4-87C31D524F35}" dt="2024-03-28T00:47:58.790" v="2702"/>
          <ac:spMkLst>
            <pc:docMk/>
            <pc:sldMk cId="248221692" sldId="260"/>
            <ac:spMk id="8" creationId="{AC17DE74-01C9-4859-B65A-85CF999E8580}"/>
          </ac:spMkLst>
        </pc:spChg>
        <pc:spChg chg="add">
          <ac:chgData name="22CS033" userId="S::22cs033@students.muet.edu.pk::7f872d29-ba80-4bce-8eab-a86d88a0d352" providerId="AD" clId="Web-{290DBE37-3BD1-6E57-26C4-87C31D524F35}" dt="2024-03-28T00:47:58.790" v="2702"/>
          <ac:spMkLst>
            <pc:docMk/>
            <pc:sldMk cId="248221692" sldId="260"/>
            <ac:spMk id="10" creationId="{068C0432-0E90-4CC1-8CD3-D44A90DF07EF}"/>
          </ac:spMkLst>
        </pc:spChg>
      </pc:sldChg>
      <pc:sldChg chg="addSp delSp modSp new mod setBg">
        <pc:chgData name="22CS033" userId="S::22cs033@students.muet.edu.pk::7f872d29-ba80-4bce-8eab-a86d88a0d352" providerId="AD" clId="Web-{290DBE37-3BD1-6E57-26C4-87C31D524F35}" dt="2024-03-28T00:51:33.403" v="2734" actId="20577"/>
        <pc:sldMkLst>
          <pc:docMk/>
          <pc:sldMk cId="3508867001" sldId="261"/>
        </pc:sldMkLst>
        <pc:spChg chg="mod">
          <ac:chgData name="22CS033" userId="S::22cs033@students.muet.edu.pk::7f872d29-ba80-4bce-8eab-a86d88a0d352" providerId="AD" clId="Web-{290DBE37-3BD1-6E57-26C4-87C31D524F35}" dt="2024-03-28T00:51:33.403" v="2734" actId="20577"/>
          <ac:spMkLst>
            <pc:docMk/>
            <pc:sldMk cId="3508867001" sldId="261"/>
            <ac:spMk id="2" creationId="{AFDB05F5-C6AD-990B-ADAF-469B2FDBDB12}"/>
          </ac:spMkLst>
        </pc:spChg>
        <pc:spChg chg="mod">
          <ac:chgData name="22CS033" userId="S::22cs033@students.muet.edu.pk::7f872d29-ba80-4bce-8eab-a86d88a0d352" providerId="AD" clId="Web-{290DBE37-3BD1-6E57-26C4-87C31D524F35}" dt="2024-03-28T00:50:03.667" v="2718" actId="20577"/>
          <ac:spMkLst>
            <pc:docMk/>
            <pc:sldMk cId="3508867001" sldId="261"/>
            <ac:spMk id="3" creationId="{81695915-1971-9057-D5CA-BF731C6C30D8}"/>
          </ac:spMkLst>
        </pc:spChg>
        <pc:spChg chg="add del">
          <ac:chgData name="22CS033" userId="S::22cs033@students.muet.edu.pk::7f872d29-ba80-4bce-8eab-a86d88a0d352" providerId="AD" clId="Web-{290DBE37-3BD1-6E57-26C4-87C31D524F35}" dt="2024-03-28T00:49:49.120" v="2716"/>
          <ac:spMkLst>
            <pc:docMk/>
            <pc:sldMk cId="3508867001" sldId="261"/>
            <ac:spMk id="8" creationId="{100EDD19-6802-4EC3-95CE-CFFAB042CFD6}"/>
          </ac:spMkLst>
        </pc:spChg>
        <pc:spChg chg="add del">
          <ac:chgData name="22CS033" userId="S::22cs033@students.muet.edu.pk::7f872d29-ba80-4bce-8eab-a86d88a0d352" providerId="AD" clId="Web-{290DBE37-3BD1-6E57-26C4-87C31D524F35}" dt="2024-03-28T00:49:49.120" v="2716"/>
          <ac:spMkLst>
            <pc:docMk/>
            <pc:sldMk cId="3508867001" sldId="261"/>
            <ac:spMk id="10" creationId="{DB17E863-922E-4C26-BD64-E8FD41D28661}"/>
          </ac:spMkLst>
        </pc:spChg>
        <pc:spChg chg="add">
          <ac:chgData name="22CS033" userId="S::22cs033@students.muet.edu.pk::7f872d29-ba80-4bce-8eab-a86d88a0d352" providerId="AD" clId="Web-{290DBE37-3BD1-6E57-26C4-87C31D524F35}" dt="2024-03-28T00:49:49.120" v="2716"/>
          <ac:spMkLst>
            <pc:docMk/>
            <pc:sldMk cId="3508867001" sldId="261"/>
            <ac:spMk id="15" creationId="{E777E57D-6A88-4B5B-A068-2BA7FF4E8CCA}"/>
          </ac:spMkLst>
        </pc:spChg>
        <pc:spChg chg="add">
          <ac:chgData name="22CS033" userId="S::22cs033@students.muet.edu.pk::7f872d29-ba80-4bce-8eab-a86d88a0d352" providerId="AD" clId="Web-{290DBE37-3BD1-6E57-26C4-87C31D524F35}" dt="2024-03-28T00:49:49.120" v="2716"/>
          <ac:spMkLst>
            <pc:docMk/>
            <pc:sldMk cId="3508867001" sldId="261"/>
            <ac:spMk id="17" creationId="{F7117410-A2A4-4085-9ADC-46744551DBDE}"/>
          </ac:spMkLst>
        </pc:spChg>
        <pc:spChg chg="add">
          <ac:chgData name="22CS033" userId="S::22cs033@students.muet.edu.pk::7f872d29-ba80-4bce-8eab-a86d88a0d352" providerId="AD" clId="Web-{290DBE37-3BD1-6E57-26C4-87C31D524F35}" dt="2024-03-28T00:49:49.120" v="2716"/>
          <ac:spMkLst>
            <pc:docMk/>
            <pc:sldMk cId="3508867001" sldId="261"/>
            <ac:spMk id="19" creationId="{99F74EB5-E547-4FB4-95F5-BCC788F3C4A0}"/>
          </ac:spMkLst>
        </pc:spChg>
      </pc:sldChg>
      <pc:sldChg chg="addSp modSp new mod setBg">
        <pc:chgData name="22CS033" userId="S::22cs033@students.muet.edu.pk::7f872d29-ba80-4bce-8eab-a86d88a0d352" providerId="AD" clId="Web-{290DBE37-3BD1-6E57-26C4-87C31D524F35}" dt="2024-03-28T00:51:21.809" v="2733" actId="20577"/>
        <pc:sldMkLst>
          <pc:docMk/>
          <pc:sldMk cId="1359365669" sldId="262"/>
        </pc:sldMkLst>
        <pc:spChg chg="mod">
          <ac:chgData name="22CS033" userId="S::22cs033@students.muet.edu.pk::7f872d29-ba80-4bce-8eab-a86d88a0d352" providerId="AD" clId="Web-{290DBE37-3BD1-6E57-26C4-87C31D524F35}" dt="2024-03-28T00:51:21.809" v="2733" actId="20577"/>
          <ac:spMkLst>
            <pc:docMk/>
            <pc:sldMk cId="1359365669" sldId="262"/>
            <ac:spMk id="2" creationId="{CD86ED5E-94DA-F1D5-967B-164CFBF8C6B8}"/>
          </ac:spMkLst>
        </pc:spChg>
        <pc:spChg chg="mod">
          <ac:chgData name="22CS033" userId="S::22cs033@students.muet.edu.pk::7f872d29-ba80-4bce-8eab-a86d88a0d352" providerId="AD" clId="Web-{290DBE37-3BD1-6E57-26C4-87C31D524F35}" dt="2024-03-28T00:50:11.949" v="2721" actId="20577"/>
          <ac:spMkLst>
            <pc:docMk/>
            <pc:sldMk cId="1359365669" sldId="262"/>
            <ac:spMk id="3" creationId="{E5B80931-E735-358B-257F-4DE162F06D12}"/>
          </ac:spMkLst>
        </pc:spChg>
        <pc:spChg chg="add">
          <ac:chgData name="22CS033" userId="S::22cs033@students.muet.edu.pk::7f872d29-ba80-4bce-8eab-a86d88a0d352" providerId="AD" clId="Web-{290DBE37-3BD1-6E57-26C4-87C31D524F35}" dt="2024-03-28T00:49:42.511" v="2715"/>
          <ac:spMkLst>
            <pc:docMk/>
            <pc:sldMk cId="1359365669" sldId="262"/>
            <ac:spMk id="8" creationId="{E777E57D-6A88-4B5B-A068-2BA7FF4E8CCA}"/>
          </ac:spMkLst>
        </pc:spChg>
        <pc:spChg chg="add">
          <ac:chgData name="22CS033" userId="S::22cs033@students.muet.edu.pk::7f872d29-ba80-4bce-8eab-a86d88a0d352" providerId="AD" clId="Web-{290DBE37-3BD1-6E57-26C4-87C31D524F35}" dt="2024-03-28T00:49:42.511" v="2715"/>
          <ac:spMkLst>
            <pc:docMk/>
            <pc:sldMk cId="1359365669" sldId="262"/>
            <ac:spMk id="10" creationId="{F7117410-A2A4-4085-9ADC-46744551DBDE}"/>
          </ac:spMkLst>
        </pc:spChg>
        <pc:spChg chg="add">
          <ac:chgData name="22CS033" userId="S::22cs033@students.muet.edu.pk::7f872d29-ba80-4bce-8eab-a86d88a0d352" providerId="AD" clId="Web-{290DBE37-3BD1-6E57-26C4-87C31D524F35}" dt="2024-03-28T00:49:42.511" v="2715"/>
          <ac:spMkLst>
            <pc:docMk/>
            <pc:sldMk cId="1359365669" sldId="262"/>
            <ac:spMk id="12" creationId="{99F74EB5-E547-4FB4-95F5-BCC788F3C4A0}"/>
          </ac:spMkLst>
        </pc:spChg>
      </pc:sldChg>
      <pc:sldChg chg="addSp modSp new mod setBg">
        <pc:chgData name="22CS033" userId="S::22cs033@students.muet.edu.pk::7f872d29-ba80-4bce-8eab-a86d88a0d352" providerId="AD" clId="Web-{290DBE37-3BD1-6E57-26C4-87C31D524F35}" dt="2024-03-28T00:51:11.919" v="2732" actId="20577"/>
        <pc:sldMkLst>
          <pc:docMk/>
          <pc:sldMk cId="3700790287" sldId="263"/>
        </pc:sldMkLst>
        <pc:spChg chg="mod">
          <ac:chgData name="22CS033" userId="S::22cs033@students.muet.edu.pk::7f872d29-ba80-4bce-8eab-a86d88a0d352" providerId="AD" clId="Web-{290DBE37-3BD1-6E57-26C4-87C31D524F35}" dt="2024-03-28T00:51:11.919" v="2732" actId="20577"/>
          <ac:spMkLst>
            <pc:docMk/>
            <pc:sldMk cId="3700790287" sldId="263"/>
            <ac:spMk id="2" creationId="{44619311-FE34-90AD-0CB6-359FA812CA90}"/>
          </ac:spMkLst>
        </pc:spChg>
        <pc:spChg chg="mod">
          <ac:chgData name="22CS033" userId="S::22cs033@students.muet.edu.pk::7f872d29-ba80-4bce-8eab-a86d88a0d352" providerId="AD" clId="Web-{290DBE37-3BD1-6E57-26C4-87C31D524F35}" dt="2024-03-28T00:50:28.152" v="2724" actId="20577"/>
          <ac:spMkLst>
            <pc:docMk/>
            <pc:sldMk cId="3700790287" sldId="263"/>
            <ac:spMk id="3" creationId="{C67E7D20-186F-507B-007D-9785A23FA103}"/>
          </ac:spMkLst>
        </pc:spChg>
        <pc:spChg chg="add">
          <ac:chgData name="22CS033" userId="S::22cs033@students.muet.edu.pk::7f872d29-ba80-4bce-8eab-a86d88a0d352" providerId="AD" clId="Web-{290DBE37-3BD1-6E57-26C4-87C31D524F35}" dt="2024-03-28T00:50:19.355" v="2722"/>
          <ac:spMkLst>
            <pc:docMk/>
            <pc:sldMk cId="3700790287" sldId="263"/>
            <ac:spMk id="8" creationId="{E777E57D-6A88-4B5B-A068-2BA7FF4E8CCA}"/>
          </ac:spMkLst>
        </pc:spChg>
        <pc:spChg chg="add">
          <ac:chgData name="22CS033" userId="S::22cs033@students.muet.edu.pk::7f872d29-ba80-4bce-8eab-a86d88a0d352" providerId="AD" clId="Web-{290DBE37-3BD1-6E57-26C4-87C31D524F35}" dt="2024-03-28T00:50:19.355" v="2722"/>
          <ac:spMkLst>
            <pc:docMk/>
            <pc:sldMk cId="3700790287" sldId="263"/>
            <ac:spMk id="10" creationId="{F7117410-A2A4-4085-9ADC-46744551DBDE}"/>
          </ac:spMkLst>
        </pc:spChg>
        <pc:spChg chg="add">
          <ac:chgData name="22CS033" userId="S::22cs033@students.muet.edu.pk::7f872d29-ba80-4bce-8eab-a86d88a0d352" providerId="AD" clId="Web-{290DBE37-3BD1-6E57-26C4-87C31D524F35}" dt="2024-03-28T00:50:19.355" v="2722"/>
          <ac:spMkLst>
            <pc:docMk/>
            <pc:sldMk cId="3700790287" sldId="263"/>
            <ac:spMk id="12" creationId="{99F74EB5-E547-4FB4-95F5-BCC788F3C4A0}"/>
          </ac:spMkLst>
        </pc:spChg>
      </pc:sldChg>
      <pc:sldChg chg="addSp modSp new mod setBg">
        <pc:chgData name="22CS033" userId="S::22cs033@students.muet.edu.pk::7f872d29-ba80-4bce-8eab-a86d88a0d352" providerId="AD" clId="Web-{290DBE37-3BD1-6E57-26C4-87C31D524F35}" dt="2024-03-28T00:51:04.012" v="2731" actId="20577"/>
        <pc:sldMkLst>
          <pc:docMk/>
          <pc:sldMk cId="422842805" sldId="264"/>
        </pc:sldMkLst>
        <pc:spChg chg="mod">
          <ac:chgData name="22CS033" userId="S::22cs033@students.muet.edu.pk::7f872d29-ba80-4bce-8eab-a86d88a0d352" providerId="AD" clId="Web-{290DBE37-3BD1-6E57-26C4-87C31D524F35}" dt="2024-03-28T00:51:04.012" v="2731" actId="20577"/>
          <ac:spMkLst>
            <pc:docMk/>
            <pc:sldMk cId="422842805" sldId="264"/>
            <ac:spMk id="2" creationId="{126F3AC8-54AF-B44E-FAFC-18E76D7763F5}"/>
          </ac:spMkLst>
        </pc:spChg>
        <pc:spChg chg="mod">
          <ac:chgData name="22CS033" userId="S::22cs033@students.muet.edu.pk::7f872d29-ba80-4bce-8eab-a86d88a0d352" providerId="AD" clId="Web-{290DBE37-3BD1-6E57-26C4-87C31D524F35}" dt="2024-03-28T00:50:51.715" v="2730" actId="20577"/>
          <ac:spMkLst>
            <pc:docMk/>
            <pc:sldMk cId="422842805" sldId="264"/>
            <ac:spMk id="3" creationId="{F78D9E41-FBBD-3E44-B99D-DE1AD109B3FB}"/>
          </ac:spMkLst>
        </pc:spChg>
        <pc:spChg chg="add">
          <ac:chgData name="22CS033" userId="S::22cs033@students.muet.edu.pk::7f872d29-ba80-4bce-8eab-a86d88a0d352" providerId="AD" clId="Web-{290DBE37-3BD1-6E57-26C4-87C31D524F35}" dt="2024-03-28T00:50:37.043" v="2725"/>
          <ac:spMkLst>
            <pc:docMk/>
            <pc:sldMk cId="422842805" sldId="264"/>
            <ac:spMk id="8" creationId="{E777E57D-6A88-4B5B-A068-2BA7FF4E8CCA}"/>
          </ac:spMkLst>
        </pc:spChg>
        <pc:spChg chg="add">
          <ac:chgData name="22CS033" userId="S::22cs033@students.muet.edu.pk::7f872d29-ba80-4bce-8eab-a86d88a0d352" providerId="AD" clId="Web-{290DBE37-3BD1-6E57-26C4-87C31D524F35}" dt="2024-03-28T00:50:37.043" v="2725"/>
          <ac:spMkLst>
            <pc:docMk/>
            <pc:sldMk cId="422842805" sldId="264"/>
            <ac:spMk id="10" creationId="{F7117410-A2A4-4085-9ADC-46744551DBDE}"/>
          </ac:spMkLst>
        </pc:spChg>
        <pc:spChg chg="add">
          <ac:chgData name="22CS033" userId="S::22cs033@students.muet.edu.pk::7f872d29-ba80-4bce-8eab-a86d88a0d352" providerId="AD" clId="Web-{290DBE37-3BD1-6E57-26C4-87C31D524F35}" dt="2024-03-28T00:50:37.043" v="2725"/>
          <ac:spMkLst>
            <pc:docMk/>
            <pc:sldMk cId="422842805" sldId="264"/>
            <ac:spMk id="12" creationId="{99F74EB5-E547-4FB4-95F5-BCC788F3C4A0}"/>
          </ac:spMkLst>
        </pc:spChg>
      </pc:sldChg>
      <pc:sldChg chg="new del">
        <pc:chgData name="22CS033" userId="S::22cs033@students.muet.edu.pk::7f872d29-ba80-4bce-8eab-a86d88a0d352" providerId="AD" clId="Web-{290DBE37-3BD1-6E57-26C4-87C31D524F35}" dt="2024-03-28T00:24:35.620" v="1996"/>
        <pc:sldMkLst>
          <pc:docMk/>
          <pc:sldMk cId="1391996501" sldId="265"/>
        </pc:sldMkLst>
      </pc:sldChg>
      <pc:sldChg chg="addSp modSp new mod setBg">
        <pc:chgData name="22CS033" userId="S::22cs033@students.muet.edu.pk::7f872d29-ba80-4bce-8eab-a86d88a0d352" providerId="AD" clId="Web-{290DBE37-3BD1-6E57-26C4-87C31D524F35}" dt="2024-03-28T00:51:45.325" v="2735"/>
        <pc:sldMkLst>
          <pc:docMk/>
          <pc:sldMk cId="3648201113" sldId="265"/>
        </pc:sldMkLst>
        <pc:spChg chg="mod">
          <ac:chgData name="22CS033" userId="S::22cs033@students.muet.edu.pk::7f872d29-ba80-4bce-8eab-a86d88a0d352" providerId="AD" clId="Web-{290DBE37-3BD1-6E57-26C4-87C31D524F35}" dt="2024-03-28T00:51:45.325" v="2735"/>
          <ac:spMkLst>
            <pc:docMk/>
            <pc:sldMk cId="3648201113" sldId="265"/>
            <ac:spMk id="2" creationId="{A4D61516-9213-C069-2D8B-C14DD62079F6}"/>
          </ac:spMkLst>
        </pc:spChg>
        <pc:spChg chg="mod">
          <ac:chgData name="22CS033" userId="S::22cs033@students.muet.edu.pk::7f872d29-ba80-4bce-8eab-a86d88a0d352" providerId="AD" clId="Web-{290DBE37-3BD1-6E57-26C4-87C31D524F35}" dt="2024-03-28T00:51:45.325" v="2735"/>
          <ac:spMkLst>
            <pc:docMk/>
            <pc:sldMk cId="3648201113" sldId="265"/>
            <ac:spMk id="3" creationId="{3C1FF1FD-1858-2DE5-504D-E61A1E03FEF6}"/>
          </ac:spMkLst>
        </pc:spChg>
        <pc:spChg chg="add">
          <ac:chgData name="22CS033" userId="S::22cs033@students.muet.edu.pk::7f872d29-ba80-4bce-8eab-a86d88a0d352" providerId="AD" clId="Web-{290DBE37-3BD1-6E57-26C4-87C31D524F35}" dt="2024-03-28T00:51:45.325" v="2735"/>
          <ac:spMkLst>
            <pc:docMk/>
            <pc:sldMk cId="3648201113" sldId="265"/>
            <ac:spMk id="8" creationId="{E777E57D-6A88-4B5B-A068-2BA7FF4E8CCA}"/>
          </ac:spMkLst>
        </pc:spChg>
        <pc:spChg chg="add">
          <ac:chgData name="22CS033" userId="S::22cs033@students.muet.edu.pk::7f872d29-ba80-4bce-8eab-a86d88a0d352" providerId="AD" clId="Web-{290DBE37-3BD1-6E57-26C4-87C31D524F35}" dt="2024-03-28T00:51:45.325" v="2735"/>
          <ac:spMkLst>
            <pc:docMk/>
            <pc:sldMk cId="3648201113" sldId="265"/>
            <ac:spMk id="10" creationId="{F7117410-A2A4-4085-9ADC-46744551DBDE}"/>
          </ac:spMkLst>
        </pc:spChg>
        <pc:spChg chg="add">
          <ac:chgData name="22CS033" userId="S::22cs033@students.muet.edu.pk::7f872d29-ba80-4bce-8eab-a86d88a0d352" providerId="AD" clId="Web-{290DBE37-3BD1-6E57-26C4-87C31D524F35}" dt="2024-03-28T00:51:45.325" v="2735"/>
          <ac:spMkLst>
            <pc:docMk/>
            <pc:sldMk cId="3648201113" sldId="265"/>
            <ac:spMk id="12" creationId="{99F74EB5-E547-4FB4-95F5-BCC788F3C4A0}"/>
          </ac:spMkLst>
        </pc:spChg>
      </pc:sldChg>
      <pc:sldChg chg="addSp modSp new mod setBg">
        <pc:chgData name="22CS033" userId="S::22cs033@students.muet.edu.pk::7f872d29-ba80-4bce-8eab-a86d88a0d352" providerId="AD" clId="Web-{290DBE37-3BD1-6E57-26C4-87C31D524F35}" dt="2024-03-28T00:51:51.326" v="2736"/>
        <pc:sldMkLst>
          <pc:docMk/>
          <pc:sldMk cId="2116291673" sldId="266"/>
        </pc:sldMkLst>
        <pc:spChg chg="mod">
          <ac:chgData name="22CS033" userId="S::22cs033@students.muet.edu.pk::7f872d29-ba80-4bce-8eab-a86d88a0d352" providerId="AD" clId="Web-{290DBE37-3BD1-6E57-26C4-87C31D524F35}" dt="2024-03-28T00:51:51.326" v="2736"/>
          <ac:spMkLst>
            <pc:docMk/>
            <pc:sldMk cId="2116291673" sldId="266"/>
            <ac:spMk id="2" creationId="{5F3145A5-60F4-AC3A-0642-455B161C047A}"/>
          </ac:spMkLst>
        </pc:spChg>
        <pc:spChg chg="mod">
          <ac:chgData name="22CS033" userId="S::22cs033@students.muet.edu.pk::7f872d29-ba80-4bce-8eab-a86d88a0d352" providerId="AD" clId="Web-{290DBE37-3BD1-6E57-26C4-87C31D524F35}" dt="2024-03-28T00:51:51.326" v="2736"/>
          <ac:spMkLst>
            <pc:docMk/>
            <pc:sldMk cId="2116291673" sldId="266"/>
            <ac:spMk id="3" creationId="{37D42778-D585-EAB4-5501-8584A2D40BF2}"/>
          </ac:spMkLst>
        </pc:spChg>
        <pc:spChg chg="add">
          <ac:chgData name="22CS033" userId="S::22cs033@students.muet.edu.pk::7f872d29-ba80-4bce-8eab-a86d88a0d352" providerId="AD" clId="Web-{290DBE37-3BD1-6E57-26C4-87C31D524F35}" dt="2024-03-28T00:51:51.326" v="2736"/>
          <ac:spMkLst>
            <pc:docMk/>
            <pc:sldMk cId="2116291673" sldId="266"/>
            <ac:spMk id="8" creationId="{E777E57D-6A88-4B5B-A068-2BA7FF4E8CCA}"/>
          </ac:spMkLst>
        </pc:spChg>
        <pc:spChg chg="add">
          <ac:chgData name="22CS033" userId="S::22cs033@students.muet.edu.pk::7f872d29-ba80-4bce-8eab-a86d88a0d352" providerId="AD" clId="Web-{290DBE37-3BD1-6E57-26C4-87C31D524F35}" dt="2024-03-28T00:51:51.326" v="2736"/>
          <ac:spMkLst>
            <pc:docMk/>
            <pc:sldMk cId="2116291673" sldId="266"/>
            <ac:spMk id="10" creationId="{F7117410-A2A4-4085-9ADC-46744551DBDE}"/>
          </ac:spMkLst>
        </pc:spChg>
        <pc:spChg chg="add">
          <ac:chgData name="22CS033" userId="S::22cs033@students.muet.edu.pk::7f872d29-ba80-4bce-8eab-a86d88a0d352" providerId="AD" clId="Web-{290DBE37-3BD1-6E57-26C4-87C31D524F35}" dt="2024-03-28T00:51:51.326" v="2736"/>
          <ac:spMkLst>
            <pc:docMk/>
            <pc:sldMk cId="2116291673" sldId="266"/>
            <ac:spMk id="12" creationId="{99F74EB5-E547-4FB4-95F5-BCC788F3C4A0}"/>
          </ac:spMkLst>
        </pc:spChg>
      </pc:sldChg>
      <pc:sldChg chg="modSp new">
        <pc:chgData name="22CS033" userId="S::22cs033@students.muet.edu.pk::7f872d29-ba80-4bce-8eab-a86d88a0d352" providerId="AD" clId="Web-{290DBE37-3BD1-6E57-26C4-87C31D524F35}" dt="2024-03-28T00:43:03.204" v="2664" actId="20577"/>
        <pc:sldMkLst>
          <pc:docMk/>
          <pc:sldMk cId="512581386" sldId="267"/>
        </pc:sldMkLst>
        <pc:spChg chg="mod">
          <ac:chgData name="22CS033" userId="S::22cs033@students.muet.edu.pk::7f872d29-ba80-4bce-8eab-a86d88a0d352" providerId="AD" clId="Web-{290DBE37-3BD1-6E57-26C4-87C31D524F35}" dt="2024-03-28T00:43:03.204" v="2664" actId="20577"/>
          <ac:spMkLst>
            <pc:docMk/>
            <pc:sldMk cId="512581386" sldId="267"/>
            <ac:spMk id="2" creationId="{7DF55C78-99DA-7B0F-BDA1-4DCF84375DFC}"/>
          </ac:spMkLst>
        </pc:spChg>
        <pc:spChg chg="mod">
          <ac:chgData name="22CS033" userId="S::22cs033@students.muet.edu.pk::7f872d29-ba80-4bce-8eab-a86d88a0d352" providerId="AD" clId="Web-{290DBE37-3BD1-6E57-26C4-87C31D524F35}" dt="2024-03-28T00:42:56.188" v="2662" actId="20577"/>
          <ac:spMkLst>
            <pc:docMk/>
            <pc:sldMk cId="512581386" sldId="267"/>
            <ac:spMk id="3" creationId="{62E2DD74-F388-DCA3-3668-4A37B478E5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8161-B3A1-92AF-3214-7F3288310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r>
              <a:rPr lang="en-US" sz="8800" b="1" dirty="0">
                <a:cs typeface="Calibri Light"/>
              </a:rPr>
              <a:t>Curriculum Vitae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C0767-DEEB-1C5D-94B9-B39BB98B4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800" dirty="0">
                <a:cs typeface="Calibri"/>
              </a:rPr>
              <a:t>How to write a CV </a:t>
            </a:r>
            <a:endParaRPr lang="en-US" sz="28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31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61516-9213-C069-2D8B-C14DD620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cs typeface="Calibri Light" panose="020F0302020204030204"/>
              </a:rPr>
              <a:t>Work Experience 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FF1FD-1858-2DE5-504D-E61A1E03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135" y="3040869"/>
            <a:ext cx="10509504" cy="27157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Calibri"/>
              </a:rPr>
              <a:t>This section should include all your relevant work  experience, listed with the most recent first.</a:t>
            </a:r>
          </a:p>
          <a:p>
            <a:r>
              <a:rPr lang="en-US" dirty="0">
                <a:cs typeface="Calibri"/>
              </a:rPr>
              <a:t>It includes:</a:t>
            </a:r>
          </a:p>
          <a:p>
            <a:r>
              <a:rPr lang="en-US" dirty="0">
                <a:cs typeface="Calibri"/>
              </a:rPr>
              <a:t>Your job title</a:t>
            </a:r>
          </a:p>
          <a:p>
            <a:r>
              <a:rPr lang="en-US" dirty="0">
                <a:cs typeface="Calibri"/>
              </a:rPr>
              <a:t>Name of organization</a:t>
            </a:r>
          </a:p>
          <a:p>
            <a:r>
              <a:rPr lang="en-US" dirty="0">
                <a:cs typeface="Calibri"/>
              </a:rPr>
              <a:t>Time in post</a:t>
            </a:r>
          </a:p>
          <a:p>
            <a:r>
              <a:rPr lang="en-US" dirty="0">
                <a:cs typeface="Calibri"/>
              </a:rPr>
              <a:t>Your key responsibilities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820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145A5-60F4-AC3A-0642-455B161C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cs typeface="Calibri Light"/>
              </a:rPr>
              <a:t>Hobbies and Interest(Additional)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2778-D585-EAB4-5501-8584A2D40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12756"/>
            <a:ext cx="10509504" cy="27157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Calibri"/>
              </a:rPr>
              <a:t>Volunteering and community participation activities </a:t>
            </a:r>
          </a:p>
          <a:p>
            <a:r>
              <a:rPr lang="en-US" dirty="0">
                <a:cs typeface="Calibri"/>
              </a:rPr>
              <a:t>Interest like reading, gardening, watching films, etc.</a:t>
            </a:r>
          </a:p>
          <a:p>
            <a:r>
              <a:rPr lang="en-US" dirty="0">
                <a:cs typeface="Calibri"/>
              </a:rPr>
              <a:t>Professional development and skill development(online courses, language learning, etc.)</a:t>
            </a:r>
          </a:p>
          <a:p>
            <a:r>
              <a:rPr lang="en-US" dirty="0">
                <a:cs typeface="Calibri"/>
              </a:rPr>
              <a:t>Sports, exercise, yoga and health related activities.</a:t>
            </a:r>
          </a:p>
          <a:p>
            <a:r>
              <a:rPr lang="en-US" dirty="0">
                <a:cs typeface="Calibri"/>
              </a:rPr>
              <a:t>Creative hobbies like writing, sketching, painting, playing music, cooking, etc.</a:t>
            </a:r>
          </a:p>
        </p:txBody>
      </p:sp>
    </p:spTree>
    <p:extLst>
      <p:ext uri="{BB962C8B-B14F-4D97-AF65-F5344CB8AC3E}">
        <p14:creationId xmlns:p14="http://schemas.microsoft.com/office/powerpoint/2010/main" val="211629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55C78-99DA-7B0F-BDA1-4DCF8437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pPr algn="ctr"/>
            <a:r>
              <a:rPr lang="en-US" sz="6600" b="1" dirty="0">
                <a:cs typeface="Calibri Light" panose="020F0302020204030204"/>
              </a:rPr>
              <a:t>Tips</a:t>
            </a:r>
            <a:r>
              <a:rPr lang="en-US" sz="5400" dirty="0">
                <a:cs typeface="Calibri Light" panose="020F0302020204030204"/>
              </a:rPr>
              <a:t> </a:t>
            </a:r>
            <a:endParaRPr lang="en-US" sz="5400">
              <a:cs typeface="Calibri Light" panose="020F03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DD74-F388-DCA3-3668-4A37B478E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98378"/>
            <a:ext cx="10509504" cy="27157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Calibri"/>
              </a:rPr>
              <a:t>A few tips for a good impression on employer:</a:t>
            </a:r>
          </a:p>
          <a:p>
            <a:r>
              <a:rPr lang="en-US" dirty="0">
                <a:cs typeface="Calibri"/>
              </a:rPr>
              <a:t>Keep it simple </a:t>
            </a:r>
          </a:p>
          <a:p>
            <a:r>
              <a:rPr lang="en-US" dirty="0">
                <a:cs typeface="Calibri"/>
              </a:rPr>
              <a:t>Mention relevant facts </a:t>
            </a:r>
          </a:p>
          <a:p>
            <a:r>
              <a:rPr lang="en-US" dirty="0">
                <a:cs typeface="Calibri"/>
              </a:rPr>
              <a:t>Update your CV regularly</a:t>
            </a:r>
          </a:p>
          <a:p>
            <a:r>
              <a:rPr lang="en-US" dirty="0">
                <a:cs typeface="Calibri"/>
              </a:rPr>
              <a:t>Keep your contact address always updated</a:t>
            </a:r>
          </a:p>
          <a:p>
            <a:r>
              <a:rPr lang="en-US" dirty="0">
                <a:cs typeface="Calibri"/>
              </a:rPr>
              <a:t>Attach a cover letter</a:t>
            </a:r>
          </a:p>
        </p:txBody>
      </p:sp>
    </p:spTree>
    <p:extLst>
      <p:ext uri="{BB962C8B-B14F-4D97-AF65-F5344CB8AC3E}">
        <p14:creationId xmlns:p14="http://schemas.microsoft.com/office/powerpoint/2010/main" val="51258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erson standing in front of a blue background&#10;&#10;Description automatically generated">
            <a:extLst>
              <a:ext uri="{FF2B5EF4-FFF2-40B4-BE49-F238E27FC236}">
                <a16:creationId xmlns:a16="http://schemas.microsoft.com/office/drawing/2014/main" id="{DBDD4965-0491-011E-6D36-A5C9DB620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4278" y="261743"/>
            <a:ext cx="4505292" cy="6372044"/>
          </a:xfrm>
        </p:spPr>
      </p:pic>
    </p:spTree>
    <p:extLst>
      <p:ext uri="{BB962C8B-B14F-4D97-AF65-F5344CB8AC3E}">
        <p14:creationId xmlns:p14="http://schemas.microsoft.com/office/powerpoint/2010/main" val="293884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D2079-C0A4-0C7B-DF2D-0FD8E28B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pPr algn="ctr"/>
            <a:r>
              <a:rPr lang="en-US" sz="6000" b="1" dirty="0">
                <a:cs typeface="Calibri Light"/>
              </a:rPr>
              <a:t>Content 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EC320-988A-0CDF-BD51-53A09519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is a CV?</a:t>
            </a:r>
          </a:p>
          <a:p>
            <a:r>
              <a:rPr lang="en-US" dirty="0">
                <a:cs typeface="Calibri"/>
              </a:rPr>
              <a:t>When should you use a CV?</a:t>
            </a:r>
          </a:p>
          <a:p>
            <a:r>
              <a:rPr lang="en-US" dirty="0">
                <a:cs typeface="Calibri"/>
              </a:rPr>
              <a:t>What information should a CV include?</a:t>
            </a:r>
          </a:p>
          <a:p>
            <a:r>
              <a:rPr lang="en-US" dirty="0">
                <a:cs typeface="Calibri"/>
              </a:rPr>
              <a:t>What makes a good CV?</a:t>
            </a:r>
          </a:p>
        </p:txBody>
      </p:sp>
    </p:spTree>
    <p:extLst>
      <p:ext uri="{BB962C8B-B14F-4D97-AF65-F5344CB8AC3E}">
        <p14:creationId xmlns:p14="http://schemas.microsoft.com/office/powerpoint/2010/main" val="165870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82C9-7F97-817A-3293-0B9BD4FE0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What is a cv?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A Curriculum Vitae, Latin for "course of life ".it's a written overview of someone's life's work. It is a short description of the persons educational and professional history.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CVs are the "First Impression" in the selection process that could land you on a new career path. It is a summary of your career history, and the skills and experience you have gained.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Put as much effort into your cv as you do into your exams and interview. It is your Opportunity to be in the spotlight.</a:t>
            </a:r>
          </a:p>
        </p:txBody>
      </p:sp>
    </p:spTree>
    <p:extLst>
      <p:ext uri="{BB962C8B-B14F-4D97-AF65-F5344CB8AC3E}">
        <p14:creationId xmlns:p14="http://schemas.microsoft.com/office/powerpoint/2010/main" val="345899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nt">
            <a:extLst>
              <a:ext uri="{FF2B5EF4-FFF2-40B4-BE49-F238E27FC236}">
                <a16:creationId xmlns:a16="http://schemas.microsoft.com/office/drawing/2014/main" id="{D380959B-464C-9ED8-C9EB-AB6FC997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5448" y="8300"/>
            <a:ext cx="10966551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6B83858-ED7D-57B6-6CAA-83168807C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5" cy="68580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C5C80-B925-4848-46FB-AD869D89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051" y="-261666"/>
            <a:ext cx="4596245" cy="171111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cs typeface="Calibri Light"/>
              </a:rPr>
              <a:t>Do's and Don'ts 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97FFD4-A8B9-3D4D-1623-7BE467E4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90500" dist="139700" dir="300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26F9385F-48EA-1449-AFDA-9A323B9E8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873" y="1510026"/>
            <a:ext cx="3872455" cy="38724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35E4-6080-9EEF-5FA3-463EA8CD3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390" y="2470244"/>
            <a:ext cx="4596245" cy="3769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400" dirty="0">
                <a:cs typeface="Calibri"/>
              </a:rPr>
              <a:t>Do's:</a:t>
            </a:r>
          </a:p>
          <a:p>
            <a:pPr marL="457200" indent="-457200"/>
            <a:r>
              <a:rPr lang="en-US" sz="2400" dirty="0">
                <a:cs typeface="Calibri"/>
              </a:rPr>
              <a:t>Be brief,  clear and concise.</a:t>
            </a:r>
          </a:p>
          <a:p>
            <a:pPr marL="457200" indent="-457200"/>
            <a:r>
              <a:rPr lang="en-US" sz="2400" dirty="0">
                <a:cs typeface="Calibri"/>
              </a:rPr>
              <a:t>Be neat and organized: direct the readers eye with format.</a:t>
            </a:r>
          </a:p>
          <a:p>
            <a:pPr marL="457200" indent="-457200"/>
            <a:r>
              <a:rPr lang="en-US" sz="2400" dirty="0">
                <a:cs typeface="Calibri"/>
              </a:rPr>
              <a:t>Be consistent on format and tenses.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Don'ts: </a:t>
            </a:r>
          </a:p>
          <a:p>
            <a:pPr marL="457200" indent="-457200"/>
            <a:r>
              <a:rPr lang="en-US" sz="2400" dirty="0">
                <a:cs typeface="Calibri"/>
              </a:rPr>
              <a:t>Use the pronoun "I"</a:t>
            </a:r>
          </a:p>
          <a:p>
            <a:pPr marL="457200" indent="-457200"/>
            <a:r>
              <a:rPr lang="en-US" sz="2400" dirty="0">
                <a:cs typeface="Calibri"/>
              </a:rPr>
              <a:t>Using font size smaller than 10 </a:t>
            </a:r>
          </a:p>
          <a:p>
            <a:pPr marL="457200" indent="-457200"/>
            <a:r>
              <a:rPr lang="en-US" sz="2400" dirty="0">
                <a:cs typeface="Calibri"/>
              </a:rPr>
              <a:t>State salary requirements </a:t>
            </a:r>
          </a:p>
          <a:p>
            <a:pPr marL="457200" indent="-457200"/>
            <a:r>
              <a:rPr lang="en-US" sz="2400" dirty="0">
                <a:cs typeface="Calibri"/>
              </a:rPr>
              <a:t>Include personal information such as marital status, health, age, etc.</a:t>
            </a:r>
          </a:p>
          <a:p>
            <a:pPr marL="457200" indent="-457200"/>
            <a:endParaRPr lang="en-US" sz="2400" dirty="0">
              <a:cs typeface="Calibri"/>
            </a:endParaRPr>
          </a:p>
          <a:p>
            <a:pPr marL="457200" indent="-457200"/>
            <a:endParaRPr lang="en-US" sz="2400" dirty="0">
              <a:cs typeface="Calibri"/>
            </a:endParaRPr>
          </a:p>
          <a:p>
            <a:pPr marL="457200" indent="-457200"/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347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BDAF0-FE54-8B95-C106-F6131A50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Calibri Light"/>
              </a:rPr>
              <a:t>Rules for writing a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6BE0E-E3D2-C15C-AF43-3B5DA1EDC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There are no rules for CV writing.</a:t>
            </a:r>
          </a:p>
          <a:p>
            <a:r>
              <a:rPr lang="en-US" dirty="0">
                <a:cs typeface="Calibri"/>
              </a:rPr>
              <a:t>You can decide what to include in your cv and what to omit.</a:t>
            </a:r>
          </a:p>
          <a:p>
            <a:r>
              <a:rPr lang="en-US" dirty="0">
                <a:cs typeface="Calibri"/>
              </a:rPr>
              <a:t>CVs must be short.</a:t>
            </a:r>
          </a:p>
          <a:p>
            <a:r>
              <a:rPr lang="en-US" dirty="0">
                <a:cs typeface="Calibri"/>
              </a:rPr>
              <a:t>Don’t write in sentence. list what you have done.</a:t>
            </a:r>
          </a:p>
          <a:p>
            <a:r>
              <a:rPr lang="en-US" dirty="0">
                <a:cs typeface="Calibri"/>
              </a:rPr>
              <a:t>But any potential employer need to know about following requirements </a:t>
            </a:r>
          </a:p>
        </p:txBody>
      </p:sp>
    </p:spTree>
    <p:extLst>
      <p:ext uri="{BB962C8B-B14F-4D97-AF65-F5344CB8AC3E}">
        <p14:creationId xmlns:p14="http://schemas.microsoft.com/office/powerpoint/2010/main" val="24822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B05F5-C6AD-990B-ADAF-469B2FDB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cs typeface="Calibri Light" panose="020F0302020204030204"/>
              </a:rPr>
              <a:t>Personal Information </a:t>
            </a:r>
            <a:endParaRPr lang="en-US" b="1" dirty="0">
              <a:cs typeface="Calibri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95915-1971-9057-D5CA-BF731C6C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Any potential employer will need to know:</a:t>
            </a:r>
          </a:p>
          <a:p>
            <a:r>
              <a:rPr lang="en-US" dirty="0">
                <a:cs typeface="Calibri"/>
              </a:rPr>
              <a:t>Full name</a:t>
            </a:r>
          </a:p>
          <a:p>
            <a:r>
              <a:rPr lang="en-US" dirty="0">
                <a:cs typeface="Calibri"/>
              </a:rPr>
              <a:t>Date of birth </a:t>
            </a:r>
          </a:p>
          <a:p>
            <a:r>
              <a:rPr lang="en-US" dirty="0">
                <a:cs typeface="Calibri"/>
              </a:rPr>
              <a:t>Full address and post code</a:t>
            </a:r>
          </a:p>
          <a:p>
            <a:r>
              <a:rPr lang="en-US" dirty="0">
                <a:cs typeface="Calibri"/>
              </a:rPr>
              <a:t>Contact email and phone number</a:t>
            </a:r>
          </a:p>
        </p:txBody>
      </p:sp>
    </p:spTree>
    <p:extLst>
      <p:ext uri="{BB962C8B-B14F-4D97-AF65-F5344CB8AC3E}">
        <p14:creationId xmlns:p14="http://schemas.microsoft.com/office/powerpoint/2010/main" val="350886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6ED5E-94DA-F1D5-967B-164CFBF8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cs typeface="Calibri Light"/>
              </a:rPr>
              <a:t>Career Objectives</a:t>
            </a:r>
            <a:endParaRPr lang="en-US" b="1" dirty="0">
              <a:cs typeface="Calibr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80931-E735-358B-257F-4DE162F06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It's the first thing that shows on your CV.</a:t>
            </a:r>
          </a:p>
          <a:p>
            <a:r>
              <a:rPr lang="en-US" dirty="0">
                <a:cs typeface="Calibri"/>
              </a:rPr>
              <a:t>A </a:t>
            </a:r>
            <a:r>
              <a:rPr lang="en-US" b="1" dirty="0">
                <a:cs typeface="Calibri"/>
              </a:rPr>
              <a:t>statement </a:t>
            </a:r>
            <a:r>
              <a:rPr lang="en-US" dirty="0">
                <a:cs typeface="Calibri"/>
              </a:rPr>
              <a:t>is an essential part it explains who you are, what you're offering, and what you're looking for.</a:t>
            </a:r>
          </a:p>
          <a:p>
            <a:r>
              <a:rPr lang="en-US" dirty="0">
                <a:cs typeface="Calibri"/>
              </a:rPr>
              <a:t>AIM to prove why you're suitable in one short and succinct paragraph</a:t>
            </a:r>
          </a:p>
          <a:p>
            <a:r>
              <a:rPr lang="en-US" dirty="0">
                <a:cs typeface="Calibri"/>
              </a:rPr>
              <a:t>Succinct paragraph is one which expressed "briefly and clearly".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936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19311-FE34-90AD-0CB6-359FA812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cs typeface="Calibri Light" panose="020F0302020204030204"/>
              </a:rPr>
              <a:t>Academic Information </a:t>
            </a:r>
            <a:endParaRPr lang="en-US" b="1" dirty="0">
              <a:cs typeface="Calibr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E7D20-186F-507B-007D-9785A23FA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Your educational experience and achievements should be listed here.</a:t>
            </a:r>
          </a:p>
          <a:p>
            <a:r>
              <a:rPr lang="en-US" dirty="0">
                <a:cs typeface="Calibri"/>
              </a:rPr>
              <a:t>Schools you have attended including universities, community colleges, technical school, etc.</a:t>
            </a:r>
          </a:p>
          <a:p>
            <a:r>
              <a:rPr lang="en-US" dirty="0">
                <a:cs typeface="Calibri"/>
              </a:rPr>
              <a:t>Along with the duration you attended the institutes and the type of qualification with the grades you achieved.</a:t>
            </a:r>
          </a:p>
        </p:txBody>
      </p:sp>
    </p:spTree>
    <p:extLst>
      <p:ext uri="{BB962C8B-B14F-4D97-AF65-F5344CB8AC3E}">
        <p14:creationId xmlns:p14="http://schemas.microsoft.com/office/powerpoint/2010/main" val="370079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F3AC8-54AF-B44E-FAFC-18E76D77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cs typeface="Calibri Light" panose="020F0302020204030204"/>
              </a:rPr>
              <a:t>Skills</a:t>
            </a:r>
            <a:r>
              <a:rPr lang="en-US" sz="5400" dirty="0">
                <a:cs typeface="Calibri Light" panose="020F0302020204030204"/>
              </a:rPr>
              <a:t> </a:t>
            </a:r>
            <a:endParaRPr lang="en-US" sz="5400">
              <a:cs typeface="Calibri Light" panose="020F03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9E41-FBBD-3E44-B99D-DE1AD109B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cs typeface="Calibri"/>
              </a:rPr>
              <a:t>The usual one to mention are languages (good conversational, Expert in different languages), computing(e.g. good working knowledge), skills like a graphic designer,  a freelancer, An Entrepreneur etc.</a:t>
            </a:r>
          </a:p>
          <a:p>
            <a:r>
              <a:rPr lang="en-US" sz="3200" dirty="0">
                <a:cs typeface="Calibri"/>
              </a:rPr>
              <a:t>But if you are a mature candidate or have a lots of relevant skills offer, a skill-based CV may work for you.</a:t>
            </a:r>
          </a:p>
          <a:p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84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Curriculum Vitae </vt:lpstr>
      <vt:lpstr>Content </vt:lpstr>
      <vt:lpstr>PowerPoint Presentation</vt:lpstr>
      <vt:lpstr>Do's and Don'ts </vt:lpstr>
      <vt:lpstr>Rules for writing a CV</vt:lpstr>
      <vt:lpstr>Personal Information </vt:lpstr>
      <vt:lpstr>Career Objectives</vt:lpstr>
      <vt:lpstr>Academic Information </vt:lpstr>
      <vt:lpstr>Skills </vt:lpstr>
      <vt:lpstr>Work Experience </vt:lpstr>
      <vt:lpstr>Hobbies and Interest(Additional)</vt:lpstr>
      <vt:lpstr>Tips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612</cp:revision>
  <dcterms:created xsi:type="dcterms:W3CDTF">2013-07-15T20:26:40Z</dcterms:created>
  <dcterms:modified xsi:type="dcterms:W3CDTF">2024-03-28T01:29:49Z</dcterms:modified>
</cp:coreProperties>
</file>