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8895-9277-EEF1-4A69-A40BC0010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18B85-9D16-4380-79A5-0AF60D8F3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C936-B858-6107-5650-14BB5055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71ED9-7306-C893-DC91-FB701C46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9B1C-1F2C-3C8E-5D41-8DB1D72B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B71B-71D9-D3FA-C400-E818917E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7C8BB-D5FA-E916-BAF1-16933B6B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40F0-C106-698C-06CF-D49FDB05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B46E-8B80-3A72-1B49-8EF20604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2F16-12BC-3347-E30B-5CC5644E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0CD7B-DF11-CD5B-EC56-17554061D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4A742-4059-01BD-641B-2AD9C1CD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2AE26-29B5-281F-4530-32310A9F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11A9-6795-4AC2-C53B-A14979B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EE87-413B-2859-6BE8-DBB46E1C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603A-3C6E-4CA2-8EAD-E145FA09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840A-E52E-EA2E-F931-38AF5B63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9FEA-B645-F981-E7A8-780AB68B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39D7-B2C1-6676-2A9B-1A6588D2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426-1098-4A64-3C1D-4CB955B3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4202-3A1F-CC92-F214-4B3D5A8E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8BB7-4E45-231C-E6DA-6A96E5F59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E8129-99C8-9495-736C-FF704ADF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E26E-22E7-C321-A7CE-A13F5C2F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72BB8-FC98-78B4-EDA1-FB2C62BE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A69B-F525-D465-545B-F8FE08B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F736-C682-CDF7-7CD7-D3279AC50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41F82-6B6E-BD17-AA6E-D90D3AA2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E48CD-344E-BE72-AEF1-02E64190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41FD1-F288-3253-875E-7D97ED49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71BE6-A4C5-4FAA-9E10-421E31E9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7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3078-2910-4595-656B-243C201C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36ABD-6C5E-AAC6-132B-CAEB128C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F4FD2-E6C6-5E04-0BC6-61DC45D35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87733-4A75-2C61-D85C-C9051CD7E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1A035-0E5D-D6F6-0D45-9EC313E88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A0D8D-6D44-82C9-F1B1-C70D3E47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81733-BCCF-3D89-A905-20D5E84D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8CA33-94BB-8B41-37A2-966E2DF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B1BA-2A87-B133-6D9D-4B752EBB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E441A-7A00-5DD3-8E49-A4CE376E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6E9FF-689F-346F-77A5-1098FCFF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A0175-11EB-88DC-A147-FFE404BF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0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9F165-4AFC-7088-B760-F3451A4E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90171-A943-6135-05C2-CDF17FC4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4EAC-BFC5-BAB3-196B-AF1CC1D2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DCDD-697D-03C1-3A6E-0711DC42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CCA9-DE13-44D3-39DC-65A1EC39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51046-E5A8-797E-1A49-47C09EE94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A2A28-A4B7-3A3A-C5E7-8707AE37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D84B1-F60F-4653-113A-AB242B5F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19B2-CA82-1C14-13F6-2446A7D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01D7-FF70-7058-CFD0-6934FB14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9EADF-6DD0-E7E2-0674-F0FFB8E0B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A836-E947-2154-5B32-38BB3406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BBB48-7EB4-72E5-AD7B-B1776204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3BD9B-4E03-5D84-87B9-FBA8E879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C53F-F9E8-9FF0-E9D5-49DFD238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5A8C6-5999-402E-69F2-D4557158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8ECD-6381-B588-852E-D7E65E1BC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4103-B0D8-809A-03D9-BFBF4010A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63A2-259D-431B-B328-B47B51AA69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C0EF-F3A4-538D-36F0-B4AC0315D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4A9F-4333-3800-3489-AE57B9292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551C8-565B-4F2E-9C43-70C8B77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39A3-7457-7BEE-29B4-8AC57BA3B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5260E-2906-566D-7356-5110F6E71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755A6-CA80-75E9-6BF6-9D719F252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" y="0"/>
            <a:ext cx="1214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7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AF1C2-5B75-F719-D7AD-137B47D3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1"/>
            <a:ext cx="12192000" cy="68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4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0CA1D-8F2B-5D94-FB8E-A3ED2B46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11DA8-C213-DE6C-DB46-B111F6053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24BSAI029</dc:creator>
  <cp:lastModifiedBy>24BSAI029</cp:lastModifiedBy>
  <cp:revision>2</cp:revision>
  <dcterms:created xsi:type="dcterms:W3CDTF">2025-04-21T15:21:39Z</dcterms:created>
  <dcterms:modified xsi:type="dcterms:W3CDTF">2025-04-21T15:24:04Z</dcterms:modified>
</cp:coreProperties>
</file>