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2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6" r:id="rId7"/>
    <p:sldId id="279" r:id="rId8"/>
    <p:sldId id="281" r:id="rId9"/>
    <p:sldId id="280" r:id="rId10"/>
    <p:sldId id="328" r:id="rId11"/>
    <p:sldId id="372" r:id="rId12"/>
    <p:sldId id="368" r:id="rId13"/>
    <p:sldId id="370" r:id="rId14"/>
    <p:sldId id="371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678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1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0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7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7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1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smtClean="0"/>
              <a:t>Digital Marketing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Engineer your Career as Digital Marketer</a:t>
            </a:r>
          </a:p>
          <a:p>
            <a:r>
              <a:rPr lang="en-US" sz="28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Signature Training by Qasim Nadeem</a:t>
            </a:r>
            <a:endParaRPr lang="en-US" sz="28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Creating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9632" y="2349935"/>
            <a:ext cx="9710368" cy="4338247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Create a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  <a:p>
            <a:pPr fontAlgn="base"/>
            <a:r>
              <a:rPr lang="en-US" dirty="0"/>
              <a:t>Add </a:t>
            </a:r>
            <a:r>
              <a:rPr lang="en-US" dirty="0" smtClean="0"/>
              <a:t>banner &amp; logos</a:t>
            </a:r>
            <a:endParaRPr lang="en-US" dirty="0"/>
          </a:p>
          <a:p>
            <a:pPr fontAlgn="base"/>
            <a:r>
              <a:rPr lang="en-US" dirty="0"/>
              <a:t>Add </a:t>
            </a:r>
            <a:r>
              <a:rPr lang="en-US" dirty="0" smtClean="0"/>
              <a:t>description</a:t>
            </a:r>
          </a:p>
          <a:p>
            <a:pPr fontAlgn="base"/>
            <a:r>
              <a:rPr lang="en-US" dirty="0" smtClean="0"/>
              <a:t>Upload your first video</a:t>
            </a:r>
            <a:endParaRPr lang="en-US" dirty="0"/>
          </a:p>
          <a:p>
            <a:pPr fontAlgn="base"/>
            <a:r>
              <a:rPr lang="en-US" dirty="0" smtClean="0"/>
              <a:t>Create playlists</a:t>
            </a:r>
          </a:p>
          <a:p>
            <a:pPr fontAlgn="base"/>
            <a:r>
              <a:rPr lang="en-US" dirty="0" smtClean="0"/>
              <a:t>Add your channel to brand</a:t>
            </a:r>
            <a:endParaRPr lang="en-US" dirty="0"/>
          </a:p>
          <a:p>
            <a:pPr fontAlgn="base"/>
            <a:r>
              <a:rPr lang="en-US" dirty="0" smtClean="0"/>
              <a:t>Setup </a:t>
            </a:r>
            <a:r>
              <a:rPr lang="en-US" dirty="0" smtClean="0"/>
              <a:t>channel </a:t>
            </a:r>
            <a:r>
              <a:rPr lang="en-US" dirty="0" smtClean="0"/>
              <a:t>dashboard</a:t>
            </a:r>
            <a:endParaRPr lang="en-US" dirty="0"/>
          </a:p>
          <a:p>
            <a:pPr fontAlgn="base"/>
            <a:r>
              <a:rPr lang="en-US" dirty="0" smtClean="0"/>
              <a:t>Verify </a:t>
            </a:r>
            <a:r>
              <a:rPr lang="en-US" dirty="0"/>
              <a:t>your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Google Ads - Know </a:t>
            </a:r>
            <a:r>
              <a:rPr lang="en-US" dirty="0" smtClean="0"/>
              <a:t>Your </a:t>
            </a:r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9632" y="2349935"/>
            <a:ext cx="9710368" cy="433824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Keyword research is </a:t>
            </a:r>
            <a:r>
              <a:rPr lang="en-US" dirty="0"/>
              <a:t>the most basic facts about </a:t>
            </a:r>
            <a:r>
              <a:rPr lang="en-US" dirty="0" smtClean="0"/>
              <a:t>ads.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Everything </a:t>
            </a:r>
            <a:r>
              <a:rPr lang="en-US" dirty="0"/>
              <a:t>you need is </a:t>
            </a:r>
            <a:r>
              <a:rPr lang="en-US" dirty="0" smtClean="0"/>
              <a:t>provided by Google Keyword research tool!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Log in </a:t>
            </a:r>
            <a:r>
              <a:rPr lang="en-US" dirty="0" smtClean="0"/>
              <a:t>at ads.google.com and </a:t>
            </a:r>
            <a:r>
              <a:rPr lang="en-US" dirty="0"/>
              <a:t>head over to your </a:t>
            </a:r>
            <a:r>
              <a:rPr lang="en-US" dirty="0" smtClean="0"/>
              <a:t>ads overview and campaign setup.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Jazak’Allah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Google Ads &amp;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smtClean="0"/>
              <a:t>Marketing?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processes over </a:t>
            </a:r>
            <a:r>
              <a:rPr lang="en-US" b="1" dirty="0"/>
              <a:t>3.5 billion</a:t>
            </a:r>
            <a:r>
              <a:rPr lang="en-US" dirty="0"/>
              <a:t> searches per day </a:t>
            </a:r>
            <a:r>
              <a:rPr lang="en-US" dirty="0" smtClean="0"/>
              <a:t>‘2019. this </a:t>
            </a:r>
            <a:r>
              <a:rPr lang="en-US" dirty="0"/>
              <a:t>means </a:t>
            </a:r>
            <a:r>
              <a:rPr lang="en-US" dirty="0" smtClean="0"/>
              <a:t>40,000 </a:t>
            </a:r>
            <a:r>
              <a:rPr lang="en-US" dirty="0"/>
              <a:t>search queries every second on </a:t>
            </a:r>
            <a:r>
              <a:rPr lang="en-US" dirty="0" smtClean="0"/>
              <a:t>average.</a:t>
            </a:r>
          </a:p>
          <a:p>
            <a:r>
              <a:rPr lang="en-US" dirty="0"/>
              <a:t>2.3 billion users worldwide as of </a:t>
            </a:r>
            <a:r>
              <a:rPr lang="en-US" dirty="0" smtClean="0"/>
              <a:t>2021. </a:t>
            </a:r>
            <a:r>
              <a:rPr lang="en-US" b="1" dirty="0" smtClean="0"/>
              <a:t>Everyday</a:t>
            </a:r>
            <a:r>
              <a:rPr lang="en-US" dirty="0"/>
              <a:t> people watch one billion hours of videos on </a:t>
            </a:r>
            <a:r>
              <a:rPr lang="en-US" b="1" dirty="0"/>
              <a:t>YouTube</a:t>
            </a:r>
            <a:r>
              <a:rPr lang="en-US" dirty="0"/>
              <a:t> and generate billions of views (</a:t>
            </a:r>
            <a:r>
              <a:rPr lang="en-US" b="1" dirty="0"/>
              <a:t>YouTube</a:t>
            </a:r>
            <a:r>
              <a:rPr lang="en-US" dirty="0"/>
              <a:t>, </a:t>
            </a:r>
            <a:r>
              <a:rPr lang="en-US" dirty="0" smtClean="0"/>
              <a:t>2021).</a:t>
            </a:r>
            <a:r>
              <a:rPr lang="en-US" dirty="0"/>
              <a:t>  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Instructor – Qasim Nadeem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1" y="2292946"/>
            <a:ext cx="9339942" cy="3584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Certified Professional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and Cloud Technologies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Started Professional Life in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1989-90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spent 7 years in Low Level Software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Decade in Networks i.e. MCSE CCNA CCNP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Decade in Web &amp; Software Engineering  i.e. HTML5, PHP, Java, Android,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C#, SQL Server, SharePoint, MongoDB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ExpressJS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Angular Node.js known as Mean Stack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Running a Software House that delivers various products i.e. Ecommerce Portals, Job Portals, LMS, Corporate Websites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Consultant to Ecommerce &amp; Web Industry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in capacity of Principal Technologist &amp; eCommerce Expert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57FBF-A651-4DD7-B7F7-9708C4306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9" y="4779792"/>
            <a:ext cx="990745" cy="99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1B169-0CF2-4D88-9A05-89B1E9788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3" y="3590012"/>
            <a:ext cx="990745" cy="990745"/>
          </a:xfrm>
          <a:prstGeom prst="rect">
            <a:avLst/>
          </a:prstGeom>
        </p:spPr>
      </p:pic>
      <p:sp>
        <p:nvSpPr>
          <p:cNvPr id="8" name="object 3"/>
          <p:cNvSpPr/>
          <p:nvPr/>
        </p:nvSpPr>
        <p:spPr>
          <a:xfrm>
            <a:off x="6897189" y="5736270"/>
            <a:ext cx="2246811" cy="978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736270"/>
            <a:ext cx="2607507" cy="717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6436780"/>
            <a:ext cx="2607507" cy="277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9" y="2249536"/>
            <a:ext cx="1011889" cy="11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Google Ads &amp;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smtClean="0"/>
              <a:t>Marketing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9632" y="2349935"/>
            <a:ext cx="9227042" cy="4338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Google Search &amp; Display Ads</a:t>
            </a:r>
          </a:p>
          <a:p>
            <a:r>
              <a:rPr lang="en-US" dirty="0" smtClean="0"/>
              <a:t>What is Search </a:t>
            </a:r>
            <a:r>
              <a:rPr lang="en-US" dirty="0"/>
              <a:t>Engine </a:t>
            </a:r>
            <a:r>
              <a:rPr lang="en-US" dirty="0" smtClean="0"/>
              <a:t>Advertising?</a:t>
            </a:r>
          </a:p>
          <a:p>
            <a:r>
              <a:rPr lang="en-US" dirty="0" smtClean="0"/>
              <a:t>Understanding Platforms, Ad Formats, Targeting &amp; Bidding</a:t>
            </a:r>
          </a:p>
          <a:p>
            <a:r>
              <a:rPr lang="en-US" dirty="0" smtClean="0"/>
              <a:t>Setting up Ad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Channel </a:t>
            </a:r>
            <a:r>
              <a:rPr lang="en-US" dirty="0"/>
              <a:t>Creation</a:t>
            </a:r>
          </a:p>
          <a:p>
            <a:r>
              <a:rPr lang="en-US" dirty="0" smtClean="0"/>
              <a:t>Video Uploading </a:t>
            </a:r>
          </a:p>
          <a:p>
            <a:r>
              <a:rPr lang="en-US" dirty="0" smtClean="0"/>
              <a:t>Views &amp; Subscribers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smtClean="0"/>
              <a:t>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</a:t>
            </a:r>
            <a:r>
              <a:rPr lang="en-US" dirty="0"/>
              <a:t>Google Ads &amp;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smtClean="0"/>
              <a:t>Marketing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Ads Marketing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9632" y="2349935"/>
            <a:ext cx="9710368" cy="4338247"/>
          </a:xfrm>
        </p:spPr>
        <p:txBody>
          <a:bodyPr>
            <a:normAutofit/>
          </a:bodyPr>
          <a:lstStyle/>
          <a:p>
            <a:r>
              <a:rPr lang="en-US" dirty="0"/>
              <a:t>40,000 search queries every second </a:t>
            </a:r>
            <a:r>
              <a:rPr lang="en-US" dirty="0" smtClean="0"/>
              <a:t>means chances of appearing your ad is 40K per second ideally.</a:t>
            </a:r>
          </a:p>
          <a:p>
            <a:r>
              <a:rPr lang="en-US" dirty="0" smtClean="0"/>
              <a:t>Target </a:t>
            </a:r>
            <a:r>
              <a:rPr lang="en-US" dirty="0"/>
              <a:t>your </a:t>
            </a:r>
            <a:r>
              <a:rPr lang="en-US" b="1" dirty="0"/>
              <a:t>ads</a:t>
            </a:r>
            <a:r>
              <a:rPr lang="en-US" dirty="0"/>
              <a:t>. Targeting gives you the ability to show your </a:t>
            </a:r>
            <a:r>
              <a:rPr lang="en-US" b="1" dirty="0"/>
              <a:t>ads</a:t>
            </a:r>
            <a:r>
              <a:rPr lang="en-US" dirty="0"/>
              <a:t> to reach people with specific interests — namely, people who are interested in your products and services — and show them relevant </a:t>
            </a:r>
            <a:r>
              <a:rPr lang="en-US" b="1" dirty="0"/>
              <a:t>ads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Control your costs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Measure your success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Manage your campaigns.</a:t>
            </a:r>
          </a:p>
        </p:txBody>
      </p:sp>
    </p:spTree>
    <p:extLst>
      <p:ext uri="{BB962C8B-B14F-4D97-AF65-F5344CB8AC3E}">
        <p14:creationId xmlns:p14="http://schemas.microsoft.com/office/powerpoint/2010/main" val="14873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Marketing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9632" y="2349935"/>
            <a:ext cx="9710368" cy="4338247"/>
          </a:xfrm>
        </p:spPr>
        <p:txBody>
          <a:bodyPr>
            <a:normAutofit/>
          </a:bodyPr>
          <a:lstStyle/>
          <a:p>
            <a:r>
              <a:rPr lang="en-US" dirty="0" smtClean="0"/>
              <a:t>Access to 2.3 </a:t>
            </a:r>
            <a:r>
              <a:rPr lang="en-US" dirty="0"/>
              <a:t>billion users </a:t>
            </a:r>
            <a:r>
              <a:rPr lang="en-US" dirty="0" smtClean="0"/>
              <a:t>worldwide. </a:t>
            </a:r>
          </a:p>
          <a:p>
            <a:r>
              <a:rPr lang="en-US" dirty="0" smtClean="0"/>
              <a:t>You </a:t>
            </a:r>
            <a:r>
              <a:rPr lang="en-US" dirty="0"/>
              <a:t>can always reach a new audience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Your videos will show in Google search results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Your videos stay on YouTube indefinitely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YouTube is international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add a face to your brand.</a:t>
            </a:r>
          </a:p>
        </p:txBody>
      </p:sp>
    </p:spTree>
    <p:extLst>
      <p:ext uri="{BB962C8B-B14F-4D97-AF65-F5344CB8AC3E}">
        <p14:creationId xmlns:p14="http://schemas.microsoft.com/office/powerpoint/2010/main" val="26636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418011" y="407134"/>
            <a:ext cx="11581747" cy="4102211"/>
            <a:chOff x="267285" y="557856"/>
            <a:chExt cx="11581747" cy="4102211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267285" y="851273"/>
              <a:ext cx="252699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b="1" i="1" dirty="0" smtClean="0"/>
                <a:t>Identifying Audience &amp; </a:t>
              </a:r>
              <a:r>
                <a:rPr lang="en-US" sz="1600" b="1" i="1" dirty="0" smtClean="0"/>
                <a:t>Channel</a:t>
              </a:r>
              <a:r>
                <a:rPr lang="en-US" sz="1600" b="1" i="1" dirty="0" smtClean="0"/>
                <a:t> </a:t>
              </a:r>
              <a:r>
                <a:rPr lang="en-US" sz="1600" b="1" i="1" dirty="0" smtClean="0"/>
                <a:t>Creation: </a:t>
              </a:r>
              <a:r>
                <a:rPr lang="en-US" sz="1600" dirty="0" smtClean="0"/>
                <a:t>Identify </a:t>
              </a:r>
              <a:r>
                <a:rPr lang="en-US" sz="1600" dirty="0"/>
                <a:t>your audience &amp; </a:t>
              </a:r>
              <a:r>
                <a:rPr lang="en-US" sz="1600" dirty="0" smtClean="0"/>
                <a:t>create </a:t>
              </a:r>
              <a:r>
                <a:rPr lang="en-US" sz="1600" dirty="0"/>
                <a:t>and live your </a:t>
              </a:r>
              <a:r>
                <a:rPr lang="en-US" sz="1600" dirty="0" smtClean="0"/>
                <a:t>channel</a:t>
              </a:r>
              <a:endParaRPr lang="en-US" sz="1600" dirty="0"/>
            </a:p>
            <a:p>
              <a:pPr algn="ctr">
                <a:defRPr/>
              </a:pPr>
              <a:r>
                <a:rPr lang="en-US" sz="1600" dirty="0" smtClean="0"/>
                <a:t> </a:t>
              </a:r>
              <a:endParaRPr lang="en-US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2191876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Strategy: </a:t>
              </a:r>
              <a:r>
                <a:rPr lang="en-US" sz="1600" dirty="0"/>
                <a:t>Design and Implement </a:t>
              </a:r>
              <a:r>
                <a:rPr lang="en-US" sz="1600" dirty="0" err="1" smtClean="0"/>
                <a:t>youtube</a:t>
              </a:r>
              <a:r>
                <a:rPr lang="en-US" sz="1600" dirty="0" smtClean="0"/>
                <a:t> video </a:t>
              </a:r>
              <a:r>
                <a:rPr lang="en-US" sz="1600" dirty="0"/>
                <a:t>strategy, publish engaging </a:t>
              </a:r>
              <a:r>
                <a:rPr lang="en-US" sz="1600" dirty="0" smtClean="0"/>
                <a:t>videos </a:t>
              </a:r>
              <a:r>
                <a:rPr lang="en-US" sz="1600" dirty="0"/>
                <a:t>as per strategy</a:t>
              </a:r>
            </a:p>
            <a:p>
              <a:pPr algn="ctr">
                <a:defRPr/>
              </a:pPr>
              <a:endParaRPr lang="en-US" sz="1600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709162" y="3582849"/>
              <a:ext cx="191166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 smtClean="0">
                  <a:latin typeface="+mj-lt"/>
                </a:rPr>
                <a:t>Analysis: </a:t>
              </a:r>
              <a:r>
                <a:rPr lang="en-US" sz="1600" dirty="0" smtClean="0">
                  <a:latin typeface="+mj-lt"/>
                </a:rPr>
                <a:t>Measure your success with </a:t>
              </a:r>
              <a:r>
                <a:rPr lang="en-US" sz="1600" dirty="0" err="1" smtClean="0">
                  <a:latin typeface="+mj-lt"/>
                </a:rPr>
                <a:t>Youtube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smtClean="0">
                  <a:latin typeface="+mj-lt"/>
                </a:rPr>
                <a:t>detailed analytics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3" y="3281093"/>
              <a:ext cx="245334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 smtClean="0"/>
                <a:t>Marketing Campaign: </a:t>
              </a:r>
              <a:r>
                <a:rPr lang="en-US" sz="1600" dirty="0" smtClean="0"/>
                <a:t>Reach maximum potential customers by running paid campaigns</a:t>
              </a:r>
              <a:endParaRPr lang="en-US" sz="1600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Youtube</a:t>
            </a:r>
            <a:r>
              <a:rPr lang="en-US" sz="3600" dirty="0" smtClean="0"/>
              <a:t> </a:t>
            </a:r>
            <a:r>
              <a:rPr lang="en-US" sz="3600" dirty="0" smtClean="0"/>
              <a:t>Marketing Process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16c05727-aa75-4e4a-9b5f-8a80a1165891"/>
    <ds:schemaRef ds:uri="http://purl.org/dc/terms/"/>
    <ds:schemaRef ds:uri="71af3243-3dd4-4a8d-8c0d-dd76da1f02a5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1389</Words>
  <Application>Microsoft Office PowerPoint</Application>
  <PresentationFormat>Widescreen</PresentationFormat>
  <Paragraphs>159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Lato Black</vt:lpstr>
      <vt:lpstr>Segoe UI</vt:lpstr>
      <vt:lpstr>Segoe UI Light</vt:lpstr>
      <vt:lpstr>Wingdings</vt:lpstr>
      <vt:lpstr>Berlin</vt:lpstr>
      <vt:lpstr>Digital Marketing</vt:lpstr>
      <vt:lpstr>What is Google Ads &amp; Youtube Marketing?</vt:lpstr>
      <vt:lpstr>Meet the Instructor – Qasim Nadeem</vt:lpstr>
      <vt:lpstr>Course Content</vt:lpstr>
      <vt:lpstr>The Google Ads &amp; Youtube Marketing Contents</vt:lpstr>
      <vt:lpstr>Let’s Start with Google Ads &amp; Youtube Marketing</vt:lpstr>
      <vt:lpstr>Google Ads Marketing Benefits</vt:lpstr>
      <vt:lpstr>Youtube Marketing Benefits</vt:lpstr>
      <vt:lpstr>Youtube Marketing Process</vt:lpstr>
      <vt:lpstr>Creating Youtube Channel</vt:lpstr>
      <vt:lpstr>Google Ads - Know Your Keywords</vt:lpstr>
      <vt:lpstr>Jazak’Allah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2021-02-16T10:10:55Z</dcterms:created>
  <dcterms:modified xsi:type="dcterms:W3CDTF">2021-05-08T09:17:35Z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