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notesMasterIdLst>
    <p:notesMasterId r:id="rId18"/>
  </p:notesMasterIdLst>
  <p:handoutMasterIdLst>
    <p:handoutMasterId r:id="rId19"/>
  </p:handoutMasterIdLst>
  <p:sldIdLst>
    <p:sldId id="256" r:id="rId5"/>
    <p:sldId id="257" r:id="rId6"/>
    <p:sldId id="266" r:id="rId7"/>
    <p:sldId id="319" r:id="rId8"/>
    <p:sldId id="302" r:id="rId9"/>
    <p:sldId id="327" r:id="rId10"/>
    <p:sldId id="304" r:id="rId11"/>
    <p:sldId id="303" r:id="rId12"/>
    <p:sldId id="315" r:id="rId13"/>
    <p:sldId id="316" r:id="rId14"/>
    <p:sldId id="328" r:id="rId15"/>
    <p:sldId id="317" r:id="rId16"/>
    <p:sldId id="305"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942D0B"/>
    <a:srgbClr val="76280B"/>
    <a:srgbClr val="F6BF73"/>
    <a:srgbClr val="F9D4A1"/>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125E5076-3810-47DD-B79F-674D7AD40C01}">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107" autoAdjust="0"/>
    <p:restoredTop sz="91678" autoAdjust="0"/>
  </p:normalViewPr>
  <p:slideViewPr>
    <p:cSldViewPr snapToGrid="0">
      <p:cViewPr varScale="1">
        <p:scale>
          <a:sx n="86" d="100"/>
          <a:sy n="86" d="100"/>
        </p:scale>
        <p:origin x="600" y="67"/>
      </p:cViewPr>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8805758-D2E5-47F1-BDC8-64F96AB8377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B9A4D7A7-60FE-4B51-8D3B-098FB2A1B3D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866161-D383-45DC-9645-1D21647A8641}" type="datetimeFigureOut">
              <a:rPr lang="en-US" smtClean="0"/>
              <a:t>2/28/2023</a:t>
            </a:fld>
            <a:endParaRPr lang="en-US" dirty="0"/>
          </a:p>
        </p:txBody>
      </p:sp>
      <p:sp>
        <p:nvSpPr>
          <p:cNvPr id="4" name="Footer Placeholder 3">
            <a:extLst>
              <a:ext uri="{FF2B5EF4-FFF2-40B4-BE49-F238E27FC236}">
                <a16:creationId xmlns:a16="http://schemas.microsoft.com/office/drawing/2014/main" id="{0748030B-DA71-4B18-AA7C-F991BCB518A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BD65FCA-070F-4A6D-A2E0-D5EBEAABC9C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B64D2B8-7AFA-4F86-9DF3-A6BBE4E238C1}" type="slidenum">
              <a:rPr lang="en-US" smtClean="0"/>
              <a:t>‹#›</a:t>
            </a:fld>
            <a:endParaRPr lang="en-US" dirty="0"/>
          </a:p>
        </p:txBody>
      </p:sp>
    </p:spTree>
    <p:extLst>
      <p:ext uri="{BB962C8B-B14F-4D97-AF65-F5344CB8AC3E}">
        <p14:creationId xmlns:p14="http://schemas.microsoft.com/office/powerpoint/2010/main" val="36903482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3789D0-CA34-4934-A369-C3113E12A3EF}" type="datetimeFigureOut">
              <a:rPr lang="en-US" smtClean="0"/>
              <a:t>2/28/2023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D79418-37EB-4378-AD22-89DBB000B0DA}" type="slidenum">
              <a:rPr lang="en-US" smtClean="0"/>
              <a:t>‹#›</a:t>
            </a:fld>
            <a:endParaRPr lang="en-US" dirty="0"/>
          </a:p>
        </p:txBody>
      </p:sp>
    </p:spTree>
    <p:extLst>
      <p:ext uri="{BB962C8B-B14F-4D97-AF65-F5344CB8AC3E}">
        <p14:creationId xmlns:p14="http://schemas.microsoft.com/office/powerpoint/2010/main" val="3764642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t>Notes to presenter: </a:t>
            </a:r>
          </a:p>
          <a:p>
            <a:r>
              <a:rPr lang="en-US" i="1" dirty="0"/>
              <a:t>What is your purpose for sharing this reflection</a:t>
            </a:r>
            <a:r>
              <a:rPr lang="en-US" i="1" baseline="0" dirty="0"/>
              <a:t>?</a:t>
            </a:r>
          </a:p>
          <a:p>
            <a:r>
              <a:rPr lang="en-US" i="1" baseline="0" dirty="0"/>
              <a:t>Is it at the end of a unit or project?  </a:t>
            </a:r>
          </a:p>
          <a:p>
            <a:r>
              <a:rPr lang="en-US" i="1" baseline="0" dirty="0"/>
              <a:t>Are you sharing this reflection, at the attainment of a learning goal you set for yourself?  </a:t>
            </a:r>
          </a:p>
          <a:p>
            <a:r>
              <a:rPr lang="en-US" i="1" baseline="0" dirty="0"/>
              <a:t>Is it at the end of a course?  </a:t>
            </a:r>
          </a:p>
          <a:p>
            <a:endParaRPr lang="en-US" baseline="0" dirty="0"/>
          </a:p>
          <a:p>
            <a:r>
              <a:rPr lang="en-US" baseline="0" dirty="0"/>
              <a:t>State your purpose for the reflection or even the purpose of the learning experience or learning goal.  Be clear and be specific in stating your purpose.</a:t>
            </a:r>
            <a:endParaRPr lang="en-US" dirty="0"/>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2</a:t>
            </a:fld>
            <a:endParaRPr lang="en-US" dirty="0"/>
          </a:p>
        </p:txBody>
      </p:sp>
    </p:spTree>
    <p:extLst>
      <p:ext uri="{BB962C8B-B14F-4D97-AF65-F5344CB8AC3E}">
        <p14:creationId xmlns:p14="http://schemas.microsoft.com/office/powerpoint/2010/main" val="31447345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Description of what you learned in your own words on one side.</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Include information about the topic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Details about the topic will also be helpful here.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Tell the story of your learning experience.  Just like a story there should always be a beginning, middle and an end.</a:t>
            </a:r>
          </a:p>
          <a:p>
            <a:r>
              <a:rPr lang="en-US" b="0" i="1" dirty="0">
                <a:latin typeface="Segoe UI" panose="020B0502040204020203" pitchFamily="34" charset="0"/>
                <a:cs typeface="Segoe UI" panose="020B0502040204020203" pitchFamily="34" charset="0"/>
              </a:rPr>
              <a:t>On the other side, you can add a graphic that provides evidence of what you learned.</a:t>
            </a:r>
          </a:p>
          <a:p>
            <a:endParaRPr lang="en-US" dirty="0"/>
          </a:p>
          <a:p>
            <a:r>
              <a:rPr lang="en-US" dirty="0"/>
              <a:t>Feel free to use more than one slide to reflect upon your process.  It also helps to add some video of your process.</a:t>
            </a:r>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11</a:t>
            </a:fld>
            <a:endParaRPr lang="en-US" dirty="0"/>
          </a:p>
        </p:txBody>
      </p:sp>
    </p:spTree>
    <p:extLst>
      <p:ext uri="{BB962C8B-B14F-4D97-AF65-F5344CB8AC3E}">
        <p14:creationId xmlns:p14="http://schemas.microsoft.com/office/powerpoint/2010/main" val="40646416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Description of what you learned in your own words on one side.</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Include information about the topic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Details about the topic will also be helpful here.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Tell the story of your learning experience.  Just like a story there should always be a beginning, middle and an end.</a:t>
            </a:r>
          </a:p>
          <a:p>
            <a:r>
              <a:rPr lang="en-US" b="0" i="1" dirty="0">
                <a:latin typeface="Segoe UI" panose="020B0502040204020203" pitchFamily="34" charset="0"/>
                <a:cs typeface="Segoe UI" panose="020B0502040204020203" pitchFamily="34" charset="0"/>
              </a:rPr>
              <a:t>On the other side, you can add a graphic that provides evidence of what you learned.</a:t>
            </a:r>
          </a:p>
          <a:p>
            <a:endParaRPr lang="en-US" dirty="0"/>
          </a:p>
          <a:p>
            <a:r>
              <a:rPr lang="en-US" dirty="0"/>
              <a:t>Feel free to use more than one slide to reflect upon your process.  It also helps to add some video of your process.</a:t>
            </a:r>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12</a:t>
            </a:fld>
            <a:endParaRPr lang="en-US" dirty="0"/>
          </a:p>
        </p:txBody>
      </p:sp>
    </p:spTree>
    <p:extLst>
      <p:ext uri="{BB962C8B-B14F-4D97-AF65-F5344CB8AC3E}">
        <p14:creationId xmlns:p14="http://schemas.microsoft.com/office/powerpoint/2010/main" val="5566399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t>Notes to presenter: </a:t>
            </a:r>
          </a:p>
          <a:p>
            <a:r>
              <a:rPr lang="en-US" i="1" dirty="0"/>
              <a:t>What is your purpose for sharing this reflection</a:t>
            </a:r>
            <a:r>
              <a:rPr lang="en-US" i="1" baseline="0" dirty="0"/>
              <a:t>?</a:t>
            </a:r>
          </a:p>
          <a:p>
            <a:r>
              <a:rPr lang="en-US" i="1" baseline="0" dirty="0"/>
              <a:t>Is it at the end of a unit or project?  </a:t>
            </a:r>
          </a:p>
          <a:p>
            <a:r>
              <a:rPr lang="en-US" i="1" baseline="0" dirty="0"/>
              <a:t>Are you sharing this reflection, at the attainment of a learning goal you set for yourself?  </a:t>
            </a:r>
          </a:p>
          <a:p>
            <a:r>
              <a:rPr lang="en-US" i="1" baseline="0" dirty="0"/>
              <a:t>Is it at the end of a course?  </a:t>
            </a:r>
          </a:p>
          <a:p>
            <a:endParaRPr lang="en-US" baseline="0" dirty="0"/>
          </a:p>
          <a:p>
            <a:r>
              <a:rPr lang="en-US" baseline="0" dirty="0"/>
              <a:t>State your purpose for the reflection or even the purpose of the learning experience or learning goal.  Be clear and be specific in stating your purpose.</a:t>
            </a:r>
            <a:endParaRPr lang="en-US" dirty="0"/>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13</a:t>
            </a:fld>
            <a:endParaRPr lang="en-US" dirty="0"/>
          </a:p>
        </p:txBody>
      </p:sp>
    </p:spTree>
    <p:extLst>
      <p:ext uri="{BB962C8B-B14F-4D97-AF65-F5344CB8AC3E}">
        <p14:creationId xmlns:p14="http://schemas.microsoft.com/office/powerpoint/2010/main" val="40642111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Description of what you learned in your own words on one side.</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Include information about the topic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Details about the topic will also be helpful here.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Tell the story of your learning experience.  Just like a story there should always be a beginning, middle and an end.</a:t>
            </a:r>
          </a:p>
          <a:p>
            <a:r>
              <a:rPr lang="en-US" b="0" i="1" dirty="0">
                <a:latin typeface="Segoe UI" panose="020B0502040204020203" pitchFamily="34" charset="0"/>
                <a:cs typeface="Segoe UI" panose="020B0502040204020203" pitchFamily="34" charset="0"/>
              </a:rPr>
              <a:t>On the other side, you can add a graphic that provides evidence of what you learned.</a:t>
            </a:r>
          </a:p>
          <a:p>
            <a:endParaRPr lang="en-US" dirty="0"/>
          </a:p>
          <a:p>
            <a:r>
              <a:rPr lang="en-US" dirty="0"/>
              <a:t>Feel free to use more than one slide to reflect upon your process.  It also helps to add some video of your process.</a:t>
            </a:r>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3</a:t>
            </a:fld>
            <a:endParaRPr lang="en-US" dirty="0"/>
          </a:p>
        </p:txBody>
      </p:sp>
    </p:spTree>
    <p:extLst>
      <p:ext uri="{BB962C8B-B14F-4D97-AF65-F5344CB8AC3E}">
        <p14:creationId xmlns:p14="http://schemas.microsoft.com/office/powerpoint/2010/main" val="3525911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t>Notes to presenter: </a:t>
            </a:r>
          </a:p>
          <a:p>
            <a:r>
              <a:rPr lang="en-US" i="1" dirty="0"/>
              <a:t>What is your purpose for sharing this reflection</a:t>
            </a:r>
            <a:r>
              <a:rPr lang="en-US" i="1" baseline="0" dirty="0"/>
              <a:t>?</a:t>
            </a:r>
          </a:p>
          <a:p>
            <a:r>
              <a:rPr lang="en-US" i="1" baseline="0" dirty="0"/>
              <a:t>Is it at the end of a unit or project?  </a:t>
            </a:r>
          </a:p>
          <a:p>
            <a:r>
              <a:rPr lang="en-US" i="1" baseline="0" dirty="0"/>
              <a:t>Are you sharing this reflection, at the attainment of a learning goal you set for yourself?  </a:t>
            </a:r>
          </a:p>
          <a:p>
            <a:r>
              <a:rPr lang="en-US" i="1" baseline="0" dirty="0"/>
              <a:t>Is it at the end of a course?  </a:t>
            </a:r>
          </a:p>
          <a:p>
            <a:endParaRPr lang="en-US" baseline="0" dirty="0"/>
          </a:p>
          <a:p>
            <a:r>
              <a:rPr lang="en-US" baseline="0" dirty="0"/>
              <a:t>State your purpose for the reflection or even the purpose of the learning experience or learning goal.  Be clear and be specific in stating your purpose.</a:t>
            </a:r>
            <a:endParaRPr lang="en-US" dirty="0"/>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4</a:t>
            </a:fld>
            <a:endParaRPr lang="en-US" dirty="0"/>
          </a:p>
        </p:txBody>
      </p:sp>
    </p:spTree>
    <p:extLst>
      <p:ext uri="{BB962C8B-B14F-4D97-AF65-F5344CB8AC3E}">
        <p14:creationId xmlns:p14="http://schemas.microsoft.com/office/powerpoint/2010/main" val="26568279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Description of what you learned in your own words on one side.</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Include information about the topic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Details about the topic will also be helpful here.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Tell the story of your learning experience.  Just like a story there should always be a beginning, middle and an end.</a:t>
            </a:r>
          </a:p>
          <a:p>
            <a:r>
              <a:rPr lang="en-US" b="0" i="1" dirty="0">
                <a:latin typeface="Segoe UI" panose="020B0502040204020203" pitchFamily="34" charset="0"/>
                <a:cs typeface="Segoe UI" panose="020B0502040204020203" pitchFamily="34" charset="0"/>
              </a:rPr>
              <a:t>On the other side, you can add a graphic that provides evidence of what you learned.</a:t>
            </a:r>
          </a:p>
          <a:p>
            <a:endParaRPr lang="en-US" dirty="0"/>
          </a:p>
          <a:p>
            <a:r>
              <a:rPr lang="en-US" dirty="0"/>
              <a:t>Feel free to use more than one slide to reflect upon your process.  It also helps to add some video of your process.</a:t>
            </a:r>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5</a:t>
            </a:fld>
            <a:endParaRPr lang="en-US" dirty="0"/>
          </a:p>
        </p:txBody>
      </p:sp>
    </p:spTree>
    <p:extLst>
      <p:ext uri="{BB962C8B-B14F-4D97-AF65-F5344CB8AC3E}">
        <p14:creationId xmlns:p14="http://schemas.microsoft.com/office/powerpoint/2010/main" val="21431647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Description of what you learned in your own words on one side.</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Include information about the topic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Details about the topic will also be helpful here.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Tell the story of your learning experience.  Just like a story there should always be a beginning, middle and an end.</a:t>
            </a:r>
          </a:p>
          <a:p>
            <a:r>
              <a:rPr lang="en-US" b="0" i="1" dirty="0">
                <a:latin typeface="Segoe UI" panose="020B0502040204020203" pitchFamily="34" charset="0"/>
                <a:cs typeface="Segoe UI" panose="020B0502040204020203" pitchFamily="34" charset="0"/>
              </a:rPr>
              <a:t>On the other side, you can add a graphic that provides evidence of what you learned.</a:t>
            </a:r>
          </a:p>
          <a:p>
            <a:endParaRPr lang="en-US" dirty="0"/>
          </a:p>
          <a:p>
            <a:r>
              <a:rPr lang="en-US" dirty="0"/>
              <a:t>Feel free to use more than one slide to reflect upon your process.  It also helps to add some video of your process.</a:t>
            </a:r>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6</a:t>
            </a:fld>
            <a:endParaRPr lang="en-US" dirty="0"/>
          </a:p>
        </p:txBody>
      </p:sp>
    </p:spTree>
    <p:extLst>
      <p:ext uri="{BB962C8B-B14F-4D97-AF65-F5344CB8AC3E}">
        <p14:creationId xmlns:p14="http://schemas.microsoft.com/office/powerpoint/2010/main" val="25005313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Description of what you learned in your own words on one side.</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Include information about the topic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Details about the topic will also be helpful here.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Tell the story of your learning experience.  Just like a story there should always be a beginning, middle and an end.</a:t>
            </a:r>
          </a:p>
          <a:p>
            <a:r>
              <a:rPr lang="en-US" b="0" i="1" dirty="0">
                <a:latin typeface="Segoe UI" panose="020B0502040204020203" pitchFamily="34" charset="0"/>
                <a:cs typeface="Segoe UI" panose="020B0502040204020203" pitchFamily="34" charset="0"/>
              </a:rPr>
              <a:t>On the other side, you can add a graphic that provides evidence of what you learned.</a:t>
            </a:r>
          </a:p>
          <a:p>
            <a:endParaRPr lang="en-US" dirty="0"/>
          </a:p>
          <a:p>
            <a:r>
              <a:rPr lang="en-US" dirty="0"/>
              <a:t>Feel free to use more than one slide to reflect upon your process.  It also helps to add some video of your process.</a:t>
            </a:r>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7</a:t>
            </a:fld>
            <a:endParaRPr lang="en-US" dirty="0"/>
          </a:p>
        </p:txBody>
      </p:sp>
    </p:spTree>
    <p:extLst>
      <p:ext uri="{BB962C8B-B14F-4D97-AF65-F5344CB8AC3E}">
        <p14:creationId xmlns:p14="http://schemas.microsoft.com/office/powerpoint/2010/main" val="15720609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Description of what you learned in your own words on one side.</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Include information about the topic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Details about the topic will also be helpful here.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Tell the story of your learning experience.  Just like a story there should always be a beginning, middle and an end.</a:t>
            </a:r>
          </a:p>
          <a:p>
            <a:r>
              <a:rPr lang="en-US" b="0" i="1" dirty="0">
                <a:latin typeface="Segoe UI" panose="020B0502040204020203" pitchFamily="34" charset="0"/>
                <a:cs typeface="Segoe UI" panose="020B0502040204020203" pitchFamily="34" charset="0"/>
              </a:rPr>
              <a:t>On the other side, you can add a graphic that provides evidence of what you learned.</a:t>
            </a:r>
          </a:p>
          <a:p>
            <a:endParaRPr lang="en-US" dirty="0"/>
          </a:p>
          <a:p>
            <a:r>
              <a:rPr lang="en-US" dirty="0"/>
              <a:t>Feel free to use more than one slide to reflect upon your process.  It also helps to add some video of your process.</a:t>
            </a:r>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8</a:t>
            </a:fld>
            <a:endParaRPr lang="en-US" dirty="0"/>
          </a:p>
        </p:txBody>
      </p:sp>
    </p:spTree>
    <p:extLst>
      <p:ext uri="{BB962C8B-B14F-4D97-AF65-F5344CB8AC3E}">
        <p14:creationId xmlns:p14="http://schemas.microsoft.com/office/powerpoint/2010/main" val="35524990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Description of what you learned in your own words on one side.</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Include information about the topic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Details about the topic will also be helpful here.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Tell the story of your learning experience.  Just like a story there should always be a beginning, middle and an end.</a:t>
            </a:r>
          </a:p>
          <a:p>
            <a:r>
              <a:rPr lang="en-US" b="0" i="1" dirty="0">
                <a:latin typeface="Segoe UI" panose="020B0502040204020203" pitchFamily="34" charset="0"/>
                <a:cs typeface="Segoe UI" panose="020B0502040204020203" pitchFamily="34" charset="0"/>
              </a:rPr>
              <a:t>On the other side, you can add a graphic that provides evidence of what you learned.</a:t>
            </a:r>
          </a:p>
          <a:p>
            <a:endParaRPr lang="en-US" dirty="0"/>
          </a:p>
          <a:p>
            <a:r>
              <a:rPr lang="en-US" dirty="0"/>
              <a:t>Feel free to use more than one slide to reflect upon your process.  It also helps to add some video of your process.</a:t>
            </a:r>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9</a:t>
            </a:fld>
            <a:endParaRPr lang="en-US" dirty="0"/>
          </a:p>
        </p:txBody>
      </p:sp>
    </p:spTree>
    <p:extLst>
      <p:ext uri="{BB962C8B-B14F-4D97-AF65-F5344CB8AC3E}">
        <p14:creationId xmlns:p14="http://schemas.microsoft.com/office/powerpoint/2010/main" val="10995683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Description of what you learned in your own words on one side.</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Include information about the topic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Details about the topic will also be helpful here.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Tell the story of your learning experience.  Just like a story there should always be a beginning, middle and an end.</a:t>
            </a:r>
          </a:p>
          <a:p>
            <a:r>
              <a:rPr lang="en-US" b="0" i="1" dirty="0">
                <a:latin typeface="Segoe UI" panose="020B0502040204020203" pitchFamily="34" charset="0"/>
                <a:cs typeface="Segoe UI" panose="020B0502040204020203" pitchFamily="34" charset="0"/>
              </a:rPr>
              <a:t>On the other side, you can add a graphic that provides evidence of what you learned.</a:t>
            </a:r>
          </a:p>
          <a:p>
            <a:endParaRPr lang="en-US" dirty="0"/>
          </a:p>
          <a:p>
            <a:r>
              <a:rPr lang="en-US" dirty="0"/>
              <a:t>Feel free to use more than one slide to reflect upon your process.  It also helps to add some video of your process.</a:t>
            </a:r>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10</a:t>
            </a:fld>
            <a:endParaRPr lang="en-US" dirty="0"/>
          </a:p>
        </p:txBody>
      </p:sp>
    </p:spTree>
    <p:extLst>
      <p:ext uri="{BB962C8B-B14F-4D97-AF65-F5344CB8AC3E}">
        <p14:creationId xmlns:p14="http://schemas.microsoft.com/office/powerpoint/2010/main" val="9672643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DD826893-9059-400D-A708-615823828BC9}"/>
              </a:ext>
            </a:extLst>
          </p:cNvPr>
          <p:cNvGrpSpPr/>
          <p:nvPr userDrawn="1"/>
        </p:nvGrpSpPr>
        <p:grpSpPr bwMode="ltGray">
          <a:xfrm>
            <a:off x="7232499" y="-159283"/>
            <a:ext cx="4959501" cy="5525761"/>
            <a:chOff x="7232499" y="-159283"/>
            <a:chExt cx="4959501" cy="5525761"/>
          </a:xfrm>
          <a:solidFill>
            <a:srgbClr val="76280B">
              <a:alpha val="60000"/>
            </a:srgbClr>
          </a:solidFill>
        </p:grpSpPr>
        <p:pic>
          <p:nvPicPr>
            <p:cNvPr id="10" name="Graphic 9" descr="Single gear">
              <a:extLst>
                <a:ext uri="{FF2B5EF4-FFF2-40B4-BE49-F238E27FC236}">
                  <a16:creationId xmlns:a16="http://schemas.microsoft.com/office/drawing/2014/main" id="{4BD7AE3B-6321-488C-8378-B441F7AC62CC}"/>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p:blipFill>
          <p:spPr bwMode="ltGray">
            <a:xfrm>
              <a:off x="8994950" y="0"/>
              <a:ext cx="3197050" cy="3421066"/>
            </a:xfrm>
            <a:prstGeom prst="rect">
              <a:avLst/>
            </a:prstGeom>
          </p:spPr>
        </p:pic>
        <p:pic>
          <p:nvPicPr>
            <p:cNvPr id="11" name="Graphic 10" descr="Single gear">
              <a:extLst>
                <a:ext uri="{FF2B5EF4-FFF2-40B4-BE49-F238E27FC236}">
                  <a16:creationId xmlns:a16="http://schemas.microsoft.com/office/drawing/2014/main" id="{52566813-48BF-44A8-9FBD-C9035FDE143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4" name="Graphic 13" descr="Single gear">
              <a:extLst>
                <a:ext uri="{FF2B5EF4-FFF2-40B4-BE49-F238E27FC236}">
                  <a16:creationId xmlns:a16="http://schemas.microsoft.com/office/drawing/2014/main" id="{C9098912-FEFB-4951-B070-7ED0F1D4555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486478"/>
              <a:ext cx="2880000" cy="2880000"/>
            </a:xfrm>
            <a:prstGeom prst="rect">
              <a:avLst/>
            </a:prstGeom>
          </p:spPr>
        </p:pic>
        <p:pic>
          <p:nvPicPr>
            <p:cNvPr id="15" name="Graphic 14" descr="Single gear">
              <a:extLst>
                <a:ext uri="{FF2B5EF4-FFF2-40B4-BE49-F238E27FC236}">
                  <a16:creationId xmlns:a16="http://schemas.microsoft.com/office/drawing/2014/main" id="{7187CCFC-946C-4708-98C2-CC97857A516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sp>
        <p:nvSpPr>
          <p:cNvPr id="9" name="Rectangle 8"/>
          <p:cNvSpPr/>
          <p:nvPr/>
        </p:nvSpPr>
        <p:spPr bwMode="ltGray">
          <a:xfrm>
            <a:off x="1704975" y="2598834"/>
            <a:ext cx="8782050" cy="1660332"/>
          </a:xfrm>
          <a:prstGeom prst="rect">
            <a:avLst/>
          </a:prstGeom>
          <a:solidFill>
            <a:schemeClr val="bg1">
              <a:lumMod val="85000"/>
              <a:lumOff val="1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828293" y="2742465"/>
            <a:ext cx="8494463" cy="1373070"/>
          </a:xfrm>
        </p:spPr>
        <p:txBody>
          <a:bodyPr anchor="b">
            <a:noAutofit/>
          </a:bodyPr>
          <a:lstStyle>
            <a:lvl1pPr algn="ctr">
              <a:defRPr sz="5400"/>
            </a:lvl1pPr>
          </a:lstStyle>
          <a:p>
            <a:r>
              <a:rPr lang="en-US" noProof="0"/>
              <a:t>Click to edit Master title style</a:t>
            </a:r>
          </a:p>
        </p:txBody>
      </p:sp>
      <p:sp>
        <p:nvSpPr>
          <p:cNvPr id="3" name="Subtitle 2"/>
          <p:cNvSpPr>
            <a:spLocks noGrp="1"/>
          </p:cNvSpPr>
          <p:nvPr>
            <p:ph type="subTitle" idx="1"/>
          </p:nvPr>
        </p:nvSpPr>
        <p:spPr>
          <a:xfrm>
            <a:off x="1828799" y="4394039"/>
            <a:ext cx="8493957" cy="1117687"/>
          </a:xfrm>
        </p:spPr>
        <p:txBody>
          <a:bodyPr>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Date Placeholder 3"/>
          <p:cNvSpPr>
            <a:spLocks noGrp="1"/>
          </p:cNvSpPr>
          <p:nvPr>
            <p:ph type="dt" sz="half" idx="10"/>
          </p:nvPr>
        </p:nvSpPr>
        <p:spPr>
          <a:xfrm>
            <a:off x="8112956" y="5936187"/>
            <a:ext cx="2743200" cy="365125"/>
          </a:xfrm>
        </p:spPr>
        <p:txBody>
          <a:bodyPr/>
          <a:lstStyle/>
          <a:p>
            <a:fld id="{616D6166-2B42-4F11-BAA6-8ABAE1BE810C}" type="datetimeFigureOut">
              <a:rPr lang="en-US" noProof="0" smtClean="0"/>
              <a:t>2/28/2023</a:t>
            </a:fld>
            <a:endParaRPr lang="en-US" noProof="0" dirty="0"/>
          </a:p>
        </p:txBody>
      </p:sp>
      <p:sp>
        <p:nvSpPr>
          <p:cNvPr id="5" name="Footer Placeholder 4"/>
          <p:cNvSpPr>
            <a:spLocks noGrp="1"/>
          </p:cNvSpPr>
          <p:nvPr>
            <p:ph type="ftr" sz="quarter" idx="11"/>
          </p:nvPr>
        </p:nvSpPr>
        <p:spPr>
          <a:xfrm>
            <a:off x="1242296" y="5936188"/>
            <a:ext cx="6870660" cy="365125"/>
          </a:xfrm>
        </p:spPr>
        <p:txBody>
          <a:bodyPr/>
          <a:lstStyle/>
          <a:p>
            <a:r>
              <a:rPr lang="en-US" noProof="0" dirty="0"/>
              <a:t>Add a footer</a:t>
            </a:r>
          </a:p>
        </p:txBody>
      </p:sp>
      <p:sp>
        <p:nvSpPr>
          <p:cNvPr id="12" name="Rectangle 11">
            <a:extLst>
              <a:ext uri="{FF2B5EF4-FFF2-40B4-BE49-F238E27FC236}">
                <a16:creationId xmlns:a16="http://schemas.microsoft.com/office/drawing/2014/main" id="{10A59AF3-34E3-4F2D-B219-533C8164A410}"/>
              </a:ext>
            </a:extLst>
          </p:cNvPr>
          <p:cNvSpPr/>
          <p:nvPr userDrawn="1"/>
        </p:nvSpPr>
        <p:spPr>
          <a:xfrm>
            <a:off x="0" y="2590078"/>
            <a:ext cx="1602997" cy="1660332"/>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3B98DDA9-3997-4600-985C-44C2CABD0BA3}"/>
              </a:ext>
            </a:extLst>
          </p:cNvPr>
          <p:cNvSpPr/>
          <p:nvPr userDrawn="1"/>
        </p:nvSpPr>
        <p:spPr>
          <a:xfrm>
            <a:off x="10606797" y="2590077"/>
            <a:ext cx="1602997" cy="1660331"/>
          </a:xfrm>
          <a:prstGeom prst="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6" name="Slide Number Placeholder 5"/>
          <p:cNvSpPr>
            <a:spLocks noGrp="1"/>
          </p:cNvSpPr>
          <p:nvPr>
            <p:ph type="sldNum" sz="quarter" idx="12"/>
          </p:nvPr>
        </p:nvSpPr>
        <p:spPr>
          <a:xfrm>
            <a:off x="10803518" y="2750779"/>
            <a:ext cx="1171888" cy="1356442"/>
          </a:xfrm>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888968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AC2D2AED-B2EF-46D8-BC7C-81AE25C80786}"/>
              </a:ext>
            </a:extLst>
          </p:cNvPr>
          <p:cNvGrpSpPr/>
          <p:nvPr userDrawn="1"/>
        </p:nvGrpSpPr>
        <p:grpSpPr bwMode="ltGray">
          <a:xfrm>
            <a:off x="7232499" y="-159283"/>
            <a:ext cx="4959501" cy="5224009"/>
            <a:chOff x="7232499" y="-159283"/>
            <a:chExt cx="4959501" cy="5224009"/>
          </a:xfrm>
          <a:solidFill>
            <a:srgbClr val="76280B">
              <a:alpha val="60000"/>
            </a:srgbClr>
          </a:solidFill>
        </p:grpSpPr>
        <p:pic>
          <p:nvPicPr>
            <p:cNvPr id="8" name="Graphic 7" descr="Single gear">
              <a:extLst>
                <a:ext uri="{FF2B5EF4-FFF2-40B4-BE49-F238E27FC236}">
                  <a16:creationId xmlns:a16="http://schemas.microsoft.com/office/drawing/2014/main" id="{2F9289FC-9317-4EC5-8064-00D341850192}"/>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p:blipFill>
          <p:spPr bwMode="ltGray">
            <a:xfrm>
              <a:off x="8994950" y="0"/>
              <a:ext cx="3197050" cy="3421066"/>
            </a:xfrm>
            <a:prstGeom prst="rect">
              <a:avLst/>
            </a:prstGeom>
          </p:spPr>
        </p:pic>
        <p:pic>
          <p:nvPicPr>
            <p:cNvPr id="9" name="Graphic 8" descr="Single gear">
              <a:extLst>
                <a:ext uri="{FF2B5EF4-FFF2-40B4-BE49-F238E27FC236}">
                  <a16:creationId xmlns:a16="http://schemas.microsoft.com/office/drawing/2014/main" id="{09784D29-4AB9-4581-A176-2BC2AD58F82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0" name="Graphic 9" descr="Single gear">
              <a:extLst>
                <a:ext uri="{FF2B5EF4-FFF2-40B4-BE49-F238E27FC236}">
                  <a16:creationId xmlns:a16="http://schemas.microsoft.com/office/drawing/2014/main" id="{25EF2775-3EFB-4A64-8FAF-4D8B56AE073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11" name="Graphic 10" descr="Single gear">
              <a:extLst>
                <a:ext uri="{FF2B5EF4-FFF2-40B4-BE49-F238E27FC236}">
                  <a16:creationId xmlns:a16="http://schemas.microsoft.com/office/drawing/2014/main" id="{A34C11DA-4074-454D-800C-0FC5FBF1CD1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5" name="Picture 4" descr="HD-ShadowShor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16D6166-2B42-4F11-BAA6-8ABAE1BE810C}" type="datetimeFigureOut">
              <a:rPr lang="en-US" noProof="0" smtClean="0"/>
              <a:t>2/28/2023</a:t>
            </a:fld>
            <a:endParaRPr lang="en-US" noProof="0" dirty="0"/>
          </a:p>
        </p:txBody>
      </p:sp>
      <p:sp>
        <p:nvSpPr>
          <p:cNvPr id="3" name="Footer Placeholder 2"/>
          <p:cNvSpPr>
            <a:spLocks noGrp="1"/>
          </p:cNvSpPr>
          <p:nvPr>
            <p:ph type="ftr" sz="quarter" idx="11"/>
          </p:nvPr>
        </p:nvSpPr>
        <p:spPr/>
        <p:txBody>
          <a:bodyPr/>
          <a:lstStyle/>
          <a:p>
            <a:r>
              <a:rPr lang="en-US" noProof="0" dirty="0"/>
              <a:t>Add a footer</a:t>
            </a:r>
          </a:p>
        </p:txBody>
      </p:sp>
      <p:sp>
        <p:nvSpPr>
          <p:cNvPr id="4" name="Slide Number Placeholder 3"/>
          <p:cNvSpPr>
            <a:spLocks noGrp="1"/>
          </p:cNvSpPr>
          <p:nvPr>
            <p:ph type="sldNum" sz="quarter" idx="12"/>
          </p:nvPr>
        </p:nvSpPr>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17354064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9F6BBB30-80DB-4A1B-9DD3-A090C4EF2F33}"/>
              </a:ext>
            </a:extLst>
          </p:cNvPr>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a:extLst>
                <a:ext uri="{FF2B5EF4-FFF2-40B4-BE49-F238E27FC236}">
                  <a16:creationId xmlns:a16="http://schemas.microsoft.com/office/drawing/2014/main" id="{4FC3313D-A401-4847-ABED-CDF1803D067C}"/>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p:blipFill>
          <p:spPr bwMode="ltGray">
            <a:xfrm>
              <a:off x="8994950" y="0"/>
              <a:ext cx="3197050" cy="3421066"/>
            </a:xfrm>
            <a:prstGeom prst="rect">
              <a:avLst/>
            </a:prstGeom>
          </p:spPr>
        </p:pic>
        <p:pic>
          <p:nvPicPr>
            <p:cNvPr id="19" name="Graphic 18" descr="Single gear">
              <a:extLst>
                <a:ext uri="{FF2B5EF4-FFF2-40B4-BE49-F238E27FC236}">
                  <a16:creationId xmlns:a16="http://schemas.microsoft.com/office/drawing/2014/main" id="{62BA598A-71EC-4BD4-8924-8F16E990AF5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0" name="Graphic 19" descr="Single gear">
              <a:extLst>
                <a:ext uri="{FF2B5EF4-FFF2-40B4-BE49-F238E27FC236}">
                  <a16:creationId xmlns:a16="http://schemas.microsoft.com/office/drawing/2014/main" id="{2086399E-589B-48EE-B396-961A783106E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1" name="Graphic 20" descr="Single gear">
              <a:extLst>
                <a:ext uri="{FF2B5EF4-FFF2-40B4-BE49-F238E27FC236}">
                  <a16:creationId xmlns:a16="http://schemas.microsoft.com/office/drawing/2014/main" id="{F2A039E4-F69C-4905-B047-6891B77F8CA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a:t>Click to edit Master title style</a:t>
            </a:r>
          </a:p>
        </p:txBody>
      </p:sp>
      <p:sp>
        <p:nvSpPr>
          <p:cNvPr id="3" name="Content Placeholder 2"/>
          <p:cNvSpPr>
            <a:spLocks noGrp="1"/>
          </p:cNvSpPr>
          <p:nvPr>
            <p:ph idx="1"/>
          </p:nvPr>
        </p:nvSpPr>
        <p:spPr>
          <a:xfrm>
            <a:off x="6438446" y="2336873"/>
            <a:ext cx="5608336" cy="3599313"/>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p:cNvSpPr>
            <a:spLocks noGrp="1"/>
          </p:cNvSpPr>
          <p:nvPr>
            <p:ph type="body" sz="half" idx="2"/>
          </p:nvPr>
        </p:nvSpPr>
        <p:spPr>
          <a:xfrm>
            <a:off x="24329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t>2/28/2023</a:t>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32207027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9F6BBB30-80DB-4A1B-9DD3-A090C4EF2F33}"/>
              </a:ext>
            </a:extLst>
          </p:cNvPr>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a:extLst>
                <a:ext uri="{FF2B5EF4-FFF2-40B4-BE49-F238E27FC236}">
                  <a16:creationId xmlns:a16="http://schemas.microsoft.com/office/drawing/2014/main" id="{4FC3313D-A401-4847-ABED-CDF1803D067C}"/>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p:blipFill>
          <p:spPr bwMode="ltGray">
            <a:xfrm>
              <a:off x="8994950" y="0"/>
              <a:ext cx="3197050" cy="3421066"/>
            </a:xfrm>
            <a:prstGeom prst="rect">
              <a:avLst/>
            </a:prstGeom>
          </p:spPr>
        </p:pic>
        <p:pic>
          <p:nvPicPr>
            <p:cNvPr id="19" name="Graphic 18" descr="Single gear">
              <a:extLst>
                <a:ext uri="{FF2B5EF4-FFF2-40B4-BE49-F238E27FC236}">
                  <a16:creationId xmlns:a16="http://schemas.microsoft.com/office/drawing/2014/main" id="{62BA598A-71EC-4BD4-8924-8F16E990AF5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0" name="Graphic 19" descr="Single gear">
              <a:extLst>
                <a:ext uri="{FF2B5EF4-FFF2-40B4-BE49-F238E27FC236}">
                  <a16:creationId xmlns:a16="http://schemas.microsoft.com/office/drawing/2014/main" id="{2086399E-589B-48EE-B396-961A783106E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1" name="Graphic 20" descr="Single gear">
              <a:extLst>
                <a:ext uri="{FF2B5EF4-FFF2-40B4-BE49-F238E27FC236}">
                  <a16:creationId xmlns:a16="http://schemas.microsoft.com/office/drawing/2014/main" id="{F2A039E4-F69C-4905-B047-6891B77F8CA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a:t>Click to edit Master title style</a:t>
            </a:r>
          </a:p>
        </p:txBody>
      </p:sp>
      <p:sp>
        <p:nvSpPr>
          <p:cNvPr id="4" name="Text Placeholder 3"/>
          <p:cNvSpPr>
            <a:spLocks noGrp="1"/>
          </p:cNvSpPr>
          <p:nvPr>
            <p:ph type="body" sz="half" idx="2"/>
          </p:nvPr>
        </p:nvSpPr>
        <p:spPr>
          <a:xfrm>
            <a:off x="2432922" y="2336872"/>
            <a:ext cx="2620817"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t>2/28/2023</a:t>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t>‹#›</a:t>
            </a:fld>
            <a:endParaRPr lang="en-US" noProof="0" dirty="0"/>
          </a:p>
        </p:txBody>
      </p:sp>
      <p:sp>
        <p:nvSpPr>
          <p:cNvPr id="16" name="Picture Placeholder 2">
            <a:extLst>
              <a:ext uri="{FF2B5EF4-FFF2-40B4-BE49-F238E27FC236}">
                <a16:creationId xmlns:a16="http://schemas.microsoft.com/office/drawing/2014/main" id="{5E59F855-D2A7-4662-804E-17B59CD1A41D}"/>
              </a:ext>
            </a:extLst>
          </p:cNvPr>
          <p:cNvSpPr>
            <a:spLocks noGrp="1"/>
          </p:cNvSpPr>
          <p:nvPr>
            <p:ph type="pic" idx="1"/>
          </p:nvPr>
        </p:nvSpPr>
        <p:spPr>
          <a:xfrm>
            <a:off x="5213022" y="2327474"/>
            <a:ext cx="6833757" cy="36087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Tree>
    <p:extLst>
      <p:ext uri="{BB962C8B-B14F-4D97-AF65-F5344CB8AC3E}">
        <p14:creationId xmlns:p14="http://schemas.microsoft.com/office/powerpoint/2010/main" val="22757395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1090482"/>
          </a:xfrm>
        </p:spPr>
        <p:txBody>
          <a:bodyPr anchor="ctr" anchorCtr="0">
            <a:normAutofit/>
          </a:bodyPr>
          <a:lstStyle>
            <a:lvl1pPr>
              <a:defRPr sz="2400"/>
            </a:lvl1pPr>
          </a:lstStyle>
          <a:p>
            <a:r>
              <a:rPr lang="en-US" noProof="0"/>
              <a:t>Click to edit Master title style</a:t>
            </a:r>
          </a:p>
        </p:txBody>
      </p:sp>
      <p:sp>
        <p:nvSpPr>
          <p:cNvPr id="5" name="Date Placeholder 4"/>
          <p:cNvSpPr>
            <a:spLocks noGrp="1"/>
          </p:cNvSpPr>
          <p:nvPr>
            <p:ph type="dt" sz="half" idx="10"/>
          </p:nvPr>
        </p:nvSpPr>
        <p:spPr/>
        <p:txBody>
          <a:bodyPr/>
          <a:lstStyle/>
          <a:p>
            <a:fld id="{616D6166-2B42-4F11-BAA6-8ABAE1BE810C}" type="datetimeFigureOut">
              <a:rPr lang="en-US" noProof="0" smtClean="0"/>
              <a:t>2/28/2023</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11309"/>
            <a:ext cx="1154151" cy="1090789"/>
          </a:xfrm>
        </p:spPr>
        <p:txBody>
          <a:bodyPr/>
          <a:lstStyle/>
          <a:p>
            <a:fld id="{9E3FA76C-C565-46B6-8652-D75785E2521F}" type="slidenum">
              <a:rPr lang="en-US" noProof="0" smtClean="0"/>
              <a:t>‹#›</a:t>
            </a:fld>
            <a:endParaRPr lang="en-US" noProof="0" dirty="0"/>
          </a:p>
        </p:txBody>
      </p:sp>
      <p:sp>
        <p:nvSpPr>
          <p:cNvPr id="13" name="SmartArt Placeholder 12">
            <a:extLst>
              <a:ext uri="{FF2B5EF4-FFF2-40B4-BE49-F238E27FC236}">
                <a16:creationId xmlns:a16="http://schemas.microsoft.com/office/drawing/2014/main" id="{DBD7FBFD-679C-4A5B-A176-220004B60453}"/>
              </a:ext>
            </a:extLst>
          </p:cNvPr>
          <p:cNvSpPr>
            <a:spLocks noGrp="1"/>
          </p:cNvSpPr>
          <p:nvPr>
            <p:ph type="dgm" sz="quarter" idx="13"/>
          </p:nvPr>
        </p:nvSpPr>
        <p:spPr>
          <a:xfrm>
            <a:off x="680321" y="386862"/>
            <a:ext cx="9614617" cy="3867638"/>
          </a:xfrm>
        </p:spPr>
        <p:txBody>
          <a:bodyPr/>
          <a:lstStyle/>
          <a:p>
            <a:r>
              <a:rPr lang="en-US" noProof="0"/>
              <a:t>Click icon to add SmartArt graphic</a:t>
            </a:r>
            <a:endParaRPr lang="en-US" noProof="0" dirty="0"/>
          </a:p>
        </p:txBody>
      </p:sp>
    </p:spTree>
    <p:extLst>
      <p:ext uri="{BB962C8B-B14F-4D97-AF65-F5344CB8AC3E}">
        <p14:creationId xmlns:p14="http://schemas.microsoft.com/office/powerpoint/2010/main" val="35259966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22B243BA-55F2-42F1-B294-0EB708FCD888}"/>
              </a:ext>
            </a:extLst>
          </p:cNvPr>
          <p:cNvGrpSpPr/>
          <p:nvPr userDrawn="1"/>
        </p:nvGrpSpPr>
        <p:grpSpPr>
          <a:xfrm rot="10800000">
            <a:off x="108452" y="75467"/>
            <a:ext cx="5378800" cy="5588856"/>
            <a:chOff x="-424090" y="303112"/>
            <a:chExt cx="5378800" cy="5588856"/>
          </a:xfrm>
          <a:solidFill>
            <a:srgbClr val="F6BF73">
              <a:alpha val="30196"/>
            </a:srgbClr>
          </a:solidFill>
        </p:grpSpPr>
        <p:pic>
          <p:nvPicPr>
            <p:cNvPr id="13" name="Graphic 12" descr="Single gear">
              <a:extLst>
                <a:ext uri="{FF2B5EF4-FFF2-40B4-BE49-F238E27FC236}">
                  <a16:creationId xmlns:a16="http://schemas.microsoft.com/office/drawing/2014/main" id="{46408269-63CF-4017-AC0D-C35B044D3076}"/>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14" name="Graphic 13" descr="Single gear">
              <a:extLst>
                <a:ext uri="{FF2B5EF4-FFF2-40B4-BE49-F238E27FC236}">
                  <a16:creationId xmlns:a16="http://schemas.microsoft.com/office/drawing/2014/main" id="{7A3695B4-ADE3-45A9-8119-67D5F83A8C3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a:extLst>
                <a:ext uri="{FF2B5EF4-FFF2-40B4-BE49-F238E27FC236}">
                  <a16:creationId xmlns:a16="http://schemas.microsoft.com/office/drawing/2014/main" id="{6B8F0030-0551-4558-8533-64D2E4838DB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a:extLst>
                <a:ext uri="{FF2B5EF4-FFF2-40B4-BE49-F238E27FC236}">
                  <a16:creationId xmlns:a16="http://schemas.microsoft.com/office/drawing/2014/main" id="{59607E3E-29E0-44E4-899A-0955FA4D367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a:extLst>
                <a:ext uri="{FF2B5EF4-FFF2-40B4-BE49-F238E27FC236}">
                  <a16:creationId xmlns:a16="http://schemas.microsoft.com/office/drawing/2014/main" id="{AD4251FC-462A-4B83-9F84-2358E52E31E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noProof="0"/>
              <a:t>Click to edit Master title style</a:t>
            </a:r>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5" name="Date Placeholder 4"/>
          <p:cNvSpPr>
            <a:spLocks noGrp="1"/>
          </p:cNvSpPr>
          <p:nvPr>
            <p:ph type="dt" sz="half" idx="10"/>
          </p:nvPr>
        </p:nvSpPr>
        <p:spPr/>
        <p:txBody>
          <a:bodyPr/>
          <a:lstStyle/>
          <a:p>
            <a:fld id="{616D6166-2B42-4F11-BAA6-8ABAE1BE810C}" type="datetimeFigureOut">
              <a:rPr lang="en-US" noProof="0" smtClean="0"/>
              <a:t>2/28/2023</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11615"/>
            <a:ext cx="1154151" cy="1090789"/>
          </a:xfrm>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25140067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D7FCAB52-C8F0-4659-9B95-C792632631CE}"/>
              </a:ext>
            </a:extLst>
          </p:cNvPr>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9" name="Graphic 18" descr="Single gear">
              <a:extLst>
                <a:ext uri="{FF2B5EF4-FFF2-40B4-BE49-F238E27FC236}">
                  <a16:creationId xmlns:a16="http://schemas.microsoft.com/office/drawing/2014/main" id="{5E98770F-9E46-4F69-9A76-F671813AF579}"/>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p:blipFill>
          <p:spPr bwMode="ltGray">
            <a:xfrm>
              <a:off x="8994950" y="0"/>
              <a:ext cx="3197050" cy="3421066"/>
            </a:xfrm>
            <a:prstGeom prst="rect">
              <a:avLst/>
            </a:prstGeom>
          </p:spPr>
        </p:pic>
        <p:pic>
          <p:nvPicPr>
            <p:cNvPr id="20" name="Graphic 19" descr="Single gear">
              <a:extLst>
                <a:ext uri="{FF2B5EF4-FFF2-40B4-BE49-F238E27FC236}">
                  <a16:creationId xmlns:a16="http://schemas.microsoft.com/office/drawing/2014/main" id="{F08BF8CF-C3C2-4767-B88B-DE07E6A628E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1" name="Graphic 20" descr="Single gear">
              <a:extLst>
                <a:ext uri="{FF2B5EF4-FFF2-40B4-BE49-F238E27FC236}">
                  <a16:creationId xmlns:a16="http://schemas.microsoft.com/office/drawing/2014/main" id="{E63AFEB7-4AAE-448E-8B0B-C2F2287771A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2" name="Graphic 21" descr="Single gear">
              <a:extLst>
                <a:ext uri="{FF2B5EF4-FFF2-40B4-BE49-F238E27FC236}">
                  <a16:creationId xmlns:a16="http://schemas.microsoft.com/office/drawing/2014/main" id="{E279C731-1AAF-453A-94B0-6CC29203950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1" name="Picture 10"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noProof="0"/>
              <a:t>Click to edit Master title style</a:t>
            </a:r>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5" name="Date Placeholder 4"/>
          <p:cNvSpPr>
            <a:spLocks noGrp="1"/>
          </p:cNvSpPr>
          <p:nvPr>
            <p:ph type="dt" sz="half" idx="10"/>
          </p:nvPr>
        </p:nvSpPr>
        <p:spPr/>
        <p:txBody>
          <a:bodyPr/>
          <a:lstStyle/>
          <a:p>
            <a:fld id="{616D6166-2B42-4F11-BAA6-8ABAE1BE810C}" type="datetimeFigureOut">
              <a:rPr lang="en-US" noProof="0" smtClean="0"/>
              <a:t>2/28/2023</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09925"/>
            <a:ext cx="1154151" cy="1090789"/>
          </a:xfrm>
        </p:spPr>
        <p:txBody>
          <a:bodyPr/>
          <a:lstStyle/>
          <a:p>
            <a:fld id="{9E3FA76C-C565-46B6-8652-D75785E2521F}" type="slidenum">
              <a:rPr lang="en-US" noProof="0" smtClean="0"/>
              <a:t>‹#›</a:t>
            </a:fld>
            <a:endParaRPr lang="en-US" noProof="0"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noProof="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noProof="0" dirty="0">
                <a:solidFill>
                  <a:schemeClr val="tx1"/>
                </a:solidFill>
                <a:effectLst/>
              </a:rPr>
              <a:t>”</a:t>
            </a:r>
          </a:p>
        </p:txBody>
      </p:sp>
    </p:spTree>
    <p:extLst>
      <p:ext uri="{BB962C8B-B14F-4D97-AF65-F5344CB8AC3E}">
        <p14:creationId xmlns:p14="http://schemas.microsoft.com/office/powerpoint/2010/main" val="3331322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8CB2BD5A-C0EC-4AC1-BBF1-851D8321B964}"/>
              </a:ext>
            </a:extLst>
          </p:cNvPr>
          <p:cNvGrpSpPr/>
          <p:nvPr userDrawn="1"/>
        </p:nvGrpSpPr>
        <p:grpSpPr>
          <a:xfrm rot="5400000">
            <a:off x="188826" y="1282475"/>
            <a:ext cx="5378800" cy="5588856"/>
            <a:chOff x="-424090" y="303112"/>
            <a:chExt cx="5378800" cy="5588856"/>
          </a:xfrm>
          <a:solidFill>
            <a:srgbClr val="F6BF73">
              <a:alpha val="30196"/>
            </a:srgbClr>
          </a:solidFill>
        </p:grpSpPr>
        <p:pic>
          <p:nvPicPr>
            <p:cNvPr id="13" name="Graphic 12" descr="Single gear">
              <a:extLst>
                <a:ext uri="{FF2B5EF4-FFF2-40B4-BE49-F238E27FC236}">
                  <a16:creationId xmlns:a16="http://schemas.microsoft.com/office/drawing/2014/main" id="{538A56DB-6938-460F-9BB3-A0A34C234B32}"/>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14" name="Graphic 13" descr="Single gear">
              <a:extLst>
                <a:ext uri="{FF2B5EF4-FFF2-40B4-BE49-F238E27FC236}">
                  <a16:creationId xmlns:a16="http://schemas.microsoft.com/office/drawing/2014/main" id="{E2A1D679-9D00-4DC7-82EC-B6C33270E7F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a:extLst>
                <a:ext uri="{FF2B5EF4-FFF2-40B4-BE49-F238E27FC236}">
                  <a16:creationId xmlns:a16="http://schemas.microsoft.com/office/drawing/2014/main" id="{8DFB6E86-77FA-4731-B7FA-5A63254A3E6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a:extLst>
                <a:ext uri="{FF2B5EF4-FFF2-40B4-BE49-F238E27FC236}">
                  <a16:creationId xmlns:a16="http://schemas.microsoft.com/office/drawing/2014/main" id="{982D40F0-DDB8-45E0-B9D1-5964842C730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a:extLst>
                <a:ext uri="{FF2B5EF4-FFF2-40B4-BE49-F238E27FC236}">
                  <a16:creationId xmlns:a16="http://schemas.microsoft.com/office/drawing/2014/main" id="{D744A42C-4948-489C-8EB2-12C65C47E90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9" name="Picture 8"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4189" y="5928628"/>
            <a:ext cx="10437812" cy="321164"/>
          </a:xfrm>
          <a:prstGeom prst="rect">
            <a:avLst/>
          </a:prstGeom>
        </p:spPr>
      </p:pic>
      <p:sp>
        <p:nvSpPr>
          <p:cNvPr id="11" name="Rectangle 10"/>
          <p:cNvSpPr/>
          <p:nvPr/>
        </p:nvSpPr>
        <p:spPr bwMode="ltGray">
          <a:xfrm>
            <a:off x="1754188"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4931" y="4556102"/>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77332" y="4711615"/>
            <a:ext cx="9613862" cy="588535"/>
          </a:xfrm>
        </p:spPr>
        <p:txBody>
          <a:bodyPr anchor="b"/>
          <a:lstStyle>
            <a:lvl1pPr>
              <a:defRPr sz="3200"/>
            </a:lvl1pPr>
          </a:lstStyle>
          <a:p>
            <a:r>
              <a:rPr lang="en-US" noProof="0"/>
              <a:t>Click to edit Master title style</a:t>
            </a:r>
          </a:p>
        </p:txBody>
      </p:sp>
      <p:sp>
        <p:nvSpPr>
          <p:cNvPr id="4" name="Text Placeholder 3"/>
          <p:cNvSpPr>
            <a:spLocks noGrp="1"/>
          </p:cNvSpPr>
          <p:nvPr>
            <p:ph type="body" sz="half" idx="2"/>
          </p:nvPr>
        </p:nvSpPr>
        <p:spPr>
          <a:xfrm>
            <a:off x="2177333"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5" name="Date Placeholder 4"/>
          <p:cNvSpPr>
            <a:spLocks noGrp="1"/>
          </p:cNvSpPr>
          <p:nvPr>
            <p:ph type="dt" sz="half" idx="10"/>
          </p:nvPr>
        </p:nvSpPr>
        <p:spPr>
          <a:xfrm>
            <a:off x="9047994" y="5936187"/>
            <a:ext cx="2743200" cy="365125"/>
          </a:xfrm>
        </p:spPr>
        <p:txBody>
          <a:bodyPr/>
          <a:lstStyle/>
          <a:p>
            <a:fld id="{616D6166-2B42-4F11-BAA6-8ABAE1BE810C}" type="datetimeFigureOut">
              <a:rPr lang="en-US" noProof="0" smtClean="0"/>
              <a:t>2/28/2023</a:t>
            </a:fld>
            <a:endParaRPr lang="en-US" noProof="0" dirty="0"/>
          </a:p>
        </p:txBody>
      </p:sp>
      <p:sp>
        <p:nvSpPr>
          <p:cNvPr id="6" name="Footer Placeholder 5"/>
          <p:cNvSpPr>
            <a:spLocks noGrp="1"/>
          </p:cNvSpPr>
          <p:nvPr>
            <p:ph type="ftr" sz="quarter" idx="11"/>
          </p:nvPr>
        </p:nvSpPr>
        <p:spPr>
          <a:xfrm>
            <a:off x="2177334"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38697" y="4698039"/>
            <a:ext cx="1154151" cy="1090789"/>
          </a:xfrm>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15689363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BFC60FB4-27C2-4896-9B64-2DFE33815CE2}"/>
              </a:ext>
            </a:extLst>
          </p:cNvPr>
          <p:cNvGrpSpPr/>
          <p:nvPr userDrawn="1"/>
        </p:nvGrpSpPr>
        <p:grpSpPr bwMode="ltGray">
          <a:xfrm>
            <a:off x="7232499" y="-159283"/>
            <a:ext cx="4959501" cy="5224009"/>
            <a:chOff x="7232499" y="-159283"/>
            <a:chExt cx="4959501" cy="5224009"/>
          </a:xfrm>
          <a:solidFill>
            <a:srgbClr val="76280B">
              <a:alpha val="60000"/>
            </a:srgbClr>
          </a:solidFill>
        </p:grpSpPr>
        <p:pic>
          <p:nvPicPr>
            <p:cNvPr id="24" name="Graphic 23" descr="Single gear">
              <a:extLst>
                <a:ext uri="{FF2B5EF4-FFF2-40B4-BE49-F238E27FC236}">
                  <a16:creationId xmlns:a16="http://schemas.microsoft.com/office/drawing/2014/main" id="{EE89D477-BED5-4149-965A-0C122D97A012}"/>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p:blipFill>
          <p:spPr bwMode="ltGray">
            <a:xfrm>
              <a:off x="8994950" y="0"/>
              <a:ext cx="3197050" cy="3421066"/>
            </a:xfrm>
            <a:prstGeom prst="rect">
              <a:avLst/>
            </a:prstGeom>
          </p:spPr>
        </p:pic>
        <p:pic>
          <p:nvPicPr>
            <p:cNvPr id="25" name="Graphic 24" descr="Single gear">
              <a:extLst>
                <a:ext uri="{FF2B5EF4-FFF2-40B4-BE49-F238E27FC236}">
                  <a16:creationId xmlns:a16="http://schemas.microsoft.com/office/drawing/2014/main" id="{5CCE09A4-D09F-43A2-8459-2E9D3E96029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6" name="Graphic 25" descr="Single gear">
              <a:extLst>
                <a:ext uri="{FF2B5EF4-FFF2-40B4-BE49-F238E27FC236}">
                  <a16:creationId xmlns:a16="http://schemas.microsoft.com/office/drawing/2014/main" id="{9A46A1B3-2A0B-4FFE-AE15-A11187E434D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7" name="Graphic 26" descr="Single gear">
              <a:extLst>
                <a:ext uri="{FF2B5EF4-FFF2-40B4-BE49-F238E27FC236}">
                  <a16:creationId xmlns:a16="http://schemas.microsoft.com/office/drawing/2014/main" id="{D4F4A02A-94BC-4984-A372-3B77FC854C2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noProof="0"/>
              <a:t>Click to edit Master title style</a:t>
            </a:r>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Edit Master text styles</a:t>
            </a:r>
          </a:p>
        </p:txBody>
      </p:sp>
      <p:sp>
        <p:nvSpPr>
          <p:cNvPr id="3" name="Date Placeholder 2"/>
          <p:cNvSpPr>
            <a:spLocks noGrp="1"/>
          </p:cNvSpPr>
          <p:nvPr>
            <p:ph type="dt" sz="half" idx="10"/>
          </p:nvPr>
        </p:nvSpPr>
        <p:spPr/>
        <p:txBody>
          <a:bodyPr/>
          <a:lstStyle/>
          <a:p>
            <a:fld id="{616D6166-2B42-4F11-BAA6-8ABAE1BE810C}" type="datetimeFigureOut">
              <a:rPr lang="en-US" noProof="0" smtClean="0"/>
              <a:t>2/28/2023</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325283771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3 Column">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D1F89FDF-9788-47AD-B230-0314E7C8D087}"/>
              </a:ext>
            </a:extLst>
          </p:cNvPr>
          <p:cNvGrpSpPr/>
          <p:nvPr userDrawn="1"/>
        </p:nvGrpSpPr>
        <p:grpSpPr>
          <a:xfrm rot="10800000">
            <a:off x="99308" y="75467"/>
            <a:ext cx="5378800" cy="5588856"/>
            <a:chOff x="-424090" y="303112"/>
            <a:chExt cx="5378800" cy="5588856"/>
          </a:xfrm>
          <a:solidFill>
            <a:srgbClr val="F6BF73">
              <a:alpha val="30196"/>
            </a:srgbClr>
          </a:solidFill>
        </p:grpSpPr>
        <p:pic>
          <p:nvPicPr>
            <p:cNvPr id="19" name="Graphic 18" descr="Single gear">
              <a:extLst>
                <a:ext uri="{FF2B5EF4-FFF2-40B4-BE49-F238E27FC236}">
                  <a16:creationId xmlns:a16="http://schemas.microsoft.com/office/drawing/2014/main" id="{9CD6B783-A97E-437E-B4E2-F7D761F0A2EB}"/>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20" name="Graphic 19" descr="Single gear">
              <a:extLst>
                <a:ext uri="{FF2B5EF4-FFF2-40B4-BE49-F238E27FC236}">
                  <a16:creationId xmlns:a16="http://schemas.microsoft.com/office/drawing/2014/main" id="{4699BB72-0480-4165-8D15-316CEED8CEB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21" name="Graphic 20" descr="Single gear">
              <a:extLst>
                <a:ext uri="{FF2B5EF4-FFF2-40B4-BE49-F238E27FC236}">
                  <a16:creationId xmlns:a16="http://schemas.microsoft.com/office/drawing/2014/main" id="{685C07D9-1911-4085-8555-C992A61B10C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22" name="Graphic 21" descr="Single gear">
              <a:extLst>
                <a:ext uri="{FF2B5EF4-FFF2-40B4-BE49-F238E27FC236}">
                  <a16:creationId xmlns:a16="http://schemas.microsoft.com/office/drawing/2014/main" id="{D621B3C3-2371-4ED0-BC1D-87AABF852BD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23" name="Graphic 22" descr="Single gear">
              <a:extLst>
                <a:ext uri="{FF2B5EF4-FFF2-40B4-BE49-F238E27FC236}">
                  <a16:creationId xmlns:a16="http://schemas.microsoft.com/office/drawing/2014/main" id="{D7D15287-50FE-4441-BA06-D454D73F7EF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3076"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3" name="Date Placeholder 2"/>
          <p:cNvSpPr>
            <a:spLocks noGrp="1"/>
          </p:cNvSpPr>
          <p:nvPr>
            <p:ph type="dt" sz="half" idx="10"/>
          </p:nvPr>
        </p:nvSpPr>
        <p:spPr>
          <a:xfrm>
            <a:off x="8989256" y="5936187"/>
            <a:ext cx="2743200" cy="365125"/>
          </a:xfrm>
        </p:spPr>
        <p:txBody>
          <a:bodyPr/>
          <a:lstStyle/>
          <a:p>
            <a:fld id="{616D6166-2B42-4F11-BAA6-8ABAE1BE810C}" type="datetimeFigureOut">
              <a:rPr lang="en-US" noProof="0" smtClean="0"/>
              <a:t>2/28/2023</a:t>
            </a:fld>
            <a:endParaRPr lang="en-US" noProof="0" dirty="0"/>
          </a:p>
        </p:txBody>
      </p:sp>
      <p:sp>
        <p:nvSpPr>
          <p:cNvPr id="4" name="Footer Placeholder 3"/>
          <p:cNvSpPr>
            <a:spLocks noGrp="1"/>
          </p:cNvSpPr>
          <p:nvPr>
            <p:ph type="ftr" sz="quarter" idx="11"/>
          </p:nvPr>
        </p:nvSpPr>
        <p:spPr>
          <a:xfrm>
            <a:off x="2118596" y="5936188"/>
            <a:ext cx="6870660" cy="365125"/>
          </a:xfrm>
        </p:spPr>
        <p:txBody>
          <a:bodyPr/>
          <a:lstStyle/>
          <a:p>
            <a:r>
              <a:rPr lang="en-US" noProof="0" dirty="0"/>
              <a:t>Add a footer</a:t>
            </a:r>
          </a:p>
        </p:txBody>
      </p:sp>
      <p:sp>
        <p:nvSpPr>
          <p:cNvPr id="5" name="Slide Number Placeholder 4"/>
          <p:cNvSpPr>
            <a:spLocks noGrp="1"/>
          </p:cNvSpPr>
          <p:nvPr>
            <p:ph type="sldNum" sz="quarter" idx="12"/>
          </p:nvPr>
        </p:nvSpPr>
        <p:spPr>
          <a:xfrm>
            <a:off x="140493" y="748304"/>
            <a:ext cx="1154151" cy="1090789"/>
          </a:xfrm>
        </p:spPr>
        <p:txBody>
          <a:bodyPr/>
          <a:lstStyle/>
          <a:p>
            <a:fld id="{9E3FA76C-C565-46B6-8652-D75785E2521F}" type="slidenum">
              <a:rPr lang="en-US" noProof="0" smtClean="0"/>
              <a:t>‹#›</a:t>
            </a:fld>
            <a:endParaRPr lang="en-US" noProof="0" dirty="0"/>
          </a:p>
        </p:txBody>
      </p:sp>
      <p:cxnSp>
        <p:nvCxnSpPr>
          <p:cNvPr id="33" name="Straight Connector 32">
            <a:extLst>
              <a:ext uri="{FF2B5EF4-FFF2-40B4-BE49-F238E27FC236}">
                <a16:creationId xmlns:a16="http://schemas.microsoft.com/office/drawing/2014/main" id="{2664D24B-EA78-4E18-9226-569365267E5E}"/>
              </a:ext>
            </a:extLst>
          </p:cNvPr>
          <p:cNvCxnSpPr/>
          <p:nvPr userDrawn="1"/>
        </p:nvCxnSpPr>
        <p:spPr>
          <a:xfrm>
            <a:off x="85711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7" name="Title 1">
            <a:extLst>
              <a:ext uri="{FF2B5EF4-FFF2-40B4-BE49-F238E27FC236}">
                <a16:creationId xmlns:a16="http://schemas.microsoft.com/office/drawing/2014/main" id="{5BE17E03-04A7-46ED-8623-88DFFD7E30B0}"/>
              </a:ext>
            </a:extLst>
          </p:cNvPr>
          <p:cNvSpPr txBox="1">
            <a:spLocks/>
          </p:cNvSpPr>
          <p:nvPr userDrawn="1"/>
        </p:nvSpPr>
        <p:spPr>
          <a:xfrm>
            <a:off x="2106131" y="790252"/>
            <a:ext cx="3060802" cy="1080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endParaRPr lang="en-US" sz="2400" noProof="0" dirty="0"/>
          </a:p>
        </p:txBody>
      </p:sp>
      <p:cxnSp>
        <p:nvCxnSpPr>
          <p:cNvPr id="38" name="Straight Connector 37">
            <a:extLst>
              <a:ext uri="{FF2B5EF4-FFF2-40B4-BE49-F238E27FC236}">
                <a16:creationId xmlns:a16="http://schemas.microsoft.com/office/drawing/2014/main" id="{A3840076-AFCB-4C84-8E23-85DAD3CBEF3E}"/>
              </a:ext>
            </a:extLst>
          </p:cNvPr>
          <p:cNvCxnSpPr/>
          <p:nvPr userDrawn="1"/>
        </p:nvCxnSpPr>
        <p:spPr>
          <a:xfrm>
            <a:off x="52945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1" name="Title 50">
            <a:extLst>
              <a:ext uri="{FF2B5EF4-FFF2-40B4-BE49-F238E27FC236}">
                <a16:creationId xmlns:a16="http://schemas.microsoft.com/office/drawing/2014/main" id="{BBA20603-8433-4B38-976F-F18CF78D6BF9}"/>
              </a:ext>
            </a:extLst>
          </p:cNvPr>
          <p:cNvSpPr>
            <a:spLocks noGrp="1"/>
          </p:cNvSpPr>
          <p:nvPr>
            <p:ph type="title"/>
          </p:nvPr>
        </p:nvSpPr>
        <p:spPr>
          <a:xfrm>
            <a:off x="2106132" y="735087"/>
            <a:ext cx="3060802" cy="1080938"/>
          </a:xfrm>
        </p:spPr>
        <p:txBody>
          <a:bodyPr anchor="ctr" anchorCtr="0"/>
          <a:lstStyle>
            <a:lvl1pPr algn="ctr">
              <a:defRPr/>
            </a:lvl1pPr>
          </a:lstStyle>
          <a:p>
            <a:r>
              <a:rPr lang="en-US" noProof="0"/>
              <a:t>Click to edit Master title style</a:t>
            </a:r>
          </a:p>
        </p:txBody>
      </p:sp>
      <p:sp>
        <p:nvSpPr>
          <p:cNvPr id="53" name="Text Placeholder 52">
            <a:extLst>
              <a:ext uri="{FF2B5EF4-FFF2-40B4-BE49-F238E27FC236}">
                <a16:creationId xmlns:a16="http://schemas.microsoft.com/office/drawing/2014/main" id="{EF340F6C-3335-49B0-AE89-7103CA6A7F5E}"/>
              </a:ext>
            </a:extLst>
          </p:cNvPr>
          <p:cNvSpPr>
            <a:spLocks noGrp="1"/>
          </p:cNvSpPr>
          <p:nvPr>
            <p:ph type="body" sz="quarter" idx="18"/>
          </p:nvPr>
        </p:nvSpPr>
        <p:spPr>
          <a:xfrm>
            <a:off x="5384611" y="735013"/>
            <a:ext cx="3060700" cy="1081087"/>
          </a:xfrm>
        </p:spPr>
        <p:txBody>
          <a:bodyPr anchor="ctr" anchorCtr="0">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noProof="0"/>
              <a:t>Edit Master text styles</a:t>
            </a:r>
          </a:p>
        </p:txBody>
      </p:sp>
      <p:sp>
        <p:nvSpPr>
          <p:cNvPr id="55" name="Text Placeholder 54">
            <a:extLst>
              <a:ext uri="{FF2B5EF4-FFF2-40B4-BE49-F238E27FC236}">
                <a16:creationId xmlns:a16="http://schemas.microsoft.com/office/drawing/2014/main" id="{1F0AD31D-2FFB-40A9-96C2-F4EE3869BC54}"/>
              </a:ext>
            </a:extLst>
          </p:cNvPr>
          <p:cNvSpPr>
            <a:spLocks noGrp="1"/>
          </p:cNvSpPr>
          <p:nvPr>
            <p:ph type="body" sz="quarter" idx="19"/>
          </p:nvPr>
        </p:nvSpPr>
        <p:spPr>
          <a:xfrm>
            <a:off x="8662988" y="746125"/>
            <a:ext cx="3070225" cy="1058862"/>
          </a:xfrm>
        </p:spPr>
        <p:txBody>
          <a:bodyPr anchor="ctr" anchorCtr="0">
            <a:noAutofit/>
          </a:bodyPr>
          <a:lstStyle>
            <a:lvl1pPr marL="0" indent="0" algn="ctr">
              <a:buNone/>
              <a:defRPr sz="3600">
                <a:latin typeface="+mj-lt"/>
              </a:defRPr>
            </a:lvl1pPr>
            <a:lvl2pPr algn="ctr">
              <a:defRPr sz="3600">
                <a:latin typeface="+mj-lt"/>
              </a:defRPr>
            </a:lvl2pPr>
            <a:lvl3pPr algn="ctr">
              <a:defRPr sz="3600">
                <a:latin typeface="+mj-lt"/>
              </a:defRPr>
            </a:lvl3pPr>
            <a:lvl4pPr algn="ctr">
              <a:defRPr sz="3600">
                <a:latin typeface="+mj-lt"/>
              </a:defRPr>
            </a:lvl4pPr>
            <a:lvl5pPr algn="ctr">
              <a:defRPr sz="3600">
                <a:latin typeface="+mj-lt"/>
              </a:defRPr>
            </a:lvl5pPr>
          </a:lstStyle>
          <a:p>
            <a:pPr lvl="0"/>
            <a:r>
              <a:rPr lang="en-US" noProof="0"/>
              <a:t>Edit Master text styles</a:t>
            </a:r>
          </a:p>
        </p:txBody>
      </p:sp>
      <p:sp>
        <p:nvSpPr>
          <p:cNvPr id="57" name="Content Placeholder 56">
            <a:extLst>
              <a:ext uri="{FF2B5EF4-FFF2-40B4-BE49-F238E27FC236}">
                <a16:creationId xmlns:a16="http://schemas.microsoft.com/office/drawing/2014/main" id="{52B689E9-5B4C-4CC0-AAA4-847EB66C3302}"/>
              </a:ext>
            </a:extLst>
          </p:cNvPr>
          <p:cNvSpPr>
            <a:spLocks noGrp="1"/>
          </p:cNvSpPr>
          <p:nvPr>
            <p:ph sz="quarter" idx="20"/>
          </p:nvPr>
        </p:nvSpPr>
        <p:spPr>
          <a:xfrm>
            <a:off x="2106131" y="2116138"/>
            <a:ext cx="3060802" cy="3713162"/>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8" name="Content Placeholder 56">
            <a:extLst>
              <a:ext uri="{FF2B5EF4-FFF2-40B4-BE49-F238E27FC236}">
                <a16:creationId xmlns:a16="http://schemas.microsoft.com/office/drawing/2014/main" id="{1D5202CC-08D0-4157-9CB3-AA1EF4A2C855}"/>
              </a:ext>
            </a:extLst>
          </p:cNvPr>
          <p:cNvSpPr>
            <a:spLocks noGrp="1"/>
          </p:cNvSpPr>
          <p:nvPr>
            <p:ph sz="quarter" idx="21"/>
          </p:nvPr>
        </p:nvSpPr>
        <p:spPr>
          <a:xfrm>
            <a:off x="5384611" y="2103211"/>
            <a:ext cx="3060802" cy="3713162"/>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9" name="Content Placeholder 56">
            <a:extLst>
              <a:ext uri="{FF2B5EF4-FFF2-40B4-BE49-F238E27FC236}">
                <a16:creationId xmlns:a16="http://schemas.microsoft.com/office/drawing/2014/main" id="{7BE8E782-50B7-4C4E-BEA5-DDA27E0F6817}"/>
              </a:ext>
            </a:extLst>
          </p:cNvPr>
          <p:cNvSpPr>
            <a:spLocks noGrp="1"/>
          </p:cNvSpPr>
          <p:nvPr>
            <p:ph sz="quarter" idx="22"/>
          </p:nvPr>
        </p:nvSpPr>
        <p:spPr>
          <a:xfrm>
            <a:off x="8659892" y="2097613"/>
            <a:ext cx="3060802" cy="3713162"/>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72530143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2C074DF2-6D4F-4B58-A82E-6322DB69A6CC}"/>
              </a:ext>
            </a:extLst>
          </p:cNvPr>
          <p:cNvGrpSpPr/>
          <p:nvPr userDrawn="1"/>
        </p:nvGrpSpPr>
        <p:grpSpPr bwMode="ltGray">
          <a:xfrm>
            <a:off x="7232499" y="-159283"/>
            <a:ext cx="4959501" cy="5242297"/>
            <a:chOff x="7232499" y="-159283"/>
            <a:chExt cx="4959501" cy="5242297"/>
          </a:xfrm>
          <a:solidFill>
            <a:srgbClr val="76280B">
              <a:alpha val="60000"/>
            </a:srgbClr>
          </a:solidFill>
        </p:grpSpPr>
        <p:pic>
          <p:nvPicPr>
            <p:cNvPr id="29" name="Graphic 28" descr="Single gear">
              <a:extLst>
                <a:ext uri="{FF2B5EF4-FFF2-40B4-BE49-F238E27FC236}">
                  <a16:creationId xmlns:a16="http://schemas.microsoft.com/office/drawing/2014/main" id="{B9A8CB2C-0A50-43EC-A2C7-F536FF84DE44}"/>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p:blipFill>
          <p:spPr bwMode="ltGray">
            <a:xfrm>
              <a:off x="8994950" y="0"/>
              <a:ext cx="3197050" cy="3421066"/>
            </a:xfrm>
            <a:prstGeom prst="rect">
              <a:avLst/>
            </a:prstGeom>
          </p:spPr>
        </p:pic>
        <p:pic>
          <p:nvPicPr>
            <p:cNvPr id="31" name="Graphic 30" descr="Single gear">
              <a:extLst>
                <a:ext uri="{FF2B5EF4-FFF2-40B4-BE49-F238E27FC236}">
                  <a16:creationId xmlns:a16="http://schemas.microsoft.com/office/drawing/2014/main" id="{71F3D36D-2C1A-4D06-A27F-6A64AA11889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32" name="Graphic 31" descr="Single gear">
              <a:extLst>
                <a:ext uri="{FF2B5EF4-FFF2-40B4-BE49-F238E27FC236}">
                  <a16:creationId xmlns:a16="http://schemas.microsoft.com/office/drawing/2014/main" id="{61F0F601-D5AC-45C0-92B6-2376085B0D5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203014"/>
              <a:ext cx="2880000" cy="2880000"/>
            </a:xfrm>
            <a:prstGeom prst="rect">
              <a:avLst/>
            </a:prstGeom>
          </p:spPr>
        </p:pic>
        <p:pic>
          <p:nvPicPr>
            <p:cNvPr id="33" name="Graphic 32" descr="Single gear">
              <a:extLst>
                <a:ext uri="{FF2B5EF4-FFF2-40B4-BE49-F238E27FC236}">
                  <a16:creationId xmlns:a16="http://schemas.microsoft.com/office/drawing/2014/main" id="{DE792A6A-B423-4979-BD59-4CD4A74069B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noProof="0"/>
              <a:t>Click to edit Master title style</a:t>
            </a:r>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a:t>Click icon to add picture</a:t>
            </a:r>
            <a:endParaRPr lang="en-US" noProof="0"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a:t>Click icon to add picture</a:t>
            </a:r>
            <a:endParaRPr lang="en-US" noProof="0"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a:t>Click icon to add picture</a:t>
            </a:r>
            <a:endParaRPr lang="en-US" noProof="0"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Edit Master text styles</a:t>
            </a:r>
          </a:p>
        </p:txBody>
      </p:sp>
      <p:sp>
        <p:nvSpPr>
          <p:cNvPr id="3" name="Date Placeholder 2"/>
          <p:cNvSpPr>
            <a:spLocks noGrp="1"/>
          </p:cNvSpPr>
          <p:nvPr>
            <p:ph type="dt" sz="half" idx="10"/>
          </p:nvPr>
        </p:nvSpPr>
        <p:spPr/>
        <p:txBody>
          <a:bodyPr/>
          <a:lstStyle/>
          <a:p>
            <a:fld id="{616D6166-2B42-4F11-BAA6-8ABAE1BE810C}" type="datetimeFigureOut">
              <a:rPr lang="en-US" noProof="0" smtClean="0"/>
              <a:t>2/28/2023</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20255676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Multiple Content">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4E106B9E-EBA8-4369-8705-FDBBA60DC72E}"/>
              </a:ext>
            </a:extLst>
          </p:cNvPr>
          <p:cNvSpPr>
            <a:spLocks noGrp="1"/>
          </p:cNvSpPr>
          <p:nvPr>
            <p:ph type="body" sz="quarter" idx="13"/>
          </p:nvPr>
        </p:nvSpPr>
        <p:spPr>
          <a:xfrm>
            <a:off x="1860549" y="2101850"/>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grpSp>
        <p:nvGrpSpPr>
          <p:cNvPr id="11" name="Group 10">
            <a:extLst>
              <a:ext uri="{FF2B5EF4-FFF2-40B4-BE49-F238E27FC236}">
                <a16:creationId xmlns:a16="http://schemas.microsoft.com/office/drawing/2014/main" id="{180D0165-A38B-4CE8-AE4D-186DBC04F8D4}"/>
              </a:ext>
            </a:extLst>
          </p:cNvPr>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2" name="Graphic 11" descr="Single gear">
              <a:extLst>
                <a:ext uri="{FF2B5EF4-FFF2-40B4-BE49-F238E27FC236}">
                  <a16:creationId xmlns:a16="http://schemas.microsoft.com/office/drawing/2014/main" id="{90C052C9-F1E0-4264-8CAC-31B0B8F76D67}"/>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p:blipFill>
          <p:spPr bwMode="ltGray">
            <a:xfrm>
              <a:off x="8994950" y="0"/>
              <a:ext cx="3197050" cy="3421066"/>
            </a:xfrm>
            <a:prstGeom prst="rect">
              <a:avLst/>
            </a:prstGeom>
          </p:spPr>
        </p:pic>
        <p:pic>
          <p:nvPicPr>
            <p:cNvPr id="13" name="Graphic 12" descr="Single gear">
              <a:extLst>
                <a:ext uri="{FF2B5EF4-FFF2-40B4-BE49-F238E27FC236}">
                  <a16:creationId xmlns:a16="http://schemas.microsoft.com/office/drawing/2014/main" id="{892FFF3D-7B2E-44EB-83BA-5453FEC4892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4" name="Graphic 13" descr="Single gear">
              <a:extLst>
                <a:ext uri="{FF2B5EF4-FFF2-40B4-BE49-F238E27FC236}">
                  <a16:creationId xmlns:a16="http://schemas.microsoft.com/office/drawing/2014/main" id="{CC5A9AF4-A787-49A3-83CF-889F9AEE0DB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19" name="Graphic 18" descr="Single gear">
              <a:extLst>
                <a:ext uri="{FF2B5EF4-FFF2-40B4-BE49-F238E27FC236}">
                  <a16:creationId xmlns:a16="http://schemas.microsoft.com/office/drawing/2014/main" id="{B5D192A5-6FE9-49BC-9104-102935BA03A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a:t>Click to edit Master title style</a:t>
            </a:r>
          </a:p>
        </p:txBody>
      </p:sp>
      <p:sp>
        <p:nvSpPr>
          <p:cNvPr id="4" name="Date Placeholder 3"/>
          <p:cNvSpPr>
            <a:spLocks noGrp="1"/>
          </p:cNvSpPr>
          <p:nvPr>
            <p:ph type="dt" sz="half" idx="10"/>
          </p:nvPr>
        </p:nvSpPr>
        <p:spPr/>
        <p:txBody>
          <a:bodyPr/>
          <a:lstStyle/>
          <a:p>
            <a:fld id="{616D6166-2B42-4F11-BAA6-8ABAE1BE810C}" type="datetimeFigureOut">
              <a:rPr lang="en-US" noProof="0" smtClean="0"/>
              <a:t>2/28/2023</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p:txBody>
          <a:bodyPr/>
          <a:lstStyle/>
          <a:p>
            <a:fld id="{9E3FA76C-C565-46B6-8652-D75785E2521F}" type="slidenum">
              <a:rPr lang="en-US" noProof="0" smtClean="0"/>
              <a:t>‹#›</a:t>
            </a:fld>
            <a:endParaRPr lang="en-US" noProof="0" dirty="0"/>
          </a:p>
        </p:txBody>
      </p:sp>
      <p:sp>
        <p:nvSpPr>
          <p:cNvPr id="24" name="Text Placeholder 7">
            <a:extLst>
              <a:ext uri="{FF2B5EF4-FFF2-40B4-BE49-F238E27FC236}">
                <a16:creationId xmlns:a16="http://schemas.microsoft.com/office/drawing/2014/main" id="{F099E8F9-E092-4E4C-AB87-FB2B4EC4D0AD}"/>
              </a:ext>
            </a:extLst>
          </p:cNvPr>
          <p:cNvSpPr>
            <a:spLocks noGrp="1"/>
          </p:cNvSpPr>
          <p:nvPr>
            <p:ph type="body" sz="quarter" idx="14"/>
          </p:nvPr>
        </p:nvSpPr>
        <p:spPr>
          <a:xfrm>
            <a:off x="1860549" y="3044624"/>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5" name="Text Placeholder 7">
            <a:extLst>
              <a:ext uri="{FF2B5EF4-FFF2-40B4-BE49-F238E27FC236}">
                <a16:creationId xmlns:a16="http://schemas.microsoft.com/office/drawing/2014/main" id="{782CF4FC-13E5-4A63-BCF2-3AF43B5F15B9}"/>
              </a:ext>
            </a:extLst>
          </p:cNvPr>
          <p:cNvSpPr>
            <a:spLocks noGrp="1"/>
          </p:cNvSpPr>
          <p:nvPr>
            <p:ph type="body" sz="quarter" idx="15"/>
          </p:nvPr>
        </p:nvSpPr>
        <p:spPr>
          <a:xfrm>
            <a:off x="1860549" y="3987398"/>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6" name="Text Placeholder 7">
            <a:extLst>
              <a:ext uri="{FF2B5EF4-FFF2-40B4-BE49-F238E27FC236}">
                <a16:creationId xmlns:a16="http://schemas.microsoft.com/office/drawing/2014/main" id="{8523C4DE-E0C6-4EE1-9145-DA7819174663}"/>
              </a:ext>
            </a:extLst>
          </p:cNvPr>
          <p:cNvSpPr>
            <a:spLocks noGrp="1"/>
          </p:cNvSpPr>
          <p:nvPr>
            <p:ph type="body" sz="quarter" idx="16"/>
          </p:nvPr>
        </p:nvSpPr>
        <p:spPr>
          <a:xfrm>
            <a:off x="1860549" y="4930171"/>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035263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EE363D07-B7E9-4C17-BF5B-ADACCCAD7C6C}"/>
              </a:ext>
            </a:extLst>
          </p:cNvPr>
          <p:cNvGrpSpPr/>
          <p:nvPr userDrawn="1"/>
        </p:nvGrpSpPr>
        <p:grpSpPr>
          <a:xfrm rot="10800000">
            <a:off x="108452" y="75467"/>
            <a:ext cx="5378800" cy="5588856"/>
            <a:chOff x="-424090" y="303112"/>
            <a:chExt cx="5378800" cy="5588856"/>
          </a:xfrm>
          <a:solidFill>
            <a:srgbClr val="F6BF73">
              <a:alpha val="30196"/>
            </a:srgbClr>
          </a:solidFill>
        </p:grpSpPr>
        <p:pic>
          <p:nvPicPr>
            <p:cNvPr id="12" name="Graphic 11" descr="Single gear">
              <a:extLst>
                <a:ext uri="{FF2B5EF4-FFF2-40B4-BE49-F238E27FC236}">
                  <a16:creationId xmlns:a16="http://schemas.microsoft.com/office/drawing/2014/main" id="{BF7F7D52-1EF2-49FA-AE87-7BE7232893FF}"/>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13" name="Graphic 12" descr="Single gear">
              <a:extLst>
                <a:ext uri="{FF2B5EF4-FFF2-40B4-BE49-F238E27FC236}">
                  <a16:creationId xmlns:a16="http://schemas.microsoft.com/office/drawing/2014/main" id="{ACC0D449-4064-40FD-A10D-BE7844EB877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4" name="Graphic 13" descr="Single gear">
              <a:extLst>
                <a:ext uri="{FF2B5EF4-FFF2-40B4-BE49-F238E27FC236}">
                  <a16:creationId xmlns:a16="http://schemas.microsoft.com/office/drawing/2014/main" id="{1FE621D1-1FD9-49E2-99C8-0CB37634CDC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a:extLst>
                <a:ext uri="{FF2B5EF4-FFF2-40B4-BE49-F238E27FC236}">
                  <a16:creationId xmlns:a16="http://schemas.microsoft.com/office/drawing/2014/main" id="{0EA6856C-35D0-465E-B0CB-B889D4DA0B2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a:extLst>
                <a:ext uri="{FF2B5EF4-FFF2-40B4-BE49-F238E27FC236}">
                  <a16:creationId xmlns:a16="http://schemas.microsoft.com/office/drawing/2014/main" id="{A493FB47-F1DA-40B8-A1F4-115CD1F7084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7" name="Picture 6"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noProof="0"/>
              <a:t>Click to edit Master title style</a:t>
            </a:r>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p:cNvSpPr>
            <a:spLocks noGrp="1"/>
          </p:cNvSpPr>
          <p:nvPr>
            <p:ph type="dt" sz="half" idx="10"/>
          </p:nvPr>
        </p:nvSpPr>
        <p:spPr/>
        <p:txBody>
          <a:bodyPr/>
          <a:lstStyle/>
          <a:p>
            <a:fld id="{616D6166-2B42-4F11-BAA6-8ABAE1BE810C}" type="datetimeFigureOut">
              <a:rPr lang="en-US" noProof="0" smtClean="0"/>
              <a:t>2/28/2023</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a:xfrm>
            <a:off x="10729455" y="2869895"/>
            <a:ext cx="1154151" cy="1090789"/>
          </a:xfrm>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503304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CBF5BF6C-5F7D-464E-B42E-D194CF355A7E}"/>
              </a:ext>
            </a:extLst>
          </p:cNvPr>
          <p:cNvGrpSpPr/>
          <p:nvPr userDrawn="1"/>
        </p:nvGrpSpPr>
        <p:grpSpPr bwMode="ltGray">
          <a:xfrm rot="5400000">
            <a:off x="7096454" y="1615369"/>
            <a:ext cx="4959501" cy="5525761"/>
            <a:chOff x="7232499" y="-159283"/>
            <a:chExt cx="4959501" cy="5525761"/>
          </a:xfrm>
          <a:solidFill>
            <a:srgbClr val="76280B">
              <a:alpha val="60000"/>
            </a:srgbClr>
          </a:solidFill>
        </p:grpSpPr>
        <p:pic>
          <p:nvPicPr>
            <p:cNvPr id="13" name="Graphic 12" descr="Single gear">
              <a:extLst>
                <a:ext uri="{FF2B5EF4-FFF2-40B4-BE49-F238E27FC236}">
                  <a16:creationId xmlns:a16="http://schemas.microsoft.com/office/drawing/2014/main" id="{8F045C13-A0AE-4F21-8EE7-47DCE4B458F8}"/>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p:blipFill>
          <p:spPr bwMode="ltGray">
            <a:xfrm>
              <a:off x="8994950" y="0"/>
              <a:ext cx="3197050" cy="3421066"/>
            </a:xfrm>
            <a:prstGeom prst="rect">
              <a:avLst/>
            </a:prstGeom>
          </p:spPr>
        </p:pic>
        <p:pic>
          <p:nvPicPr>
            <p:cNvPr id="14" name="Graphic 13" descr="Single gear">
              <a:extLst>
                <a:ext uri="{FF2B5EF4-FFF2-40B4-BE49-F238E27FC236}">
                  <a16:creationId xmlns:a16="http://schemas.microsoft.com/office/drawing/2014/main" id="{D5197B13-7446-4E28-A62C-4543D7BD632C}"/>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5" name="Graphic 14" descr="Single gear">
              <a:extLst>
                <a:ext uri="{FF2B5EF4-FFF2-40B4-BE49-F238E27FC236}">
                  <a16:creationId xmlns:a16="http://schemas.microsoft.com/office/drawing/2014/main" id="{4B5B975A-536D-4192-B3DE-875F5E141AA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486478"/>
              <a:ext cx="2880000" cy="2880000"/>
            </a:xfrm>
            <a:prstGeom prst="rect">
              <a:avLst/>
            </a:prstGeom>
          </p:spPr>
        </p:pic>
        <p:pic>
          <p:nvPicPr>
            <p:cNvPr id="16" name="Graphic 15" descr="Single gear">
              <a:extLst>
                <a:ext uri="{FF2B5EF4-FFF2-40B4-BE49-F238E27FC236}">
                  <a16:creationId xmlns:a16="http://schemas.microsoft.com/office/drawing/2014/main" id="{5BB09BB4-511A-4714-92A7-D9CA09D1FD7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a:t>Click to edit Master title style</a:t>
            </a:r>
          </a:p>
        </p:txBody>
      </p:sp>
      <p:sp>
        <p:nvSpPr>
          <p:cNvPr id="3" name="Content Placeholder 2"/>
          <p:cNvSpPr>
            <a:spLocks noGrp="1"/>
          </p:cNvSpPr>
          <p:nvPr>
            <p:ph sz="half" idx="1"/>
          </p:nvPr>
        </p:nvSpPr>
        <p:spPr>
          <a:xfrm>
            <a:off x="680320" y="2336873"/>
            <a:ext cx="4698358" cy="3599316"/>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p:cNvSpPr>
            <a:spLocks noGrp="1"/>
          </p:cNvSpPr>
          <p:nvPr>
            <p:ph sz="half" idx="2"/>
          </p:nvPr>
        </p:nvSpPr>
        <p:spPr>
          <a:xfrm>
            <a:off x="5594123" y="2336873"/>
            <a:ext cx="4700058" cy="3599316"/>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4"/>
          <p:cNvSpPr>
            <a:spLocks noGrp="1"/>
          </p:cNvSpPr>
          <p:nvPr>
            <p:ph type="dt" sz="half" idx="10"/>
          </p:nvPr>
        </p:nvSpPr>
        <p:spPr/>
        <p:txBody>
          <a:bodyPr/>
          <a:lstStyle/>
          <a:p>
            <a:fld id="{616D6166-2B42-4F11-BAA6-8ABAE1BE810C}" type="datetimeFigureOut">
              <a:rPr lang="en-US" noProof="0" smtClean="0"/>
              <a:t>2/28/2023</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17627201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11281ABC-1821-4B63-88B5-74D2B13A11AF}"/>
              </a:ext>
            </a:extLst>
          </p:cNvPr>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a:extLst>
                <a:ext uri="{FF2B5EF4-FFF2-40B4-BE49-F238E27FC236}">
                  <a16:creationId xmlns:a16="http://schemas.microsoft.com/office/drawing/2014/main" id="{0BD16937-7ADD-43BC-AFAD-ABA8E1E4D044}"/>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14" name="Graphic 13" descr="Single gear">
              <a:extLst>
                <a:ext uri="{FF2B5EF4-FFF2-40B4-BE49-F238E27FC236}">
                  <a16:creationId xmlns:a16="http://schemas.microsoft.com/office/drawing/2014/main" id="{A93E95CB-8B7F-4CE0-BD90-8078D78E5BE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a:extLst>
                <a:ext uri="{FF2B5EF4-FFF2-40B4-BE49-F238E27FC236}">
                  <a16:creationId xmlns:a16="http://schemas.microsoft.com/office/drawing/2014/main" id="{308EA72E-9FD8-4137-AF70-2F45B4623A1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a:extLst>
                <a:ext uri="{FF2B5EF4-FFF2-40B4-BE49-F238E27FC236}">
                  <a16:creationId xmlns:a16="http://schemas.microsoft.com/office/drawing/2014/main" id="{7E5F03E5-E60E-40E5-996F-CE212FF6425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a:extLst>
                <a:ext uri="{FF2B5EF4-FFF2-40B4-BE49-F238E27FC236}">
                  <a16:creationId xmlns:a16="http://schemas.microsoft.com/office/drawing/2014/main" id="{7EB0518D-8C62-493A-B053-F7B2F41290B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a:t>Click to edit Master title style</a:t>
            </a:r>
          </a:p>
        </p:txBody>
      </p:sp>
      <p:sp>
        <p:nvSpPr>
          <p:cNvPr id="3" name="Content Placeholder 2"/>
          <p:cNvSpPr>
            <a:spLocks noGrp="1"/>
          </p:cNvSpPr>
          <p:nvPr>
            <p:ph sz="half" idx="1"/>
          </p:nvPr>
        </p:nvSpPr>
        <p:spPr>
          <a:xfrm>
            <a:off x="2137645" y="2336873"/>
            <a:ext cx="4698358" cy="3599316"/>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p:cNvSpPr>
            <a:spLocks noGrp="1"/>
          </p:cNvSpPr>
          <p:nvPr>
            <p:ph sz="half" idx="2"/>
          </p:nvPr>
        </p:nvSpPr>
        <p:spPr>
          <a:xfrm>
            <a:off x="7051448" y="2336873"/>
            <a:ext cx="4700058" cy="3599316"/>
          </a:xfrm>
        </p:spPr>
        <p:txBody>
          <a:bodyPr anchor="ctr" anchorCtr="0"/>
          <a:lstStyle>
            <a:lvl1pPr algn="ctr">
              <a:defRPr/>
            </a:lvl1pPr>
            <a:lvl2pPr algn="ctr">
              <a:defRPr/>
            </a:lvl2pPr>
            <a:lvl3pPr algn="ctr">
              <a:defRPr/>
            </a:lvl3pPr>
            <a:lvl4pPr algn="ctr">
              <a:defRPr/>
            </a:lvl4pPr>
            <a:lvl5pPr algn="ct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t>2/28/2023</a:t>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3206977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F90C5C8C-B074-498F-921D-CC0B5DF8FBD3}"/>
              </a:ext>
            </a:extLst>
          </p:cNvPr>
          <p:cNvGrpSpPr/>
          <p:nvPr userDrawn="1"/>
        </p:nvGrpSpPr>
        <p:grpSpPr>
          <a:xfrm rot="10800000">
            <a:off x="108452" y="75467"/>
            <a:ext cx="5378800" cy="5588856"/>
            <a:chOff x="-424090" y="303112"/>
            <a:chExt cx="5378800" cy="5588856"/>
          </a:xfrm>
          <a:solidFill>
            <a:srgbClr val="F6BF73">
              <a:alpha val="30196"/>
            </a:srgbClr>
          </a:solidFill>
        </p:grpSpPr>
        <p:pic>
          <p:nvPicPr>
            <p:cNvPr id="15" name="Graphic 14" descr="Single gear">
              <a:extLst>
                <a:ext uri="{FF2B5EF4-FFF2-40B4-BE49-F238E27FC236}">
                  <a16:creationId xmlns:a16="http://schemas.microsoft.com/office/drawing/2014/main" id="{C270183A-92E0-49A5-B6BC-F19346763723}"/>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16" name="Graphic 15" descr="Single gear">
              <a:extLst>
                <a:ext uri="{FF2B5EF4-FFF2-40B4-BE49-F238E27FC236}">
                  <a16:creationId xmlns:a16="http://schemas.microsoft.com/office/drawing/2014/main" id="{6E086889-5472-4B65-A156-D0B8F369C34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7" name="Graphic 16" descr="Single gear">
              <a:extLst>
                <a:ext uri="{FF2B5EF4-FFF2-40B4-BE49-F238E27FC236}">
                  <a16:creationId xmlns:a16="http://schemas.microsoft.com/office/drawing/2014/main" id="{4BCBF44F-62C7-4F40-99DF-85C459F43ED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8" name="Graphic 17" descr="Single gear">
              <a:extLst>
                <a:ext uri="{FF2B5EF4-FFF2-40B4-BE49-F238E27FC236}">
                  <a16:creationId xmlns:a16="http://schemas.microsoft.com/office/drawing/2014/main" id="{ABF64D53-5ED0-4A1D-A7EA-94CDB0D37EC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9" name="Graphic 18" descr="Single gear">
              <a:extLst>
                <a:ext uri="{FF2B5EF4-FFF2-40B4-BE49-F238E27FC236}">
                  <a16:creationId xmlns:a16="http://schemas.microsoft.com/office/drawing/2014/main" id="{2565C769-10BF-4E7B-B099-B4FD458436E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10" name="Picture 9"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noProof="0"/>
              <a:t>Click to edit Master title style</a:t>
            </a:r>
          </a:p>
        </p:txBody>
      </p:sp>
      <p:sp>
        <p:nvSpPr>
          <p:cNvPr id="3" name="Text Placeholder 2"/>
          <p:cNvSpPr>
            <a:spLocks noGrp="1"/>
          </p:cNvSpPr>
          <p:nvPr>
            <p:ph type="body" idx="1"/>
          </p:nvPr>
        </p:nvSpPr>
        <p:spPr>
          <a:xfrm>
            <a:off x="680320" y="2336873"/>
            <a:ext cx="4698358"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nvPr>
        </p:nvSpPr>
        <p:spPr>
          <a:xfrm>
            <a:off x="5594123" y="2336873"/>
            <a:ext cx="4700059"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p:cNvSpPr>
            <a:spLocks noGrp="1"/>
          </p:cNvSpPr>
          <p:nvPr>
            <p:ph type="dt" sz="half" idx="10"/>
          </p:nvPr>
        </p:nvSpPr>
        <p:spPr/>
        <p:txBody>
          <a:bodyPr/>
          <a:lstStyle/>
          <a:p>
            <a:fld id="{616D6166-2B42-4F11-BAA6-8ABAE1BE810C}" type="datetimeFigureOut">
              <a:rPr lang="en-US" noProof="0" smtClean="0"/>
              <a:t>2/28/2023</a:t>
            </a:fld>
            <a:endParaRPr lang="en-US" noProof="0" dirty="0"/>
          </a:p>
        </p:txBody>
      </p:sp>
      <p:sp>
        <p:nvSpPr>
          <p:cNvPr id="8" name="Footer Placeholder 7"/>
          <p:cNvSpPr>
            <a:spLocks noGrp="1"/>
          </p:cNvSpPr>
          <p:nvPr>
            <p:ph type="ftr" sz="quarter" idx="11"/>
          </p:nvPr>
        </p:nvSpPr>
        <p:spPr/>
        <p:txBody>
          <a:bodyPr/>
          <a:lstStyle/>
          <a:p>
            <a:r>
              <a:rPr lang="en-US" noProof="0" dirty="0"/>
              <a:t>Add a footer</a:t>
            </a:r>
          </a:p>
        </p:txBody>
      </p:sp>
      <p:sp>
        <p:nvSpPr>
          <p:cNvPr id="9" name="Slide Number Placeholder 8"/>
          <p:cNvSpPr>
            <a:spLocks noGrp="1"/>
          </p:cNvSpPr>
          <p:nvPr>
            <p:ph type="sldNum" sz="quarter" idx="12"/>
          </p:nvPr>
        </p:nvSpPr>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727138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11281ABC-1821-4B63-88B5-74D2B13A11AF}"/>
              </a:ext>
            </a:extLst>
          </p:cNvPr>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a:extLst>
                <a:ext uri="{FF2B5EF4-FFF2-40B4-BE49-F238E27FC236}">
                  <a16:creationId xmlns:a16="http://schemas.microsoft.com/office/drawing/2014/main" id="{0BD16937-7ADD-43BC-AFAD-ABA8E1E4D044}"/>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14" name="Graphic 13" descr="Single gear">
              <a:extLst>
                <a:ext uri="{FF2B5EF4-FFF2-40B4-BE49-F238E27FC236}">
                  <a16:creationId xmlns:a16="http://schemas.microsoft.com/office/drawing/2014/main" id="{A93E95CB-8B7F-4CE0-BD90-8078D78E5BE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a:extLst>
                <a:ext uri="{FF2B5EF4-FFF2-40B4-BE49-F238E27FC236}">
                  <a16:creationId xmlns:a16="http://schemas.microsoft.com/office/drawing/2014/main" id="{308EA72E-9FD8-4137-AF70-2F45B4623A1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a:extLst>
                <a:ext uri="{FF2B5EF4-FFF2-40B4-BE49-F238E27FC236}">
                  <a16:creationId xmlns:a16="http://schemas.microsoft.com/office/drawing/2014/main" id="{7E5F03E5-E60E-40E5-996F-CE212FF6425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a:extLst>
                <a:ext uri="{FF2B5EF4-FFF2-40B4-BE49-F238E27FC236}">
                  <a16:creationId xmlns:a16="http://schemas.microsoft.com/office/drawing/2014/main" id="{7EB0518D-8C62-493A-B053-F7B2F41290B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a:t>Click to edit Master title style</a:t>
            </a:r>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t>2/28/2023</a:t>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t>‹#›</a:t>
            </a:fld>
            <a:endParaRPr lang="en-US" noProof="0" dirty="0"/>
          </a:p>
        </p:txBody>
      </p:sp>
      <p:sp>
        <p:nvSpPr>
          <p:cNvPr id="18" name="Content Placeholder 2">
            <a:extLst>
              <a:ext uri="{FF2B5EF4-FFF2-40B4-BE49-F238E27FC236}">
                <a16:creationId xmlns:a16="http://schemas.microsoft.com/office/drawing/2014/main" id="{FD7CD5CF-F924-43C6-9C02-06FBC84A6729}"/>
              </a:ext>
            </a:extLst>
          </p:cNvPr>
          <p:cNvSpPr>
            <a:spLocks noGrp="1"/>
          </p:cNvSpPr>
          <p:nvPr>
            <p:ph idx="1"/>
          </p:nvPr>
        </p:nvSpPr>
        <p:spPr>
          <a:xfrm>
            <a:off x="2137644" y="2161725"/>
            <a:ext cx="9613861" cy="3702647"/>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4131849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1CA97C9F-27FA-4BCE-84C2-EA9C0347E974}"/>
              </a:ext>
            </a:extLst>
          </p:cNvPr>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a:extLst>
                <a:ext uri="{FF2B5EF4-FFF2-40B4-BE49-F238E27FC236}">
                  <a16:creationId xmlns:a16="http://schemas.microsoft.com/office/drawing/2014/main" id="{6EEB6AF8-1385-4805-8E97-CDE431030B09}"/>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12" name="Graphic 11" descr="Single gear">
              <a:extLst>
                <a:ext uri="{FF2B5EF4-FFF2-40B4-BE49-F238E27FC236}">
                  <a16:creationId xmlns:a16="http://schemas.microsoft.com/office/drawing/2014/main" id="{1F08FE59-AC1A-4BF7-B9D5-7672C8C7D39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3" name="Graphic 12" descr="Single gear">
              <a:extLst>
                <a:ext uri="{FF2B5EF4-FFF2-40B4-BE49-F238E27FC236}">
                  <a16:creationId xmlns:a16="http://schemas.microsoft.com/office/drawing/2014/main" id="{F44470E0-8B01-46E6-90F1-4B52CB3EFFE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4" name="Graphic 13" descr="Single gear">
              <a:extLst>
                <a:ext uri="{FF2B5EF4-FFF2-40B4-BE49-F238E27FC236}">
                  <a16:creationId xmlns:a16="http://schemas.microsoft.com/office/drawing/2014/main" id="{2FB2E216-0387-4DF4-A432-E877C96A7BA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5" name="Graphic 14" descr="Single gear">
              <a:extLst>
                <a:ext uri="{FF2B5EF4-FFF2-40B4-BE49-F238E27FC236}">
                  <a16:creationId xmlns:a16="http://schemas.microsoft.com/office/drawing/2014/main" id="{53685AA4-853C-46A8-8ADB-FA80FE59BFB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a:t>Click to edit Master title style</a:t>
            </a:r>
          </a:p>
        </p:txBody>
      </p:sp>
      <p:sp>
        <p:nvSpPr>
          <p:cNvPr id="3" name="Date Placeholder 2"/>
          <p:cNvSpPr>
            <a:spLocks noGrp="1"/>
          </p:cNvSpPr>
          <p:nvPr>
            <p:ph type="dt" sz="half" idx="10"/>
          </p:nvPr>
        </p:nvSpPr>
        <p:spPr/>
        <p:txBody>
          <a:bodyPr/>
          <a:lstStyle/>
          <a:p>
            <a:fld id="{616D6166-2B42-4F11-BAA6-8ABAE1BE810C}" type="datetimeFigureOut">
              <a:rPr lang="en-US" noProof="0" smtClean="0"/>
              <a:t>2/28/2023</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4199344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1CA97C9F-27FA-4BCE-84C2-EA9C0347E974}"/>
              </a:ext>
            </a:extLst>
          </p:cNvPr>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a:extLst>
                <a:ext uri="{FF2B5EF4-FFF2-40B4-BE49-F238E27FC236}">
                  <a16:creationId xmlns:a16="http://schemas.microsoft.com/office/drawing/2014/main" id="{6EEB6AF8-1385-4805-8E97-CDE431030B09}"/>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12" name="Graphic 11" descr="Single gear">
              <a:extLst>
                <a:ext uri="{FF2B5EF4-FFF2-40B4-BE49-F238E27FC236}">
                  <a16:creationId xmlns:a16="http://schemas.microsoft.com/office/drawing/2014/main" id="{1F08FE59-AC1A-4BF7-B9D5-7672C8C7D39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3" name="Graphic 12" descr="Single gear">
              <a:extLst>
                <a:ext uri="{FF2B5EF4-FFF2-40B4-BE49-F238E27FC236}">
                  <a16:creationId xmlns:a16="http://schemas.microsoft.com/office/drawing/2014/main" id="{F44470E0-8B01-46E6-90F1-4B52CB3EFFE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4" name="Graphic 13" descr="Single gear">
              <a:extLst>
                <a:ext uri="{FF2B5EF4-FFF2-40B4-BE49-F238E27FC236}">
                  <a16:creationId xmlns:a16="http://schemas.microsoft.com/office/drawing/2014/main" id="{2FB2E216-0387-4DF4-A432-E877C96A7BA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5" name="Graphic 14" descr="Single gear">
              <a:extLst>
                <a:ext uri="{FF2B5EF4-FFF2-40B4-BE49-F238E27FC236}">
                  <a16:creationId xmlns:a16="http://schemas.microsoft.com/office/drawing/2014/main" id="{53685AA4-853C-46A8-8ADB-FA80FE59BFB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a:t>Click to edit Master title style</a:t>
            </a:r>
          </a:p>
        </p:txBody>
      </p:sp>
      <p:sp>
        <p:nvSpPr>
          <p:cNvPr id="3" name="Date Placeholder 2"/>
          <p:cNvSpPr>
            <a:spLocks noGrp="1"/>
          </p:cNvSpPr>
          <p:nvPr>
            <p:ph type="dt" sz="half" idx="10"/>
          </p:nvPr>
        </p:nvSpPr>
        <p:spPr/>
        <p:txBody>
          <a:bodyPr/>
          <a:lstStyle/>
          <a:p>
            <a:fld id="{616D6166-2B42-4F11-BAA6-8ABAE1BE810C}" type="datetimeFigureOut">
              <a:rPr lang="en-US" noProof="0" smtClean="0"/>
              <a:t>2/28/2023</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
        <p:nvSpPr>
          <p:cNvPr id="17" name="Text Placeholder 16">
            <a:extLst>
              <a:ext uri="{FF2B5EF4-FFF2-40B4-BE49-F238E27FC236}">
                <a16:creationId xmlns:a16="http://schemas.microsoft.com/office/drawing/2014/main" id="{D683A405-3ADE-448E-893F-D3D2E11CCA4C}"/>
              </a:ext>
            </a:extLst>
          </p:cNvPr>
          <p:cNvSpPr>
            <a:spLocks noGrp="1"/>
          </p:cNvSpPr>
          <p:nvPr>
            <p:ph type="body" sz="quarter" idx="13"/>
          </p:nvPr>
        </p:nvSpPr>
        <p:spPr>
          <a:xfrm>
            <a:off x="1897819" y="2290763"/>
            <a:ext cx="8396362" cy="3100387"/>
          </a:xfrm>
        </p:spPr>
        <p:txBody>
          <a:bodyPr anchor="ctr">
            <a:normAutofit/>
          </a:bodyPr>
          <a:lstStyle>
            <a:lvl1pPr marL="0" indent="0" algn="ctr">
              <a:buNone/>
              <a:defRPr sz="6000"/>
            </a:lvl1pPr>
          </a:lstStyle>
          <a:p>
            <a:pPr lvl="0"/>
            <a:r>
              <a:rPr lang="en-US" noProof="0"/>
              <a:t>Edit Master text styles</a:t>
            </a:r>
          </a:p>
        </p:txBody>
      </p:sp>
    </p:spTree>
    <p:extLst>
      <p:ext uri="{BB962C8B-B14F-4D97-AF65-F5344CB8AC3E}">
        <p14:creationId xmlns:p14="http://schemas.microsoft.com/office/powerpoint/2010/main" val="4620272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tx2"/>
            </a:gs>
            <a:gs pos="50000">
              <a:schemeClr val="tx2">
                <a:lumMod val="50000"/>
              </a:schemeClr>
            </a:gs>
            <a:gs pos="100000">
              <a:schemeClr val="tx2">
                <a:lumMod val="25000"/>
              </a:schemeClr>
            </a:gs>
          </a:gsLst>
          <a:lin ang="2520000" scaled="0"/>
          <a:tileRect/>
        </a:gradFill>
        <a:effectLst/>
      </p:bgPr>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21">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16D6166-2B42-4F11-BAA6-8ABAE1BE810C}" type="datetimeFigureOut">
              <a:rPr lang="en-US" noProof="0" smtClean="0"/>
              <a:t>2/28/2023</a:t>
            </a:fld>
            <a:endParaRPr lang="en-US" noProof="0"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US" noProof="0" dirty="0"/>
              <a:t>Add a footer</a:t>
            </a:r>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38322647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79" r:id="rId5"/>
    <p:sldLayoutId id="2147483665" r:id="rId6"/>
    <p:sldLayoutId id="2147483680" r:id="rId7"/>
    <p:sldLayoutId id="2147483666" r:id="rId8"/>
    <p:sldLayoutId id="2147483682" r:id="rId9"/>
    <p:sldLayoutId id="2147483667" r:id="rId10"/>
    <p:sldLayoutId id="2147483668" r:id="rId11"/>
    <p:sldLayoutId id="2147483681" r:id="rId12"/>
    <p:sldLayoutId id="2147483670" r:id="rId13"/>
    <p:sldLayoutId id="2147483671" r:id="rId14"/>
    <p:sldLayoutId id="2147483672" r:id="rId15"/>
    <p:sldLayoutId id="2147483673" r:id="rId16"/>
    <p:sldLayoutId id="2147483674" r:id="rId17"/>
    <p:sldLayoutId id="2147483678" r:id="rId18"/>
    <p:sldLayoutId id="2147483675" r:id="rId19"/>
  </p:sldLayoutIdLst>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13.sv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13.sv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13.sv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1.svg"/></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11.svg"/></Relationships>
</file>

<file path=ppt/slides/_rels/slide3.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sv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11.sv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13.sv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13.sv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13.sv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13.sv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13.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phic 8" descr="Book icon">
            <a:extLst>
              <a:ext uri="{FF2B5EF4-FFF2-40B4-BE49-F238E27FC236}">
                <a16:creationId xmlns:a16="http://schemas.microsoft.com/office/drawing/2014/main" id="{E26792AF-5D39-4A12-8EDD-CC09A60BDA4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4993" y="2961000"/>
            <a:ext cx="936000" cy="936000"/>
          </a:xfrm>
          <a:prstGeom prst="rect">
            <a:avLst/>
          </a:prstGeom>
        </p:spPr>
      </p:pic>
      <p:sp>
        <p:nvSpPr>
          <p:cNvPr id="2" name="Title 1">
            <a:extLst>
              <a:ext uri="{FF2B5EF4-FFF2-40B4-BE49-F238E27FC236}">
                <a16:creationId xmlns:a16="http://schemas.microsoft.com/office/drawing/2014/main" id="{8B98BBFB-4314-436C-A688-96F483D693AB}"/>
              </a:ext>
            </a:extLst>
          </p:cNvPr>
          <p:cNvSpPr>
            <a:spLocks noGrp="1"/>
          </p:cNvSpPr>
          <p:nvPr>
            <p:ph type="ctrTitle"/>
          </p:nvPr>
        </p:nvSpPr>
        <p:spPr/>
        <p:txBody>
          <a:bodyPr anchor="ctr" anchorCtr="0"/>
          <a:lstStyle/>
          <a:p>
            <a:r>
              <a:rPr lang="en-US" dirty="0"/>
              <a:t>Digital Marketing</a:t>
            </a:r>
          </a:p>
        </p:txBody>
      </p:sp>
      <p:sp>
        <p:nvSpPr>
          <p:cNvPr id="3" name="Subtitle 2">
            <a:extLst>
              <a:ext uri="{FF2B5EF4-FFF2-40B4-BE49-F238E27FC236}">
                <a16:creationId xmlns:a16="http://schemas.microsoft.com/office/drawing/2014/main" id="{6AA173D3-8B7E-4F91-B862-AC30CB0D2705}"/>
              </a:ext>
            </a:extLst>
          </p:cNvPr>
          <p:cNvSpPr>
            <a:spLocks noGrp="1"/>
          </p:cNvSpPr>
          <p:nvPr>
            <p:ph type="subTitle" idx="1"/>
          </p:nvPr>
        </p:nvSpPr>
        <p:spPr/>
        <p:txBody>
          <a:bodyPr>
            <a:normAutofit/>
          </a:bodyPr>
          <a:lstStyle/>
          <a:p>
            <a:r>
              <a:rPr lang="en-US" sz="3200" dirty="0">
                <a:latin typeface="Segoe UI Light" panose="020B0502040204020203" pitchFamily="34" charset="0"/>
                <a:cs typeface="Segoe UI Light" panose="020B0502040204020203" pitchFamily="34" charset="0"/>
              </a:rPr>
              <a:t>Engineer your Career as Digital Marketer</a:t>
            </a:r>
          </a:p>
          <a:p>
            <a:r>
              <a:rPr lang="en-US" sz="2800" i="1" dirty="0">
                <a:latin typeface="Segoe UI Light" panose="020B0502040204020203" pitchFamily="34" charset="0"/>
                <a:cs typeface="Segoe UI Light" panose="020B0502040204020203" pitchFamily="34" charset="0"/>
              </a:rPr>
              <a:t>Signature Training by Qasim Nadeem</a:t>
            </a:r>
          </a:p>
        </p:txBody>
      </p:sp>
    </p:spTree>
    <p:extLst>
      <p:ext uri="{BB962C8B-B14F-4D97-AF65-F5344CB8AC3E}">
        <p14:creationId xmlns:p14="http://schemas.microsoft.com/office/powerpoint/2010/main" val="19065309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Learning icon">
            <a:extLst>
              <a:ext uri="{FF2B5EF4-FFF2-40B4-BE49-F238E27FC236}">
                <a16:creationId xmlns:a16="http://schemas.microsoft.com/office/drawing/2014/main" id="{FE130EDC-6F0A-417B-A698-CF2C65F0A3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8946" y="613889"/>
            <a:ext cx="1440000" cy="1440000"/>
          </a:xfrm>
          <a:prstGeom prst="rect">
            <a:avLst/>
          </a:prstGeom>
        </p:spPr>
      </p:pic>
      <p:sp>
        <p:nvSpPr>
          <p:cNvPr id="2" name="Title 1">
            <a:extLst>
              <a:ext uri="{FF2B5EF4-FFF2-40B4-BE49-F238E27FC236}">
                <a16:creationId xmlns:a16="http://schemas.microsoft.com/office/drawing/2014/main" id="{D78D0989-E3E5-41DB-A78D-61E199491D89}"/>
              </a:ext>
            </a:extLst>
          </p:cNvPr>
          <p:cNvSpPr>
            <a:spLocks noGrp="1"/>
          </p:cNvSpPr>
          <p:nvPr>
            <p:ph type="title"/>
          </p:nvPr>
        </p:nvSpPr>
        <p:spPr/>
        <p:txBody>
          <a:bodyPr/>
          <a:lstStyle/>
          <a:p>
            <a:r>
              <a:rPr lang="en-US" dirty="0"/>
              <a:t>Types of Brand Awareness/Visibility- 2</a:t>
            </a:r>
          </a:p>
        </p:txBody>
      </p:sp>
      <p:sp>
        <p:nvSpPr>
          <p:cNvPr id="4" name="Rectangle 3"/>
          <p:cNvSpPr/>
          <p:nvPr/>
        </p:nvSpPr>
        <p:spPr>
          <a:xfrm>
            <a:off x="1724296" y="2053889"/>
            <a:ext cx="10175965" cy="4154984"/>
          </a:xfrm>
          <a:prstGeom prst="rect">
            <a:avLst/>
          </a:prstGeom>
        </p:spPr>
        <p:txBody>
          <a:bodyPr wrap="square">
            <a:spAutoFit/>
          </a:bodyPr>
          <a:lstStyle/>
          <a:p>
            <a:r>
              <a:rPr lang="en-US" sz="2400" b="1" dirty="0"/>
              <a:t>Visual Branding</a:t>
            </a:r>
          </a:p>
          <a:p>
            <a:r>
              <a:rPr lang="en-US" sz="2400" dirty="0"/>
              <a:t>The ability to identify a brand from its visual symbols, advertisements, packaging and colors independently of brand name. In many cases, customers buy a particular product by its appearance but can't recall the brand name.</a:t>
            </a:r>
          </a:p>
          <a:p>
            <a:r>
              <a:rPr lang="en-US" sz="2400" b="1" dirty="0"/>
              <a:t>Top of Mind</a:t>
            </a:r>
          </a:p>
          <a:p>
            <a:r>
              <a:rPr lang="en-US" sz="2400" dirty="0"/>
              <a:t>Top of mind is the first brand customers can think of for a product category. For example, customers might be asked "what is your favorite chocolate bar?"</a:t>
            </a:r>
          </a:p>
          <a:p>
            <a:r>
              <a:rPr lang="en-US" sz="2400" b="1" dirty="0"/>
              <a:t>Brand Dominance</a:t>
            </a:r>
          </a:p>
          <a:p>
            <a:r>
              <a:rPr lang="en-US" sz="2400" dirty="0"/>
              <a:t>Brand dominance is when customers can't recall any brand but yours for a particular product category.</a:t>
            </a:r>
          </a:p>
        </p:txBody>
      </p:sp>
    </p:spTree>
    <p:extLst>
      <p:ext uri="{BB962C8B-B14F-4D97-AF65-F5344CB8AC3E}">
        <p14:creationId xmlns:p14="http://schemas.microsoft.com/office/powerpoint/2010/main" val="31939868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Learning icon">
            <a:extLst>
              <a:ext uri="{FF2B5EF4-FFF2-40B4-BE49-F238E27FC236}">
                <a16:creationId xmlns:a16="http://schemas.microsoft.com/office/drawing/2014/main" id="{FE130EDC-6F0A-417B-A698-CF2C65F0A3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8946" y="613889"/>
            <a:ext cx="1440000" cy="1440000"/>
          </a:xfrm>
          <a:prstGeom prst="rect">
            <a:avLst/>
          </a:prstGeom>
        </p:spPr>
      </p:pic>
      <p:sp>
        <p:nvSpPr>
          <p:cNvPr id="2" name="Title 1">
            <a:extLst>
              <a:ext uri="{FF2B5EF4-FFF2-40B4-BE49-F238E27FC236}">
                <a16:creationId xmlns:a16="http://schemas.microsoft.com/office/drawing/2014/main" id="{D78D0989-E3E5-41DB-A78D-61E199491D89}"/>
              </a:ext>
            </a:extLst>
          </p:cNvPr>
          <p:cNvSpPr>
            <a:spLocks noGrp="1"/>
          </p:cNvSpPr>
          <p:nvPr>
            <p:ph type="title"/>
          </p:nvPr>
        </p:nvSpPr>
        <p:spPr/>
        <p:txBody>
          <a:bodyPr/>
          <a:lstStyle/>
          <a:p>
            <a:r>
              <a:rPr lang="en-US" dirty="0"/>
              <a:t>What are the steps to create brand?</a:t>
            </a:r>
          </a:p>
        </p:txBody>
      </p:sp>
      <p:sp>
        <p:nvSpPr>
          <p:cNvPr id="3" name="Rectangle 2"/>
          <p:cNvSpPr/>
          <p:nvPr/>
        </p:nvSpPr>
        <p:spPr>
          <a:xfrm>
            <a:off x="1676400" y="2502099"/>
            <a:ext cx="10210800" cy="2677656"/>
          </a:xfrm>
          <a:prstGeom prst="rect">
            <a:avLst/>
          </a:prstGeom>
        </p:spPr>
        <p:txBody>
          <a:bodyPr wrap="square">
            <a:spAutoFit/>
          </a:bodyPr>
          <a:lstStyle/>
          <a:p>
            <a:pPr marL="342900" indent="-342900">
              <a:buFont typeface="Arial" panose="020B0604020202020204" pitchFamily="34" charset="0"/>
              <a:buChar char="•"/>
            </a:pPr>
            <a:r>
              <a:rPr lang="en-US" sz="2400" dirty="0"/>
              <a:t>Research your target audience and your competitors.</a:t>
            </a:r>
          </a:p>
          <a:p>
            <a:pPr marL="342900" indent="-342900">
              <a:buFont typeface="Arial" panose="020B0604020202020204" pitchFamily="34" charset="0"/>
              <a:buChar char="•"/>
            </a:pPr>
            <a:r>
              <a:rPr lang="en-US" sz="2400" dirty="0"/>
              <a:t>Pick your focus and personalize it.</a:t>
            </a:r>
          </a:p>
          <a:p>
            <a:pPr marL="342900" indent="-342900">
              <a:buFont typeface="Arial" panose="020B0604020202020204" pitchFamily="34" charset="0"/>
              <a:buChar char="•"/>
            </a:pPr>
            <a:r>
              <a:rPr lang="en-US" sz="2400" dirty="0"/>
              <a:t>Choose your business name.</a:t>
            </a:r>
          </a:p>
          <a:p>
            <a:pPr marL="342900" indent="-342900">
              <a:buFont typeface="Arial" panose="020B0604020202020204" pitchFamily="34" charset="0"/>
              <a:buChar char="•"/>
            </a:pPr>
            <a:r>
              <a:rPr lang="en-US" sz="2400" dirty="0"/>
              <a:t>Write your slogan.</a:t>
            </a:r>
          </a:p>
          <a:p>
            <a:pPr marL="342900" indent="-342900">
              <a:buFont typeface="Arial" panose="020B0604020202020204" pitchFamily="34" charset="0"/>
              <a:buChar char="•"/>
            </a:pPr>
            <a:r>
              <a:rPr lang="en-US" sz="2400" dirty="0"/>
              <a:t>Choose the look of your brand (colors and font).</a:t>
            </a:r>
          </a:p>
          <a:p>
            <a:pPr marL="342900" indent="-342900">
              <a:buFont typeface="Arial" panose="020B0604020202020204" pitchFamily="34" charset="0"/>
              <a:buChar char="•"/>
            </a:pPr>
            <a:r>
              <a:rPr lang="en-US" sz="2400" dirty="0"/>
              <a:t>Design your logo.</a:t>
            </a:r>
          </a:p>
          <a:p>
            <a:pPr marL="342900" indent="-342900">
              <a:buFont typeface="Arial" panose="020B0604020202020204" pitchFamily="34" charset="0"/>
              <a:buChar char="•"/>
            </a:pPr>
            <a:r>
              <a:rPr lang="en-US" sz="2400" dirty="0"/>
              <a:t>Apply your branding across your business.</a:t>
            </a:r>
          </a:p>
        </p:txBody>
      </p:sp>
    </p:spTree>
    <p:extLst>
      <p:ext uri="{BB962C8B-B14F-4D97-AF65-F5344CB8AC3E}">
        <p14:creationId xmlns:p14="http://schemas.microsoft.com/office/powerpoint/2010/main" val="3958207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Learning icon">
            <a:extLst>
              <a:ext uri="{FF2B5EF4-FFF2-40B4-BE49-F238E27FC236}">
                <a16:creationId xmlns:a16="http://schemas.microsoft.com/office/drawing/2014/main" id="{FE130EDC-6F0A-417B-A698-CF2C65F0A3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8946" y="613889"/>
            <a:ext cx="1440000" cy="1440000"/>
          </a:xfrm>
          <a:prstGeom prst="rect">
            <a:avLst/>
          </a:prstGeom>
        </p:spPr>
      </p:pic>
      <p:sp>
        <p:nvSpPr>
          <p:cNvPr id="2" name="Title 1">
            <a:extLst>
              <a:ext uri="{FF2B5EF4-FFF2-40B4-BE49-F238E27FC236}">
                <a16:creationId xmlns:a16="http://schemas.microsoft.com/office/drawing/2014/main" id="{D78D0989-E3E5-41DB-A78D-61E199491D89}"/>
              </a:ext>
            </a:extLst>
          </p:cNvPr>
          <p:cNvSpPr>
            <a:spLocks noGrp="1"/>
          </p:cNvSpPr>
          <p:nvPr>
            <p:ph type="title"/>
          </p:nvPr>
        </p:nvSpPr>
        <p:spPr/>
        <p:txBody>
          <a:bodyPr/>
          <a:lstStyle/>
          <a:p>
            <a:r>
              <a:rPr lang="en-US" dirty="0"/>
              <a:t>Ways to Increase Digital Visibility</a:t>
            </a:r>
          </a:p>
        </p:txBody>
      </p:sp>
      <p:sp>
        <p:nvSpPr>
          <p:cNvPr id="4" name="Rectangle 3"/>
          <p:cNvSpPr/>
          <p:nvPr/>
        </p:nvSpPr>
        <p:spPr>
          <a:xfrm>
            <a:off x="1724296" y="2053889"/>
            <a:ext cx="10175965" cy="830997"/>
          </a:xfrm>
          <a:prstGeom prst="rect">
            <a:avLst/>
          </a:prstGeom>
        </p:spPr>
        <p:txBody>
          <a:bodyPr wrap="square">
            <a:spAutoFit/>
          </a:bodyPr>
          <a:lstStyle/>
          <a:p>
            <a:endParaRPr lang="en-US" sz="2400" dirty="0"/>
          </a:p>
          <a:p>
            <a:endParaRPr lang="en-US" sz="2400" dirty="0"/>
          </a:p>
        </p:txBody>
      </p:sp>
      <p:sp>
        <p:nvSpPr>
          <p:cNvPr id="5" name="Rectangle 4"/>
          <p:cNvSpPr/>
          <p:nvPr/>
        </p:nvSpPr>
        <p:spPr>
          <a:xfrm>
            <a:off x="1724296" y="2469387"/>
            <a:ext cx="9183190" cy="3785652"/>
          </a:xfrm>
          <a:prstGeom prst="rect">
            <a:avLst/>
          </a:prstGeom>
        </p:spPr>
        <p:txBody>
          <a:bodyPr wrap="square">
            <a:spAutoFit/>
          </a:bodyPr>
          <a:lstStyle/>
          <a:p>
            <a:pPr marL="342900" indent="-342900">
              <a:buFont typeface="Arial" panose="020B0604020202020204" pitchFamily="34" charset="0"/>
              <a:buChar char="•"/>
            </a:pPr>
            <a:r>
              <a:rPr lang="en-US" sz="2400" dirty="0"/>
              <a:t>Establish Your Brand’s Website </a:t>
            </a:r>
          </a:p>
          <a:p>
            <a:pPr marL="342900" indent="-342900">
              <a:buFont typeface="Arial" panose="020B0604020202020204" pitchFamily="34" charset="0"/>
              <a:buChar char="•"/>
            </a:pPr>
            <a:r>
              <a:rPr lang="en-US" sz="2400" dirty="0"/>
              <a:t>Create a Blog </a:t>
            </a:r>
          </a:p>
          <a:p>
            <a:pPr marL="342900" indent="-342900">
              <a:buFont typeface="Arial" panose="020B0604020202020204" pitchFamily="34" charset="0"/>
              <a:buChar char="•"/>
            </a:pPr>
            <a:r>
              <a:rPr lang="en-US" sz="2400" dirty="0"/>
              <a:t>Make SEO a Priority </a:t>
            </a:r>
          </a:p>
          <a:p>
            <a:pPr marL="342900" indent="-342900">
              <a:buFont typeface="Arial" panose="020B0604020202020204" pitchFamily="34" charset="0"/>
              <a:buChar char="•"/>
            </a:pPr>
            <a:r>
              <a:rPr lang="en-US" sz="2400" dirty="0"/>
              <a:t>Don’t Forget About Off-Site SEO </a:t>
            </a:r>
          </a:p>
          <a:p>
            <a:pPr marL="342900" indent="-342900">
              <a:buFont typeface="Arial" panose="020B0604020202020204" pitchFamily="34" charset="0"/>
              <a:buChar char="•"/>
            </a:pPr>
            <a:r>
              <a:rPr lang="en-US" sz="2400" dirty="0"/>
              <a:t>Utilize Social Media </a:t>
            </a:r>
          </a:p>
          <a:p>
            <a:pPr marL="342900" indent="-342900">
              <a:buFont typeface="Arial" panose="020B0604020202020204" pitchFamily="34" charset="0"/>
              <a:buChar char="•"/>
            </a:pPr>
            <a:r>
              <a:rPr lang="en-US" sz="2400" dirty="0"/>
              <a:t>Capitalize On Email Marketing </a:t>
            </a:r>
          </a:p>
          <a:p>
            <a:pPr marL="342900" indent="-342900">
              <a:buFont typeface="Arial" panose="020B0604020202020204" pitchFamily="34" charset="0"/>
              <a:buChar char="•"/>
            </a:pPr>
            <a:r>
              <a:rPr lang="en-US" sz="2400" dirty="0"/>
              <a:t>Invest In Paid Ads </a:t>
            </a:r>
          </a:p>
          <a:p>
            <a:pPr marL="342900" indent="-342900">
              <a:buFont typeface="Arial" panose="020B0604020202020204" pitchFamily="34" charset="0"/>
              <a:buChar char="•"/>
            </a:pPr>
            <a:r>
              <a:rPr lang="en-US" sz="2400" dirty="0"/>
              <a:t>Encourage Online Customer Reviews </a:t>
            </a:r>
          </a:p>
          <a:p>
            <a:pPr marL="342900" indent="-342900">
              <a:buFont typeface="Arial" panose="020B0604020202020204" pitchFamily="34" charset="0"/>
              <a:buChar char="•"/>
            </a:pPr>
            <a:r>
              <a:rPr lang="en-US" sz="2400" dirty="0"/>
              <a:t>Establish Content Partnerships </a:t>
            </a:r>
          </a:p>
          <a:p>
            <a:pPr marL="342900" indent="-342900">
              <a:buFont typeface="Arial" panose="020B0604020202020204" pitchFamily="34" charset="0"/>
              <a:buChar char="•"/>
            </a:pPr>
            <a:r>
              <a:rPr lang="en-US" sz="2400" dirty="0"/>
              <a:t>Work With Online Influencers</a:t>
            </a:r>
          </a:p>
        </p:txBody>
      </p:sp>
    </p:spTree>
    <p:extLst>
      <p:ext uri="{BB962C8B-B14F-4D97-AF65-F5344CB8AC3E}">
        <p14:creationId xmlns:p14="http://schemas.microsoft.com/office/powerpoint/2010/main" val="11214234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7E30B-392D-4691-8125-129E25AAA524}"/>
              </a:ext>
            </a:extLst>
          </p:cNvPr>
          <p:cNvSpPr>
            <a:spLocks noGrp="1"/>
          </p:cNvSpPr>
          <p:nvPr>
            <p:ph type="title"/>
          </p:nvPr>
        </p:nvSpPr>
        <p:spPr/>
        <p:txBody>
          <a:bodyPr/>
          <a:lstStyle/>
          <a:p>
            <a:r>
              <a:rPr lang="en-US" dirty="0"/>
              <a:t>Jazak’Allah</a:t>
            </a:r>
          </a:p>
        </p:txBody>
      </p:sp>
      <p:pic>
        <p:nvPicPr>
          <p:cNvPr id="5" name="Graphic 4" descr="Purpose icon">
            <a:extLst>
              <a:ext uri="{FF2B5EF4-FFF2-40B4-BE49-F238E27FC236}">
                <a16:creationId xmlns:a16="http://schemas.microsoft.com/office/drawing/2014/main" id="{28F7ACE2-5D39-488F-AF39-9DEDFF0FF20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003486" y="2947289"/>
            <a:ext cx="936000" cy="936000"/>
          </a:xfrm>
          <a:prstGeom prst="rect">
            <a:avLst/>
          </a:prstGeom>
        </p:spPr>
      </p:pic>
    </p:spTree>
    <p:extLst>
      <p:ext uri="{BB962C8B-B14F-4D97-AF65-F5344CB8AC3E}">
        <p14:creationId xmlns:p14="http://schemas.microsoft.com/office/powerpoint/2010/main" val="12095023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7E30B-392D-4691-8125-129E25AAA524}"/>
              </a:ext>
            </a:extLst>
          </p:cNvPr>
          <p:cNvSpPr>
            <a:spLocks noGrp="1"/>
          </p:cNvSpPr>
          <p:nvPr>
            <p:ph type="title"/>
          </p:nvPr>
        </p:nvSpPr>
        <p:spPr/>
        <p:txBody>
          <a:bodyPr/>
          <a:lstStyle/>
          <a:p>
            <a:r>
              <a:rPr lang="en-US" dirty="0"/>
              <a:t>What is Course About?</a:t>
            </a:r>
          </a:p>
        </p:txBody>
      </p:sp>
      <p:pic>
        <p:nvPicPr>
          <p:cNvPr id="5" name="Graphic 4" descr="Purpose icon">
            <a:extLst>
              <a:ext uri="{FF2B5EF4-FFF2-40B4-BE49-F238E27FC236}">
                <a16:creationId xmlns:a16="http://schemas.microsoft.com/office/drawing/2014/main" id="{28F7ACE2-5D39-488F-AF39-9DEDFF0FF20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003486" y="2947289"/>
            <a:ext cx="936000" cy="936000"/>
          </a:xfrm>
          <a:prstGeom prst="rect">
            <a:avLst/>
          </a:prstGeom>
        </p:spPr>
      </p:pic>
      <p:sp>
        <p:nvSpPr>
          <p:cNvPr id="3" name="Text Placeholder 2">
            <a:extLst>
              <a:ext uri="{FF2B5EF4-FFF2-40B4-BE49-F238E27FC236}">
                <a16:creationId xmlns:a16="http://schemas.microsoft.com/office/drawing/2014/main" id="{E7C2A41D-6B6E-4DD0-A7BD-E8CA001266EE}"/>
              </a:ext>
            </a:extLst>
          </p:cNvPr>
          <p:cNvSpPr>
            <a:spLocks noGrp="1"/>
          </p:cNvSpPr>
          <p:nvPr>
            <p:ph type="body" idx="1"/>
          </p:nvPr>
        </p:nvSpPr>
        <p:spPr/>
        <p:txBody>
          <a:bodyPr>
            <a:normAutofit lnSpcReduction="10000"/>
          </a:bodyPr>
          <a:lstStyle/>
          <a:p>
            <a:r>
              <a:rPr lang="en-US" dirty="0">
                <a:latin typeface="Segoe UI Light" panose="020B0502040204020203" pitchFamily="34" charset="0"/>
                <a:cs typeface="Segoe UI Light" panose="020B0502040204020203" pitchFamily="34" charset="0"/>
              </a:rPr>
              <a:t>Digital Marketing is like breath to the businesses today, so its understanding gives you the highest place in the business world. Training is carefully designed to meet all the requirements of the Digital Marketer job role in the current marketplace. </a:t>
            </a:r>
          </a:p>
          <a:p>
            <a:r>
              <a:rPr lang="en-US" dirty="0">
                <a:latin typeface="Segoe UI Light" panose="020B0502040204020203" pitchFamily="34" charset="0"/>
                <a:cs typeface="Segoe UI Light" panose="020B0502040204020203" pitchFamily="34" charset="0"/>
              </a:rPr>
              <a:t>The course also addresses the ECommerce trends so the digital marketer can help businesses to sell their products over the Internet. And the addition of WordPress let you fly </a:t>
            </a:r>
            <a:r>
              <a:rPr lang="en-US">
                <a:latin typeface="Segoe UI Light" panose="020B0502040204020203" pitchFamily="34" charset="0"/>
                <a:cs typeface="Segoe UI Light" panose="020B0502040204020203" pitchFamily="34" charset="0"/>
              </a:rPr>
              <a:t>solo in </a:t>
            </a:r>
            <a:r>
              <a:rPr lang="en-US" dirty="0">
                <a:latin typeface="Segoe UI Light" panose="020B0502040204020203" pitchFamily="34" charset="0"/>
                <a:cs typeface="Segoe UI Light" panose="020B0502040204020203" pitchFamily="34" charset="0"/>
              </a:rPr>
              <a:t>the freelancing market</a:t>
            </a:r>
            <a:endParaRPr lang="en-US" sz="2400" dirty="0">
              <a:latin typeface="Segoe UI Light" panose="020B0502040204020203" pitchFamily="34" charset="0"/>
              <a:cs typeface="Segoe UI Light" panose="020B0502040204020203" pitchFamily="34" charset="0"/>
            </a:endParaRPr>
          </a:p>
          <a:p>
            <a:endParaRPr lang="en-US" sz="2400" dirty="0">
              <a:latin typeface="Segoe UI Light" panose="020B0502040204020203" pitchFamily="34" charset="0"/>
              <a:cs typeface="Segoe UI Light" panose="020B0502040204020203" pitchFamily="34" charset="0"/>
            </a:endParaRPr>
          </a:p>
        </p:txBody>
      </p:sp>
      <p:sp>
        <p:nvSpPr>
          <p:cNvPr id="4" name="Rectangle 3"/>
          <p:cNvSpPr/>
          <p:nvPr/>
        </p:nvSpPr>
        <p:spPr>
          <a:xfrm>
            <a:off x="6777566" y="127504"/>
            <a:ext cx="5414434" cy="646331"/>
          </a:xfrm>
          <a:prstGeom prst="rect">
            <a:avLst/>
          </a:prstGeom>
        </p:spPr>
        <p:txBody>
          <a:bodyPr wrap="square">
            <a:spAutoFit/>
          </a:bodyPr>
          <a:lstStyle/>
          <a:p>
            <a:r>
              <a:rPr lang="en-US" dirty="0"/>
              <a:t>Problem identification requires critical thinking,</a:t>
            </a:r>
          </a:p>
          <a:p>
            <a:r>
              <a:rPr lang="en-US" dirty="0"/>
              <a:t>But solving a Problem just requires creative thinking_</a:t>
            </a:r>
          </a:p>
        </p:txBody>
      </p:sp>
    </p:spTree>
    <p:extLst>
      <p:ext uri="{BB962C8B-B14F-4D97-AF65-F5344CB8AC3E}">
        <p14:creationId xmlns:p14="http://schemas.microsoft.com/office/powerpoint/2010/main" val="27458436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Learning icon">
            <a:extLst>
              <a:ext uri="{FF2B5EF4-FFF2-40B4-BE49-F238E27FC236}">
                <a16:creationId xmlns:a16="http://schemas.microsoft.com/office/drawing/2014/main" id="{FE130EDC-6F0A-417B-A698-CF2C65F0A3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8946" y="613889"/>
            <a:ext cx="1440000" cy="1440000"/>
          </a:xfrm>
          <a:prstGeom prst="rect">
            <a:avLst/>
          </a:prstGeom>
        </p:spPr>
      </p:pic>
      <p:sp>
        <p:nvSpPr>
          <p:cNvPr id="2" name="Title 1">
            <a:extLst>
              <a:ext uri="{FF2B5EF4-FFF2-40B4-BE49-F238E27FC236}">
                <a16:creationId xmlns:a16="http://schemas.microsoft.com/office/drawing/2014/main" id="{D78D0989-E3E5-41DB-A78D-61E199491D89}"/>
              </a:ext>
            </a:extLst>
          </p:cNvPr>
          <p:cNvSpPr>
            <a:spLocks noGrp="1"/>
          </p:cNvSpPr>
          <p:nvPr>
            <p:ph type="title"/>
          </p:nvPr>
        </p:nvSpPr>
        <p:spPr/>
        <p:txBody>
          <a:bodyPr/>
          <a:lstStyle/>
          <a:p>
            <a:r>
              <a:rPr lang="en-US" dirty="0"/>
              <a:t>Meet the Instructor</a:t>
            </a:r>
          </a:p>
        </p:txBody>
      </p:sp>
      <p:sp>
        <p:nvSpPr>
          <p:cNvPr id="3" name="Content Placeholder 2">
            <a:extLst>
              <a:ext uri="{FF2B5EF4-FFF2-40B4-BE49-F238E27FC236}">
                <a16:creationId xmlns:a16="http://schemas.microsoft.com/office/drawing/2014/main" id="{5DB23205-1719-4B43-A690-268E347D390E}"/>
              </a:ext>
            </a:extLst>
          </p:cNvPr>
          <p:cNvSpPr>
            <a:spLocks noGrp="1"/>
          </p:cNvSpPr>
          <p:nvPr>
            <p:ph sz="half" idx="1"/>
          </p:nvPr>
        </p:nvSpPr>
        <p:spPr>
          <a:xfrm>
            <a:off x="1787060" y="2128451"/>
            <a:ext cx="9339942" cy="3584875"/>
          </a:xfrm>
        </p:spPr>
        <p:txBody>
          <a:bodyPr>
            <a:noAutofit/>
          </a:bodyPr>
          <a:lstStyle/>
          <a:p>
            <a:pPr>
              <a:buFont typeface="Wingdings" panose="05000000000000000000" pitchFamily="2" charset="2"/>
              <a:buChar char="§"/>
            </a:pPr>
            <a:r>
              <a:rPr lang="en-US" sz="2000" dirty="0">
                <a:cs typeface="Segoe UI Light" panose="020B0502040204020203" pitchFamily="34" charset="0"/>
              </a:rPr>
              <a:t>Microsoft Certified Professional in Web and Cloud Technologies</a:t>
            </a:r>
          </a:p>
          <a:p>
            <a:pPr>
              <a:buFont typeface="Wingdings" panose="05000000000000000000" pitchFamily="2" charset="2"/>
              <a:buChar char="§"/>
            </a:pPr>
            <a:r>
              <a:rPr lang="en-US" sz="2000" dirty="0">
                <a:cs typeface="Segoe UI Light" panose="020B0502040204020203" pitchFamily="34" charset="0"/>
              </a:rPr>
              <a:t>Started Professional Life in </a:t>
            </a:r>
            <a:r>
              <a:rPr lang="en-US" sz="2000" b="1" dirty="0">
                <a:cs typeface="Segoe UI Light" panose="020B0502040204020203" pitchFamily="34" charset="0"/>
              </a:rPr>
              <a:t>1989-90</a:t>
            </a:r>
            <a:r>
              <a:rPr lang="en-US" sz="2000" dirty="0">
                <a:cs typeface="Segoe UI Light" panose="020B0502040204020203" pitchFamily="34" charset="0"/>
              </a:rPr>
              <a:t> and spent 7 years in Low Level Software Engineering</a:t>
            </a:r>
          </a:p>
          <a:p>
            <a:pPr>
              <a:buFont typeface="Wingdings" panose="05000000000000000000" pitchFamily="2" charset="2"/>
              <a:buChar char="§"/>
            </a:pPr>
            <a:r>
              <a:rPr lang="en-US" sz="2000" dirty="0">
                <a:cs typeface="Segoe UI Light" panose="020B0502040204020203" pitchFamily="34" charset="0"/>
              </a:rPr>
              <a:t>A Decade in Networks i.e. MCSE CCNA CCNP</a:t>
            </a:r>
          </a:p>
          <a:p>
            <a:pPr>
              <a:buFont typeface="Wingdings" panose="05000000000000000000" pitchFamily="2" charset="2"/>
              <a:buChar char="§"/>
            </a:pPr>
            <a:r>
              <a:rPr lang="en-US" sz="2000" dirty="0">
                <a:cs typeface="Segoe UI Light" panose="020B0502040204020203" pitchFamily="34" charset="0"/>
              </a:rPr>
              <a:t>Last Decade in Web &amp; Software Engineering  i.e. MEAN &amp; MERN Stack (Node.js, </a:t>
            </a:r>
            <a:r>
              <a:rPr lang="en-US" sz="2000" dirty="0" err="1">
                <a:cs typeface="Segoe UI Light" panose="020B0502040204020203" pitchFamily="34" charset="0"/>
              </a:rPr>
              <a:t>ExpressJS</a:t>
            </a:r>
            <a:r>
              <a:rPr lang="en-US" sz="2000" dirty="0">
                <a:cs typeface="Segoe UI Light" panose="020B0502040204020203" pitchFamily="34" charset="0"/>
              </a:rPr>
              <a:t>, </a:t>
            </a:r>
            <a:r>
              <a:rPr lang="en-US" sz="2000" dirty="0" err="1">
                <a:cs typeface="Segoe UI Light" panose="020B0502040204020203" pitchFamily="34" charset="0"/>
              </a:rPr>
              <a:t>ReactJS</a:t>
            </a:r>
            <a:r>
              <a:rPr lang="en-US" sz="2000" dirty="0">
                <a:cs typeface="Segoe UI Light" panose="020B0502040204020203" pitchFamily="34" charset="0"/>
              </a:rPr>
              <a:t>, </a:t>
            </a:r>
            <a:r>
              <a:rPr lang="en-US" sz="2000" dirty="0" err="1">
                <a:cs typeface="Segoe UI Light" panose="020B0502040204020203" pitchFamily="34" charset="0"/>
              </a:rPr>
              <a:t>NextJS</a:t>
            </a:r>
            <a:r>
              <a:rPr lang="en-US" sz="2000" dirty="0">
                <a:cs typeface="Segoe UI Light" panose="020B0502040204020203" pitchFamily="34" charset="0"/>
              </a:rPr>
              <a:t>, Angular, MongoDB), PHP - </a:t>
            </a:r>
            <a:r>
              <a:rPr lang="en-US" sz="2000" dirty="0" err="1">
                <a:cs typeface="Segoe UI Light" panose="020B0502040204020203" pitchFamily="34" charset="0"/>
              </a:rPr>
              <a:t>Laravel</a:t>
            </a:r>
            <a:r>
              <a:rPr lang="en-US" sz="2000" dirty="0">
                <a:cs typeface="Segoe UI Light" panose="020B0502040204020203" pitchFamily="34" charset="0"/>
              </a:rPr>
              <a:t>, </a:t>
            </a:r>
            <a:r>
              <a:rPr lang="en-US" sz="2000" dirty="0" err="1">
                <a:cs typeface="Segoe UI Light" panose="020B0502040204020203" pitchFamily="34" charset="0"/>
              </a:rPr>
              <a:t>ASP.Net</a:t>
            </a:r>
            <a:r>
              <a:rPr lang="en-US" sz="2000" dirty="0">
                <a:cs typeface="Segoe UI Light" panose="020B0502040204020203" pitchFamily="34" charset="0"/>
              </a:rPr>
              <a:t>, C#, Java, Android, SQL Server, HTML, CSS, </a:t>
            </a:r>
            <a:r>
              <a:rPr lang="en-US" sz="2000" dirty="0" err="1">
                <a:cs typeface="Segoe UI Light" panose="020B0502040204020203" pitchFamily="34" charset="0"/>
              </a:rPr>
              <a:t>Javascript</a:t>
            </a:r>
            <a:r>
              <a:rPr lang="en-US" sz="2000" dirty="0">
                <a:cs typeface="Segoe UI Light" panose="020B0502040204020203" pitchFamily="34" charset="0"/>
              </a:rPr>
              <a:t> etc.</a:t>
            </a:r>
          </a:p>
          <a:p>
            <a:pPr>
              <a:buFont typeface="Wingdings" panose="05000000000000000000" pitchFamily="2" charset="2"/>
              <a:buChar char="§"/>
            </a:pPr>
            <a:r>
              <a:rPr lang="en-US" sz="2000" dirty="0">
                <a:cs typeface="Segoe UI Light" panose="020B0502040204020203" pitchFamily="34" charset="0"/>
              </a:rPr>
              <a:t>Digital Marketing (SMO, SMM, SEO, Affiliate Marketing, Blogging)</a:t>
            </a:r>
          </a:p>
          <a:p>
            <a:pPr>
              <a:buFont typeface="Wingdings" panose="05000000000000000000" pitchFamily="2" charset="2"/>
              <a:buChar char="§"/>
            </a:pPr>
            <a:r>
              <a:rPr lang="en-US" sz="2000" dirty="0">
                <a:cs typeface="Segoe UI Light" panose="020B0502040204020203" pitchFamily="34" charset="0"/>
              </a:rPr>
              <a:t>Running a Software House that delivers various products i.e. Ecommerce Portals, Job Portals, LMS, Corporate Websites etc.</a:t>
            </a:r>
          </a:p>
          <a:p>
            <a:pPr>
              <a:buFont typeface="Wingdings" panose="05000000000000000000" pitchFamily="2" charset="2"/>
              <a:buChar char="§"/>
            </a:pPr>
            <a:r>
              <a:rPr lang="en-US" sz="2000" dirty="0">
                <a:cs typeface="Segoe UI Light" panose="020B0502040204020203" pitchFamily="34" charset="0"/>
              </a:rPr>
              <a:t>Consultant to Ecommerce &amp; Web Industry</a:t>
            </a:r>
          </a:p>
          <a:p>
            <a:pPr>
              <a:buFont typeface="Wingdings" panose="05000000000000000000" pitchFamily="2" charset="2"/>
              <a:buChar char="§"/>
            </a:pPr>
            <a:r>
              <a:rPr lang="en-US" sz="2000" dirty="0">
                <a:cs typeface="Segoe UI Light" panose="020B0502040204020203" pitchFamily="34" charset="0"/>
              </a:rPr>
              <a:t>Working in capacity of Principal Technologist &amp; eCommerce Expert</a:t>
            </a:r>
          </a:p>
          <a:p>
            <a:pPr marL="0" indent="0">
              <a:buNone/>
            </a:pPr>
            <a:endParaRPr lang="en-US" sz="1800" dirty="0"/>
          </a:p>
          <a:p>
            <a:endParaRPr lang="en-US" sz="1800" dirty="0"/>
          </a:p>
          <a:p>
            <a:endParaRPr lang="en-US" sz="1800" dirty="0"/>
          </a:p>
        </p:txBody>
      </p:sp>
      <p:pic>
        <p:nvPicPr>
          <p:cNvPr id="5" name="Picture 4">
            <a:extLst>
              <a:ext uri="{FF2B5EF4-FFF2-40B4-BE49-F238E27FC236}">
                <a16:creationId xmlns:a16="http://schemas.microsoft.com/office/drawing/2014/main" id="{66F57FBF-A651-4DD7-B7F7-9708C4306E4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9515" y="5376518"/>
            <a:ext cx="1360465" cy="1360465"/>
          </a:xfrm>
          <a:prstGeom prst="rect">
            <a:avLst/>
          </a:prstGeom>
        </p:spPr>
      </p:pic>
      <p:pic>
        <p:nvPicPr>
          <p:cNvPr id="7" name="Picture 6">
            <a:extLst>
              <a:ext uri="{FF2B5EF4-FFF2-40B4-BE49-F238E27FC236}">
                <a16:creationId xmlns:a16="http://schemas.microsoft.com/office/drawing/2014/main" id="{7E21B169-0CF2-4D88-9A05-89B1E978879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6129" y="3920889"/>
            <a:ext cx="1423852" cy="1423852"/>
          </a:xfrm>
          <a:prstGeom prst="rect">
            <a:avLst/>
          </a:prstGeom>
        </p:spPr>
      </p:pic>
      <p:pic>
        <p:nvPicPr>
          <p:cNvPr id="11" name="Pictur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75003" y="2249536"/>
            <a:ext cx="1388409" cy="1573530"/>
          </a:xfrm>
          <a:prstGeom prst="rect">
            <a:avLst/>
          </a:prstGeom>
        </p:spPr>
      </p:pic>
      <p:pic>
        <p:nvPicPr>
          <p:cNvPr id="4" name="Picture 3"/>
          <p:cNvPicPr>
            <a:picLocks noChangeAspect="1"/>
          </p:cNvPicPr>
          <p:nvPr/>
        </p:nvPicPr>
        <p:blipFill>
          <a:blip r:embed="rId8"/>
          <a:stretch>
            <a:fillRect/>
          </a:stretch>
        </p:blipFill>
        <p:spPr>
          <a:xfrm>
            <a:off x="8606987" y="957141"/>
            <a:ext cx="3227661" cy="753496"/>
          </a:xfrm>
          <a:prstGeom prst="rect">
            <a:avLst/>
          </a:prstGeom>
        </p:spPr>
      </p:pic>
    </p:spTree>
    <p:extLst>
      <p:ext uri="{BB962C8B-B14F-4D97-AF65-F5344CB8AC3E}">
        <p14:creationId xmlns:p14="http://schemas.microsoft.com/office/powerpoint/2010/main" val="42052078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7E30B-392D-4691-8125-129E25AAA524}"/>
              </a:ext>
            </a:extLst>
          </p:cNvPr>
          <p:cNvSpPr>
            <a:spLocks noGrp="1"/>
          </p:cNvSpPr>
          <p:nvPr>
            <p:ph type="title"/>
          </p:nvPr>
        </p:nvSpPr>
        <p:spPr/>
        <p:txBody>
          <a:bodyPr/>
          <a:lstStyle/>
          <a:p>
            <a:r>
              <a:rPr lang="en-US" dirty="0"/>
              <a:t>Brand Creation</a:t>
            </a:r>
          </a:p>
        </p:txBody>
      </p:sp>
      <p:pic>
        <p:nvPicPr>
          <p:cNvPr id="5" name="Graphic 4" descr="Purpose icon">
            <a:extLst>
              <a:ext uri="{FF2B5EF4-FFF2-40B4-BE49-F238E27FC236}">
                <a16:creationId xmlns:a16="http://schemas.microsoft.com/office/drawing/2014/main" id="{28F7ACE2-5D39-488F-AF39-9DEDFF0FF20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003486" y="2947289"/>
            <a:ext cx="936000" cy="936000"/>
          </a:xfrm>
          <a:prstGeom prst="rect">
            <a:avLst/>
          </a:prstGeom>
        </p:spPr>
      </p:pic>
      <p:sp>
        <p:nvSpPr>
          <p:cNvPr id="4" name="Text Placeholder 2">
            <a:extLst>
              <a:ext uri="{FF2B5EF4-FFF2-40B4-BE49-F238E27FC236}">
                <a16:creationId xmlns:a16="http://schemas.microsoft.com/office/drawing/2014/main" id="{E7C2A41D-6B6E-4DD0-A7BD-E8CA001266EE}"/>
              </a:ext>
            </a:extLst>
          </p:cNvPr>
          <p:cNvSpPr>
            <a:spLocks noGrp="1"/>
          </p:cNvSpPr>
          <p:nvPr>
            <p:ph type="body" idx="1"/>
          </p:nvPr>
        </p:nvSpPr>
        <p:spPr>
          <a:xfrm>
            <a:off x="680322" y="4232171"/>
            <a:ext cx="9613860" cy="1704017"/>
          </a:xfrm>
        </p:spPr>
        <p:txBody>
          <a:bodyPr>
            <a:normAutofit/>
          </a:bodyPr>
          <a:lstStyle/>
          <a:p>
            <a:r>
              <a:rPr lang="en-US" dirty="0">
                <a:latin typeface="Segoe UI Light" panose="020B0502040204020203" pitchFamily="34" charset="0"/>
                <a:cs typeface="Segoe UI Light" panose="020B0502040204020203" pitchFamily="34" charset="0"/>
              </a:rPr>
              <a:t>Brand is an identity of Yourself/Product/Service, which you’ll earn by creating an emotional connection between you and your customer. </a:t>
            </a:r>
          </a:p>
          <a:p>
            <a:r>
              <a:rPr lang="en-US" dirty="0">
                <a:latin typeface="Segoe UI Light" panose="020B0502040204020203" pitchFamily="34" charset="0"/>
                <a:cs typeface="Segoe UI Light" panose="020B0502040204020203" pitchFamily="34" charset="0"/>
              </a:rPr>
              <a:t>Emotional connection may be a business name, slogan, logo, font, color, business values etc.   </a:t>
            </a:r>
            <a:endParaRPr lang="en-US" sz="24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6580888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Learning icon">
            <a:extLst>
              <a:ext uri="{FF2B5EF4-FFF2-40B4-BE49-F238E27FC236}">
                <a16:creationId xmlns:a16="http://schemas.microsoft.com/office/drawing/2014/main" id="{FE130EDC-6F0A-417B-A698-CF2C65F0A3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8946" y="613889"/>
            <a:ext cx="1440000" cy="1440000"/>
          </a:xfrm>
          <a:prstGeom prst="rect">
            <a:avLst/>
          </a:prstGeom>
        </p:spPr>
      </p:pic>
      <p:sp>
        <p:nvSpPr>
          <p:cNvPr id="2" name="Title 1">
            <a:extLst>
              <a:ext uri="{FF2B5EF4-FFF2-40B4-BE49-F238E27FC236}">
                <a16:creationId xmlns:a16="http://schemas.microsoft.com/office/drawing/2014/main" id="{D78D0989-E3E5-41DB-A78D-61E199491D89}"/>
              </a:ext>
            </a:extLst>
          </p:cNvPr>
          <p:cNvSpPr>
            <a:spLocks noGrp="1"/>
          </p:cNvSpPr>
          <p:nvPr>
            <p:ph type="title"/>
          </p:nvPr>
        </p:nvSpPr>
        <p:spPr/>
        <p:txBody>
          <a:bodyPr/>
          <a:lstStyle/>
          <a:p>
            <a:r>
              <a:rPr lang="en-US" dirty="0"/>
              <a:t>Branding Terms</a:t>
            </a:r>
          </a:p>
        </p:txBody>
      </p:sp>
      <p:sp>
        <p:nvSpPr>
          <p:cNvPr id="5" name="Rectangle 4"/>
          <p:cNvSpPr/>
          <p:nvPr/>
        </p:nvSpPr>
        <p:spPr>
          <a:xfrm>
            <a:off x="1719635" y="2312126"/>
            <a:ext cx="9044160" cy="2308324"/>
          </a:xfrm>
          <a:prstGeom prst="rect">
            <a:avLst/>
          </a:prstGeom>
        </p:spPr>
        <p:txBody>
          <a:bodyPr wrap="square">
            <a:spAutoFit/>
          </a:bodyPr>
          <a:lstStyle/>
          <a:p>
            <a:r>
              <a:rPr lang="en-US" sz="2400" b="1" dirty="0"/>
              <a:t>Brand: </a:t>
            </a:r>
            <a:r>
              <a:rPr lang="en-US" sz="2400" dirty="0"/>
              <a:t>A brand is a name, term, design, symbol or any other feature that identifies one seller's product or service as distinct from those of other sellers.</a:t>
            </a:r>
          </a:p>
          <a:p>
            <a:r>
              <a:rPr lang="en-US" sz="2400" b="1" dirty="0"/>
              <a:t>Brand Awareness: </a:t>
            </a:r>
            <a:r>
              <a:rPr lang="en-US" sz="2400" dirty="0"/>
              <a:t>Brand visibility is the extent to which consumers can recognize or remember a particular brand.</a:t>
            </a:r>
          </a:p>
          <a:p>
            <a:endParaRPr lang="en-US" sz="2400" dirty="0"/>
          </a:p>
        </p:txBody>
      </p:sp>
    </p:spTree>
    <p:extLst>
      <p:ext uri="{BB962C8B-B14F-4D97-AF65-F5344CB8AC3E}">
        <p14:creationId xmlns:p14="http://schemas.microsoft.com/office/powerpoint/2010/main" val="10939648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Learning icon">
            <a:extLst>
              <a:ext uri="{FF2B5EF4-FFF2-40B4-BE49-F238E27FC236}">
                <a16:creationId xmlns:a16="http://schemas.microsoft.com/office/drawing/2014/main" id="{FE130EDC-6F0A-417B-A698-CF2C65F0A3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8946" y="613889"/>
            <a:ext cx="1440000" cy="1440000"/>
          </a:xfrm>
          <a:prstGeom prst="rect">
            <a:avLst/>
          </a:prstGeom>
        </p:spPr>
      </p:pic>
      <p:sp>
        <p:nvSpPr>
          <p:cNvPr id="2" name="Title 1">
            <a:extLst>
              <a:ext uri="{FF2B5EF4-FFF2-40B4-BE49-F238E27FC236}">
                <a16:creationId xmlns:a16="http://schemas.microsoft.com/office/drawing/2014/main" id="{D78D0989-E3E5-41DB-A78D-61E199491D89}"/>
              </a:ext>
            </a:extLst>
          </p:cNvPr>
          <p:cNvSpPr>
            <a:spLocks noGrp="1"/>
          </p:cNvSpPr>
          <p:nvPr>
            <p:ph type="title"/>
          </p:nvPr>
        </p:nvSpPr>
        <p:spPr/>
        <p:txBody>
          <a:bodyPr/>
          <a:lstStyle/>
          <a:p>
            <a:r>
              <a:rPr lang="en-US" dirty="0"/>
              <a:t>Brand Creation</a:t>
            </a:r>
          </a:p>
        </p:txBody>
      </p:sp>
      <p:sp>
        <p:nvSpPr>
          <p:cNvPr id="5" name="Rectangle 4"/>
          <p:cNvSpPr/>
          <p:nvPr/>
        </p:nvSpPr>
        <p:spPr>
          <a:xfrm>
            <a:off x="1719635" y="2312126"/>
            <a:ext cx="9044160" cy="3416320"/>
          </a:xfrm>
          <a:prstGeom prst="rect">
            <a:avLst/>
          </a:prstGeom>
        </p:spPr>
        <p:txBody>
          <a:bodyPr wrap="square">
            <a:spAutoFit/>
          </a:bodyPr>
          <a:lstStyle/>
          <a:p>
            <a:r>
              <a:rPr lang="en-US" sz="2400" dirty="0"/>
              <a:t>Creating a brand is all about creating an emotional connection between you and your customer.</a:t>
            </a:r>
          </a:p>
          <a:p>
            <a:endParaRPr lang="en-US" sz="2400" dirty="0"/>
          </a:p>
          <a:p>
            <a:r>
              <a:rPr lang="en-US" sz="2400" dirty="0"/>
              <a:t>Brand creation begins with understanding your business by ascertaining:</a:t>
            </a:r>
          </a:p>
          <a:p>
            <a:pPr marL="342900" indent="-342900">
              <a:buFont typeface="Arial" panose="020B0604020202020204" pitchFamily="34" charset="0"/>
              <a:buChar char="•"/>
            </a:pPr>
            <a:r>
              <a:rPr lang="en-US" sz="2400" dirty="0"/>
              <a:t>who you are, </a:t>
            </a:r>
          </a:p>
          <a:p>
            <a:pPr marL="342900" indent="-342900">
              <a:buFont typeface="Arial" panose="020B0604020202020204" pitchFamily="34" charset="0"/>
              <a:buChar char="•"/>
            </a:pPr>
            <a:r>
              <a:rPr lang="en-US" sz="2400" dirty="0"/>
              <a:t>what you do, </a:t>
            </a:r>
          </a:p>
          <a:p>
            <a:pPr marL="342900" indent="-342900">
              <a:buFont typeface="Arial" panose="020B0604020202020204" pitchFamily="34" charset="0"/>
              <a:buChar char="•"/>
            </a:pPr>
            <a:r>
              <a:rPr lang="en-US" sz="2400" dirty="0"/>
              <a:t>how you do it and, most importantly, </a:t>
            </a:r>
          </a:p>
          <a:p>
            <a:pPr marL="342900" indent="-342900">
              <a:buFont typeface="Arial" panose="020B0604020202020204" pitchFamily="34" charset="0"/>
              <a:buChar char="•"/>
            </a:pPr>
            <a:r>
              <a:rPr lang="en-US" sz="2400" dirty="0"/>
              <a:t>why you do it. </a:t>
            </a:r>
          </a:p>
        </p:txBody>
      </p:sp>
    </p:spTree>
    <p:extLst>
      <p:ext uri="{BB962C8B-B14F-4D97-AF65-F5344CB8AC3E}">
        <p14:creationId xmlns:p14="http://schemas.microsoft.com/office/powerpoint/2010/main" val="29077061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Learning icon">
            <a:extLst>
              <a:ext uri="{FF2B5EF4-FFF2-40B4-BE49-F238E27FC236}">
                <a16:creationId xmlns:a16="http://schemas.microsoft.com/office/drawing/2014/main" id="{FE130EDC-6F0A-417B-A698-CF2C65F0A3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8946" y="613889"/>
            <a:ext cx="1440000" cy="1440000"/>
          </a:xfrm>
          <a:prstGeom prst="rect">
            <a:avLst/>
          </a:prstGeom>
        </p:spPr>
      </p:pic>
      <p:sp>
        <p:nvSpPr>
          <p:cNvPr id="2" name="Title 1">
            <a:extLst>
              <a:ext uri="{FF2B5EF4-FFF2-40B4-BE49-F238E27FC236}">
                <a16:creationId xmlns:a16="http://schemas.microsoft.com/office/drawing/2014/main" id="{D78D0989-E3E5-41DB-A78D-61E199491D89}"/>
              </a:ext>
            </a:extLst>
          </p:cNvPr>
          <p:cNvSpPr>
            <a:spLocks noGrp="1"/>
          </p:cNvSpPr>
          <p:nvPr>
            <p:ph type="title"/>
          </p:nvPr>
        </p:nvSpPr>
        <p:spPr/>
        <p:txBody>
          <a:bodyPr/>
          <a:lstStyle/>
          <a:p>
            <a:r>
              <a:rPr lang="en-US" dirty="0"/>
              <a:t>Brand Types</a:t>
            </a:r>
          </a:p>
        </p:txBody>
      </p:sp>
      <p:sp>
        <p:nvSpPr>
          <p:cNvPr id="3" name="Rectangle 2"/>
          <p:cNvSpPr/>
          <p:nvPr/>
        </p:nvSpPr>
        <p:spPr>
          <a:xfrm>
            <a:off x="1676400" y="2502099"/>
            <a:ext cx="10210800" cy="3785652"/>
          </a:xfrm>
          <a:prstGeom prst="rect">
            <a:avLst/>
          </a:prstGeom>
        </p:spPr>
        <p:txBody>
          <a:bodyPr wrap="square">
            <a:spAutoFit/>
          </a:bodyPr>
          <a:lstStyle/>
          <a:p>
            <a:r>
              <a:rPr lang="en-US" sz="2400" dirty="0"/>
              <a:t>Individual Brands: The most common type of brand is a tangible, individual product, such as a car or drink.</a:t>
            </a:r>
          </a:p>
          <a:p>
            <a:r>
              <a:rPr lang="en-US" sz="2400" dirty="0"/>
              <a:t>Service Brands: are characterized by the need to maintain a consistently high level of service delivery e.g. Hotels, Airlines etc.</a:t>
            </a:r>
          </a:p>
          <a:p>
            <a:r>
              <a:rPr lang="en-US" sz="2400" dirty="0"/>
              <a:t>Organization Brands: are companies and other entities that deliver products and services.</a:t>
            </a:r>
          </a:p>
          <a:p>
            <a:r>
              <a:rPr lang="en-US" sz="2400" dirty="0"/>
              <a:t>Personal Brands: A person can be considered a brand.</a:t>
            </a:r>
          </a:p>
          <a:p>
            <a:endParaRPr lang="en-US" sz="2400" dirty="0"/>
          </a:p>
          <a:p>
            <a:r>
              <a:rPr lang="en-US" sz="2400" dirty="0"/>
              <a:t>And many more like: Group Brands, Event Brands, Geographic Place Brands, Private-Label Brands etc.</a:t>
            </a:r>
          </a:p>
        </p:txBody>
      </p:sp>
    </p:spTree>
    <p:extLst>
      <p:ext uri="{BB962C8B-B14F-4D97-AF65-F5344CB8AC3E}">
        <p14:creationId xmlns:p14="http://schemas.microsoft.com/office/powerpoint/2010/main" val="39998022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Learning icon">
            <a:extLst>
              <a:ext uri="{FF2B5EF4-FFF2-40B4-BE49-F238E27FC236}">
                <a16:creationId xmlns:a16="http://schemas.microsoft.com/office/drawing/2014/main" id="{FE130EDC-6F0A-417B-A698-CF2C65F0A3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8946" y="613889"/>
            <a:ext cx="1440000" cy="1440000"/>
          </a:xfrm>
          <a:prstGeom prst="rect">
            <a:avLst/>
          </a:prstGeom>
        </p:spPr>
      </p:pic>
      <p:sp>
        <p:nvSpPr>
          <p:cNvPr id="2" name="Title 1">
            <a:extLst>
              <a:ext uri="{FF2B5EF4-FFF2-40B4-BE49-F238E27FC236}">
                <a16:creationId xmlns:a16="http://schemas.microsoft.com/office/drawing/2014/main" id="{D78D0989-E3E5-41DB-A78D-61E199491D89}"/>
              </a:ext>
            </a:extLst>
          </p:cNvPr>
          <p:cNvSpPr>
            <a:spLocks noGrp="1"/>
          </p:cNvSpPr>
          <p:nvPr>
            <p:ph type="title"/>
          </p:nvPr>
        </p:nvSpPr>
        <p:spPr/>
        <p:txBody>
          <a:bodyPr/>
          <a:lstStyle/>
          <a:p>
            <a:r>
              <a:rPr lang="en-US" dirty="0"/>
              <a:t>Brand Awareness/Visibility</a:t>
            </a:r>
          </a:p>
        </p:txBody>
      </p:sp>
      <p:sp>
        <p:nvSpPr>
          <p:cNvPr id="5" name="Rectangle 4"/>
          <p:cNvSpPr/>
          <p:nvPr/>
        </p:nvSpPr>
        <p:spPr>
          <a:xfrm>
            <a:off x="1698173" y="2232639"/>
            <a:ext cx="10053334" cy="4401205"/>
          </a:xfrm>
          <a:prstGeom prst="rect">
            <a:avLst/>
          </a:prstGeom>
        </p:spPr>
        <p:txBody>
          <a:bodyPr wrap="square">
            <a:spAutoFit/>
          </a:bodyPr>
          <a:lstStyle/>
          <a:p>
            <a:r>
              <a:rPr lang="en-US" sz="2000" dirty="0"/>
              <a:t>Brand visibility is the extent to which consumers can recognize or remember a particular brand when other conditions are similar. </a:t>
            </a:r>
          </a:p>
          <a:p>
            <a:endParaRPr lang="en-US" sz="2000" dirty="0"/>
          </a:p>
          <a:p>
            <a:r>
              <a:rPr lang="en-US" sz="2000" dirty="0"/>
              <a:t>Brand visibility is one of the two dimensions from brand perception:</a:t>
            </a:r>
          </a:p>
          <a:p>
            <a:endParaRPr lang="en-US" sz="2000" dirty="0"/>
          </a:p>
          <a:p>
            <a:r>
              <a:rPr lang="en-US" sz="2000" dirty="0"/>
              <a:t>The dimension of brand visibility is measured on a horizontal axis, where a </a:t>
            </a:r>
            <a:r>
              <a:rPr lang="en-US" sz="2000" b="1" dirty="0"/>
              <a:t>higher value </a:t>
            </a:r>
            <a:r>
              <a:rPr lang="en-US" sz="2000" dirty="0"/>
              <a:t>indicates more widespread recognition and awareness. The </a:t>
            </a:r>
            <a:r>
              <a:rPr lang="en-US" sz="2000" b="1" dirty="0"/>
              <a:t>lower value </a:t>
            </a:r>
            <a:r>
              <a:rPr lang="en-US" sz="2000" dirty="0"/>
              <a:t>indicates a lower level of consumer acceptance. </a:t>
            </a:r>
          </a:p>
          <a:p>
            <a:endParaRPr lang="en-US" sz="2000" dirty="0"/>
          </a:p>
          <a:p>
            <a:r>
              <a:rPr lang="en-US" sz="2000" dirty="0"/>
              <a:t>A high-value company can enjoy brand name recognition even in low-visibility situations such as at the bottom of a search engine result. </a:t>
            </a:r>
          </a:p>
          <a:p>
            <a:endParaRPr lang="en-US" sz="2000" dirty="0"/>
          </a:p>
          <a:p>
            <a:r>
              <a:rPr lang="en-US" sz="2000" dirty="0"/>
              <a:t>Thus, a company with a low-value product can still enjoy brand name prominence, if it has higher brand visibility.</a:t>
            </a:r>
          </a:p>
        </p:txBody>
      </p:sp>
    </p:spTree>
    <p:extLst>
      <p:ext uri="{BB962C8B-B14F-4D97-AF65-F5344CB8AC3E}">
        <p14:creationId xmlns:p14="http://schemas.microsoft.com/office/powerpoint/2010/main" val="10830569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Learning icon">
            <a:extLst>
              <a:ext uri="{FF2B5EF4-FFF2-40B4-BE49-F238E27FC236}">
                <a16:creationId xmlns:a16="http://schemas.microsoft.com/office/drawing/2014/main" id="{FE130EDC-6F0A-417B-A698-CF2C65F0A3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8946" y="613889"/>
            <a:ext cx="1440000" cy="1440000"/>
          </a:xfrm>
          <a:prstGeom prst="rect">
            <a:avLst/>
          </a:prstGeom>
        </p:spPr>
      </p:pic>
      <p:sp>
        <p:nvSpPr>
          <p:cNvPr id="2" name="Title 1">
            <a:extLst>
              <a:ext uri="{FF2B5EF4-FFF2-40B4-BE49-F238E27FC236}">
                <a16:creationId xmlns:a16="http://schemas.microsoft.com/office/drawing/2014/main" id="{D78D0989-E3E5-41DB-A78D-61E199491D89}"/>
              </a:ext>
            </a:extLst>
          </p:cNvPr>
          <p:cNvSpPr>
            <a:spLocks noGrp="1"/>
          </p:cNvSpPr>
          <p:nvPr>
            <p:ph type="title"/>
          </p:nvPr>
        </p:nvSpPr>
        <p:spPr/>
        <p:txBody>
          <a:bodyPr/>
          <a:lstStyle/>
          <a:p>
            <a:r>
              <a:rPr lang="en-US" dirty="0"/>
              <a:t>Types of Brand Awareness/Visibility- 1</a:t>
            </a:r>
          </a:p>
        </p:txBody>
      </p:sp>
      <p:sp>
        <p:nvSpPr>
          <p:cNvPr id="4" name="Rectangle 3"/>
          <p:cNvSpPr/>
          <p:nvPr/>
        </p:nvSpPr>
        <p:spPr>
          <a:xfrm>
            <a:off x="1724296" y="2053889"/>
            <a:ext cx="10175965" cy="3046988"/>
          </a:xfrm>
          <a:prstGeom prst="rect">
            <a:avLst/>
          </a:prstGeom>
        </p:spPr>
        <p:txBody>
          <a:bodyPr wrap="square">
            <a:spAutoFit/>
          </a:bodyPr>
          <a:lstStyle/>
          <a:p>
            <a:r>
              <a:rPr lang="en-US" sz="2400" dirty="0"/>
              <a:t>Brand awareness is the ability of customers to identify your brand by its attributes. The following are common types of brand awareness:</a:t>
            </a:r>
          </a:p>
          <a:p>
            <a:r>
              <a:rPr lang="en-US" sz="2400" b="1" dirty="0"/>
              <a:t>Brand Recall</a:t>
            </a:r>
          </a:p>
          <a:p>
            <a:r>
              <a:rPr lang="en-US" sz="2400" dirty="0"/>
              <a:t>Unaided recall of a brand name given a product category. Customers can often name 1-7 brand names for a broad product category such as "airlines."</a:t>
            </a:r>
          </a:p>
          <a:p>
            <a:r>
              <a:rPr lang="en-US" sz="2400" b="1" dirty="0"/>
              <a:t>Brand Recognition</a:t>
            </a:r>
          </a:p>
          <a:p>
            <a:r>
              <a:rPr lang="en-US" sz="2400" dirty="0"/>
              <a:t>Aided recognition of a brand. For example, when shown a brand name customers can correctly state that it's a brand of bottled water.</a:t>
            </a:r>
          </a:p>
        </p:txBody>
      </p:sp>
    </p:spTree>
    <p:extLst>
      <p:ext uri="{BB962C8B-B14F-4D97-AF65-F5344CB8AC3E}">
        <p14:creationId xmlns:p14="http://schemas.microsoft.com/office/powerpoint/2010/main" val="263310613"/>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Custom 1">
      <a:majorFont>
        <a:latin typeface="Segoe UI Light"/>
        <a:ea typeface=""/>
        <a:cs typeface=""/>
      </a:majorFont>
      <a:minorFont>
        <a:latin typeface="Segoe UI Light"/>
        <a:ea typeface=""/>
        <a:cs typeface=""/>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spDef>
      <a:spPr>
        <a:solidFill>
          <a:schemeClr val="accent1"/>
        </a:solidFill>
        <a:ln>
          <a:noFill/>
        </a:ln>
        <a:effectLst>
          <a:outerShdw blurRad="50800" dist="38100" dir="5400000" algn="t" rotWithShape="0">
            <a:prstClr val="black">
              <a:alpha val="40000"/>
            </a:prstClr>
          </a:outerShdw>
        </a:effectLst>
      </a:spPr>
      <a:body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67421116_Reflection on learning_AAS_v5" id="{59B7BDFB-57AB-4529-979B-198FE99CC53E}" vid="{8B6E8B8A-CD93-411A-90DE-1F9807F38B6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12AB9FA-5EE8-4111-B873-E09ACA2BC395}">
  <ds:schemaRefs>
    <ds:schemaRef ds:uri="http://schemas.microsoft.com/sharepoint/v3/contenttype/forms"/>
  </ds:schemaRefs>
</ds:datastoreItem>
</file>

<file path=customXml/itemProps2.xml><?xml version="1.0" encoding="utf-8"?>
<ds:datastoreItem xmlns:ds="http://schemas.openxmlformats.org/officeDocument/2006/customXml" ds:itemID="{FCF1D2AC-2735-457E-B639-07E13F9A629B}">
  <ds:schemaRefs>
    <ds:schemaRef ds:uri="http://www.w3.org/XML/1998/namespace"/>
    <ds:schemaRef ds:uri="http://purl.org/dc/elements/1.1/"/>
    <ds:schemaRef ds:uri="16c05727-aa75-4e4a-9b5f-8a80a1165891"/>
    <ds:schemaRef ds:uri="http://purl.org/dc/terms/"/>
    <ds:schemaRef ds:uri="http://purl.org/dc/dcmitype/"/>
    <ds:schemaRef ds:uri="71af3243-3dd4-4a8d-8c0d-dd76da1f02a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s>
</ds:datastoreItem>
</file>

<file path=customXml/itemProps3.xml><?xml version="1.0" encoding="utf-8"?>
<ds:datastoreItem xmlns:ds="http://schemas.openxmlformats.org/officeDocument/2006/customXml" ds:itemID="{B18699A2-1304-4DB0-887E-96D5B047464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Reflection on learning </Template>
  <TotalTime>0</TotalTime>
  <Words>2044</Words>
  <Application>Microsoft Office PowerPoint</Application>
  <PresentationFormat>Widescreen</PresentationFormat>
  <Paragraphs>187</Paragraphs>
  <Slides>13</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Segoe UI</vt:lpstr>
      <vt:lpstr>Segoe UI Light</vt:lpstr>
      <vt:lpstr>Wingdings</vt:lpstr>
      <vt:lpstr>Berlin</vt:lpstr>
      <vt:lpstr>Digital Marketing</vt:lpstr>
      <vt:lpstr>What is Course About?</vt:lpstr>
      <vt:lpstr>Meet the Instructor</vt:lpstr>
      <vt:lpstr>Brand Creation</vt:lpstr>
      <vt:lpstr>Branding Terms</vt:lpstr>
      <vt:lpstr>Brand Creation</vt:lpstr>
      <vt:lpstr>Brand Types</vt:lpstr>
      <vt:lpstr>Brand Awareness/Visibility</vt:lpstr>
      <vt:lpstr>Types of Brand Awareness/Visibility- 1</vt:lpstr>
      <vt:lpstr>Types of Brand Awareness/Visibility- 2</vt:lpstr>
      <vt:lpstr>What are the steps to create brand?</vt:lpstr>
      <vt:lpstr>Ways to Increase Digital Visibility</vt:lpstr>
      <vt:lpstr>Jazak’Allah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2021-02-16T10:10:55Z</dcterms:created>
  <dcterms:modified xsi:type="dcterms:W3CDTF">2023-02-28T06:45:42Z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