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6" d="100"/>
          <a:sy n="76" d="100"/>
        </p:scale>
        <p:origin x="-504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4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3.png"/><Relationship Id="rId2" Type="http://schemas.openxmlformats.org/officeDocument/2006/relationships/image" Target="../media/image8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1.png"/><Relationship Id="rId10" Type="http://schemas.openxmlformats.org/officeDocument/2006/relationships/image" Target="../media/image5.png"/><Relationship Id="rId19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8.sv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5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4.png"/><Relationship Id="rId2" Type="http://schemas.openxmlformats.org/officeDocument/2006/relationships/image" Target="../media/image8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1.png"/><Relationship Id="rId10" Type="http://schemas.openxmlformats.org/officeDocument/2006/relationships/image" Target="../media/image19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=""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=""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=""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=""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=""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=""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=""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=""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=""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=""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=""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=""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=""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=""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=""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=""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=""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=""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=""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=""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=""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=""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=""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=""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=""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=""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=""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=""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=""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=""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=""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=""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=""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=""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576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=""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=""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=""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=""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=""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=""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=""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=""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576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=""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75</Words>
  <Application>Microsoft Office PowerPoint</Application>
  <PresentationFormat>Custom</PresentationFormat>
  <Paragraphs>107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Gajanan</dc:creator>
  <cp:lastModifiedBy>Lenovo</cp:lastModifiedBy>
  <cp:revision>8</cp:revision>
  <dcterms:created xsi:type="dcterms:W3CDTF">2024-10-05T18:58:27Z</dcterms:created>
  <dcterms:modified xsi:type="dcterms:W3CDTF">2024-11-26T06:00:54Z</dcterms:modified>
</cp:coreProperties>
</file>