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sldIdLst>
    <p:sldId id="256" r:id="rId2"/>
    <p:sldId id="270" r:id="rId3"/>
    <p:sldId id="271" r:id="rId4"/>
    <p:sldId id="276" r:id="rId5"/>
    <p:sldId id="258" r:id="rId6"/>
    <p:sldId id="277" r:id="rId7"/>
    <p:sldId id="259" r:id="rId8"/>
    <p:sldId id="260" r:id="rId9"/>
    <p:sldId id="261" r:id="rId10"/>
    <p:sldId id="262" r:id="rId11"/>
    <p:sldId id="263" r:id="rId12"/>
    <p:sldId id="264" r:id="rId13"/>
    <p:sldId id="272" r:id="rId14"/>
    <p:sldId id="273" r:id="rId15"/>
    <p:sldId id="278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0C772-5DE6-446F-8F1B-F440175391BA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46F55-894A-4BF9-894D-4D4B33934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4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208A8-9878-4CEC-8577-F67305091399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82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624CC-3B53-4223-B244-22032AFE4564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9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E219-65F8-4FFD-B06F-7BDBF0BD443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2F76F-6DE6-40C5-A0A3-C4B346E4599F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796A-0CEC-4618-AC82-E03F4CB08720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0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2AF0B-9694-4D46-8135-89CE8021FCF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E6A8-E58B-4B44-8492-9C635C5BE01D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0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75FBF-1968-4F72-87C4-2DDFC41F0AA2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821A-4B1A-4EAF-96B2-1618E8C5BA4A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FAST-NU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3D12864-95DA-4BB3-8466-151DA2C0E0A2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5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6ABA5-040A-4F00-9291-EB0231DBAB90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FAST-NU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4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92ED2C-BB1C-4FD9-AAD6-9F82B5E99192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FAST-NU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44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Maximum-subarray problem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3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369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41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1387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6864" y="17130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9541" y="1795055"/>
            <a:ext cx="4466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                   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7817" y="25541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71954" y="35447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71955" y="4491611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1264" y="5906980"/>
            <a:ext cx="490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9449" y="250287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576649" y="2502878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4" y="2584912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  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137032" y="34627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594232" y="34627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89587" y="3544780"/>
            <a:ext cx="321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FindMaxSub</a:t>
            </a:r>
            <a:r>
              <a:rPr lang="en-US" dirty="0"/>
              <a:t> (                       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201010" y="4992580"/>
            <a:ext cx="490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Scan                      once, and scan                    once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57502" y="49105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314702" y="491054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328141" y="48813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785341" y="488132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algorithm</a:t>
            </a:r>
          </a:p>
        </p:txBody>
      </p:sp>
    </p:spTree>
    <p:extLst>
      <p:ext uri="{BB962C8B-B14F-4D97-AF65-F5344CB8AC3E}">
        <p14:creationId xmlns:p14="http://schemas.microsoft.com/office/powerpoint/2010/main" val="21112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/>
      <p:bldP spid="77" grpId="0" animBg="1"/>
      <p:bldP spid="78" grpId="0" animBg="1"/>
      <p:bldP spid="79" grpId="0"/>
      <p:bldP spid="81" grpId="0" animBg="1"/>
      <p:bldP spid="82" grpId="0" animBg="1"/>
      <p:bldP spid="83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Input: array A[</a:t>
            </a:r>
            <a:r>
              <a:rPr lang="en-US" dirty="0" err="1"/>
              <a:t>i</a:t>
            </a:r>
            <a:r>
              <a:rPr lang="en-US" dirty="0"/>
              <a:t>, …, j]</a:t>
            </a:r>
          </a:p>
          <a:p>
            <a:r>
              <a:rPr lang="en-US" dirty="0" err="1"/>
              <a:t>Ouput</a:t>
            </a:r>
            <a:r>
              <a:rPr lang="en-US" dirty="0"/>
              <a:t>: sum of maximum-</a:t>
            </a:r>
            <a:r>
              <a:rPr lang="en-US" dirty="0" err="1"/>
              <a:t>subarray</a:t>
            </a:r>
            <a:r>
              <a:rPr lang="en-US" dirty="0"/>
              <a:t>, start point of maximum-</a:t>
            </a:r>
            <a:r>
              <a:rPr lang="en-US" dirty="0" err="1"/>
              <a:t>subarray</a:t>
            </a:r>
            <a:r>
              <a:rPr lang="en-US" dirty="0"/>
              <a:t>, end point of maximum-</a:t>
            </a:r>
            <a:r>
              <a:rPr lang="en-US" dirty="0" err="1"/>
              <a:t>subarray</a:t>
            </a:r>
            <a:endParaRPr lang="en-US" dirty="0"/>
          </a:p>
          <a:p>
            <a:r>
              <a:rPr lang="en-US" b="1" dirty="0" err="1"/>
              <a:t>FindMaxSubarray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if(j&lt;=</a:t>
            </a:r>
            <a:r>
              <a:rPr lang="en-US" dirty="0" err="1"/>
              <a:t>i</a:t>
            </a:r>
            <a:r>
              <a:rPr lang="en-US" dirty="0"/>
              <a:t>) return (A[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i</a:t>
            </a:r>
            <a:r>
              <a:rPr lang="en-US" dirty="0"/>
              <a:t>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mid = floor(</a:t>
            </a:r>
            <a:r>
              <a:rPr lang="en-US" dirty="0" err="1"/>
              <a:t>i+j</a:t>
            </a:r>
            <a:r>
              <a:rPr lang="en-US" dirty="0"/>
              <a:t>);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sumCross</a:t>
            </a:r>
            <a:r>
              <a:rPr lang="en-US" dirty="0"/>
              <a:t>, </a:t>
            </a:r>
            <a:r>
              <a:rPr lang="en-US" dirty="0" err="1"/>
              <a:t>startCross</a:t>
            </a:r>
            <a:r>
              <a:rPr lang="en-US" dirty="0"/>
              <a:t>, </a:t>
            </a:r>
            <a:r>
              <a:rPr lang="en-US" dirty="0" err="1"/>
              <a:t>endCross</a:t>
            </a:r>
            <a:r>
              <a:rPr lang="en-US" dirty="0"/>
              <a:t>) = </a:t>
            </a:r>
            <a:r>
              <a:rPr lang="en-US" b="1" dirty="0" err="1"/>
              <a:t>FindMaxCrossingSubarray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j,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sumLeft</a:t>
            </a:r>
            <a:r>
              <a:rPr lang="en-US" dirty="0"/>
              <a:t>, </a:t>
            </a:r>
            <a:r>
              <a:rPr lang="en-US" dirty="0" err="1"/>
              <a:t>startLeft</a:t>
            </a:r>
            <a:r>
              <a:rPr lang="en-US" dirty="0"/>
              <a:t>, </a:t>
            </a:r>
            <a:r>
              <a:rPr lang="en-US" dirty="0" err="1"/>
              <a:t>endLeft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</a:t>
            </a:r>
            <a:r>
              <a:rPr lang="en-US" dirty="0" err="1"/>
              <a:t>i</a:t>
            </a:r>
            <a:r>
              <a:rPr lang="en-US" dirty="0"/>
              <a:t>, mid);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</a:t>
            </a:r>
            <a:r>
              <a:rPr lang="en-US" dirty="0" err="1"/>
              <a:t>sumRight</a:t>
            </a:r>
            <a:r>
              <a:rPr lang="en-US" dirty="0"/>
              <a:t>, </a:t>
            </a:r>
            <a:r>
              <a:rPr lang="en-US" dirty="0" err="1"/>
              <a:t>startRight</a:t>
            </a:r>
            <a:r>
              <a:rPr lang="en-US" dirty="0"/>
              <a:t>, </a:t>
            </a:r>
            <a:r>
              <a:rPr lang="en-US" dirty="0" err="1"/>
              <a:t>endRight</a:t>
            </a:r>
            <a:r>
              <a:rPr lang="en-US" dirty="0"/>
              <a:t>) = </a:t>
            </a:r>
            <a:r>
              <a:rPr lang="en-US" b="1" dirty="0" err="1"/>
              <a:t>FindMaxSubarray</a:t>
            </a:r>
            <a:r>
              <a:rPr lang="en-US" dirty="0"/>
              <a:t>(A, mid+1, j);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largest one from those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4092" y="578238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19400" y="5943600"/>
                <a:ext cx="2987806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sz="2400" dirty="0"/>
                  <a:t>(n)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2987806" cy="645048"/>
              </a:xfrm>
              <a:prstGeom prst="rect">
                <a:avLst/>
              </a:prstGeom>
              <a:blipFill>
                <a:blip r:embed="rId2"/>
                <a:stretch>
                  <a:fillRect r="-2041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943600" y="5736213"/>
                <a:ext cx="1368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𝑛𝑙𝑔𝑛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736213"/>
                <a:ext cx="1368195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90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r>
              <a:rPr lang="en-US" dirty="0"/>
              <a:t> problem – divide-and-conquer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FindMaxCrossingSubarray</a:t>
            </a:r>
            <a:r>
              <a:rPr lang="en-US" b="1" dirty="0"/>
              <a:t>(A, </a:t>
            </a:r>
            <a:r>
              <a:rPr lang="en-US" b="1" dirty="0" err="1"/>
              <a:t>i</a:t>
            </a:r>
            <a:r>
              <a:rPr lang="en-US" b="1" dirty="0"/>
              <a:t>, j, mid)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</a:t>
            </a:r>
            <a:r>
              <a:rPr lang="en-US" dirty="0" err="1"/>
              <a:t>i</a:t>
            </a:r>
            <a:r>
              <a:rPr lang="en-US" dirty="0"/>
              <a:t>, mid] once, find the largest A[left, mid]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A[mid+1, j] once, find the largest A[mid+1, right]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(sum of A[left, mid] and A[mid+1, right], left, right)</a:t>
            </a:r>
          </a:p>
        </p:txBody>
      </p:sp>
      <p:pic>
        <p:nvPicPr>
          <p:cNvPr id="4" name="Picture 2" descr="C:\Users\Haydon\AppData\Local\Microsoft\Windows\Temporary Internet Files\Content.IE5\CQ2N7MRP\MC90012096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906" y="4782066"/>
            <a:ext cx="931520" cy="139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2592" y="6077466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it in C++</a:t>
            </a:r>
          </a:p>
        </p:txBody>
      </p:sp>
    </p:spTree>
    <p:extLst>
      <p:ext uri="{BB962C8B-B14F-4D97-AF65-F5344CB8AC3E}">
        <p14:creationId xmlns:p14="http://schemas.microsoft.com/office/powerpoint/2010/main" val="196123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Maximum sub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7, -2, 14, -7, 4, -3, 5, 0 </a:t>
            </a:r>
          </a:p>
        </p:txBody>
      </p:sp>
    </p:spTree>
    <p:extLst>
      <p:ext uri="{BB962C8B-B14F-4D97-AF65-F5344CB8AC3E}">
        <p14:creationId xmlns:p14="http://schemas.microsoft.com/office/powerpoint/2010/main" val="306367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43000"/>
            <a:ext cx="51435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02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solve in O(n)??????</a:t>
            </a:r>
          </a:p>
        </p:txBody>
      </p:sp>
      <p:pic>
        <p:nvPicPr>
          <p:cNvPr id="5122" name="Picture 2" descr="Image result for possible?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81200"/>
            <a:ext cx="5715000" cy="402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78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Kadanes</a:t>
            </a:r>
            <a:r>
              <a:rPr lang="en-US" dirty="0"/>
              <a:t>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1950" y="1924050"/>
            <a:ext cx="5924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84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2476500"/>
            <a:ext cx="63531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5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Maximum </a:t>
            </a:r>
            <a:r>
              <a:rPr lang="en-US" dirty="0" err="1"/>
              <a:t>Subarray</a:t>
            </a:r>
            <a:r>
              <a:rPr lang="en-US" dirty="0"/>
              <a:t>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lang="en-US" dirty="0"/>
              <a:t>You can buy a unit of stock, only one time, then sell it at a later date</a:t>
            </a:r>
          </a:p>
          <a:p>
            <a:pPr lvl="1"/>
            <a:r>
              <a:rPr lang="en-US" dirty="0"/>
              <a:t>Buy/sell at end of day</a:t>
            </a:r>
          </a:p>
          <a:p>
            <a:r>
              <a:rPr lang="en-US" dirty="0"/>
              <a:t>Strategy: buy low, sell high</a:t>
            </a:r>
          </a:p>
          <a:p>
            <a:r>
              <a:rPr lang="en-US" dirty="0"/>
              <a:t>Assume you know future prices</a:t>
            </a:r>
          </a:p>
          <a:p>
            <a:r>
              <a:rPr lang="en-US" dirty="0"/>
              <a:t>Can you maximize profit by buying at lowest price and selling at highest price?</a:t>
            </a:r>
          </a:p>
        </p:txBody>
      </p:sp>
    </p:spTree>
    <p:extLst>
      <p:ext uri="{BB962C8B-B14F-4D97-AF65-F5344CB8AC3E}">
        <p14:creationId xmlns:p14="http://schemas.microsoft.com/office/powerpoint/2010/main" val="201433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Look at the daily in </a:t>
            </a:r>
            <a:r>
              <a:rPr lang="en-US" b="1" dirty="0"/>
              <a:t>price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price on days (</a:t>
            </a:r>
            <a:r>
              <a:rPr lang="en-US" b="1" dirty="0"/>
              <a:t>88 initial price then 100, 97, 73, 93, 90, 74, 51, 69, 89, 82, 94, </a:t>
            </a:r>
            <a:r>
              <a:rPr lang="en-US" dirty="0"/>
              <a:t>…..)</a:t>
            </a:r>
          </a:p>
          <a:p>
            <a:pPr lvl="1"/>
            <a:r>
              <a:rPr lang="en-US" dirty="0"/>
              <a:t>Find contiguous subarray with largest sum</a:t>
            </a:r>
          </a:p>
          <a:p>
            <a:pPr lvl="2"/>
            <a:r>
              <a:rPr lang="en-US" b="1" dirty="0"/>
              <a:t>maximum subarray</a:t>
            </a:r>
          </a:p>
          <a:p>
            <a:pPr lvl="1"/>
            <a:r>
              <a:rPr lang="en-US" dirty="0"/>
              <a:t>E.g.: when to buy and when to sale</a:t>
            </a:r>
          </a:p>
        </p:txBody>
      </p:sp>
    </p:spTree>
    <p:extLst>
      <p:ext uri="{BB962C8B-B14F-4D97-AF65-F5344CB8AC3E}">
        <p14:creationId xmlns:p14="http://schemas.microsoft.com/office/powerpoint/2010/main" val="45501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sequence of days so that: </a:t>
            </a:r>
          </a:p>
          <a:p>
            <a:pPr lvl="1"/>
            <a:r>
              <a:rPr lang="en-US" dirty="0"/>
              <a:t>the net change from last to first is maximized</a:t>
            </a:r>
          </a:p>
          <a:p>
            <a:r>
              <a:rPr lang="en-US" dirty="0"/>
              <a:t>Look at the daily </a:t>
            </a:r>
            <a:r>
              <a:rPr lang="en-US" b="1" dirty="0"/>
              <a:t>change in price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price on days (88 initial price then 100, 97, 73, 93, 90, 74, 51, 69, 89, 82, 94, …..)</a:t>
            </a:r>
          </a:p>
          <a:p>
            <a:pPr lvl="1"/>
            <a:r>
              <a:rPr lang="en-US" dirty="0"/>
              <a:t>Change on day </a:t>
            </a:r>
            <a:r>
              <a:rPr lang="en-US" i="1" dirty="0"/>
              <a:t>i</a:t>
            </a:r>
            <a:r>
              <a:rPr lang="en-US" dirty="0"/>
              <a:t>: price day </a:t>
            </a:r>
            <a:r>
              <a:rPr lang="en-US" i="1" dirty="0" err="1"/>
              <a:t>i</a:t>
            </a:r>
            <a:r>
              <a:rPr lang="en-US" dirty="0"/>
              <a:t> minus price day </a:t>
            </a:r>
            <a:r>
              <a:rPr lang="en-US" i="1" dirty="0"/>
              <a:t>i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We now have an array of changes (numbers), e.g.</a:t>
            </a:r>
          </a:p>
          <a:p>
            <a:pPr lvl="2">
              <a:buNone/>
            </a:pPr>
            <a:r>
              <a:rPr lang="en-US" b="1" dirty="0"/>
              <a:t>12,-3,-24,20,-3,-16,-23,18,20,-7,12,-5,-22,14,-4,6 </a:t>
            </a:r>
          </a:p>
          <a:p>
            <a:pPr lvl="1"/>
            <a:r>
              <a:rPr lang="en-US" dirty="0"/>
              <a:t>Find contiguous </a:t>
            </a:r>
            <a:r>
              <a:rPr lang="en-US" dirty="0" err="1"/>
              <a:t>subarray</a:t>
            </a:r>
            <a:r>
              <a:rPr lang="en-US" dirty="0"/>
              <a:t> with largest sum</a:t>
            </a:r>
          </a:p>
          <a:p>
            <a:pPr lvl="2"/>
            <a:r>
              <a:rPr lang="en-US" b="1" dirty="0"/>
              <a:t>maximum </a:t>
            </a:r>
            <a:r>
              <a:rPr lang="en-US" b="1" dirty="0" err="1"/>
              <a:t>subarray</a:t>
            </a:r>
            <a:endParaRPr lang="en-US" b="1" dirty="0"/>
          </a:p>
          <a:p>
            <a:pPr lvl="1"/>
            <a:r>
              <a:rPr lang="en-US" dirty="0"/>
              <a:t>E.g.: when to buy and when to sale</a:t>
            </a:r>
          </a:p>
        </p:txBody>
      </p:sp>
    </p:spTree>
    <p:extLst>
      <p:ext uri="{BB962C8B-B14F-4D97-AF65-F5344CB8AC3E}">
        <p14:creationId xmlns:p14="http://schemas.microsoft.com/office/powerpoint/2010/main" val="7271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5334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01970" y="615434"/>
            <a:ext cx="150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53154" y="17115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27939" y="22684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01814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17123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0197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Max!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905000" y="4645269"/>
            <a:ext cx="16177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6019799" y="557407"/>
            <a:ext cx="285456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What is a maximum </a:t>
            </a:r>
            <a:r>
              <a:rPr lang="en-US" sz="4000" dirty="0" err="1"/>
              <a:t>subarray</a:t>
            </a:r>
            <a:r>
              <a:rPr lang="en-US" sz="4000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3585" y="2701305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subarray</a:t>
            </a:r>
            <a:r>
              <a:rPr lang="en-US" sz="2800" dirty="0"/>
              <a:t> with the largest sum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54615" y="4378569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brute-force T(n)?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342183" y="5965502"/>
                <a:ext cx="2209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183" y="5965502"/>
                <a:ext cx="220980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5510" t="-1058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15398"/>
              </p:ext>
            </p:extLst>
          </p:nvPr>
        </p:nvGraphicFramePr>
        <p:xfrm>
          <a:off x="1101970" y="62576"/>
          <a:ext cx="6096000" cy="4728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209570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525160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043645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9089647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0724195"/>
                    </a:ext>
                  </a:extLst>
                </a:gridCol>
              </a:tblGrid>
              <a:tr h="472803">
                <a:tc>
                  <a:txBody>
                    <a:bodyPr/>
                    <a:lstStyle/>
                    <a:p>
                      <a:r>
                        <a:rPr lang="en-US" dirty="0"/>
                        <a:t>10 (</a:t>
                      </a:r>
                      <a:r>
                        <a:rPr lang="en-US" dirty="0" err="1"/>
                        <a:t>Init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93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47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any sugges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48" y="1143000"/>
            <a:ext cx="7801952" cy="405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3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Maximum-</a:t>
            </a:r>
            <a:r>
              <a:rPr lang="en-US" dirty="0" err="1"/>
              <a:t>subarray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do it in a divide-and-conquer manner?</a:t>
            </a:r>
          </a:p>
          <a:p>
            <a:r>
              <a:rPr lang="en-US" dirty="0"/>
              <a:t>Yes, we can</a:t>
            </a:r>
          </a:p>
        </p:txBody>
      </p:sp>
    </p:spTree>
    <p:extLst>
      <p:ext uri="{BB962C8B-B14F-4D97-AF65-F5344CB8AC3E}">
        <p14:creationId xmlns:p14="http://schemas.microsoft.com/office/powerpoint/2010/main" val="27931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252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24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9662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4185139" y="378041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6800" y="46007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array 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770" y="134223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the sub arrays: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07677" y="1178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3669" y="1711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51385" y="22449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08585" y="2822303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8076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64877" y="33117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824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739662" y="38451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51385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6862" y="4378569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42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414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98631" y="50292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648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22077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167554" y="5638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8369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41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751385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96862" y="6192687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105400" y="1260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70231" y="17935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17123" y="23270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117123" y="28604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17123" y="33938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05400" y="39272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446060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05400" y="51112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92" y="5720834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05400" y="627472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357470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 target array into 2 arrays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22077" y="152400"/>
            <a:ext cx="17585" cy="6858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67400" y="1147244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have 3 types of </a:t>
            </a:r>
            <a:r>
              <a:rPr lang="en-US" dirty="0" err="1"/>
              <a:t>subarrays</a:t>
            </a:r>
            <a:r>
              <a:rPr lang="en-US" dirty="0"/>
              <a:t>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67400" y="2003837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ones belong to the left array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67400" y="2721903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ones belong to the right array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3439969"/>
            <a:ext cx="2825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ones crossing the mid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746" y="1875637"/>
            <a:ext cx="222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can be then solved by: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7746" y="2639951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Find the max in left sub arrays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519" y="340934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the max in right sub arrays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981200" y="1711569"/>
            <a:ext cx="803031" cy="93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837592" y="3927203"/>
            <a:ext cx="1861039" cy="718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68519" y="4137437"/>
            <a:ext cx="248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Find the max in crossing sub arrays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635370" y="4783768"/>
            <a:ext cx="1160951" cy="1433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68519" y="5755681"/>
            <a:ext cx="2488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Choose the largest one from those 3 as the final result</a:t>
            </a:r>
          </a:p>
        </p:txBody>
      </p:sp>
    </p:spTree>
    <p:extLst>
      <p:ext uri="{BB962C8B-B14F-4D97-AF65-F5344CB8AC3E}">
        <p14:creationId xmlns:p14="http://schemas.microsoft.com/office/powerpoint/2010/main" val="283642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/>
      <p:bldP spid="49" grpId="0"/>
      <p:bldP spid="50" grpId="0"/>
      <p:bldP spid="51" grpId="0"/>
      <p:bldP spid="9" grpId="0"/>
      <p:bldP spid="52" grpId="0"/>
      <p:bldP spid="53" grpId="0"/>
      <p:bldP spid="55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27539" y="33187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find the max </a:t>
            </a:r>
            <a:r>
              <a:rPr lang="en-US" sz="2400" dirty="0" err="1"/>
              <a:t>subarray</a:t>
            </a:r>
            <a:r>
              <a:rPr lang="en-US" sz="2400" dirty="0"/>
              <a:t> crossing the midpoint?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252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824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739662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85139" y="10668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82462" y="1905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79631" y="20690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428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00047" y="26670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79631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Sum=-3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78669" y="27490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57247" y="3657600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67200" y="37396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7924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62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Sum=5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249616" y="4413766"/>
            <a:ext cx="45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02569" y="450757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08" y="5823466"/>
            <a:ext cx="35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largest crossing </a:t>
            </a:r>
            <a:r>
              <a:rPr lang="en-US" dirty="0" err="1"/>
              <a:t>subarray</a:t>
            </a:r>
            <a:r>
              <a:rPr lang="en-US" dirty="0"/>
              <a:t> is 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84402"/>
            <a:ext cx="175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left part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" y="3657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right part</a:t>
            </a:r>
          </a:p>
        </p:txBody>
      </p:sp>
    </p:spTree>
    <p:extLst>
      <p:ext uri="{BB962C8B-B14F-4D97-AF65-F5344CB8AC3E}">
        <p14:creationId xmlns:p14="http://schemas.microsoft.com/office/powerpoint/2010/main" val="39482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7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7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7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0.06406 0.4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5191 0.1953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7" y="9769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59259E-6 L 0.04357 0.1953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29" grpId="0" animBg="1"/>
      <p:bldP spid="29" grpId="1" animBg="1"/>
      <p:bldP spid="30" grpId="0" animBg="1"/>
      <p:bldP spid="30" grpId="1" animBg="1"/>
      <p:bldP spid="31" grpId="0"/>
      <p:bldP spid="32" grpId="0"/>
      <p:bldP spid="33" grpId="0" animBg="1"/>
      <p:bldP spid="34" grpId="0"/>
      <p:bldP spid="35" grpId="0" animBg="1"/>
      <p:bldP spid="35" grpId="1" animBg="1"/>
      <p:bldP spid="36" grpId="0"/>
      <p:bldP spid="37" grpId="0" animBg="1"/>
      <p:bldP spid="37" grpId="1" animBg="1"/>
      <p:bldP spid="38" grpId="0"/>
      <p:bldP spid="39" grpId="0"/>
      <p:bldP spid="3" grpId="0"/>
      <p:bldP spid="2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853</Words>
  <Application>Microsoft Office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Cambria Math</vt:lpstr>
      <vt:lpstr>Retrospect</vt:lpstr>
      <vt:lpstr>PowerPoint Presentation</vt:lpstr>
      <vt:lpstr>Maximum Subarray Problem</vt:lpstr>
      <vt:lpstr>Problem</vt:lpstr>
      <vt:lpstr>Transformation</vt:lpstr>
      <vt:lpstr>PowerPoint Presentation</vt:lpstr>
      <vt:lpstr>PowerPoint Presentation</vt:lpstr>
      <vt:lpstr>Maximum-subarray</vt:lpstr>
      <vt:lpstr>PowerPoint Presentation</vt:lpstr>
      <vt:lpstr>PowerPoint Presentation</vt:lpstr>
      <vt:lpstr>The whole algorithm</vt:lpstr>
      <vt:lpstr>Maximum-subarray problem – divide-and-conquer algorithm</vt:lpstr>
      <vt:lpstr>Maximum-subarray problem – divide-and-conquer algorithm</vt:lpstr>
      <vt:lpstr>Example on Maximum sub array</vt:lpstr>
      <vt:lpstr>PowerPoint Presentation</vt:lpstr>
      <vt:lpstr>Can be solve in O(n)??????</vt:lpstr>
      <vt:lpstr>Kadanes Algorithm</vt:lpstr>
      <vt:lpstr>Time complexity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2019-10-19T08:04:16Z</dcterms:created>
  <dcterms:modified xsi:type="dcterms:W3CDTF">2024-04-01T14:54:30Z</dcterms:modified>
</cp:coreProperties>
</file>