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51D4-0AFE-485A-98D0-D45DBED99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85A14-3A42-446C-8C73-81E2BE0A2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A188-4014-4E76-A87A-1031CEB1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3580-AC4E-43BA-8493-2F37063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CFF2-292D-4321-9060-F1F9FB8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8C1-D47D-48F9-9A04-C409E0B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40B6-2EE8-4E66-920D-B26CC1D12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93E0-5DAC-4137-A386-BA498073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F5A9-4138-48A5-9B9B-87F7E9C0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AA4F-FD53-453E-AF8C-FC2D0649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A6E3E-3CA9-4A1B-838D-29C886A2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7DB84-974D-4D8A-B2A0-E5E9C2C9C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3F99-0D2E-468A-9132-CF41D11E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298F-FD32-4310-8F8B-AF02C14A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24DE-C440-47BB-B949-E6CC4876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9333-02D2-41CD-8CC0-386F29CA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A59-64C4-42CD-80C0-5BE439FC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62EF-FD79-4E76-A437-1F059E5C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752F-07CB-43B8-893A-00AB6E0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12F2-FAF8-4005-8901-05F5595D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0357-7F53-48B2-A9E3-B322243E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3CC59-6720-46E9-8E21-D60E9B61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49D8D-AC15-44EA-8BA7-CF277EC5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85335-12D8-45B4-BE43-AD638A1C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8206-2399-4B0E-8E51-A3D38EB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47AB-EEB4-40AD-BB4C-D7312BE2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C3D7-B8A6-4322-BB1A-EE009008A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ABB7C-25BE-4B41-8067-6DA3C941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1F76-FE73-4A71-A69C-8464F189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35DC-F67F-4028-A56A-0DBD0536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59606-D100-4EDA-9EC4-81F9C213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DB8A-E69E-4E5A-AE4D-74063E5B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B051-E34B-492E-9378-AF1D84BD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63323-D606-4CDA-A392-E529C4536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2AB78-5374-4E2A-9962-4A90ACD94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68789-F349-4EA7-B178-418232C98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10706-84EB-43FD-A032-85513DA5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4A75C-2679-4CFA-8D1F-7894C1F2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8F35D-C504-4D2A-937A-D48DE3F3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EF73-56D6-4D5A-ABE4-6747B51A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75CC1-F4A8-4BEC-A856-C879E810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57268-9A42-4311-9BD0-E46D3AD0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C785-4344-41A0-AAF4-DF428003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06C2B-BF6C-493D-82F9-D3C5C92C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09EFE-7CE4-44DB-8F68-34990482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22C13-E866-4DC4-92B9-7697A12E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A122-2271-4D6C-8CDF-3C3C0F5A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B4A5-8BCD-400D-B525-5DBE04BC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2D61C-46BB-455C-B41B-85E4B6D5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BF5A-3737-48C5-A199-13F267CA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AF187-A5D4-481A-8C8C-15FA0A1F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F729E-4E4E-43E0-B734-88BCBF75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3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96D0-F876-4883-BAFD-C15C2A06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48412-5F5F-4A33-AB12-CDEE6324E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24DC2-538E-4F35-B456-2F6CD368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06A7-4F83-4E33-9442-6C5FCE7A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F093-D223-4A7B-82C8-2AA095F3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88D11-8E18-471D-816F-BDDCDA2B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0292-6427-4055-B2F9-37A97D8D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9443-279A-42B4-AFDA-75047479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6032-DFDB-409D-910F-8D2D94796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8D50-8F92-40F1-BAEC-DD73E3FE5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0AB3-29DE-446A-A778-22D182E49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0ABD-5255-445F-8DAC-A69A04B24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612A1-284A-4332-BB5D-C5783475C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6D61-43FA-4921-B988-0A5526CD3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CFG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8338-E7E3-4BBC-A3DD-CB88413FC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Saud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FAST, NUCES CFD</a:t>
            </a:r>
          </a:p>
        </p:txBody>
      </p:sp>
    </p:spTree>
    <p:extLst>
      <p:ext uri="{BB962C8B-B14F-4D97-AF65-F5344CB8AC3E}">
        <p14:creationId xmlns:p14="http://schemas.microsoft.com/office/powerpoint/2010/main" val="29068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BD5-46BB-4641-8D0D-1B58D4F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99F-64EA-4265-BAB3-01E77146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 (CFG)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formal system used to describe a class of languages known as 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languages (CFLs)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CFG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Non-terminals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Rules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Symbol</a:t>
            </a:r>
          </a:p>
        </p:txBody>
      </p:sp>
    </p:spTree>
    <p:extLst>
      <p:ext uri="{BB962C8B-B14F-4D97-AF65-F5344CB8AC3E}">
        <p14:creationId xmlns:p14="http://schemas.microsoft.com/office/powerpoint/2010/main" val="23438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BD5-46BB-4641-8D0D-1B58D4F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consider the following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99F-64EA-4265-BAB3-01E77146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52006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a = 5, b = 10, temp;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("Before swapping.\n");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%d, b = %d\n", a, b);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Swapping process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 a;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temp;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("After swapping.\n");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%d, b = %d\n", a, b);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6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BD5-46BB-4641-8D0D-1B58D4F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99F-64EA-4265-BAB3-01E77146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"#include"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is include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keyowrd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is a library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"int"   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is a int data type\n",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"main"  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Main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"return"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RETURN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PRINTF 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"("     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LEFT_PAREN",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")"     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RIGHT_PAREN 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"{"     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LEFT_BRACE\n",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"}"                  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RIGHT_BRACE",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16748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BD5-46BB-4641-8D0D-1B58D4F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99F-64EA-4265-BAB3-01E77146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";"  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SEMICOLON",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  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COMMA \n",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"="  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ASSIGN\n",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"==" 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EQ",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-Z_][a-zA-Z0-9_]*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IDENTIFIER",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[0-9]+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NUMBER\n",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"\\n"     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NEWLINE\n",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“\[^\"]*\"            {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STRING_LITERAL",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\t]+                { /* ignore whitespace */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 PRINTF(“%s”,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 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BD5-46BB-4641-8D0D-1B58D4F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for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99F-64EA-4265-BAB3-01E77146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→ function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→ type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LEFT_PAREN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RIGHT_PAREN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→ int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→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LEFT_BRACE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RIGHT_BRACE</a:t>
            </a:r>
          </a:p>
        </p:txBody>
      </p:sp>
    </p:spTree>
    <p:extLst>
      <p:ext uri="{BB962C8B-B14F-4D97-AF65-F5344CB8AC3E}">
        <p14:creationId xmlns:p14="http://schemas.microsoft.com/office/powerpoint/2010/main" val="33893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BD5-46BB-4641-8D0D-1B58D4F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for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99F-64EA-4265-BAB3-01E77146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→ statement | statement statements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→ declaration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assignment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output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→ type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type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→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41181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BD5-46BB-4641-8D0D-1B58D4F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for above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099F-64EA-4265-BAB3-01E77146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-&gt;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-&gt;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LEFT_PAREN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STRING_LITERAL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RIGHT_PAREN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LEFT_PAREN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STRING_LITERAL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RIGHT_PAREN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-&gt;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79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421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Times New Roman</vt:lpstr>
      <vt:lpstr>Office Theme</vt:lpstr>
      <vt:lpstr>CS 4031 Compiler Construction CFG</vt:lpstr>
      <vt:lpstr>Context Free Grammar</vt:lpstr>
      <vt:lpstr>Lets consider the following C Code</vt:lpstr>
      <vt:lpstr>Lex Code </vt:lpstr>
      <vt:lpstr>Lex Code</vt:lpstr>
      <vt:lpstr>CFG for above Code</vt:lpstr>
      <vt:lpstr>CFG for above Code</vt:lpstr>
      <vt:lpstr>CFG for above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4031 Compiler Construction Lecture 6</dc:title>
  <dc:creator>Researcher Mahzaib</dc:creator>
  <cp:lastModifiedBy>Admin</cp:lastModifiedBy>
  <cp:revision>18</cp:revision>
  <dcterms:created xsi:type="dcterms:W3CDTF">2025-03-01T05:34:26Z</dcterms:created>
  <dcterms:modified xsi:type="dcterms:W3CDTF">2025-03-04T08:47:10Z</dcterms:modified>
</cp:coreProperties>
</file>