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656" r:id="rId3"/>
    <p:sldId id="657" r:id="rId4"/>
    <p:sldId id="658" r:id="rId5"/>
    <p:sldId id="659" r:id="rId6"/>
    <p:sldId id="671" r:id="rId7"/>
    <p:sldId id="672" r:id="rId8"/>
    <p:sldId id="675" r:id="rId9"/>
    <p:sldId id="673" r:id="rId10"/>
    <p:sldId id="674" r:id="rId11"/>
    <p:sldId id="676" r:id="rId12"/>
    <p:sldId id="660" r:id="rId13"/>
    <p:sldId id="661" r:id="rId14"/>
    <p:sldId id="662" r:id="rId15"/>
    <p:sldId id="663" r:id="rId16"/>
    <p:sldId id="664" r:id="rId17"/>
    <p:sldId id="665" r:id="rId18"/>
    <p:sldId id="666" r:id="rId19"/>
    <p:sldId id="667" r:id="rId20"/>
    <p:sldId id="668" r:id="rId21"/>
    <p:sldId id="669" r:id="rId22"/>
    <p:sldId id="670" r:id="rId23"/>
    <p:sldId id="677" r:id="rId24"/>
    <p:sldId id="678" r:id="rId25"/>
    <p:sldId id="679" r:id="rId26"/>
    <p:sldId id="649" r:id="rId27"/>
  </p:sldIdLst>
  <p:sldSz cx="12192000" cy="685800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BF3DEC-1578-4836-A315-9961B4C2F730}" type="doc">
      <dgm:prSet loTypeId="urn:microsoft.com/office/officeart/2005/8/layout/hierarchy6" loCatId="hierarchy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39FAA2C8-E217-4B5C-BDF5-6CDE0AFC2085}">
      <dgm:prSet phldrT="[Text]"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Parser</a:t>
          </a:r>
        </a:p>
      </dgm:t>
    </dgm:pt>
    <dgm:pt modelId="{454AECA8-48CE-4403-93E8-7B45CC7D258A}" type="parTrans" cxnId="{D639A99E-388A-4659-96C3-CAB78FC16CA6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716CAD43-6F9B-42DE-A265-CF046BACC765}" type="sibTrans" cxnId="{D639A99E-388A-4659-96C3-CAB78FC16CA6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86D229B3-8DBF-4C6E-A485-FE98EF0EE366}">
      <dgm:prSet phldrT="[Text]"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Top-Down Parser</a:t>
          </a:r>
        </a:p>
      </dgm:t>
    </dgm:pt>
    <dgm:pt modelId="{FF51FC0E-006D-4648-BDEA-120A52F24F1C}" type="parTrans" cxnId="{3980CEE5-2A6E-492F-A110-035481CA70D3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D83B3348-E3C3-471D-A306-B95BA9E357E4}" type="sibTrans" cxnId="{3980CEE5-2A6E-492F-A110-035481CA70D3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A57C3F98-600B-4299-BC8B-5208B5235926}">
      <dgm:prSet phldrT="[Text]"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Recursive Descent Parser</a:t>
          </a:r>
        </a:p>
      </dgm:t>
    </dgm:pt>
    <dgm:pt modelId="{34CAE082-B5B4-4F72-9909-64D0FBCF0F74}" type="parTrans" cxnId="{F1CB602C-D86A-4B8C-83B7-4E6AD3A751B8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F7CFFC57-1067-4E71-BB26-7CABE6420C3A}" type="sibTrans" cxnId="{F1CB602C-D86A-4B8C-83B7-4E6AD3A751B8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08D4F32F-98D6-4B4C-892E-F76C611BD247}">
      <dgm:prSet phldrT="[Text]"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LL(1) Parser</a:t>
          </a:r>
        </a:p>
      </dgm:t>
    </dgm:pt>
    <dgm:pt modelId="{10FC9623-1A92-4D6A-B9F4-840614C77254}" type="parTrans" cxnId="{3A547761-347E-4306-94BB-C77BA02E6A8E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2C7C7D02-3CD0-4A56-B8A6-E7BD97785970}" type="sibTrans" cxnId="{3A547761-347E-4306-94BB-C77BA02E6A8E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0984DF04-9DFC-4F45-99F1-8018789F219B}">
      <dgm:prSet phldrT="[Text]"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Bottom-Up Parser</a:t>
          </a:r>
        </a:p>
      </dgm:t>
    </dgm:pt>
    <dgm:pt modelId="{1B58AB04-1A55-4170-8FE7-BF6EE404325D}" type="parTrans" cxnId="{2735AD72-FF38-4FE9-96B3-91E0741A86B7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FD991765-5BB8-40AC-916A-E92C8836C227}" type="sibTrans" cxnId="{2735AD72-FF38-4FE9-96B3-91E0741A86B7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E79DB0E8-F0A2-4CB7-95F2-09ED2F448254}">
      <dgm:prSet phldrT="[Text]"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LR Parser</a:t>
          </a:r>
        </a:p>
      </dgm:t>
    </dgm:pt>
    <dgm:pt modelId="{EAF95121-24CA-4A44-AD38-03A2BF99B76C}" type="parTrans" cxnId="{1640ABF5-F9D0-4B5C-9C1A-123AD4E82D56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ABC23301-AEFB-4454-9E14-D46A9F44F76C}" type="sibTrans" cxnId="{1640ABF5-F9D0-4B5C-9C1A-123AD4E82D56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9D1E494C-B1F6-4D2E-8A08-36312433A4ED}">
      <dgm:prSet phldrT="[Text]"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Operator Precedence Operator</a:t>
          </a:r>
        </a:p>
      </dgm:t>
    </dgm:pt>
    <dgm:pt modelId="{CD0FA36F-04FA-4794-B32E-4C7CDA1D640C}" type="parTrans" cxnId="{7117F4A2-779B-48B7-A787-F14AB268B701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F3577119-A578-4770-8C18-BCCDADA89095}" type="sibTrans" cxnId="{7117F4A2-779B-48B7-A787-F14AB268B701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F265D2B8-E421-48AC-8044-B74EBE011640}">
      <dgm:prSet phldrT="[Text]"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LL(0)</a:t>
          </a:r>
        </a:p>
      </dgm:t>
    </dgm:pt>
    <dgm:pt modelId="{D736C82D-B163-4F4B-AE56-2A7B503D0105}" type="parTrans" cxnId="{5ED867CB-DCF5-45E2-915F-3C77078A1278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B454A406-A69F-4A85-BE36-F4B494DE78A1}" type="sibTrans" cxnId="{5ED867CB-DCF5-45E2-915F-3C77078A1278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582A1EAF-5E15-435B-92C5-9FFE5A5B976F}">
      <dgm:prSet phldrT="[Text]"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SLR(1)</a:t>
          </a:r>
        </a:p>
      </dgm:t>
    </dgm:pt>
    <dgm:pt modelId="{75831735-190E-4710-B447-417B85C05CEB}" type="parTrans" cxnId="{E06DE269-EB7B-4C7F-82A3-7BEB98D1CDAF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CE386682-245E-4B21-9785-F6988EA420CC}" type="sibTrans" cxnId="{E06DE269-EB7B-4C7F-82A3-7BEB98D1CDAF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228D00FA-CFB3-45FE-9CD9-1198E9573FD9}">
      <dgm:prSet phldrT="[Text]"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LALR(1)</a:t>
          </a:r>
        </a:p>
      </dgm:t>
    </dgm:pt>
    <dgm:pt modelId="{BCB8C15E-0987-4B00-AA8F-99538E1B6E1A}" type="parTrans" cxnId="{0A87A031-7D4E-470E-B585-88BBF8D1B374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B0F8C48B-9874-40D7-AF07-857E81271A50}" type="sibTrans" cxnId="{0A87A031-7D4E-470E-B585-88BBF8D1B374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5F9BC10D-636C-472B-BC93-488A474E16D0}">
      <dgm:prSet phldrT="[Text]"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CLR(1)</a:t>
          </a:r>
        </a:p>
      </dgm:t>
    </dgm:pt>
    <dgm:pt modelId="{E474F13F-3DCE-4E4E-83BE-A7F03B2EB7B5}" type="parTrans" cxnId="{1FAA2803-E7F5-49CB-8524-A960F7B9C1FE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323776F0-8704-4BEE-A036-D2162A0FC344}" type="sibTrans" cxnId="{1FAA2803-E7F5-49CB-8524-A960F7B9C1FE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F6A34DBA-DE04-44E0-AE7A-EAE52BCDA822}" type="pres">
      <dgm:prSet presAssocID="{D9BF3DEC-1578-4836-A315-9961B4C2F73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BF34BB6-04E2-4055-8DED-6BE56F859A26}" type="pres">
      <dgm:prSet presAssocID="{D9BF3DEC-1578-4836-A315-9961B4C2F730}" presName="hierFlow" presStyleCnt="0"/>
      <dgm:spPr/>
    </dgm:pt>
    <dgm:pt modelId="{D02C24DA-6371-48B7-AAEF-587372F98811}" type="pres">
      <dgm:prSet presAssocID="{D9BF3DEC-1578-4836-A315-9961B4C2F73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86A0D21-CBE5-4470-A687-D979746117AE}" type="pres">
      <dgm:prSet presAssocID="{39FAA2C8-E217-4B5C-BDF5-6CDE0AFC2085}" presName="Name14" presStyleCnt="0"/>
      <dgm:spPr/>
    </dgm:pt>
    <dgm:pt modelId="{3B4FB233-AE0A-4522-814E-DB1EFAE59C06}" type="pres">
      <dgm:prSet presAssocID="{39FAA2C8-E217-4B5C-BDF5-6CDE0AFC2085}" presName="level1Shape" presStyleLbl="node0" presStyleIdx="0" presStyleCnt="1">
        <dgm:presLayoutVars>
          <dgm:chPref val="3"/>
        </dgm:presLayoutVars>
      </dgm:prSet>
      <dgm:spPr/>
    </dgm:pt>
    <dgm:pt modelId="{B04B277A-0264-40BE-A936-879092C16313}" type="pres">
      <dgm:prSet presAssocID="{39FAA2C8-E217-4B5C-BDF5-6CDE0AFC2085}" presName="hierChild2" presStyleCnt="0"/>
      <dgm:spPr/>
    </dgm:pt>
    <dgm:pt modelId="{E8BCFBC3-B5C8-48A0-BEBD-A30C697799B8}" type="pres">
      <dgm:prSet presAssocID="{FF51FC0E-006D-4648-BDEA-120A52F24F1C}" presName="Name19" presStyleLbl="parChTrans1D2" presStyleIdx="0" presStyleCnt="2"/>
      <dgm:spPr/>
    </dgm:pt>
    <dgm:pt modelId="{B8F0BA77-D0DD-461D-97A8-3A8B6D5C3220}" type="pres">
      <dgm:prSet presAssocID="{86D229B3-8DBF-4C6E-A485-FE98EF0EE366}" presName="Name21" presStyleCnt="0"/>
      <dgm:spPr/>
    </dgm:pt>
    <dgm:pt modelId="{CC5BB486-14C2-492D-AFE8-0FA9253BD0BB}" type="pres">
      <dgm:prSet presAssocID="{86D229B3-8DBF-4C6E-A485-FE98EF0EE366}" presName="level2Shape" presStyleLbl="node2" presStyleIdx="0" presStyleCnt="2"/>
      <dgm:spPr/>
    </dgm:pt>
    <dgm:pt modelId="{D5E81DF8-108C-4052-81A2-5C5713A6D4ED}" type="pres">
      <dgm:prSet presAssocID="{86D229B3-8DBF-4C6E-A485-FE98EF0EE366}" presName="hierChild3" presStyleCnt="0"/>
      <dgm:spPr/>
    </dgm:pt>
    <dgm:pt modelId="{D4434077-6A5C-41A4-8CF6-45D71FDB6EFF}" type="pres">
      <dgm:prSet presAssocID="{34CAE082-B5B4-4F72-9909-64D0FBCF0F74}" presName="Name19" presStyleLbl="parChTrans1D3" presStyleIdx="0" presStyleCnt="4"/>
      <dgm:spPr/>
    </dgm:pt>
    <dgm:pt modelId="{1A625CF2-27AC-4B4E-AE3E-603683B848EA}" type="pres">
      <dgm:prSet presAssocID="{A57C3F98-600B-4299-BC8B-5208B5235926}" presName="Name21" presStyleCnt="0"/>
      <dgm:spPr/>
    </dgm:pt>
    <dgm:pt modelId="{E5B37BFC-D892-4EB5-8C13-4B510283C962}" type="pres">
      <dgm:prSet presAssocID="{A57C3F98-600B-4299-BC8B-5208B5235926}" presName="level2Shape" presStyleLbl="node3" presStyleIdx="0" presStyleCnt="4"/>
      <dgm:spPr/>
    </dgm:pt>
    <dgm:pt modelId="{53B9C695-AAB3-419E-A3E1-DDE0F44E4D1D}" type="pres">
      <dgm:prSet presAssocID="{A57C3F98-600B-4299-BC8B-5208B5235926}" presName="hierChild3" presStyleCnt="0"/>
      <dgm:spPr/>
    </dgm:pt>
    <dgm:pt modelId="{80C021FD-E32E-4A7D-BB89-B0EC94501D11}" type="pres">
      <dgm:prSet presAssocID="{10FC9623-1A92-4D6A-B9F4-840614C77254}" presName="Name19" presStyleLbl="parChTrans1D3" presStyleIdx="1" presStyleCnt="4"/>
      <dgm:spPr/>
    </dgm:pt>
    <dgm:pt modelId="{CCBFE3CE-47AB-4E16-8813-902E7DC19E97}" type="pres">
      <dgm:prSet presAssocID="{08D4F32F-98D6-4B4C-892E-F76C611BD247}" presName="Name21" presStyleCnt="0"/>
      <dgm:spPr/>
    </dgm:pt>
    <dgm:pt modelId="{A6F1111C-7A0C-4985-8B11-D6A68325D1EF}" type="pres">
      <dgm:prSet presAssocID="{08D4F32F-98D6-4B4C-892E-F76C611BD247}" presName="level2Shape" presStyleLbl="node3" presStyleIdx="1" presStyleCnt="4"/>
      <dgm:spPr/>
    </dgm:pt>
    <dgm:pt modelId="{ADC9C607-B1D9-42D7-BEF5-F67C353517AA}" type="pres">
      <dgm:prSet presAssocID="{08D4F32F-98D6-4B4C-892E-F76C611BD247}" presName="hierChild3" presStyleCnt="0"/>
      <dgm:spPr/>
    </dgm:pt>
    <dgm:pt modelId="{9DA2F1C1-0E3A-4814-8EED-179616A7B3A6}" type="pres">
      <dgm:prSet presAssocID="{1B58AB04-1A55-4170-8FE7-BF6EE404325D}" presName="Name19" presStyleLbl="parChTrans1D2" presStyleIdx="1" presStyleCnt="2"/>
      <dgm:spPr/>
    </dgm:pt>
    <dgm:pt modelId="{798D1F06-C1F6-441C-B64E-7ECF85BC79B5}" type="pres">
      <dgm:prSet presAssocID="{0984DF04-9DFC-4F45-99F1-8018789F219B}" presName="Name21" presStyleCnt="0"/>
      <dgm:spPr/>
    </dgm:pt>
    <dgm:pt modelId="{8F4BEC92-8163-434B-91F9-4FC4E0ACFCDF}" type="pres">
      <dgm:prSet presAssocID="{0984DF04-9DFC-4F45-99F1-8018789F219B}" presName="level2Shape" presStyleLbl="node2" presStyleIdx="1" presStyleCnt="2"/>
      <dgm:spPr/>
    </dgm:pt>
    <dgm:pt modelId="{92016390-5EF2-4AA9-ADDA-4693937F3364}" type="pres">
      <dgm:prSet presAssocID="{0984DF04-9DFC-4F45-99F1-8018789F219B}" presName="hierChild3" presStyleCnt="0"/>
      <dgm:spPr/>
    </dgm:pt>
    <dgm:pt modelId="{4A39D568-5BA2-4EFB-869E-288D44F621B4}" type="pres">
      <dgm:prSet presAssocID="{EAF95121-24CA-4A44-AD38-03A2BF99B76C}" presName="Name19" presStyleLbl="parChTrans1D3" presStyleIdx="2" presStyleCnt="4"/>
      <dgm:spPr/>
    </dgm:pt>
    <dgm:pt modelId="{F85E9107-F2DC-4193-A020-5DF1137EA320}" type="pres">
      <dgm:prSet presAssocID="{E79DB0E8-F0A2-4CB7-95F2-09ED2F448254}" presName="Name21" presStyleCnt="0"/>
      <dgm:spPr/>
    </dgm:pt>
    <dgm:pt modelId="{2FEBFE52-96BD-4FAB-AF1E-DBD784955B1D}" type="pres">
      <dgm:prSet presAssocID="{E79DB0E8-F0A2-4CB7-95F2-09ED2F448254}" presName="level2Shape" presStyleLbl="node3" presStyleIdx="2" presStyleCnt="4"/>
      <dgm:spPr/>
    </dgm:pt>
    <dgm:pt modelId="{FD0D32C8-04F0-4EBE-806E-AECED23B28E8}" type="pres">
      <dgm:prSet presAssocID="{E79DB0E8-F0A2-4CB7-95F2-09ED2F448254}" presName="hierChild3" presStyleCnt="0"/>
      <dgm:spPr/>
    </dgm:pt>
    <dgm:pt modelId="{0BB11F5F-B27C-4A4F-82F0-55649F528EFE}" type="pres">
      <dgm:prSet presAssocID="{D736C82D-B163-4F4B-AE56-2A7B503D0105}" presName="Name19" presStyleLbl="parChTrans1D4" presStyleIdx="0" presStyleCnt="4"/>
      <dgm:spPr/>
    </dgm:pt>
    <dgm:pt modelId="{364F934E-536B-4C0F-B775-A07F75471A68}" type="pres">
      <dgm:prSet presAssocID="{F265D2B8-E421-48AC-8044-B74EBE011640}" presName="Name21" presStyleCnt="0"/>
      <dgm:spPr/>
    </dgm:pt>
    <dgm:pt modelId="{F969F1F3-628B-4A59-89E4-95A5F053E919}" type="pres">
      <dgm:prSet presAssocID="{F265D2B8-E421-48AC-8044-B74EBE011640}" presName="level2Shape" presStyleLbl="node4" presStyleIdx="0" presStyleCnt="4"/>
      <dgm:spPr/>
    </dgm:pt>
    <dgm:pt modelId="{F29AD583-02DF-4496-BE14-2BFC09E40499}" type="pres">
      <dgm:prSet presAssocID="{F265D2B8-E421-48AC-8044-B74EBE011640}" presName="hierChild3" presStyleCnt="0"/>
      <dgm:spPr/>
    </dgm:pt>
    <dgm:pt modelId="{5833425C-DF6C-4611-9887-D92CE9E3561B}" type="pres">
      <dgm:prSet presAssocID="{75831735-190E-4710-B447-417B85C05CEB}" presName="Name19" presStyleLbl="parChTrans1D4" presStyleIdx="1" presStyleCnt="4"/>
      <dgm:spPr/>
    </dgm:pt>
    <dgm:pt modelId="{AA6BE2BD-BB92-47AE-916C-B9A6256F8136}" type="pres">
      <dgm:prSet presAssocID="{582A1EAF-5E15-435B-92C5-9FFE5A5B976F}" presName="Name21" presStyleCnt="0"/>
      <dgm:spPr/>
    </dgm:pt>
    <dgm:pt modelId="{F23B4C25-9957-41FF-9930-892A372433A4}" type="pres">
      <dgm:prSet presAssocID="{582A1EAF-5E15-435B-92C5-9FFE5A5B976F}" presName="level2Shape" presStyleLbl="node4" presStyleIdx="1" presStyleCnt="4"/>
      <dgm:spPr/>
    </dgm:pt>
    <dgm:pt modelId="{D3EF005D-F5CF-446A-AFFA-AC52D52F8F6D}" type="pres">
      <dgm:prSet presAssocID="{582A1EAF-5E15-435B-92C5-9FFE5A5B976F}" presName="hierChild3" presStyleCnt="0"/>
      <dgm:spPr/>
    </dgm:pt>
    <dgm:pt modelId="{44E7B82B-1C10-465A-8D5E-45E2FF7E12A7}" type="pres">
      <dgm:prSet presAssocID="{BCB8C15E-0987-4B00-AA8F-99538E1B6E1A}" presName="Name19" presStyleLbl="parChTrans1D4" presStyleIdx="2" presStyleCnt="4"/>
      <dgm:spPr/>
    </dgm:pt>
    <dgm:pt modelId="{86724240-042C-4F3F-93D2-45F7391FA848}" type="pres">
      <dgm:prSet presAssocID="{228D00FA-CFB3-45FE-9CD9-1198E9573FD9}" presName="Name21" presStyleCnt="0"/>
      <dgm:spPr/>
    </dgm:pt>
    <dgm:pt modelId="{4202DBFA-708A-4212-8940-78A49959B6F8}" type="pres">
      <dgm:prSet presAssocID="{228D00FA-CFB3-45FE-9CD9-1198E9573FD9}" presName="level2Shape" presStyleLbl="node4" presStyleIdx="2" presStyleCnt="4"/>
      <dgm:spPr/>
    </dgm:pt>
    <dgm:pt modelId="{A8F28611-F0E9-4D85-9184-057ED4584439}" type="pres">
      <dgm:prSet presAssocID="{228D00FA-CFB3-45FE-9CD9-1198E9573FD9}" presName="hierChild3" presStyleCnt="0"/>
      <dgm:spPr/>
    </dgm:pt>
    <dgm:pt modelId="{A12ACBD6-D3A6-4951-B18D-23D61AE5B8A6}" type="pres">
      <dgm:prSet presAssocID="{E474F13F-3DCE-4E4E-83BE-A7F03B2EB7B5}" presName="Name19" presStyleLbl="parChTrans1D4" presStyleIdx="3" presStyleCnt="4"/>
      <dgm:spPr/>
    </dgm:pt>
    <dgm:pt modelId="{A8F2BDB9-805E-4B9C-B0FD-4AF70E89DF00}" type="pres">
      <dgm:prSet presAssocID="{5F9BC10D-636C-472B-BC93-488A474E16D0}" presName="Name21" presStyleCnt="0"/>
      <dgm:spPr/>
    </dgm:pt>
    <dgm:pt modelId="{05E46FB5-866C-4C62-952B-9855492DD9AF}" type="pres">
      <dgm:prSet presAssocID="{5F9BC10D-636C-472B-BC93-488A474E16D0}" presName="level2Shape" presStyleLbl="node4" presStyleIdx="3" presStyleCnt="4"/>
      <dgm:spPr/>
    </dgm:pt>
    <dgm:pt modelId="{A7700A36-C637-4580-B1EF-D75FF474328E}" type="pres">
      <dgm:prSet presAssocID="{5F9BC10D-636C-472B-BC93-488A474E16D0}" presName="hierChild3" presStyleCnt="0"/>
      <dgm:spPr/>
    </dgm:pt>
    <dgm:pt modelId="{985BEFDC-FBA1-4EF5-97DF-159898C8123C}" type="pres">
      <dgm:prSet presAssocID="{CD0FA36F-04FA-4794-B32E-4C7CDA1D640C}" presName="Name19" presStyleLbl="parChTrans1D3" presStyleIdx="3" presStyleCnt="4"/>
      <dgm:spPr/>
    </dgm:pt>
    <dgm:pt modelId="{396746E4-3041-45B2-8D74-29FCF67E51EF}" type="pres">
      <dgm:prSet presAssocID="{9D1E494C-B1F6-4D2E-8A08-36312433A4ED}" presName="Name21" presStyleCnt="0"/>
      <dgm:spPr/>
    </dgm:pt>
    <dgm:pt modelId="{FE0C2E8A-E9BA-4604-8292-ACA2A0A30057}" type="pres">
      <dgm:prSet presAssocID="{9D1E494C-B1F6-4D2E-8A08-36312433A4ED}" presName="level2Shape" presStyleLbl="node3" presStyleIdx="3" presStyleCnt="4"/>
      <dgm:spPr/>
    </dgm:pt>
    <dgm:pt modelId="{5C0B3C07-DB90-4057-B56E-B0DF132ECA4C}" type="pres">
      <dgm:prSet presAssocID="{9D1E494C-B1F6-4D2E-8A08-36312433A4ED}" presName="hierChild3" presStyleCnt="0"/>
      <dgm:spPr/>
    </dgm:pt>
    <dgm:pt modelId="{F943E9F4-ECF7-4704-9E75-0F2114FBF7D7}" type="pres">
      <dgm:prSet presAssocID="{D9BF3DEC-1578-4836-A315-9961B4C2F730}" presName="bgShapesFlow" presStyleCnt="0"/>
      <dgm:spPr/>
    </dgm:pt>
  </dgm:ptLst>
  <dgm:cxnLst>
    <dgm:cxn modelId="{D1D6B402-6948-4912-B203-3DCB76D8B9F2}" type="presOf" srcId="{FF51FC0E-006D-4648-BDEA-120A52F24F1C}" destId="{E8BCFBC3-B5C8-48A0-BEBD-A30C697799B8}" srcOrd="0" destOrd="0" presId="urn:microsoft.com/office/officeart/2005/8/layout/hierarchy6"/>
    <dgm:cxn modelId="{1FAA2803-E7F5-49CB-8524-A960F7B9C1FE}" srcId="{E79DB0E8-F0A2-4CB7-95F2-09ED2F448254}" destId="{5F9BC10D-636C-472B-BC93-488A474E16D0}" srcOrd="3" destOrd="0" parTransId="{E474F13F-3DCE-4E4E-83BE-A7F03B2EB7B5}" sibTransId="{323776F0-8704-4BEE-A036-D2162A0FC344}"/>
    <dgm:cxn modelId="{3236440C-CE08-4F0D-B3E3-6FBC32892CB2}" type="presOf" srcId="{75831735-190E-4710-B447-417B85C05CEB}" destId="{5833425C-DF6C-4611-9887-D92CE9E3561B}" srcOrd="0" destOrd="0" presId="urn:microsoft.com/office/officeart/2005/8/layout/hierarchy6"/>
    <dgm:cxn modelId="{AAC0541F-B243-4507-A8B1-88E762C52844}" type="presOf" srcId="{A57C3F98-600B-4299-BC8B-5208B5235926}" destId="{E5B37BFC-D892-4EB5-8C13-4B510283C962}" srcOrd="0" destOrd="0" presId="urn:microsoft.com/office/officeart/2005/8/layout/hierarchy6"/>
    <dgm:cxn modelId="{EF945221-8332-49E3-A66F-777802830484}" type="presOf" srcId="{5F9BC10D-636C-472B-BC93-488A474E16D0}" destId="{05E46FB5-866C-4C62-952B-9855492DD9AF}" srcOrd="0" destOrd="0" presId="urn:microsoft.com/office/officeart/2005/8/layout/hierarchy6"/>
    <dgm:cxn modelId="{F1CB602C-D86A-4B8C-83B7-4E6AD3A751B8}" srcId="{86D229B3-8DBF-4C6E-A485-FE98EF0EE366}" destId="{A57C3F98-600B-4299-BC8B-5208B5235926}" srcOrd="0" destOrd="0" parTransId="{34CAE082-B5B4-4F72-9909-64D0FBCF0F74}" sibTransId="{F7CFFC57-1067-4E71-BB26-7CABE6420C3A}"/>
    <dgm:cxn modelId="{4DB2402E-B280-4E0B-AD36-78224B248343}" type="presOf" srcId="{9D1E494C-B1F6-4D2E-8A08-36312433A4ED}" destId="{FE0C2E8A-E9BA-4604-8292-ACA2A0A30057}" srcOrd="0" destOrd="0" presId="urn:microsoft.com/office/officeart/2005/8/layout/hierarchy6"/>
    <dgm:cxn modelId="{0A87A031-7D4E-470E-B585-88BBF8D1B374}" srcId="{E79DB0E8-F0A2-4CB7-95F2-09ED2F448254}" destId="{228D00FA-CFB3-45FE-9CD9-1198E9573FD9}" srcOrd="2" destOrd="0" parTransId="{BCB8C15E-0987-4B00-AA8F-99538E1B6E1A}" sibTransId="{B0F8C48B-9874-40D7-AF07-857E81271A50}"/>
    <dgm:cxn modelId="{1A54C03A-65E9-49EA-A662-F71C378332F0}" type="presOf" srcId="{86D229B3-8DBF-4C6E-A485-FE98EF0EE366}" destId="{CC5BB486-14C2-492D-AFE8-0FA9253BD0BB}" srcOrd="0" destOrd="0" presId="urn:microsoft.com/office/officeart/2005/8/layout/hierarchy6"/>
    <dgm:cxn modelId="{D722BB60-7C58-4466-90DC-84D34E1FFF30}" type="presOf" srcId="{E474F13F-3DCE-4E4E-83BE-A7F03B2EB7B5}" destId="{A12ACBD6-D3A6-4951-B18D-23D61AE5B8A6}" srcOrd="0" destOrd="0" presId="urn:microsoft.com/office/officeart/2005/8/layout/hierarchy6"/>
    <dgm:cxn modelId="{3A547761-347E-4306-94BB-C77BA02E6A8E}" srcId="{86D229B3-8DBF-4C6E-A485-FE98EF0EE366}" destId="{08D4F32F-98D6-4B4C-892E-F76C611BD247}" srcOrd="1" destOrd="0" parTransId="{10FC9623-1A92-4D6A-B9F4-840614C77254}" sibTransId="{2C7C7D02-3CD0-4A56-B8A6-E7BD97785970}"/>
    <dgm:cxn modelId="{E06DE269-EB7B-4C7F-82A3-7BEB98D1CDAF}" srcId="{E79DB0E8-F0A2-4CB7-95F2-09ED2F448254}" destId="{582A1EAF-5E15-435B-92C5-9FFE5A5B976F}" srcOrd="1" destOrd="0" parTransId="{75831735-190E-4710-B447-417B85C05CEB}" sibTransId="{CE386682-245E-4B21-9785-F6988EA420CC}"/>
    <dgm:cxn modelId="{2735AD72-FF38-4FE9-96B3-91E0741A86B7}" srcId="{39FAA2C8-E217-4B5C-BDF5-6CDE0AFC2085}" destId="{0984DF04-9DFC-4F45-99F1-8018789F219B}" srcOrd="1" destOrd="0" parTransId="{1B58AB04-1A55-4170-8FE7-BF6EE404325D}" sibTransId="{FD991765-5BB8-40AC-916A-E92C8836C227}"/>
    <dgm:cxn modelId="{65E45353-7D8C-4490-8393-91A5C19320F8}" type="presOf" srcId="{228D00FA-CFB3-45FE-9CD9-1198E9573FD9}" destId="{4202DBFA-708A-4212-8940-78A49959B6F8}" srcOrd="0" destOrd="0" presId="urn:microsoft.com/office/officeart/2005/8/layout/hierarchy6"/>
    <dgm:cxn modelId="{AF59C453-9599-473D-B979-28C4A1B91DDB}" type="presOf" srcId="{08D4F32F-98D6-4B4C-892E-F76C611BD247}" destId="{A6F1111C-7A0C-4985-8B11-D6A68325D1EF}" srcOrd="0" destOrd="0" presId="urn:microsoft.com/office/officeart/2005/8/layout/hierarchy6"/>
    <dgm:cxn modelId="{5C865675-3A83-407A-8927-AEA306419BFC}" type="presOf" srcId="{10FC9623-1A92-4D6A-B9F4-840614C77254}" destId="{80C021FD-E32E-4A7D-BB89-B0EC94501D11}" srcOrd="0" destOrd="0" presId="urn:microsoft.com/office/officeart/2005/8/layout/hierarchy6"/>
    <dgm:cxn modelId="{50B48658-3CA7-43E6-A422-07E7EF4D29AB}" type="presOf" srcId="{D736C82D-B163-4F4B-AE56-2A7B503D0105}" destId="{0BB11F5F-B27C-4A4F-82F0-55649F528EFE}" srcOrd="0" destOrd="0" presId="urn:microsoft.com/office/officeart/2005/8/layout/hierarchy6"/>
    <dgm:cxn modelId="{3AFE527E-62F8-4E5D-8F92-04830AD73C70}" type="presOf" srcId="{582A1EAF-5E15-435B-92C5-9FFE5A5B976F}" destId="{F23B4C25-9957-41FF-9930-892A372433A4}" srcOrd="0" destOrd="0" presId="urn:microsoft.com/office/officeart/2005/8/layout/hierarchy6"/>
    <dgm:cxn modelId="{3918478A-9837-4A19-A4E0-8BC9F44DD76C}" type="presOf" srcId="{1B58AB04-1A55-4170-8FE7-BF6EE404325D}" destId="{9DA2F1C1-0E3A-4814-8EED-179616A7B3A6}" srcOrd="0" destOrd="0" presId="urn:microsoft.com/office/officeart/2005/8/layout/hierarchy6"/>
    <dgm:cxn modelId="{916E079D-AFAB-47EE-B5A1-A5CE0835AAD2}" type="presOf" srcId="{F265D2B8-E421-48AC-8044-B74EBE011640}" destId="{F969F1F3-628B-4A59-89E4-95A5F053E919}" srcOrd="0" destOrd="0" presId="urn:microsoft.com/office/officeart/2005/8/layout/hierarchy6"/>
    <dgm:cxn modelId="{D639A99E-388A-4659-96C3-CAB78FC16CA6}" srcId="{D9BF3DEC-1578-4836-A315-9961B4C2F730}" destId="{39FAA2C8-E217-4B5C-BDF5-6CDE0AFC2085}" srcOrd="0" destOrd="0" parTransId="{454AECA8-48CE-4403-93E8-7B45CC7D258A}" sibTransId="{716CAD43-6F9B-42DE-A265-CF046BACC765}"/>
    <dgm:cxn modelId="{7117F4A2-779B-48B7-A787-F14AB268B701}" srcId="{0984DF04-9DFC-4F45-99F1-8018789F219B}" destId="{9D1E494C-B1F6-4D2E-8A08-36312433A4ED}" srcOrd="1" destOrd="0" parTransId="{CD0FA36F-04FA-4794-B32E-4C7CDA1D640C}" sibTransId="{F3577119-A578-4770-8C18-BCCDADA89095}"/>
    <dgm:cxn modelId="{B47A55AC-808A-496D-9956-B58529FFEB93}" type="presOf" srcId="{BCB8C15E-0987-4B00-AA8F-99538E1B6E1A}" destId="{44E7B82B-1C10-465A-8D5E-45E2FF7E12A7}" srcOrd="0" destOrd="0" presId="urn:microsoft.com/office/officeart/2005/8/layout/hierarchy6"/>
    <dgm:cxn modelId="{0484CEBB-96B2-42C6-92CE-8B910F2BD858}" type="presOf" srcId="{E79DB0E8-F0A2-4CB7-95F2-09ED2F448254}" destId="{2FEBFE52-96BD-4FAB-AF1E-DBD784955B1D}" srcOrd="0" destOrd="0" presId="urn:microsoft.com/office/officeart/2005/8/layout/hierarchy6"/>
    <dgm:cxn modelId="{3A4E46C1-F6DC-479B-B031-7934C9C7D479}" type="presOf" srcId="{0984DF04-9DFC-4F45-99F1-8018789F219B}" destId="{8F4BEC92-8163-434B-91F9-4FC4E0ACFCDF}" srcOrd="0" destOrd="0" presId="urn:microsoft.com/office/officeart/2005/8/layout/hierarchy6"/>
    <dgm:cxn modelId="{5ED867CB-DCF5-45E2-915F-3C77078A1278}" srcId="{E79DB0E8-F0A2-4CB7-95F2-09ED2F448254}" destId="{F265D2B8-E421-48AC-8044-B74EBE011640}" srcOrd="0" destOrd="0" parTransId="{D736C82D-B163-4F4B-AE56-2A7B503D0105}" sibTransId="{B454A406-A69F-4A85-BE36-F4B494DE78A1}"/>
    <dgm:cxn modelId="{64144AE2-6705-429B-B161-05DD600ADC16}" type="presOf" srcId="{D9BF3DEC-1578-4836-A315-9961B4C2F730}" destId="{F6A34DBA-DE04-44E0-AE7A-EAE52BCDA822}" srcOrd="0" destOrd="0" presId="urn:microsoft.com/office/officeart/2005/8/layout/hierarchy6"/>
    <dgm:cxn modelId="{3980CEE5-2A6E-492F-A110-035481CA70D3}" srcId="{39FAA2C8-E217-4B5C-BDF5-6CDE0AFC2085}" destId="{86D229B3-8DBF-4C6E-A485-FE98EF0EE366}" srcOrd="0" destOrd="0" parTransId="{FF51FC0E-006D-4648-BDEA-120A52F24F1C}" sibTransId="{D83B3348-E3C3-471D-A306-B95BA9E357E4}"/>
    <dgm:cxn modelId="{826A3FE6-FDAB-4902-80AC-4AD3CD5FEE31}" type="presOf" srcId="{34CAE082-B5B4-4F72-9909-64D0FBCF0F74}" destId="{D4434077-6A5C-41A4-8CF6-45D71FDB6EFF}" srcOrd="0" destOrd="0" presId="urn:microsoft.com/office/officeart/2005/8/layout/hierarchy6"/>
    <dgm:cxn modelId="{3D6AE6E9-CF3D-4255-AFCE-321D962CD0DD}" type="presOf" srcId="{EAF95121-24CA-4A44-AD38-03A2BF99B76C}" destId="{4A39D568-5BA2-4EFB-869E-288D44F621B4}" srcOrd="0" destOrd="0" presId="urn:microsoft.com/office/officeart/2005/8/layout/hierarchy6"/>
    <dgm:cxn modelId="{909F11F1-1884-487E-8ED0-B4E079FF1D61}" type="presOf" srcId="{39FAA2C8-E217-4B5C-BDF5-6CDE0AFC2085}" destId="{3B4FB233-AE0A-4522-814E-DB1EFAE59C06}" srcOrd="0" destOrd="0" presId="urn:microsoft.com/office/officeart/2005/8/layout/hierarchy6"/>
    <dgm:cxn modelId="{1640ABF5-F9D0-4B5C-9C1A-123AD4E82D56}" srcId="{0984DF04-9DFC-4F45-99F1-8018789F219B}" destId="{E79DB0E8-F0A2-4CB7-95F2-09ED2F448254}" srcOrd="0" destOrd="0" parTransId="{EAF95121-24CA-4A44-AD38-03A2BF99B76C}" sibTransId="{ABC23301-AEFB-4454-9E14-D46A9F44F76C}"/>
    <dgm:cxn modelId="{79A99FFE-BE68-4DF3-ACF6-C8EE2CBBB820}" type="presOf" srcId="{CD0FA36F-04FA-4794-B32E-4C7CDA1D640C}" destId="{985BEFDC-FBA1-4EF5-97DF-159898C8123C}" srcOrd="0" destOrd="0" presId="urn:microsoft.com/office/officeart/2005/8/layout/hierarchy6"/>
    <dgm:cxn modelId="{92CF8355-03BE-4C5A-8AA4-10152876BE3C}" type="presParOf" srcId="{F6A34DBA-DE04-44E0-AE7A-EAE52BCDA822}" destId="{0BF34BB6-04E2-4055-8DED-6BE56F859A26}" srcOrd="0" destOrd="0" presId="urn:microsoft.com/office/officeart/2005/8/layout/hierarchy6"/>
    <dgm:cxn modelId="{391A1939-2C3C-408D-AE1A-C41385174B45}" type="presParOf" srcId="{0BF34BB6-04E2-4055-8DED-6BE56F859A26}" destId="{D02C24DA-6371-48B7-AAEF-587372F98811}" srcOrd="0" destOrd="0" presId="urn:microsoft.com/office/officeart/2005/8/layout/hierarchy6"/>
    <dgm:cxn modelId="{5AEC48CA-17A2-41D4-BB6B-29113CAE9E61}" type="presParOf" srcId="{D02C24DA-6371-48B7-AAEF-587372F98811}" destId="{386A0D21-CBE5-4470-A687-D979746117AE}" srcOrd="0" destOrd="0" presId="urn:microsoft.com/office/officeart/2005/8/layout/hierarchy6"/>
    <dgm:cxn modelId="{D358A07B-1BA5-4FD3-BD11-6E6ABDA576F1}" type="presParOf" srcId="{386A0D21-CBE5-4470-A687-D979746117AE}" destId="{3B4FB233-AE0A-4522-814E-DB1EFAE59C06}" srcOrd="0" destOrd="0" presId="urn:microsoft.com/office/officeart/2005/8/layout/hierarchy6"/>
    <dgm:cxn modelId="{4ABD38C7-76A9-439D-8247-6FF0490D7651}" type="presParOf" srcId="{386A0D21-CBE5-4470-A687-D979746117AE}" destId="{B04B277A-0264-40BE-A936-879092C16313}" srcOrd="1" destOrd="0" presId="urn:microsoft.com/office/officeart/2005/8/layout/hierarchy6"/>
    <dgm:cxn modelId="{F0D04114-7D06-44D4-B1C0-6E5A49ADE5AC}" type="presParOf" srcId="{B04B277A-0264-40BE-A936-879092C16313}" destId="{E8BCFBC3-B5C8-48A0-BEBD-A30C697799B8}" srcOrd="0" destOrd="0" presId="urn:microsoft.com/office/officeart/2005/8/layout/hierarchy6"/>
    <dgm:cxn modelId="{5398162A-4632-49C2-8849-0E91B7A73300}" type="presParOf" srcId="{B04B277A-0264-40BE-A936-879092C16313}" destId="{B8F0BA77-D0DD-461D-97A8-3A8B6D5C3220}" srcOrd="1" destOrd="0" presId="urn:microsoft.com/office/officeart/2005/8/layout/hierarchy6"/>
    <dgm:cxn modelId="{B4D2650C-FBBC-4545-9254-AEE2F167D142}" type="presParOf" srcId="{B8F0BA77-D0DD-461D-97A8-3A8B6D5C3220}" destId="{CC5BB486-14C2-492D-AFE8-0FA9253BD0BB}" srcOrd="0" destOrd="0" presId="urn:microsoft.com/office/officeart/2005/8/layout/hierarchy6"/>
    <dgm:cxn modelId="{DA36AC90-E7BB-4CE8-9BE9-D9C4AC01731F}" type="presParOf" srcId="{B8F0BA77-D0DD-461D-97A8-3A8B6D5C3220}" destId="{D5E81DF8-108C-4052-81A2-5C5713A6D4ED}" srcOrd="1" destOrd="0" presId="urn:microsoft.com/office/officeart/2005/8/layout/hierarchy6"/>
    <dgm:cxn modelId="{24C92D31-2C9B-4CB5-8249-70615F6DA1E2}" type="presParOf" srcId="{D5E81DF8-108C-4052-81A2-5C5713A6D4ED}" destId="{D4434077-6A5C-41A4-8CF6-45D71FDB6EFF}" srcOrd="0" destOrd="0" presId="urn:microsoft.com/office/officeart/2005/8/layout/hierarchy6"/>
    <dgm:cxn modelId="{8D615CD0-216D-45D1-A486-685D9BBA98E4}" type="presParOf" srcId="{D5E81DF8-108C-4052-81A2-5C5713A6D4ED}" destId="{1A625CF2-27AC-4B4E-AE3E-603683B848EA}" srcOrd="1" destOrd="0" presId="urn:microsoft.com/office/officeart/2005/8/layout/hierarchy6"/>
    <dgm:cxn modelId="{6F22188C-9D5C-4834-AC5A-3CF6BAAA36B3}" type="presParOf" srcId="{1A625CF2-27AC-4B4E-AE3E-603683B848EA}" destId="{E5B37BFC-D892-4EB5-8C13-4B510283C962}" srcOrd="0" destOrd="0" presId="urn:microsoft.com/office/officeart/2005/8/layout/hierarchy6"/>
    <dgm:cxn modelId="{FE3389EB-6AEE-4635-B9DA-9B738713741F}" type="presParOf" srcId="{1A625CF2-27AC-4B4E-AE3E-603683B848EA}" destId="{53B9C695-AAB3-419E-A3E1-DDE0F44E4D1D}" srcOrd="1" destOrd="0" presId="urn:microsoft.com/office/officeart/2005/8/layout/hierarchy6"/>
    <dgm:cxn modelId="{84BE79DA-97B9-4C10-8BF9-6A4FF934B30B}" type="presParOf" srcId="{D5E81DF8-108C-4052-81A2-5C5713A6D4ED}" destId="{80C021FD-E32E-4A7D-BB89-B0EC94501D11}" srcOrd="2" destOrd="0" presId="urn:microsoft.com/office/officeart/2005/8/layout/hierarchy6"/>
    <dgm:cxn modelId="{8B406C0E-2858-48C1-81F0-9DBA84FDF5EF}" type="presParOf" srcId="{D5E81DF8-108C-4052-81A2-5C5713A6D4ED}" destId="{CCBFE3CE-47AB-4E16-8813-902E7DC19E97}" srcOrd="3" destOrd="0" presId="urn:microsoft.com/office/officeart/2005/8/layout/hierarchy6"/>
    <dgm:cxn modelId="{9B76D034-353A-4C38-A8A1-E2A426C22909}" type="presParOf" srcId="{CCBFE3CE-47AB-4E16-8813-902E7DC19E97}" destId="{A6F1111C-7A0C-4985-8B11-D6A68325D1EF}" srcOrd="0" destOrd="0" presId="urn:microsoft.com/office/officeart/2005/8/layout/hierarchy6"/>
    <dgm:cxn modelId="{1BFC86F2-1F2E-4DB2-81EC-906E755A003D}" type="presParOf" srcId="{CCBFE3CE-47AB-4E16-8813-902E7DC19E97}" destId="{ADC9C607-B1D9-42D7-BEF5-F67C353517AA}" srcOrd="1" destOrd="0" presId="urn:microsoft.com/office/officeart/2005/8/layout/hierarchy6"/>
    <dgm:cxn modelId="{F5A56BD2-5D65-4ABC-95A9-00C77CCB5643}" type="presParOf" srcId="{B04B277A-0264-40BE-A936-879092C16313}" destId="{9DA2F1C1-0E3A-4814-8EED-179616A7B3A6}" srcOrd="2" destOrd="0" presId="urn:microsoft.com/office/officeart/2005/8/layout/hierarchy6"/>
    <dgm:cxn modelId="{8AC1F927-1BF1-4CA0-8B92-55F72D07F889}" type="presParOf" srcId="{B04B277A-0264-40BE-A936-879092C16313}" destId="{798D1F06-C1F6-441C-B64E-7ECF85BC79B5}" srcOrd="3" destOrd="0" presId="urn:microsoft.com/office/officeart/2005/8/layout/hierarchy6"/>
    <dgm:cxn modelId="{73AA9E36-4C80-4A5D-85F3-3E56DBF0EB00}" type="presParOf" srcId="{798D1F06-C1F6-441C-B64E-7ECF85BC79B5}" destId="{8F4BEC92-8163-434B-91F9-4FC4E0ACFCDF}" srcOrd="0" destOrd="0" presId="urn:microsoft.com/office/officeart/2005/8/layout/hierarchy6"/>
    <dgm:cxn modelId="{2708BDEE-3169-48CC-85EA-C6BE369D2D59}" type="presParOf" srcId="{798D1F06-C1F6-441C-B64E-7ECF85BC79B5}" destId="{92016390-5EF2-4AA9-ADDA-4693937F3364}" srcOrd="1" destOrd="0" presId="urn:microsoft.com/office/officeart/2005/8/layout/hierarchy6"/>
    <dgm:cxn modelId="{FF1F09D8-2607-4221-B0D6-F12188D4F7B8}" type="presParOf" srcId="{92016390-5EF2-4AA9-ADDA-4693937F3364}" destId="{4A39D568-5BA2-4EFB-869E-288D44F621B4}" srcOrd="0" destOrd="0" presId="urn:microsoft.com/office/officeart/2005/8/layout/hierarchy6"/>
    <dgm:cxn modelId="{14D90644-3FEE-4F55-9D5E-825207B7C709}" type="presParOf" srcId="{92016390-5EF2-4AA9-ADDA-4693937F3364}" destId="{F85E9107-F2DC-4193-A020-5DF1137EA320}" srcOrd="1" destOrd="0" presId="urn:microsoft.com/office/officeart/2005/8/layout/hierarchy6"/>
    <dgm:cxn modelId="{1D7FE0AF-79F5-4D92-BF84-D5305E0AC710}" type="presParOf" srcId="{F85E9107-F2DC-4193-A020-5DF1137EA320}" destId="{2FEBFE52-96BD-4FAB-AF1E-DBD784955B1D}" srcOrd="0" destOrd="0" presId="urn:microsoft.com/office/officeart/2005/8/layout/hierarchy6"/>
    <dgm:cxn modelId="{B846C779-B313-468C-98E7-D07D77B4741E}" type="presParOf" srcId="{F85E9107-F2DC-4193-A020-5DF1137EA320}" destId="{FD0D32C8-04F0-4EBE-806E-AECED23B28E8}" srcOrd="1" destOrd="0" presId="urn:microsoft.com/office/officeart/2005/8/layout/hierarchy6"/>
    <dgm:cxn modelId="{D5EA71EC-6337-4CC2-9D0B-163AF8400771}" type="presParOf" srcId="{FD0D32C8-04F0-4EBE-806E-AECED23B28E8}" destId="{0BB11F5F-B27C-4A4F-82F0-55649F528EFE}" srcOrd="0" destOrd="0" presId="urn:microsoft.com/office/officeart/2005/8/layout/hierarchy6"/>
    <dgm:cxn modelId="{2BDDBF9B-0114-4128-B79F-7B1F77220523}" type="presParOf" srcId="{FD0D32C8-04F0-4EBE-806E-AECED23B28E8}" destId="{364F934E-536B-4C0F-B775-A07F75471A68}" srcOrd="1" destOrd="0" presId="urn:microsoft.com/office/officeart/2005/8/layout/hierarchy6"/>
    <dgm:cxn modelId="{F469F19D-4D20-4183-BE45-EBE16DE15511}" type="presParOf" srcId="{364F934E-536B-4C0F-B775-A07F75471A68}" destId="{F969F1F3-628B-4A59-89E4-95A5F053E919}" srcOrd="0" destOrd="0" presId="urn:microsoft.com/office/officeart/2005/8/layout/hierarchy6"/>
    <dgm:cxn modelId="{95F9BDE3-2E65-4174-8ABE-4FEEE1D17FA1}" type="presParOf" srcId="{364F934E-536B-4C0F-B775-A07F75471A68}" destId="{F29AD583-02DF-4496-BE14-2BFC09E40499}" srcOrd="1" destOrd="0" presId="urn:microsoft.com/office/officeart/2005/8/layout/hierarchy6"/>
    <dgm:cxn modelId="{EB034C00-9756-4D98-B8CB-F49FC732C74D}" type="presParOf" srcId="{FD0D32C8-04F0-4EBE-806E-AECED23B28E8}" destId="{5833425C-DF6C-4611-9887-D92CE9E3561B}" srcOrd="2" destOrd="0" presId="urn:microsoft.com/office/officeart/2005/8/layout/hierarchy6"/>
    <dgm:cxn modelId="{0BD16FED-915C-4CC9-9772-B3BD51181130}" type="presParOf" srcId="{FD0D32C8-04F0-4EBE-806E-AECED23B28E8}" destId="{AA6BE2BD-BB92-47AE-916C-B9A6256F8136}" srcOrd="3" destOrd="0" presId="urn:microsoft.com/office/officeart/2005/8/layout/hierarchy6"/>
    <dgm:cxn modelId="{0B5122FB-DB79-4697-881B-9A265AD5700F}" type="presParOf" srcId="{AA6BE2BD-BB92-47AE-916C-B9A6256F8136}" destId="{F23B4C25-9957-41FF-9930-892A372433A4}" srcOrd="0" destOrd="0" presId="urn:microsoft.com/office/officeart/2005/8/layout/hierarchy6"/>
    <dgm:cxn modelId="{1431C1CB-76DA-4FD0-974D-E1652EF33078}" type="presParOf" srcId="{AA6BE2BD-BB92-47AE-916C-B9A6256F8136}" destId="{D3EF005D-F5CF-446A-AFFA-AC52D52F8F6D}" srcOrd="1" destOrd="0" presId="urn:microsoft.com/office/officeart/2005/8/layout/hierarchy6"/>
    <dgm:cxn modelId="{E6250321-8259-4541-B323-8C5928F2E321}" type="presParOf" srcId="{FD0D32C8-04F0-4EBE-806E-AECED23B28E8}" destId="{44E7B82B-1C10-465A-8D5E-45E2FF7E12A7}" srcOrd="4" destOrd="0" presId="urn:microsoft.com/office/officeart/2005/8/layout/hierarchy6"/>
    <dgm:cxn modelId="{4EBADCCD-E3AA-4FDD-883B-FBC8C511FD79}" type="presParOf" srcId="{FD0D32C8-04F0-4EBE-806E-AECED23B28E8}" destId="{86724240-042C-4F3F-93D2-45F7391FA848}" srcOrd="5" destOrd="0" presId="urn:microsoft.com/office/officeart/2005/8/layout/hierarchy6"/>
    <dgm:cxn modelId="{B2224224-7818-4F14-BFE0-4B3CB429F6D9}" type="presParOf" srcId="{86724240-042C-4F3F-93D2-45F7391FA848}" destId="{4202DBFA-708A-4212-8940-78A49959B6F8}" srcOrd="0" destOrd="0" presId="urn:microsoft.com/office/officeart/2005/8/layout/hierarchy6"/>
    <dgm:cxn modelId="{AD153B3F-922B-47D3-A99A-7983D3E4DF29}" type="presParOf" srcId="{86724240-042C-4F3F-93D2-45F7391FA848}" destId="{A8F28611-F0E9-4D85-9184-057ED4584439}" srcOrd="1" destOrd="0" presId="urn:microsoft.com/office/officeart/2005/8/layout/hierarchy6"/>
    <dgm:cxn modelId="{5D0E2626-B18C-46ED-9E4A-0FFD3684354F}" type="presParOf" srcId="{FD0D32C8-04F0-4EBE-806E-AECED23B28E8}" destId="{A12ACBD6-D3A6-4951-B18D-23D61AE5B8A6}" srcOrd="6" destOrd="0" presId="urn:microsoft.com/office/officeart/2005/8/layout/hierarchy6"/>
    <dgm:cxn modelId="{E260BCB2-4D42-4688-9929-042686F63E8C}" type="presParOf" srcId="{FD0D32C8-04F0-4EBE-806E-AECED23B28E8}" destId="{A8F2BDB9-805E-4B9C-B0FD-4AF70E89DF00}" srcOrd="7" destOrd="0" presId="urn:microsoft.com/office/officeart/2005/8/layout/hierarchy6"/>
    <dgm:cxn modelId="{308410AF-328E-4511-93C3-6EF259B66C0D}" type="presParOf" srcId="{A8F2BDB9-805E-4B9C-B0FD-4AF70E89DF00}" destId="{05E46FB5-866C-4C62-952B-9855492DD9AF}" srcOrd="0" destOrd="0" presId="urn:microsoft.com/office/officeart/2005/8/layout/hierarchy6"/>
    <dgm:cxn modelId="{0366B66D-E1D2-40E5-90C7-859382EC94D3}" type="presParOf" srcId="{A8F2BDB9-805E-4B9C-B0FD-4AF70E89DF00}" destId="{A7700A36-C637-4580-B1EF-D75FF474328E}" srcOrd="1" destOrd="0" presId="urn:microsoft.com/office/officeart/2005/8/layout/hierarchy6"/>
    <dgm:cxn modelId="{AEB38C28-B306-43A8-BF4E-C31D42BE4C67}" type="presParOf" srcId="{92016390-5EF2-4AA9-ADDA-4693937F3364}" destId="{985BEFDC-FBA1-4EF5-97DF-159898C8123C}" srcOrd="2" destOrd="0" presId="urn:microsoft.com/office/officeart/2005/8/layout/hierarchy6"/>
    <dgm:cxn modelId="{22A96C0E-0867-4220-A7BB-147F14831587}" type="presParOf" srcId="{92016390-5EF2-4AA9-ADDA-4693937F3364}" destId="{396746E4-3041-45B2-8D74-29FCF67E51EF}" srcOrd="3" destOrd="0" presId="urn:microsoft.com/office/officeart/2005/8/layout/hierarchy6"/>
    <dgm:cxn modelId="{B192AEA7-30B2-4980-9E54-B4CAEA8CD2C8}" type="presParOf" srcId="{396746E4-3041-45B2-8D74-29FCF67E51EF}" destId="{FE0C2E8A-E9BA-4604-8292-ACA2A0A30057}" srcOrd="0" destOrd="0" presId="urn:microsoft.com/office/officeart/2005/8/layout/hierarchy6"/>
    <dgm:cxn modelId="{65106BF2-D0E7-475B-BC76-1F501B4E9DFC}" type="presParOf" srcId="{396746E4-3041-45B2-8D74-29FCF67E51EF}" destId="{5C0B3C07-DB90-4057-B56E-B0DF132ECA4C}" srcOrd="1" destOrd="0" presId="urn:microsoft.com/office/officeart/2005/8/layout/hierarchy6"/>
    <dgm:cxn modelId="{5B40A608-3668-4D65-AEB2-0FDFE4A735FA}" type="presParOf" srcId="{F6A34DBA-DE04-44E0-AE7A-EAE52BCDA822}" destId="{F943E9F4-ECF7-4704-9E75-0F2114FBF7D7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4FB233-AE0A-4522-814E-DB1EFAE59C06}">
      <dsp:nvSpPr>
        <dsp:cNvPr id="0" name=""/>
        <dsp:cNvSpPr/>
      </dsp:nvSpPr>
      <dsp:spPr>
        <a:xfrm>
          <a:off x="4588071" y="0"/>
          <a:ext cx="1452180" cy="9681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Parser</a:t>
          </a:r>
        </a:p>
      </dsp:txBody>
      <dsp:txXfrm>
        <a:off x="4616426" y="28355"/>
        <a:ext cx="1395470" cy="911410"/>
      </dsp:txXfrm>
    </dsp:sp>
    <dsp:sp modelId="{E8BCFBC3-B5C8-48A0-BEBD-A30C697799B8}">
      <dsp:nvSpPr>
        <dsp:cNvPr id="0" name=""/>
        <dsp:cNvSpPr/>
      </dsp:nvSpPr>
      <dsp:spPr>
        <a:xfrm>
          <a:off x="2010450" y="968120"/>
          <a:ext cx="3303710" cy="387248"/>
        </a:xfrm>
        <a:custGeom>
          <a:avLst/>
          <a:gdLst/>
          <a:ahLst/>
          <a:cxnLst/>
          <a:rect l="0" t="0" r="0" b="0"/>
          <a:pathLst>
            <a:path>
              <a:moveTo>
                <a:pt x="3303710" y="0"/>
              </a:moveTo>
              <a:lnTo>
                <a:pt x="3303710" y="193624"/>
              </a:lnTo>
              <a:lnTo>
                <a:pt x="0" y="193624"/>
              </a:lnTo>
              <a:lnTo>
                <a:pt x="0" y="387248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5BB486-14C2-492D-AFE8-0FA9253BD0BB}">
      <dsp:nvSpPr>
        <dsp:cNvPr id="0" name=""/>
        <dsp:cNvSpPr/>
      </dsp:nvSpPr>
      <dsp:spPr>
        <a:xfrm>
          <a:off x="1284360" y="1355368"/>
          <a:ext cx="1452180" cy="9681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Top-Down Parser</a:t>
          </a:r>
        </a:p>
      </dsp:txBody>
      <dsp:txXfrm>
        <a:off x="1312715" y="1383723"/>
        <a:ext cx="1395470" cy="911410"/>
      </dsp:txXfrm>
    </dsp:sp>
    <dsp:sp modelId="{D4434077-6A5C-41A4-8CF6-45D71FDB6EFF}">
      <dsp:nvSpPr>
        <dsp:cNvPr id="0" name=""/>
        <dsp:cNvSpPr/>
      </dsp:nvSpPr>
      <dsp:spPr>
        <a:xfrm>
          <a:off x="1066533" y="2323488"/>
          <a:ext cx="943917" cy="387248"/>
        </a:xfrm>
        <a:custGeom>
          <a:avLst/>
          <a:gdLst/>
          <a:ahLst/>
          <a:cxnLst/>
          <a:rect l="0" t="0" r="0" b="0"/>
          <a:pathLst>
            <a:path>
              <a:moveTo>
                <a:pt x="943917" y="0"/>
              </a:moveTo>
              <a:lnTo>
                <a:pt x="943917" y="193624"/>
              </a:lnTo>
              <a:lnTo>
                <a:pt x="0" y="193624"/>
              </a:lnTo>
              <a:lnTo>
                <a:pt x="0" y="387248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B37BFC-D892-4EB5-8C13-4B510283C962}">
      <dsp:nvSpPr>
        <dsp:cNvPr id="0" name=""/>
        <dsp:cNvSpPr/>
      </dsp:nvSpPr>
      <dsp:spPr>
        <a:xfrm>
          <a:off x="340443" y="2710736"/>
          <a:ext cx="1452180" cy="9681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Recursive Descent Parser</a:t>
          </a:r>
        </a:p>
      </dsp:txBody>
      <dsp:txXfrm>
        <a:off x="368798" y="2739091"/>
        <a:ext cx="1395470" cy="911410"/>
      </dsp:txXfrm>
    </dsp:sp>
    <dsp:sp modelId="{80C021FD-E32E-4A7D-BB89-B0EC94501D11}">
      <dsp:nvSpPr>
        <dsp:cNvPr id="0" name=""/>
        <dsp:cNvSpPr/>
      </dsp:nvSpPr>
      <dsp:spPr>
        <a:xfrm>
          <a:off x="2010450" y="2323488"/>
          <a:ext cx="943917" cy="3872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624"/>
              </a:lnTo>
              <a:lnTo>
                <a:pt x="943917" y="193624"/>
              </a:lnTo>
              <a:lnTo>
                <a:pt x="943917" y="387248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F1111C-7A0C-4985-8B11-D6A68325D1EF}">
      <dsp:nvSpPr>
        <dsp:cNvPr id="0" name=""/>
        <dsp:cNvSpPr/>
      </dsp:nvSpPr>
      <dsp:spPr>
        <a:xfrm>
          <a:off x="2228277" y="2710736"/>
          <a:ext cx="1452180" cy="9681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LL(1) Parser</a:t>
          </a:r>
        </a:p>
      </dsp:txBody>
      <dsp:txXfrm>
        <a:off x="2256632" y="2739091"/>
        <a:ext cx="1395470" cy="911410"/>
      </dsp:txXfrm>
    </dsp:sp>
    <dsp:sp modelId="{9DA2F1C1-0E3A-4814-8EED-179616A7B3A6}">
      <dsp:nvSpPr>
        <dsp:cNvPr id="0" name=""/>
        <dsp:cNvSpPr/>
      </dsp:nvSpPr>
      <dsp:spPr>
        <a:xfrm>
          <a:off x="5314161" y="968120"/>
          <a:ext cx="3303710" cy="3872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624"/>
              </a:lnTo>
              <a:lnTo>
                <a:pt x="3303710" y="193624"/>
              </a:lnTo>
              <a:lnTo>
                <a:pt x="3303710" y="387248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4BEC92-8163-434B-91F9-4FC4E0ACFCDF}">
      <dsp:nvSpPr>
        <dsp:cNvPr id="0" name=""/>
        <dsp:cNvSpPr/>
      </dsp:nvSpPr>
      <dsp:spPr>
        <a:xfrm>
          <a:off x="7891781" y="1355368"/>
          <a:ext cx="1452180" cy="9681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Bottom-Up Parser</a:t>
          </a:r>
        </a:p>
      </dsp:txBody>
      <dsp:txXfrm>
        <a:off x="7920136" y="1383723"/>
        <a:ext cx="1395470" cy="911410"/>
      </dsp:txXfrm>
    </dsp:sp>
    <dsp:sp modelId="{4A39D568-5BA2-4EFB-869E-288D44F621B4}">
      <dsp:nvSpPr>
        <dsp:cNvPr id="0" name=""/>
        <dsp:cNvSpPr/>
      </dsp:nvSpPr>
      <dsp:spPr>
        <a:xfrm>
          <a:off x="7673954" y="2323488"/>
          <a:ext cx="943917" cy="387248"/>
        </a:xfrm>
        <a:custGeom>
          <a:avLst/>
          <a:gdLst/>
          <a:ahLst/>
          <a:cxnLst/>
          <a:rect l="0" t="0" r="0" b="0"/>
          <a:pathLst>
            <a:path>
              <a:moveTo>
                <a:pt x="943917" y="0"/>
              </a:moveTo>
              <a:lnTo>
                <a:pt x="943917" y="193624"/>
              </a:lnTo>
              <a:lnTo>
                <a:pt x="0" y="193624"/>
              </a:lnTo>
              <a:lnTo>
                <a:pt x="0" y="387248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EBFE52-96BD-4FAB-AF1E-DBD784955B1D}">
      <dsp:nvSpPr>
        <dsp:cNvPr id="0" name=""/>
        <dsp:cNvSpPr/>
      </dsp:nvSpPr>
      <dsp:spPr>
        <a:xfrm>
          <a:off x="6947864" y="2710736"/>
          <a:ext cx="1452180" cy="9681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LR Parser</a:t>
          </a:r>
        </a:p>
      </dsp:txBody>
      <dsp:txXfrm>
        <a:off x="6976219" y="2739091"/>
        <a:ext cx="1395470" cy="911410"/>
      </dsp:txXfrm>
    </dsp:sp>
    <dsp:sp modelId="{0BB11F5F-B27C-4A4F-82F0-55649F528EFE}">
      <dsp:nvSpPr>
        <dsp:cNvPr id="0" name=""/>
        <dsp:cNvSpPr/>
      </dsp:nvSpPr>
      <dsp:spPr>
        <a:xfrm>
          <a:off x="4842202" y="3678857"/>
          <a:ext cx="2831751" cy="387248"/>
        </a:xfrm>
        <a:custGeom>
          <a:avLst/>
          <a:gdLst/>
          <a:ahLst/>
          <a:cxnLst/>
          <a:rect l="0" t="0" r="0" b="0"/>
          <a:pathLst>
            <a:path>
              <a:moveTo>
                <a:pt x="2831751" y="0"/>
              </a:moveTo>
              <a:lnTo>
                <a:pt x="2831751" y="193624"/>
              </a:lnTo>
              <a:lnTo>
                <a:pt x="0" y="193624"/>
              </a:lnTo>
              <a:lnTo>
                <a:pt x="0" y="387248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69F1F3-628B-4A59-89E4-95A5F053E919}">
      <dsp:nvSpPr>
        <dsp:cNvPr id="0" name=""/>
        <dsp:cNvSpPr/>
      </dsp:nvSpPr>
      <dsp:spPr>
        <a:xfrm>
          <a:off x="4116112" y="4066105"/>
          <a:ext cx="1452180" cy="9681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LL(0)</a:t>
          </a:r>
        </a:p>
      </dsp:txBody>
      <dsp:txXfrm>
        <a:off x="4144467" y="4094460"/>
        <a:ext cx="1395470" cy="911410"/>
      </dsp:txXfrm>
    </dsp:sp>
    <dsp:sp modelId="{5833425C-DF6C-4611-9887-D92CE9E3561B}">
      <dsp:nvSpPr>
        <dsp:cNvPr id="0" name=""/>
        <dsp:cNvSpPr/>
      </dsp:nvSpPr>
      <dsp:spPr>
        <a:xfrm>
          <a:off x="6730037" y="3678857"/>
          <a:ext cx="943917" cy="387248"/>
        </a:xfrm>
        <a:custGeom>
          <a:avLst/>
          <a:gdLst/>
          <a:ahLst/>
          <a:cxnLst/>
          <a:rect l="0" t="0" r="0" b="0"/>
          <a:pathLst>
            <a:path>
              <a:moveTo>
                <a:pt x="943917" y="0"/>
              </a:moveTo>
              <a:lnTo>
                <a:pt x="943917" y="193624"/>
              </a:lnTo>
              <a:lnTo>
                <a:pt x="0" y="193624"/>
              </a:lnTo>
              <a:lnTo>
                <a:pt x="0" y="387248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3B4C25-9957-41FF-9930-892A372433A4}">
      <dsp:nvSpPr>
        <dsp:cNvPr id="0" name=""/>
        <dsp:cNvSpPr/>
      </dsp:nvSpPr>
      <dsp:spPr>
        <a:xfrm>
          <a:off x="6003947" y="4066105"/>
          <a:ext cx="1452180" cy="9681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SLR(1)</a:t>
          </a:r>
        </a:p>
      </dsp:txBody>
      <dsp:txXfrm>
        <a:off x="6032302" y="4094460"/>
        <a:ext cx="1395470" cy="911410"/>
      </dsp:txXfrm>
    </dsp:sp>
    <dsp:sp modelId="{44E7B82B-1C10-465A-8D5E-45E2FF7E12A7}">
      <dsp:nvSpPr>
        <dsp:cNvPr id="0" name=""/>
        <dsp:cNvSpPr/>
      </dsp:nvSpPr>
      <dsp:spPr>
        <a:xfrm>
          <a:off x="7673954" y="3678857"/>
          <a:ext cx="943917" cy="3872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624"/>
              </a:lnTo>
              <a:lnTo>
                <a:pt x="943917" y="193624"/>
              </a:lnTo>
              <a:lnTo>
                <a:pt x="943917" y="387248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02DBFA-708A-4212-8940-78A49959B6F8}">
      <dsp:nvSpPr>
        <dsp:cNvPr id="0" name=""/>
        <dsp:cNvSpPr/>
      </dsp:nvSpPr>
      <dsp:spPr>
        <a:xfrm>
          <a:off x="7891781" y="4066105"/>
          <a:ext cx="1452180" cy="9681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LALR(1)</a:t>
          </a:r>
        </a:p>
      </dsp:txBody>
      <dsp:txXfrm>
        <a:off x="7920136" y="4094460"/>
        <a:ext cx="1395470" cy="911410"/>
      </dsp:txXfrm>
    </dsp:sp>
    <dsp:sp modelId="{A12ACBD6-D3A6-4951-B18D-23D61AE5B8A6}">
      <dsp:nvSpPr>
        <dsp:cNvPr id="0" name=""/>
        <dsp:cNvSpPr/>
      </dsp:nvSpPr>
      <dsp:spPr>
        <a:xfrm>
          <a:off x="7673954" y="3678857"/>
          <a:ext cx="2831751" cy="3872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624"/>
              </a:lnTo>
              <a:lnTo>
                <a:pt x="2831751" y="193624"/>
              </a:lnTo>
              <a:lnTo>
                <a:pt x="2831751" y="387248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E46FB5-866C-4C62-952B-9855492DD9AF}">
      <dsp:nvSpPr>
        <dsp:cNvPr id="0" name=""/>
        <dsp:cNvSpPr/>
      </dsp:nvSpPr>
      <dsp:spPr>
        <a:xfrm>
          <a:off x="9779616" y="4066105"/>
          <a:ext cx="1452180" cy="9681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CLR(1)</a:t>
          </a:r>
        </a:p>
      </dsp:txBody>
      <dsp:txXfrm>
        <a:off x="9807971" y="4094460"/>
        <a:ext cx="1395470" cy="911410"/>
      </dsp:txXfrm>
    </dsp:sp>
    <dsp:sp modelId="{985BEFDC-FBA1-4EF5-97DF-159898C8123C}">
      <dsp:nvSpPr>
        <dsp:cNvPr id="0" name=""/>
        <dsp:cNvSpPr/>
      </dsp:nvSpPr>
      <dsp:spPr>
        <a:xfrm>
          <a:off x="8617871" y="2323488"/>
          <a:ext cx="943917" cy="3872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624"/>
              </a:lnTo>
              <a:lnTo>
                <a:pt x="943917" y="193624"/>
              </a:lnTo>
              <a:lnTo>
                <a:pt x="943917" y="387248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0C2E8A-E9BA-4604-8292-ACA2A0A30057}">
      <dsp:nvSpPr>
        <dsp:cNvPr id="0" name=""/>
        <dsp:cNvSpPr/>
      </dsp:nvSpPr>
      <dsp:spPr>
        <a:xfrm>
          <a:off x="8835699" y="2710736"/>
          <a:ext cx="1452180" cy="9681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Operator Precedence Operator</a:t>
          </a:r>
        </a:p>
      </dsp:txBody>
      <dsp:txXfrm>
        <a:off x="8864054" y="2739091"/>
        <a:ext cx="1395470" cy="9114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4D877F8-D838-4378-8542-923A94FF70F5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4"/>
            <a:ext cx="7437120" cy="2760346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0E2940A-C7F9-4D7F-8521-0072170DB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45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LL1 parser is also known as predictive parser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E2940A-C7F9-4D7F-8521-0072170DBB0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99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F0D28-81FC-5C2B-F59F-6E7A77075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4E4ADF-D13B-F6EF-4339-EF0270B7F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24A66-5764-E7CC-FCA6-B45D79877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8C9B-F79D-41E8-AA7A-58D4226C70C2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C8AA6-B41E-48AC-C9DE-6F594703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108A0-88AC-A491-F7FE-A1734B618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641E-42F5-428B-8694-3212B2B7E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55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E751D-3DCC-DFAC-DE58-6100B8270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80F217-24FE-2863-D729-35344A434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94603-50D4-BB57-2E68-AD0624D4D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8C9B-F79D-41E8-AA7A-58D4226C70C2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B3730-4C18-DBBA-C1CD-C10FCA660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F718F-5FB9-6217-011A-E5BCCBEF7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641E-42F5-428B-8694-3212B2B7E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7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D9263B-C574-2F26-62FC-ACEE1A39AA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8944-6655-D4ED-21FF-E5F03092B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78067-A1F1-77DD-8E85-77E0CF24C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8C9B-F79D-41E8-AA7A-58D4226C70C2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3F063-22FB-6E15-1454-111AF945B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30C3D-6BAF-EDAF-2689-4A7C51194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641E-42F5-428B-8694-3212B2B7E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564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B01D5-7FA6-7B00-EED0-0503DFBEB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03C8C-E2A3-2AB2-FFB9-065AB9931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71860-D266-8C96-D998-66D42B73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8C9B-F79D-41E8-AA7A-58D4226C70C2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6897A-B605-1CC1-F48C-FE8D06C43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ECC52-A53D-F0BC-F821-72EC77213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641E-42F5-428B-8694-3212B2B7E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24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8AEF-25FE-E541-9C49-667676677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D2B4A-B0D2-AE5B-C0C8-359F7A432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10655-07FF-3D61-2497-89A4A955F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8C9B-F79D-41E8-AA7A-58D4226C70C2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67EAF-8780-83B6-E4FC-9BB85C702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07DB7-4525-9B9C-9624-1C917ADCC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641E-42F5-428B-8694-3212B2B7E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95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9BE54-CB9D-6D02-1B1F-673DAECBC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7ADC1-FDDC-1954-F0A6-DCA751048B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D7C6F9-A6CA-C42D-6CE5-E03A88679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4F3DD-6AA4-B69B-C9E2-141E0ED0A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8C9B-F79D-41E8-AA7A-58D4226C70C2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17F52-27B1-BD67-FEEB-78054074F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34FAD-4522-A70E-8E68-4288262FA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641E-42F5-428B-8694-3212B2B7E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59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26375-70A2-A994-0AEB-B426BA1D6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41285-8BA2-3C71-78DA-C711B7D97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89DB5-84DC-3C2A-9CCF-B1B4B3FD1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C04BCF-A7A1-B8E0-D3AC-F1DD6CA98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FFAB85-88F1-C647-2218-A248343ED8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702F8C-08A1-917C-DFBF-338DE0BD0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8C9B-F79D-41E8-AA7A-58D4226C70C2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4DEB18-6291-6EC3-3E43-825AB4AA5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AFE21B-3C7A-0313-DF00-1CDF5F0C8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641E-42F5-428B-8694-3212B2B7E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8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9B3C-2C08-CCDD-8CF5-326764B90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91CA86-751A-2083-0009-ECED3B45C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8C9B-F79D-41E8-AA7A-58D4226C70C2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7C1302-0F3A-307D-A927-193CBBCA2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BB84D7-5284-219A-BEB6-429917F7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641E-42F5-428B-8694-3212B2B7E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47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E9EEF6-787C-9493-9DA7-242985DAD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8C9B-F79D-41E8-AA7A-58D4226C70C2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BEE911-C0EF-36E3-611B-1D8B33DC5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AB6C13-A0E3-FE4A-2AB5-478077D4D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641E-42F5-428B-8694-3212B2B7E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24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508C9-E507-F1F1-7E0B-F138BEB12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FE8E7-BC24-649F-C976-E30663B14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DB469F-76FF-88C9-F3A5-7BEC38DD9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B2E7-8190-8D4F-59F3-FAE4CE08A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8C9B-F79D-41E8-AA7A-58D4226C70C2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67B13-E8F9-DFF9-8041-75B116045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AE11A-47FC-4DE7-C6D1-2325EFDA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641E-42F5-428B-8694-3212B2B7E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2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8F48B-C25B-FF6F-B243-A05C72DC3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455C5A-2907-5352-1664-F95C5C5B53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4D9568-D0E5-78BD-F036-84BA5DEE5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263C2-5EC6-138C-9B72-BB315CB82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8C9B-F79D-41E8-AA7A-58D4226C70C2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12E30-14B5-6B18-8047-366DD0069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2FF77-C6CA-1F73-494E-B645EB486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641E-42F5-428B-8694-3212B2B7E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40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036112-93F6-2577-8297-CF6D68847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B6295-2914-3FD7-203D-6D05C2796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3B5-7800-DE9E-AB22-4039381240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D8C9B-F79D-41E8-AA7A-58D4226C70C2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B1CBC-1033-C1CF-598D-CC74BDB921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E2D86-E2D2-22CE-5D14-1C02A4A33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D641E-42F5-428B-8694-3212B2B7E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8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38E1EB61-2C37-6904-1355-1A150DE63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CS4031</a:t>
            </a:r>
            <a:b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Compiler Construction</a:t>
            </a:r>
            <a:b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Chapter 4 cont.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C9CB1AFA-95C3-19E8-8C51-6EC897BB7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Faryal Saud</a:t>
            </a:r>
          </a:p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Lecturer, Department of Computer Science</a:t>
            </a:r>
          </a:p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FAST NUCES CFD</a:t>
            </a:r>
          </a:p>
        </p:txBody>
      </p:sp>
    </p:spTree>
    <p:extLst>
      <p:ext uri="{BB962C8B-B14F-4D97-AF65-F5344CB8AC3E}">
        <p14:creationId xmlns:p14="http://schemas.microsoft.com/office/powerpoint/2010/main" val="661693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76C76-BBF8-4CFA-93BB-0943A00C6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Associativity Constraint Examples: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2FBA97-AF28-4938-B998-EC8C35F67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following Grammar </a:t>
            </a:r>
          </a:p>
          <a:p>
            <a:pPr marL="3657600" lvl="8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→ E + T | T</a:t>
            </a:r>
          </a:p>
          <a:p>
            <a:pPr marL="3657600" lvl="8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→ T * F | F</a:t>
            </a:r>
          </a:p>
          <a:p>
            <a:pPr marL="3657600" lvl="8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→ G ^ F | G</a:t>
            </a:r>
          </a:p>
          <a:p>
            <a:pPr marL="3657600" lvl="8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→ id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4C2772B7-28B1-41DD-9DD0-48E44840F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539460"/>
              </p:ext>
            </p:extLst>
          </p:nvPr>
        </p:nvGraphicFramePr>
        <p:xfrm>
          <a:off x="2214880" y="4458546"/>
          <a:ext cx="8128000" cy="21945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94457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3486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 in Grammar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Associativity either left or right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16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Left 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Associativity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281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Left 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Associativity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720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Right 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Associativity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613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2851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4E62C-63FD-412A-8389-AC7790BC4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777D8-0D00-42B3-BE07-853DC8405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 → E + E | E * E | id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969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C4AB5-EAB5-4DB7-8158-370B90430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First and Follow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82667-DE3A-44B4-8F29-7DF954BA8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First and follow sets are needed so that the parser can properly apply the needed production rule at the correct position.</a:t>
            </a:r>
          </a:p>
        </p:txBody>
      </p:sp>
    </p:spTree>
    <p:extLst>
      <p:ext uri="{BB962C8B-B14F-4D97-AF65-F5344CB8AC3E}">
        <p14:creationId xmlns:p14="http://schemas.microsoft.com/office/powerpoint/2010/main" val="4232067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C4AB5-EAB5-4DB7-8158-370B90430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First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82667-DE3A-44B4-8F29-7DF954BA8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First(α) is a set of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terminal symbols that begin in strings derived from α.</a:t>
            </a:r>
            <a:endParaRPr lang="en-IN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production rule-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A →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def /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Then, we have- First(A) = { a , d , g }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301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C4AB5-EAB5-4DB7-8158-370B90430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Follow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82667-DE3A-44B4-8F29-7DF954BA8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Follow(α) is a set of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terminal symbols that appear immediately to the right of α.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start symbol S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place $ in Follow(S)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any production rule A → αB, 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Follow(B) = Follow(A)</a:t>
            </a:r>
          </a:p>
          <a:p>
            <a:pPr algn="just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any production rule A → αBβ,</a:t>
            </a:r>
          </a:p>
          <a:p>
            <a:pPr marL="0" indent="0" algn="just" fontAlgn="base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If ∈ ∉ First(β), then Follow(B) = First(β)</a:t>
            </a:r>
          </a:p>
          <a:p>
            <a:pPr marL="0" indent="0" algn="just" fontAlgn="base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If ∈ ∈ First(β), then Follow(B) = { First(β) – ∈ } ∪ Follow(A)</a:t>
            </a:r>
          </a:p>
          <a:p>
            <a:pPr algn="just"/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549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B77E2-2D4B-45C5-97FB-64DAFFB8F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B2576-D6F3-4407-B2F1-F25AB3D51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following Grammar</a:t>
            </a:r>
          </a:p>
          <a:p>
            <a:pPr marL="0" indent="0" algn="ctr">
              <a:buNone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→ E+T | T </a:t>
            </a:r>
          </a:p>
          <a:p>
            <a:pPr marL="0" indent="0" algn="ctr">
              <a:buNone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→ T*F | F </a:t>
            </a:r>
          </a:p>
          <a:p>
            <a:pPr marL="0" indent="0" algn="ctr">
              <a:buNone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→ id | (E)</a:t>
            </a:r>
          </a:p>
          <a:p>
            <a:pPr marL="0" indent="0" algn="ctr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825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B77E2-2D4B-45C5-97FB-64DAFFB8F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B2576-D6F3-4407-B2F1-F25AB3D51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following Grammar</a:t>
            </a:r>
          </a:p>
          <a:p>
            <a:pPr marL="0" indent="0" algn="ctr">
              <a:buNone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→ </a:t>
            </a:r>
            <a:r>
              <a:rPr lang="de-DE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+T | T </a:t>
            </a:r>
          </a:p>
          <a:p>
            <a:pPr marL="0" indent="0" algn="ctr">
              <a:buNone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→ </a:t>
            </a:r>
            <a:r>
              <a:rPr lang="de-DE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*F | F </a:t>
            </a:r>
          </a:p>
          <a:p>
            <a:pPr marL="0" indent="0" algn="ctr">
              <a:buNone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→ id | (E)</a:t>
            </a:r>
          </a:p>
          <a:p>
            <a:pPr marL="0" indent="0" algn="just">
              <a:buNone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the left recursion</a:t>
            </a:r>
          </a:p>
          <a:p>
            <a:pPr marL="0" indent="0" algn="ctr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FFBE82-13FB-4608-AF39-4E75942CD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452" y="4298918"/>
            <a:ext cx="2886748" cy="234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936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A8390-B849-4FC0-8A52-97153FF4C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find the first and follow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1F6880CB-3E11-4689-8CB1-2090B28F5C3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76194027"/>
                  </p:ext>
                </p:extLst>
              </p:nvPr>
            </p:nvGraphicFramePr>
            <p:xfrm>
              <a:off x="838200" y="1876425"/>
              <a:ext cx="10515597" cy="282683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3505199">
                      <a:extLst>
                        <a:ext uri="{9D8B030D-6E8A-4147-A177-3AD203B41FA5}">
                          <a16:colId xmlns:a16="http://schemas.microsoft.com/office/drawing/2014/main" val="1551753005"/>
                        </a:ext>
                      </a:extLst>
                    </a:gridCol>
                    <a:gridCol w="3505199">
                      <a:extLst>
                        <a:ext uri="{9D8B030D-6E8A-4147-A177-3AD203B41FA5}">
                          <a16:colId xmlns:a16="http://schemas.microsoft.com/office/drawing/2014/main" val="2061479219"/>
                        </a:ext>
                      </a:extLst>
                    </a:gridCol>
                    <a:gridCol w="3505199">
                      <a:extLst>
                        <a:ext uri="{9D8B030D-6E8A-4147-A177-3AD203B41FA5}">
                          <a16:colId xmlns:a16="http://schemas.microsoft.com/office/drawing/2014/main" val="17667527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Grammar Productions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First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Follow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54048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𝑬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→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𝑻</m:t>
                                </m:r>
                                <m:sSup>
                                  <m:sSup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𝑬</m:t>
                                    </m:r>
                                  </m:e>
                                  <m:sup>
                                    <m:r>
                                      <a:rPr lang="el-G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΄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{id, (}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2604435"/>
                      </a:ext>
                    </a:extLst>
                  </a:tr>
                  <a:tr h="4815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𝑬</m:t>
                                </m:r>
                                <m:r>
                                  <a:rPr lang="el-GR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΄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→+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𝑻</m:t>
                                </m:r>
                                <m:sSup>
                                  <m:sSup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𝑬</m:t>
                                    </m:r>
                                  </m:e>
                                  <m:sup>
                                    <m:r>
                                      <a:rPr lang="el-G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΄</m:t>
                                    </m:r>
                                  </m:sup>
                                </m:sSup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| 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𝝐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{+,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𝝐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6943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𝑻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→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𝑭</m:t>
                                </m:r>
                                <m:sSup>
                                  <m:sSup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𝑻</m:t>
                                    </m:r>
                                  </m:e>
                                  <m:sup>
                                    <m:r>
                                      <a:rPr lang="el-G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΄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{id, ( 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07734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𝑻</m:t>
                                </m:r>
                                <m:r>
                                  <a:rPr lang="el-GR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΄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→∗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𝑭</m:t>
                                </m:r>
                                <m:sSup>
                                  <m:sSup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𝑻</m:t>
                                    </m:r>
                                  </m:e>
                                  <m:sup>
                                    <m:r>
                                      <a:rPr lang="el-G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΄</m:t>
                                    </m:r>
                                  </m:sup>
                                </m:sSup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| 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𝝐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{*,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𝝐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981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𝑭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𝒊𝒅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| (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𝑬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{id, ( 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21723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1F6880CB-3E11-4689-8CB1-2090B28F5C3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76194027"/>
                  </p:ext>
                </p:extLst>
              </p:nvPr>
            </p:nvGraphicFramePr>
            <p:xfrm>
              <a:off x="838200" y="1876425"/>
              <a:ext cx="10515597" cy="282683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3505199">
                      <a:extLst>
                        <a:ext uri="{9D8B030D-6E8A-4147-A177-3AD203B41FA5}">
                          <a16:colId xmlns:a16="http://schemas.microsoft.com/office/drawing/2014/main" val="1551753005"/>
                        </a:ext>
                      </a:extLst>
                    </a:gridCol>
                    <a:gridCol w="3505199">
                      <a:extLst>
                        <a:ext uri="{9D8B030D-6E8A-4147-A177-3AD203B41FA5}">
                          <a16:colId xmlns:a16="http://schemas.microsoft.com/office/drawing/2014/main" val="2061479219"/>
                        </a:ext>
                      </a:extLst>
                    </a:gridCol>
                    <a:gridCol w="3505199">
                      <a:extLst>
                        <a:ext uri="{9D8B030D-6E8A-4147-A177-3AD203B41FA5}">
                          <a16:colId xmlns:a16="http://schemas.microsoft.com/office/drawing/2014/main" val="176675278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Grammar Productions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First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Follow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5404899"/>
                      </a:ext>
                    </a:extLst>
                  </a:tr>
                  <a:tr h="47694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4" t="-103797" r="-200870" b="-4227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{id, (}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2604435"/>
                      </a:ext>
                    </a:extLst>
                  </a:tr>
                  <a:tr h="4815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4" t="-203797" r="-200870" b="-3227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03797" r="-100521" b="-3227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694380"/>
                      </a:ext>
                    </a:extLst>
                  </a:tr>
                  <a:tr h="47694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4" t="-307692" r="-200870" b="-22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{id, ( 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0773428"/>
                      </a:ext>
                    </a:extLst>
                  </a:tr>
                  <a:tr h="47694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4" t="-402532" r="-200870" b="-1240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402532" r="-100521" b="-1240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98122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4" t="-529333" r="-20087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{id, ( 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217232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44139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A8390-B849-4FC0-8A52-97153FF4C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find the first and follow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1F6880CB-3E11-4689-8CB1-2090B28F5C3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95989440"/>
                  </p:ext>
                </p:extLst>
              </p:nvPr>
            </p:nvGraphicFramePr>
            <p:xfrm>
              <a:off x="838200" y="1876425"/>
              <a:ext cx="10515597" cy="282683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3505199">
                      <a:extLst>
                        <a:ext uri="{9D8B030D-6E8A-4147-A177-3AD203B41FA5}">
                          <a16:colId xmlns:a16="http://schemas.microsoft.com/office/drawing/2014/main" val="1551753005"/>
                        </a:ext>
                      </a:extLst>
                    </a:gridCol>
                    <a:gridCol w="3505199">
                      <a:extLst>
                        <a:ext uri="{9D8B030D-6E8A-4147-A177-3AD203B41FA5}">
                          <a16:colId xmlns:a16="http://schemas.microsoft.com/office/drawing/2014/main" val="2061479219"/>
                        </a:ext>
                      </a:extLst>
                    </a:gridCol>
                    <a:gridCol w="3505199">
                      <a:extLst>
                        <a:ext uri="{9D8B030D-6E8A-4147-A177-3AD203B41FA5}">
                          <a16:colId xmlns:a16="http://schemas.microsoft.com/office/drawing/2014/main" val="17667527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Grammar Productions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First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Follow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54048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𝑬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→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𝑻</m:t>
                                </m:r>
                                <m:sSup>
                                  <m:sSup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𝑬</m:t>
                                    </m:r>
                                  </m:e>
                                  <m:sup>
                                    <m:r>
                                      <a:rPr lang="el-G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΄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{id, (}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{$,)}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2604435"/>
                      </a:ext>
                    </a:extLst>
                  </a:tr>
                  <a:tr h="4815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𝑬</m:t>
                                </m:r>
                                <m:r>
                                  <a:rPr lang="el-GR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΄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→+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𝑻</m:t>
                                </m:r>
                                <m:sSup>
                                  <m:sSup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𝑬</m:t>
                                    </m:r>
                                  </m:e>
                                  <m:sup>
                                    <m:r>
                                      <a:rPr lang="el-G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΄</m:t>
                                    </m:r>
                                  </m:sup>
                                </m:sSup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| 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𝝐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{+,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𝝐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{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6943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𝑻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→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𝑭</m:t>
                                </m:r>
                                <m:sSup>
                                  <m:sSup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𝑻</m:t>
                                    </m:r>
                                  </m:e>
                                  <m:sup>
                                    <m:r>
                                      <a:rPr lang="el-G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΄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{id, ( 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07734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𝑻</m:t>
                                </m:r>
                                <m:r>
                                  <a:rPr lang="el-GR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΄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→∗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𝑭</m:t>
                                </m:r>
                                <m:sSup>
                                  <m:sSup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𝑻</m:t>
                                    </m:r>
                                  </m:e>
                                  <m:sup>
                                    <m:r>
                                      <a:rPr lang="el-G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΄</m:t>
                                    </m:r>
                                  </m:sup>
                                </m:sSup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| 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𝝐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{*,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𝝐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981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𝑭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𝒊𝒅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| (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𝑬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{id, ( 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21723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1F6880CB-3E11-4689-8CB1-2090B28F5C3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95989440"/>
                  </p:ext>
                </p:extLst>
              </p:nvPr>
            </p:nvGraphicFramePr>
            <p:xfrm>
              <a:off x="838200" y="1876425"/>
              <a:ext cx="10515597" cy="282683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3505199">
                      <a:extLst>
                        <a:ext uri="{9D8B030D-6E8A-4147-A177-3AD203B41FA5}">
                          <a16:colId xmlns:a16="http://schemas.microsoft.com/office/drawing/2014/main" val="1551753005"/>
                        </a:ext>
                      </a:extLst>
                    </a:gridCol>
                    <a:gridCol w="3505199">
                      <a:extLst>
                        <a:ext uri="{9D8B030D-6E8A-4147-A177-3AD203B41FA5}">
                          <a16:colId xmlns:a16="http://schemas.microsoft.com/office/drawing/2014/main" val="2061479219"/>
                        </a:ext>
                      </a:extLst>
                    </a:gridCol>
                    <a:gridCol w="3505199">
                      <a:extLst>
                        <a:ext uri="{9D8B030D-6E8A-4147-A177-3AD203B41FA5}">
                          <a16:colId xmlns:a16="http://schemas.microsoft.com/office/drawing/2014/main" val="176675278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Grammar Productions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First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Follow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5404899"/>
                      </a:ext>
                    </a:extLst>
                  </a:tr>
                  <a:tr h="47694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4" t="-103797" r="-200870" b="-4227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{id, (}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{$,)}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2604435"/>
                      </a:ext>
                    </a:extLst>
                  </a:tr>
                  <a:tr h="4815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4" t="-203797" r="-200870" b="-3227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03797" r="-100521" b="-3227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{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694380"/>
                      </a:ext>
                    </a:extLst>
                  </a:tr>
                  <a:tr h="47694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4" t="-307692" r="-200870" b="-22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{id, ( 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0773428"/>
                      </a:ext>
                    </a:extLst>
                  </a:tr>
                  <a:tr h="47694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4" t="-402532" r="-200870" b="-1240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402532" r="-100521" b="-1240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98122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4" t="-529333" r="-20087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{id, ( 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217232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22601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A8390-B849-4FC0-8A52-97153FF4C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find the first and follow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1F6880CB-3E11-4689-8CB1-2090B28F5C3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36631837"/>
                  </p:ext>
                </p:extLst>
              </p:nvPr>
            </p:nvGraphicFramePr>
            <p:xfrm>
              <a:off x="838200" y="1876425"/>
              <a:ext cx="10515597" cy="282683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3505199">
                      <a:extLst>
                        <a:ext uri="{9D8B030D-6E8A-4147-A177-3AD203B41FA5}">
                          <a16:colId xmlns:a16="http://schemas.microsoft.com/office/drawing/2014/main" val="1551753005"/>
                        </a:ext>
                      </a:extLst>
                    </a:gridCol>
                    <a:gridCol w="3505199">
                      <a:extLst>
                        <a:ext uri="{9D8B030D-6E8A-4147-A177-3AD203B41FA5}">
                          <a16:colId xmlns:a16="http://schemas.microsoft.com/office/drawing/2014/main" val="2061479219"/>
                        </a:ext>
                      </a:extLst>
                    </a:gridCol>
                    <a:gridCol w="3505199">
                      <a:extLst>
                        <a:ext uri="{9D8B030D-6E8A-4147-A177-3AD203B41FA5}">
                          <a16:colId xmlns:a16="http://schemas.microsoft.com/office/drawing/2014/main" val="17667527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Grammar Productions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First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Follow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54048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𝑬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→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00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𝑻</m:t>
                                </m:r>
                                <m:sSup>
                                  <m:sSup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𝑬</m:t>
                                    </m:r>
                                  </m:e>
                                  <m:sup>
                                    <m:r>
                                      <a:rPr lang="el-GR" sz="2400" b="1" i="1" smtClean="0">
                                        <a:solidFill>
                                          <a:schemeClr val="tx1"/>
                                        </a:solidFill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΄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{id, (}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{$,)}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2604435"/>
                      </a:ext>
                    </a:extLst>
                  </a:tr>
                  <a:tr h="4815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𝑬</m:t>
                                </m:r>
                                <m:r>
                                  <a:rPr lang="el-GR" sz="2400" b="1" i="1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΄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→+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00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𝑻</m:t>
                                </m:r>
                                <m:sSup>
                                  <m:sSup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𝑬</m:t>
                                    </m:r>
                                  </m:e>
                                  <m:sup>
                                    <m:r>
                                      <a:rPr lang="el-GR" sz="2400" b="1" i="1" smtClean="0">
                                        <a:solidFill>
                                          <a:schemeClr val="tx1"/>
                                        </a:solidFill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΄</m:t>
                                    </m:r>
                                  </m:sup>
                                </m:sSup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| 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𝝐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{+,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𝝐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{$, )}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6943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00FF00"/>
                                    </a:highligh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𝑻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→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𝑭</m:t>
                                </m:r>
                                <m:sSup>
                                  <m:sSup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highlight>
                                          <a:srgbClr val="FF00FF"/>
                                        </a:highligh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highlight>
                                          <a:srgbClr val="FF00FF"/>
                                        </a:highligh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𝑻</m:t>
                                    </m:r>
                                  </m:e>
                                  <m:sup>
                                    <m:r>
                                      <a:rPr lang="el-GR" sz="2400" b="1" i="1" smtClean="0">
                                        <a:solidFill>
                                          <a:schemeClr val="tx1"/>
                                        </a:solidFill>
                                        <a:highlight>
                                          <a:srgbClr val="FF00FF"/>
                                        </a:highligh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΄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  <a:highlight>
                              <a:srgbClr val="FF00FF"/>
                            </a:highligh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{id, ( 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{+,</a:t>
                          </a:r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$, )}</m:t>
                              </m:r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07734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00FF"/>
                                    </a:highligh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𝑻</m:t>
                                </m:r>
                                <m:r>
                                  <a:rPr lang="el-GR" sz="2400" b="1" i="1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00FF"/>
                                    </a:highligh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΄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00FF"/>
                                    </a:highligh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→∗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𝑭</m:t>
                                </m:r>
                                <m:sSup>
                                  <m:sSup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highlight>
                                          <a:srgbClr val="FF00FF"/>
                                        </a:highligh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𝑻</m:t>
                                    </m:r>
                                  </m:e>
                                  <m:sup>
                                    <m:r>
                                      <a:rPr lang="el-G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΄</m:t>
                                    </m:r>
                                  </m:sup>
                                </m:sSup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| 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𝝐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{*,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𝝐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{+,</a:t>
                          </a:r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$, )}</m:t>
                              </m:r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981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𝑭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𝒊𝒅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| (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𝑬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{id, ( 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{*, +,</a:t>
                          </a:r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$, )}</m:t>
                              </m:r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21723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1F6880CB-3E11-4689-8CB1-2090B28F5C3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36631837"/>
                  </p:ext>
                </p:extLst>
              </p:nvPr>
            </p:nvGraphicFramePr>
            <p:xfrm>
              <a:off x="838200" y="1876425"/>
              <a:ext cx="10515597" cy="282683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3505199">
                      <a:extLst>
                        <a:ext uri="{9D8B030D-6E8A-4147-A177-3AD203B41FA5}">
                          <a16:colId xmlns:a16="http://schemas.microsoft.com/office/drawing/2014/main" val="1551753005"/>
                        </a:ext>
                      </a:extLst>
                    </a:gridCol>
                    <a:gridCol w="3505199">
                      <a:extLst>
                        <a:ext uri="{9D8B030D-6E8A-4147-A177-3AD203B41FA5}">
                          <a16:colId xmlns:a16="http://schemas.microsoft.com/office/drawing/2014/main" val="2061479219"/>
                        </a:ext>
                      </a:extLst>
                    </a:gridCol>
                    <a:gridCol w="3505199">
                      <a:extLst>
                        <a:ext uri="{9D8B030D-6E8A-4147-A177-3AD203B41FA5}">
                          <a16:colId xmlns:a16="http://schemas.microsoft.com/office/drawing/2014/main" val="176675278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Grammar Productions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First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Follow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5404899"/>
                      </a:ext>
                    </a:extLst>
                  </a:tr>
                  <a:tr h="47694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4" t="-103797" r="-200870" b="-4227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{id, (}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{$,)}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2604435"/>
                      </a:ext>
                    </a:extLst>
                  </a:tr>
                  <a:tr h="4815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4" t="-203797" r="-200870" b="-3227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03797" r="-100521" b="-3227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{$, )}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694380"/>
                      </a:ext>
                    </a:extLst>
                  </a:tr>
                  <a:tr h="47694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4" t="-307692" r="-200870" b="-22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{id, ( 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348" t="-307692" r="-696" b="-22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0773428"/>
                      </a:ext>
                    </a:extLst>
                  </a:tr>
                  <a:tr h="47694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4" t="-402532" r="-200870" b="-1240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402532" r="-100521" b="-1240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348" t="-402532" r="-696" b="-1240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98122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4" t="-529333" r="-20087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{id, ( 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348" t="-529333" r="-696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17232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56302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F0A1D-DF1C-4ABA-ADDD-DE14C9BF0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in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57642-DC8A-46FB-A942-5916DFB51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Factoring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Recursion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Recursion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Most Derivation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Most Derivation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922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93C80-CF32-44D3-9328-E2E32312F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first and follow of the following Grammar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253571-4E82-4966-ADC1-611664C7B1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112" y="1556845"/>
            <a:ext cx="3148368" cy="4936030"/>
          </a:xfrm>
        </p:spPr>
      </p:pic>
    </p:spTree>
    <p:extLst>
      <p:ext uri="{BB962C8B-B14F-4D97-AF65-F5344CB8AC3E}">
        <p14:creationId xmlns:p14="http://schemas.microsoft.com/office/powerpoint/2010/main" val="1138884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D6579-63C5-4031-91C0-94E4D619A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First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23539F-D74F-43BA-BFA1-751284BC91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687" y="1743449"/>
            <a:ext cx="6295633" cy="3371101"/>
          </a:xfrm>
        </p:spPr>
      </p:pic>
    </p:spTree>
    <p:extLst>
      <p:ext uri="{BB962C8B-B14F-4D97-AF65-F5344CB8AC3E}">
        <p14:creationId xmlns:p14="http://schemas.microsoft.com/office/powerpoint/2010/main" val="24151850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42792-9401-43E1-A14D-4BC7B4CF7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F63D43-1124-4611-A13F-E336E5DDDC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866" y="1690688"/>
            <a:ext cx="7728268" cy="3955302"/>
          </a:xfrm>
        </p:spPr>
      </p:pic>
    </p:spTree>
    <p:extLst>
      <p:ext uri="{BB962C8B-B14F-4D97-AF65-F5344CB8AC3E}">
        <p14:creationId xmlns:p14="http://schemas.microsoft.com/office/powerpoint/2010/main" val="794132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81B7C-9F44-4A65-8559-D5835D640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Example 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75613-DFD7-439E-B3AB-D89C60CAF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 -&gt;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ACB|Cbb|Ba</a:t>
            </a: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 -&gt;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da|BC</a:t>
            </a: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B-&gt; g|</a:t>
            </a:r>
            <a:r>
              <a:rPr lang="az-Cyrl-AZ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Є</a:t>
            </a:r>
          </a:p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C-&gt; h| </a:t>
            </a:r>
            <a:r>
              <a:rPr lang="az-Cyrl-AZ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Є</a:t>
            </a: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771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81B7C-9F44-4A65-8559-D5835D640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Example 2: First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75613-DFD7-439E-B3AB-D89C60CAF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FIRST(S) = { d, g, h, </a:t>
            </a:r>
            <a:r>
              <a:rPr lang="az-Cyrl-AZ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Є, 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b, a}</a:t>
            </a:r>
          </a:p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FIRST(A) = { d, g, h, </a:t>
            </a:r>
            <a:r>
              <a:rPr lang="az-Cyrl-AZ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Є }</a:t>
            </a:r>
          </a:p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FIRST(B) = { g, </a:t>
            </a:r>
            <a:r>
              <a:rPr lang="az-Cyrl-AZ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Є }</a:t>
            </a:r>
          </a:p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FIRST(C) = { h, </a:t>
            </a:r>
            <a:r>
              <a:rPr lang="az-Cyrl-AZ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Є }</a:t>
            </a: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2511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67975-768A-405B-85CA-348A02587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Follow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E4C54-B6B2-4DC0-95DC-3EE4300AC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FOLLOW(S) = { $ }</a:t>
            </a:r>
          </a:p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FOLLOW(A)  = { h, g, $ }</a:t>
            </a:r>
          </a:p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FOLLOW(B) = { a, $, h, g }</a:t>
            </a:r>
          </a:p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FOLLOW(C) = { b, g, $, h }</a:t>
            </a:r>
          </a:p>
        </p:txBody>
      </p:sp>
    </p:spTree>
    <p:extLst>
      <p:ext uri="{BB962C8B-B14F-4D97-AF65-F5344CB8AC3E}">
        <p14:creationId xmlns:p14="http://schemas.microsoft.com/office/powerpoint/2010/main" val="2764087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E03687-3638-E214-FC41-2971F0A2D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BC01C-9FBD-1315-B1C8-B0C7B6FD9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Parsing Technique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90E3A51-19CB-4891-B264-42C4AD9EAD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1674929"/>
              </p:ext>
            </p:extLst>
          </p:nvPr>
        </p:nvGraphicFramePr>
        <p:xfrm>
          <a:off x="375920" y="1574801"/>
          <a:ext cx="11572240" cy="5039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45321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C4AB5-EAB5-4DB7-8158-370B90430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Left Factoring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82667-DE3A-44B4-8F29-7DF954BA8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Left factoring is a process by which the grammar with common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prefixes is transformed to make it useful for Top down parsers.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Example:</a:t>
            </a:r>
          </a:p>
          <a:p>
            <a:pPr marL="0" indent="0" algn="ctr">
              <a:buNone/>
            </a:pPr>
            <a:r>
              <a:rPr lang="en-IN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 → </a:t>
            </a:r>
            <a:r>
              <a:rPr lang="el-GR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αβ1 / αβ2 / αβ3</a:t>
            </a:r>
            <a:endParaRPr lang="en-IN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kind of grammar creates a problematic situation for Top down parsers.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down parsers can not decide which production must be chosen to parse the string in hand.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remove this confusion, we use left factoring.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121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C4AB5-EAB5-4DB7-8158-370B90430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16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Example: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68281B-3912-4DEF-BB45-3C3C3F67B6B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974" y="2016601"/>
            <a:ext cx="9638433" cy="2331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177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C4AB5-EAB5-4DB7-8158-370B90430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Left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82667-DE3A-44B4-8F29-7DF954BA8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→ A</a:t>
            </a:r>
            <a:r>
              <a:rPr lang="el-G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 / β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recursion is considered to be a problematic situation for Top down parsers. 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left recursion has to be eliminated from the grammar.</a:t>
            </a:r>
          </a:p>
          <a:p>
            <a:pPr marL="0" indent="0" algn="just">
              <a:buNone/>
            </a:pPr>
            <a:r>
              <a:rPr lang="en-US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Left-Recursion Elimination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eliminate left recursion by replacing the pair of productions with-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→ βA’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A’ → αA’ / ∈</a:t>
            </a: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252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93E11-FE69-4568-AB6E-DAFB587A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Ambiguous to Unambiguous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8B52F-447C-41AD-83C2-A9DEAB02B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Any grammar which consist of more than one derivation tree is called ambiguous grammar.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Removal Ambiguity </a:t>
            </a:r>
          </a:p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Two approaches are used to remove the ambiguity 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Associativity Constraint 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Precedence Constraint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627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76C76-BBF8-4CFA-93BB-0943A00C6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16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Removal Ambiguity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3A3B4-88D7-4BBF-BE8B-D7229D970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658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Precedence Constraint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precedence constraint is implemented using the following rules-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level at which the production is present defines the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priority of the operator contained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it.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higher the level of the production, the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lower the priority of operator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lower the level of the production, the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higher the priority of operator. </a:t>
            </a:r>
          </a:p>
        </p:txBody>
      </p:sp>
    </p:spTree>
    <p:extLst>
      <p:ext uri="{BB962C8B-B14F-4D97-AF65-F5344CB8AC3E}">
        <p14:creationId xmlns:p14="http://schemas.microsoft.com/office/powerpoint/2010/main" val="2593845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76C76-BBF8-4CFA-93BB-0943A00C6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Associativity Constraint Examples: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2FBA97-AF28-4938-B998-EC8C35F67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78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following Grammar </a:t>
            </a:r>
          </a:p>
          <a:p>
            <a:pPr marL="3657600" lvl="8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→ E + T | T</a:t>
            </a:r>
          </a:p>
          <a:p>
            <a:pPr marL="3657600" lvl="8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→ T * F | F</a:t>
            </a:r>
          </a:p>
          <a:p>
            <a:pPr marL="3657600" lvl="8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→ G ^ F | G</a:t>
            </a:r>
          </a:p>
          <a:p>
            <a:pPr marL="3657600" lvl="8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→ id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4C2772B7-28B1-41DD-9DD0-48E44840F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015793"/>
              </p:ext>
            </p:extLst>
          </p:nvPr>
        </p:nvGraphicFramePr>
        <p:xfrm>
          <a:off x="2214880" y="4458546"/>
          <a:ext cx="8128000" cy="1828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94457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3486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 in Grammar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Precedence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16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281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720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613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5195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76C76-BBF8-4CFA-93BB-0943A00C6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Removal Ambiguity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3A3B4-88D7-4BBF-BE8B-D7229D970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Associativity Constraint 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If the operator is left associative,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induce left recursion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its production. 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operator is right associative,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induce right recursion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its production.</a:t>
            </a:r>
          </a:p>
          <a:p>
            <a:pPr algn="just"/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Associativity of operators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+, -            left to right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*, /		left to right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^		right to left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354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1592</TotalTime>
  <Words>1039</Words>
  <Application>Microsoft Office PowerPoint</Application>
  <PresentationFormat>Widescreen</PresentationFormat>
  <Paragraphs>186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Times New Roman</vt:lpstr>
      <vt:lpstr>Office Theme</vt:lpstr>
      <vt:lpstr>CS4031 Compiler Construction Chapter 4 cont.</vt:lpstr>
      <vt:lpstr>Problems in Grammars</vt:lpstr>
      <vt:lpstr>Left Factoring </vt:lpstr>
      <vt:lpstr>Example: </vt:lpstr>
      <vt:lpstr>Left Recursion</vt:lpstr>
      <vt:lpstr>Ambiguous to Unambiguous Grammar</vt:lpstr>
      <vt:lpstr>Removal Ambiguity </vt:lpstr>
      <vt:lpstr>Associativity Constraint Examples:</vt:lpstr>
      <vt:lpstr>Removal Ambiguity </vt:lpstr>
      <vt:lpstr>Associativity Constraint Examples:</vt:lpstr>
      <vt:lpstr>Example </vt:lpstr>
      <vt:lpstr>First and Follow</vt:lpstr>
      <vt:lpstr>First </vt:lpstr>
      <vt:lpstr>Follow</vt:lpstr>
      <vt:lpstr>Example: </vt:lpstr>
      <vt:lpstr>Example: </vt:lpstr>
      <vt:lpstr>Now find the first and follow</vt:lpstr>
      <vt:lpstr>Now find the first and follow</vt:lpstr>
      <vt:lpstr>Now find the first and follow</vt:lpstr>
      <vt:lpstr>Calculate the first and follow of the following Grammar</vt:lpstr>
      <vt:lpstr>Solution: First</vt:lpstr>
      <vt:lpstr>Follow </vt:lpstr>
      <vt:lpstr>Example 2:</vt:lpstr>
      <vt:lpstr>Example 2: First Solution</vt:lpstr>
      <vt:lpstr>Follow </vt:lpstr>
      <vt:lpstr>Parsing Technique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CS4031 Compiler Construction Lecture 2</dc:title>
  <dc:creator>MS. Mahzaib Younas</dc:creator>
  <cp:lastModifiedBy>Faryal F. Saud</cp:lastModifiedBy>
  <cp:revision>203</cp:revision>
  <cp:lastPrinted>2025-02-10T11:16:31Z</cp:lastPrinted>
  <dcterms:created xsi:type="dcterms:W3CDTF">2025-01-24T05:33:27Z</dcterms:created>
  <dcterms:modified xsi:type="dcterms:W3CDTF">2025-02-10T11:21:31Z</dcterms:modified>
</cp:coreProperties>
</file>