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79" r:id="rId6"/>
    <p:sldId id="280" r:id="rId7"/>
    <p:sldId id="278" r:id="rId8"/>
    <p:sldId id="260" r:id="rId9"/>
    <p:sldId id="281" r:id="rId10"/>
    <p:sldId id="283" r:id="rId11"/>
    <p:sldId id="268" r:id="rId12"/>
    <p:sldId id="265" r:id="rId13"/>
    <p:sldId id="261" r:id="rId14"/>
    <p:sldId id="282" r:id="rId15"/>
    <p:sldId id="284" r:id="rId16"/>
    <p:sldId id="285" r:id="rId17"/>
    <p:sldId id="286" r:id="rId18"/>
    <p:sldId id="264" r:id="rId19"/>
    <p:sldId id="287" r:id="rId20"/>
    <p:sldId id="288" r:id="rId21"/>
    <p:sldId id="289" r:id="rId22"/>
    <p:sldId id="296" r:id="rId23"/>
    <p:sldId id="297" r:id="rId24"/>
    <p:sldId id="295" r:id="rId25"/>
    <p:sldId id="270" r:id="rId26"/>
    <p:sldId id="274" r:id="rId27"/>
    <p:sldId id="275" r:id="rId28"/>
    <p:sldId id="272" r:id="rId29"/>
    <p:sldId id="290" r:id="rId30"/>
    <p:sldId id="291" r:id="rId31"/>
    <p:sldId id="292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B8F354-0E43-4737-BB76-EAF157415094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0E4551-6144-41D9-8997-83C19DFA10F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DB1B4EC-EC8C-4791-8C0F-FDB4724A345A}" type="par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4FC50-63B1-47C6-A445-18067530DD5D}" type="sib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B7756-5279-468E-B58B-7796B45FCCDE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gm:t>
    </dgm:pt>
    <dgm:pt modelId="{0AC38B54-31B4-40A8-B23C-BA8F5BC58A90}" type="par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6ACF4-4820-4E18-96B6-ABA18025B582}" type="sib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7825F-422A-4E96-99EA-7D4023AE9D11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A44A8720-7A56-4BFD-8572-89272313FDCD}" type="par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54ADE2-73B0-4842-9023-E22658757275}" type="sib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0F4275-DEF0-4C49-BC05-1AB7431001A7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191FE686-0222-43EB-A77A-C9CCD0E556AC}" type="par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5B86A2-AA25-4E5A-8F18-94ADECA47C34}" type="sib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FCD67-66A0-42FA-9094-4BC943BC8518}" type="pres">
      <dgm:prSet presAssocID="{1CB8F354-0E43-4737-BB76-EAF1574150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BEA244-AA1C-44E6-A58F-93ED9E6A8E05}" type="pres">
      <dgm:prSet presAssocID="{1CB8F354-0E43-4737-BB76-EAF157415094}" presName="hierFlow" presStyleCnt="0"/>
      <dgm:spPr/>
    </dgm:pt>
    <dgm:pt modelId="{6E216907-6FB3-4629-9654-CED93E7AA077}" type="pres">
      <dgm:prSet presAssocID="{1CB8F354-0E43-4737-BB76-EAF15741509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6EAC61E-898C-4CE2-A1E0-5737BF3091C5}" type="pres">
      <dgm:prSet presAssocID="{FC0E4551-6144-41D9-8997-83C19DFA10FF}" presName="Name14" presStyleCnt="0"/>
      <dgm:spPr/>
    </dgm:pt>
    <dgm:pt modelId="{943B63C9-00AE-46B3-8DA3-041E6A66AD7C}" type="pres">
      <dgm:prSet presAssocID="{FC0E4551-6144-41D9-8997-83C19DFA10FF}" presName="level1Shape" presStyleLbl="node0" presStyleIdx="0" presStyleCnt="1">
        <dgm:presLayoutVars>
          <dgm:chPref val="3"/>
        </dgm:presLayoutVars>
      </dgm:prSet>
      <dgm:spPr/>
    </dgm:pt>
    <dgm:pt modelId="{F14FE491-4574-4B3C-8F1B-193822B06582}" type="pres">
      <dgm:prSet presAssocID="{FC0E4551-6144-41D9-8997-83C19DFA10FF}" presName="hierChild2" presStyleCnt="0"/>
      <dgm:spPr/>
    </dgm:pt>
    <dgm:pt modelId="{E996E4B0-2431-4635-B677-C78943C721FD}" type="pres">
      <dgm:prSet presAssocID="{0AC38B54-31B4-40A8-B23C-BA8F5BC58A90}" presName="Name19" presStyleLbl="parChTrans1D2" presStyleIdx="0" presStyleCnt="3"/>
      <dgm:spPr/>
    </dgm:pt>
    <dgm:pt modelId="{9B164946-E378-4616-9A07-A0100003595C}" type="pres">
      <dgm:prSet presAssocID="{532B7756-5279-468E-B58B-7796B45FCCDE}" presName="Name21" presStyleCnt="0"/>
      <dgm:spPr/>
    </dgm:pt>
    <dgm:pt modelId="{010EBE08-CBF9-4738-A632-6426FE0A0F5B}" type="pres">
      <dgm:prSet presAssocID="{532B7756-5279-468E-B58B-7796B45FCCDE}" presName="level2Shape" presStyleLbl="asst1" presStyleIdx="0" presStyleCnt="3"/>
      <dgm:spPr/>
    </dgm:pt>
    <dgm:pt modelId="{9AC3118A-F2B7-4736-A120-A3C330F61C40}" type="pres">
      <dgm:prSet presAssocID="{532B7756-5279-468E-B58B-7796B45FCCDE}" presName="hierChild3" presStyleCnt="0"/>
      <dgm:spPr/>
    </dgm:pt>
    <dgm:pt modelId="{56847CAF-0E3C-4D52-8A37-17E56F286034}" type="pres">
      <dgm:prSet presAssocID="{A44A8720-7A56-4BFD-8572-89272313FDCD}" presName="Name19" presStyleLbl="parChTrans1D2" presStyleIdx="1" presStyleCnt="3"/>
      <dgm:spPr/>
    </dgm:pt>
    <dgm:pt modelId="{C3AA4E08-26A5-4F85-8576-6795BF6DECF6}" type="pres">
      <dgm:prSet presAssocID="{70B7825F-422A-4E96-99EA-7D4023AE9D11}" presName="Name21" presStyleCnt="0"/>
      <dgm:spPr/>
    </dgm:pt>
    <dgm:pt modelId="{35D4C057-623E-485F-95D4-E9886BF056C9}" type="pres">
      <dgm:prSet presAssocID="{70B7825F-422A-4E96-99EA-7D4023AE9D11}" presName="level2Shape" presStyleLbl="asst1" presStyleIdx="1" presStyleCnt="3"/>
      <dgm:spPr/>
    </dgm:pt>
    <dgm:pt modelId="{D30AE5CE-0529-4F84-8459-6BDF40541BDF}" type="pres">
      <dgm:prSet presAssocID="{70B7825F-422A-4E96-99EA-7D4023AE9D11}" presName="hierChild3" presStyleCnt="0"/>
      <dgm:spPr/>
    </dgm:pt>
    <dgm:pt modelId="{D01292C6-77B3-4DB5-9CBF-1D4665722905}" type="pres">
      <dgm:prSet presAssocID="{191FE686-0222-43EB-A77A-C9CCD0E556AC}" presName="Name19" presStyleLbl="parChTrans1D2" presStyleIdx="2" presStyleCnt="3"/>
      <dgm:spPr/>
    </dgm:pt>
    <dgm:pt modelId="{36E4F8D8-A762-4274-9BC5-DFAFE8586A04}" type="pres">
      <dgm:prSet presAssocID="{EE0F4275-DEF0-4C49-BC05-1AB7431001A7}" presName="Name21" presStyleCnt="0"/>
      <dgm:spPr/>
    </dgm:pt>
    <dgm:pt modelId="{B08948C5-36E1-4226-9263-5916C7A0458B}" type="pres">
      <dgm:prSet presAssocID="{EE0F4275-DEF0-4C49-BC05-1AB7431001A7}" presName="level2Shape" presStyleLbl="asst1" presStyleIdx="2" presStyleCnt="3"/>
      <dgm:spPr/>
    </dgm:pt>
    <dgm:pt modelId="{6B045E2A-D02C-454C-8991-B0298E868D11}" type="pres">
      <dgm:prSet presAssocID="{EE0F4275-DEF0-4C49-BC05-1AB7431001A7}" presName="hierChild3" presStyleCnt="0"/>
      <dgm:spPr/>
    </dgm:pt>
    <dgm:pt modelId="{EE52AC4F-5E32-408B-A24F-4597A83DC97B}" type="pres">
      <dgm:prSet presAssocID="{1CB8F354-0E43-4737-BB76-EAF157415094}" presName="bgShapesFlow" presStyleCnt="0"/>
      <dgm:spPr/>
    </dgm:pt>
  </dgm:ptLst>
  <dgm:cxnLst>
    <dgm:cxn modelId="{612B5522-4D15-4D54-9209-ABC712AD942F}" srcId="{FC0E4551-6144-41D9-8997-83C19DFA10FF}" destId="{70B7825F-422A-4E96-99EA-7D4023AE9D11}" srcOrd="1" destOrd="0" parTransId="{A44A8720-7A56-4BFD-8572-89272313FDCD}" sibTransId="{8E54ADE2-73B0-4842-9023-E22658757275}"/>
    <dgm:cxn modelId="{F0D4A55E-0052-47B5-A64F-79F9AA170699}" srcId="{FC0E4551-6144-41D9-8997-83C19DFA10FF}" destId="{EE0F4275-DEF0-4C49-BC05-1AB7431001A7}" srcOrd="2" destOrd="0" parTransId="{191FE686-0222-43EB-A77A-C9CCD0E556AC}" sibTransId="{265B86A2-AA25-4E5A-8F18-94ADECA47C34}"/>
    <dgm:cxn modelId="{647A8164-4D23-4117-B6FE-0826F4C96D08}" type="presOf" srcId="{70B7825F-422A-4E96-99EA-7D4023AE9D11}" destId="{35D4C057-623E-485F-95D4-E9886BF056C9}" srcOrd="0" destOrd="0" presId="urn:microsoft.com/office/officeart/2005/8/layout/hierarchy6"/>
    <dgm:cxn modelId="{59C08E4F-7741-430C-9728-E9F605F47B66}" type="presOf" srcId="{FC0E4551-6144-41D9-8997-83C19DFA10FF}" destId="{943B63C9-00AE-46B3-8DA3-041E6A66AD7C}" srcOrd="0" destOrd="0" presId="urn:microsoft.com/office/officeart/2005/8/layout/hierarchy6"/>
    <dgm:cxn modelId="{6C335386-7730-44B9-99C0-C76FF73EEB6A}" type="presOf" srcId="{A44A8720-7A56-4BFD-8572-89272313FDCD}" destId="{56847CAF-0E3C-4D52-8A37-17E56F286034}" srcOrd="0" destOrd="0" presId="urn:microsoft.com/office/officeart/2005/8/layout/hierarchy6"/>
    <dgm:cxn modelId="{45959CA4-0F11-4B05-8811-B9B729075DE0}" type="presOf" srcId="{191FE686-0222-43EB-A77A-C9CCD0E556AC}" destId="{D01292C6-77B3-4DB5-9CBF-1D4665722905}" srcOrd="0" destOrd="0" presId="urn:microsoft.com/office/officeart/2005/8/layout/hierarchy6"/>
    <dgm:cxn modelId="{7B2C41A7-98C0-40FB-BE07-E226DD14A1CB}" type="presOf" srcId="{1CB8F354-0E43-4737-BB76-EAF157415094}" destId="{D9DFCD67-66A0-42FA-9094-4BC943BC8518}" srcOrd="0" destOrd="0" presId="urn:microsoft.com/office/officeart/2005/8/layout/hierarchy6"/>
    <dgm:cxn modelId="{0DE174B9-9D37-4BFF-B83E-44B0C69663D1}" srcId="{FC0E4551-6144-41D9-8997-83C19DFA10FF}" destId="{532B7756-5279-468E-B58B-7796B45FCCDE}" srcOrd="0" destOrd="0" parTransId="{0AC38B54-31B4-40A8-B23C-BA8F5BC58A90}" sibTransId="{6286ACF4-4820-4E18-96B6-ABA18025B582}"/>
    <dgm:cxn modelId="{C57708BB-1851-415F-89D0-0206356D96E2}" type="presOf" srcId="{532B7756-5279-468E-B58B-7796B45FCCDE}" destId="{010EBE08-CBF9-4738-A632-6426FE0A0F5B}" srcOrd="0" destOrd="0" presId="urn:microsoft.com/office/officeart/2005/8/layout/hierarchy6"/>
    <dgm:cxn modelId="{BD123FF5-8EA2-46FB-9B49-7FFD9971393B}" type="presOf" srcId="{0AC38B54-31B4-40A8-B23C-BA8F5BC58A90}" destId="{E996E4B0-2431-4635-B677-C78943C721FD}" srcOrd="0" destOrd="0" presId="urn:microsoft.com/office/officeart/2005/8/layout/hierarchy6"/>
    <dgm:cxn modelId="{A8FBBCF8-2855-4504-9AB3-900348E9C71E}" type="presOf" srcId="{EE0F4275-DEF0-4C49-BC05-1AB7431001A7}" destId="{B08948C5-36E1-4226-9263-5916C7A0458B}" srcOrd="0" destOrd="0" presId="urn:microsoft.com/office/officeart/2005/8/layout/hierarchy6"/>
    <dgm:cxn modelId="{70DF2DFA-E9AE-4D3A-9ADA-E31CC92EB7EB}" srcId="{1CB8F354-0E43-4737-BB76-EAF157415094}" destId="{FC0E4551-6144-41D9-8997-83C19DFA10FF}" srcOrd="0" destOrd="0" parTransId="{9DB1B4EC-EC8C-4791-8C0F-FDB4724A345A}" sibTransId="{3554FC50-63B1-47C6-A445-18067530DD5D}"/>
    <dgm:cxn modelId="{BC0ED3E9-FB34-4173-B7C7-2345E6A3712C}" type="presParOf" srcId="{D9DFCD67-66A0-42FA-9094-4BC943BC8518}" destId="{2BBEA244-AA1C-44E6-A58F-93ED9E6A8E05}" srcOrd="0" destOrd="0" presId="urn:microsoft.com/office/officeart/2005/8/layout/hierarchy6"/>
    <dgm:cxn modelId="{25B0CA05-4387-4444-9FA2-7CC83CE93FCE}" type="presParOf" srcId="{2BBEA244-AA1C-44E6-A58F-93ED9E6A8E05}" destId="{6E216907-6FB3-4629-9654-CED93E7AA077}" srcOrd="0" destOrd="0" presId="urn:microsoft.com/office/officeart/2005/8/layout/hierarchy6"/>
    <dgm:cxn modelId="{4921BBF0-6260-450E-A747-E1A5A0CA9C78}" type="presParOf" srcId="{6E216907-6FB3-4629-9654-CED93E7AA077}" destId="{F6EAC61E-898C-4CE2-A1E0-5737BF3091C5}" srcOrd="0" destOrd="0" presId="urn:microsoft.com/office/officeart/2005/8/layout/hierarchy6"/>
    <dgm:cxn modelId="{1E0C0921-7DDA-434F-8A59-F14D9FF23A91}" type="presParOf" srcId="{F6EAC61E-898C-4CE2-A1E0-5737BF3091C5}" destId="{943B63C9-00AE-46B3-8DA3-041E6A66AD7C}" srcOrd="0" destOrd="0" presId="urn:microsoft.com/office/officeart/2005/8/layout/hierarchy6"/>
    <dgm:cxn modelId="{B700523C-B359-4D1A-8CA3-B3401B0B758B}" type="presParOf" srcId="{F6EAC61E-898C-4CE2-A1E0-5737BF3091C5}" destId="{F14FE491-4574-4B3C-8F1B-193822B06582}" srcOrd="1" destOrd="0" presId="urn:microsoft.com/office/officeart/2005/8/layout/hierarchy6"/>
    <dgm:cxn modelId="{FEEC7B14-F60E-4B84-AE30-A18598E5DFFB}" type="presParOf" srcId="{F14FE491-4574-4B3C-8F1B-193822B06582}" destId="{E996E4B0-2431-4635-B677-C78943C721FD}" srcOrd="0" destOrd="0" presId="urn:microsoft.com/office/officeart/2005/8/layout/hierarchy6"/>
    <dgm:cxn modelId="{A4282322-0BB7-4239-8335-73338F4E6AAB}" type="presParOf" srcId="{F14FE491-4574-4B3C-8F1B-193822B06582}" destId="{9B164946-E378-4616-9A07-A0100003595C}" srcOrd="1" destOrd="0" presId="urn:microsoft.com/office/officeart/2005/8/layout/hierarchy6"/>
    <dgm:cxn modelId="{0FC94E8D-5F2B-43B6-A3B5-2CCEAE258E9B}" type="presParOf" srcId="{9B164946-E378-4616-9A07-A0100003595C}" destId="{010EBE08-CBF9-4738-A632-6426FE0A0F5B}" srcOrd="0" destOrd="0" presId="urn:microsoft.com/office/officeart/2005/8/layout/hierarchy6"/>
    <dgm:cxn modelId="{BCD06BC2-C97C-4679-9698-4241391E3D1C}" type="presParOf" srcId="{9B164946-E378-4616-9A07-A0100003595C}" destId="{9AC3118A-F2B7-4736-A120-A3C330F61C40}" srcOrd="1" destOrd="0" presId="urn:microsoft.com/office/officeart/2005/8/layout/hierarchy6"/>
    <dgm:cxn modelId="{EE9CD8C1-F4E8-4116-BF19-E3E42313610F}" type="presParOf" srcId="{F14FE491-4574-4B3C-8F1B-193822B06582}" destId="{56847CAF-0E3C-4D52-8A37-17E56F286034}" srcOrd="2" destOrd="0" presId="urn:microsoft.com/office/officeart/2005/8/layout/hierarchy6"/>
    <dgm:cxn modelId="{7C1D4B8E-1BDD-49E2-93E3-5118A4B50427}" type="presParOf" srcId="{F14FE491-4574-4B3C-8F1B-193822B06582}" destId="{C3AA4E08-26A5-4F85-8576-6795BF6DECF6}" srcOrd="3" destOrd="0" presId="urn:microsoft.com/office/officeart/2005/8/layout/hierarchy6"/>
    <dgm:cxn modelId="{1FE010FF-3F04-47B6-AB9F-A6326247A23E}" type="presParOf" srcId="{C3AA4E08-26A5-4F85-8576-6795BF6DECF6}" destId="{35D4C057-623E-485F-95D4-E9886BF056C9}" srcOrd="0" destOrd="0" presId="urn:microsoft.com/office/officeart/2005/8/layout/hierarchy6"/>
    <dgm:cxn modelId="{0F2FF7B4-5568-4B6B-89B5-DB7EDBFC47DD}" type="presParOf" srcId="{C3AA4E08-26A5-4F85-8576-6795BF6DECF6}" destId="{D30AE5CE-0529-4F84-8459-6BDF40541BDF}" srcOrd="1" destOrd="0" presId="urn:microsoft.com/office/officeart/2005/8/layout/hierarchy6"/>
    <dgm:cxn modelId="{9BFE97B3-1A41-4FA1-AF54-09E891EEC1ED}" type="presParOf" srcId="{F14FE491-4574-4B3C-8F1B-193822B06582}" destId="{D01292C6-77B3-4DB5-9CBF-1D4665722905}" srcOrd="4" destOrd="0" presId="urn:microsoft.com/office/officeart/2005/8/layout/hierarchy6"/>
    <dgm:cxn modelId="{52E2905D-E491-427A-89E0-FFDC41DD4C8C}" type="presParOf" srcId="{F14FE491-4574-4B3C-8F1B-193822B06582}" destId="{36E4F8D8-A762-4274-9BC5-DFAFE8586A04}" srcOrd="5" destOrd="0" presId="urn:microsoft.com/office/officeart/2005/8/layout/hierarchy6"/>
    <dgm:cxn modelId="{18CB5897-D8A9-402A-B949-B025119A7EC9}" type="presParOf" srcId="{36E4F8D8-A762-4274-9BC5-DFAFE8586A04}" destId="{B08948C5-36E1-4226-9263-5916C7A0458B}" srcOrd="0" destOrd="0" presId="urn:microsoft.com/office/officeart/2005/8/layout/hierarchy6"/>
    <dgm:cxn modelId="{2FF17A0A-796E-41B3-820D-1DA131E215D1}" type="presParOf" srcId="{36E4F8D8-A762-4274-9BC5-DFAFE8586A04}" destId="{6B045E2A-D02C-454C-8991-B0298E868D11}" srcOrd="1" destOrd="0" presId="urn:microsoft.com/office/officeart/2005/8/layout/hierarchy6"/>
    <dgm:cxn modelId="{9DBFBA81-54AF-4ED0-B9D9-88099AE6E003}" type="presParOf" srcId="{D9DFCD67-66A0-42FA-9094-4BC943BC8518}" destId="{EE52AC4F-5E32-408B-A24F-4597A83DC9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CB8F354-0E43-4737-BB76-EAF157415094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0E4551-6144-41D9-8997-83C19DFA10F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DB1B4EC-EC8C-4791-8C0F-FDB4724A345A}" type="par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4FC50-63B1-47C6-A445-18067530DD5D}" type="sib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B7756-5279-468E-B58B-7796B45FCCDE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gm:t>
    </dgm:pt>
    <dgm:pt modelId="{0AC38B54-31B4-40A8-B23C-BA8F5BC58A90}" type="par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6ACF4-4820-4E18-96B6-ABA18025B582}" type="sib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7825F-422A-4E96-99EA-7D4023AE9D11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A44A8720-7A56-4BFD-8572-89272313FDCD}" type="par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54ADE2-73B0-4842-9023-E22658757275}" type="sib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0F4275-DEF0-4C49-BC05-1AB7431001A7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191FE686-0222-43EB-A77A-C9CCD0E556AC}" type="par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5B86A2-AA25-4E5A-8F18-94ADECA47C34}" type="sib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FCD67-66A0-42FA-9094-4BC943BC8518}" type="pres">
      <dgm:prSet presAssocID="{1CB8F354-0E43-4737-BB76-EAF1574150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BEA244-AA1C-44E6-A58F-93ED9E6A8E05}" type="pres">
      <dgm:prSet presAssocID="{1CB8F354-0E43-4737-BB76-EAF157415094}" presName="hierFlow" presStyleCnt="0"/>
      <dgm:spPr/>
    </dgm:pt>
    <dgm:pt modelId="{6E216907-6FB3-4629-9654-CED93E7AA077}" type="pres">
      <dgm:prSet presAssocID="{1CB8F354-0E43-4737-BB76-EAF15741509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6EAC61E-898C-4CE2-A1E0-5737BF3091C5}" type="pres">
      <dgm:prSet presAssocID="{FC0E4551-6144-41D9-8997-83C19DFA10FF}" presName="Name14" presStyleCnt="0"/>
      <dgm:spPr/>
    </dgm:pt>
    <dgm:pt modelId="{943B63C9-00AE-46B3-8DA3-041E6A66AD7C}" type="pres">
      <dgm:prSet presAssocID="{FC0E4551-6144-41D9-8997-83C19DFA10FF}" presName="level1Shape" presStyleLbl="node0" presStyleIdx="0" presStyleCnt="1">
        <dgm:presLayoutVars>
          <dgm:chPref val="3"/>
        </dgm:presLayoutVars>
      </dgm:prSet>
      <dgm:spPr/>
    </dgm:pt>
    <dgm:pt modelId="{F14FE491-4574-4B3C-8F1B-193822B06582}" type="pres">
      <dgm:prSet presAssocID="{FC0E4551-6144-41D9-8997-83C19DFA10FF}" presName="hierChild2" presStyleCnt="0"/>
      <dgm:spPr/>
    </dgm:pt>
    <dgm:pt modelId="{E996E4B0-2431-4635-B677-C78943C721FD}" type="pres">
      <dgm:prSet presAssocID="{0AC38B54-31B4-40A8-B23C-BA8F5BC58A90}" presName="Name19" presStyleLbl="parChTrans1D2" presStyleIdx="0" presStyleCnt="3"/>
      <dgm:spPr/>
    </dgm:pt>
    <dgm:pt modelId="{9B164946-E378-4616-9A07-A0100003595C}" type="pres">
      <dgm:prSet presAssocID="{532B7756-5279-468E-B58B-7796B45FCCDE}" presName="Name21" presStyleCnt="0"/>
      <dgm:spPr/>
    </dgm:pt>
    <dgm:pt modelId="{010EBE08-CBF9-4738-A632-6426FE0A0F5B}" type="pres">
      <dgm:prSet presAssocID="{532B7756-5279-468E-B58B-7796B45FCCDE}" presName="level2Shape" presStyleLbl="asst1" presStyleIdx="0" presStyleCnt="3"/>
      <dgm:spPr/>
    </dgm:pt>
    <dgm:pt modelId="{9AC3118A-F2B7-4736-A120-A3C330F61C40}" type="pres">
      <dgm:prSet presAssocID="{532B7756-5279-468E-B58B-7796B45FCCDE}" presName="hierChild3" presStyleCnt="0"/>
      <dgm:spPr/>
    </dgm:pt>
    <dgm:pt modelId="{56847CAF-0E3C-4D52-8A37-17E56F286034}" type="pres">
      <dgm:prSet presAssocID="{A44A8720-7A56-4BFD-8572-89272313FDCD}" presName="Name19" presStyleLbl="parChTrans1D2" presStyleIdx="1" presStyleCnt="3"/>
      <dgm:spPr/>
    </dgm:pt>
    <dgm:pt modelId="{C3AA4E08-26A5-4F85-8576-6795BF6DECF6}" type="pres">
      <dgm:prSet presAssocID="{70B7825F-422A-4E96-99EA-7D4023AE9D11}" presName="Name21" presStyleCnt="0"/>
      <dgm:spPr/>
    </dgm:pt>
    <dgm:pt modelId="{35D4C057-623E-485F-95D4-E9886BF056C9}" type="pres">
      <dgm:prSet presAssocID="{70B7825F-422A-4E96-99EA-7D4023AE9D11}" presName="level2Shape" presStyleLbl="asst1" presStyleIdx="1" presStyleCnt="3"/>
      <dgm:spPr/>
    </dgm:pt>
    <dgm:pt modelId="{D30AE5CE-0529-4F84-8459-6BDF40541BDF}" type="pres">
      <dgm:prSet presAssocID="{70B7825F-422A-4E96-99EA-7D4023AE9D11}" presName="hierChild3" presStyleCnt="0"/>
      <dgm:spPr/>
    </dgm:pt>
    <dgm:pt modelId="{D01292C6-77B3-4DB5-9CBF-1D4665722905}" type="pres">
      <dgm:prSet presAssocID="{191FE686-0222-43EB-A77A-C9CCD0E556AC}" presName="Name19" presStyleLbl="parChTrans1D2" presStyleIdx="2" presStyleCnt="3"/>
      <dgm:spPr/>
    </dgm:pt>
    <dgm:pt modelId="{36E4F8D8-A762-4274-9BC5-DFAFE8586A04}" type="pres">
      <dgm:prSet presAssocID="{EE0F4275-DEF0-4C49-BC05-1AB7431001A7}" presName="Name21" presStyleCnt="0"/>
      <dgm:spPr/>
    </dgm:pt>
    <dgm:pt modelId="{B08948C5-36E1-4226-9263-5916C7A0458B}" type="pres">
      <dgm:prSet presAssocID="{EE0F4275-DEF0-4C49-BC05-1AB7431001A7}" presName="level2Shape" presStyleLbl="asst1" presStyleIdx="2" presStyleCnt="3"/>
      <dgm:spPr/>
    </dgm:pt>
    <dgm:pt modelId="{6B045E2A-D02C-454C-8991-B0298E868D11}" type="pres">
      <dgm:prSet presAssocID="{EE0F4275-DEF0-4C49-BC05-1AB7431001A7}" presName="hierChild3" presStyleCnt="0"/>
      <dgm:spPr/>
    </dgm:pt>
    <dgm:pt modelId="{EE52AC4F-5E32-408B-A24F-4597A83DC97B}" type="pres">
      <dgm:prSet presAssocID="{1CB8F354-0E43-4737-BB76-EAF157415094}" presName="bgShapesFlow" presStyleCnt="0"/>
      <dgm:spPr/>
    </dgm:pt>
  </dgm:ptLst>
  <dgm:cxnLst>
    <dgm:cxn modelId="{612B5522-4D15-4D54-9209-ABC712AD942F}" srcId="{FC0E4551-6144-41D9-8997-83C19DFA10FF}" destId="{70B7825F-422A-4E96-99EA-7D4023AE9D11}" srcOrd="1" destOrd="0" parTransId="{A44A8720-7A56-4BFD-8572-89272313FDCD}" sibTransId="{8E54ADE2-73B0-4842-9023-E22658757275}"/>
    <dgm:cxn modelId="{F0D4A55E-0052-47B5-A64F-79F9AA170699}" srcId="{FC0E4551-6144-41D9-8997-83C19DFA10FF}" destId="{EE0F4275-DEF0-4C49-BC05-1AB7431001A7}" srcOrd="2" destOrd="0" parTransId="{191FE686-0222-43EB-A77A-C9CCD0E556AC}" sibTransId="{265B86A2-AA25-4E5A-8F18-94ADECA47C34}"/>
    <dgm:cxn modelId="{647A8164-4D23-4117-B6FE-0826F4C96D08}" type="presOf" srcId="{70B7825F-422A-4E96-99EA-7D4023AE9D11}" destId="{35D4C057-623E-485F-95D4-E9886BF056C9}" srcOrd="0" destOrd="0" presId="urn:microsoft.com/office/officeart/2005/8/layout/hierarchy6"/>
    <dgm:cxn modelId="{59C08E4F-7741-430C-9728-E9F605F47B66}" type="presOf" srcId="{FC0E4551-6144-41D9-8997-83C19DFA10FF}" destId="{943B63C9-00AE-46B3-8DA3-041E6A66AD7C}" srcOrd="0" destOrd="0" presId="urn:microsoft.com/office/officeart/2005/8/layout/hierarchy6"/>
    <dgm:cxn modelId="{6C335386-7730-44B9-99C0-C76FF73EEB6A}" type="presOf" srcId="{A44A8720-7A56-4BFD-8572-89272313FDCD}" destId="{56847CAF-0E3C-4D52-8A37-17E56F286034}" srcOrd="0" destOrd="0" presId="urn:microsoft.com/office/officeart/2005/8/layout/hierarchy6"/>
    <dgm:cxn modelId="{45959CA4-0F11-4B05-8811-B9B729075DE0}" type="presOf" srcId="{191FE686-0222-43EB-A77A-C9CCD0E556AC}" destId="{D01292C6-77B3-4DB5-9CBF-1D4665722905}" srcOrd="0" destOrd="0" presId="urn:microsoft.com/office/officeart/2005/8/layout/hierarchy6"/>
    <dgm:cxn modelId="{7B2C41A7-98C0-40FB-BE07-E226DD14A1CB}" type="presOf" srcId="{1CB8F354-0E43-4737-BB76-EAF157415094}" destId="{D9DFCD67-66A0-42FA-9094-4BC943BC8518}" srcOrd="0" destOrd="0" presId="urn:microsoft.com/office/officeart/2005/8/layout/hierarchy6"/>
    <dgm:cxn modelId="{0DE174B9-9D37-4BFF-B83E-44B0C69663D1}" srcId="{FC0E4551-6144-41D9-8997-83C19DFA10FF}" destId="{532B7756-5279-468E-B58B-7796B45FCCDE}" srcOrd="0" destOrd="0" parTransId="{0AC38B54-31B4-40A8-B23C-BA8F5BC58A90}" sibTransId="{6286ACF4-4820-4E18-96B6-ABA18025B582}"/>
    <dgm:cxn modelId="{C57708BB-1851-415F-89D0-0206356D96E2}" type="presOf" srcId="{532B7756-5279-468E-B58B-7796B45FCCDE}" destId="{010EBE08-CBF9-4738-A632-6426FE0A0F5B}" srcOrd="0" destOrd="0" presId="urn:microsoft.com/office/officeart/2005/8/layout/hierarchy6"/>
    <dgm:cxn modelId="{BD123FF5-8EA2-46FB-9B49-7FFD9971393B}" type="presOf" srcId="{0AC38B54-31B4-40A8-B23C-BA8F5BC58A90}" destId="{E996E4B0-2431-4635-B677-C78943C721FD}" srcOrd="0" destOrd="0" presId="urn:microsoft.com/office/officeart/2005/8/layout/hierarchy6"/>
    <dgm:cxn modelId="{A8FBBCF8-2855-4504-9AB3-900348E9C71E}" type="presOf" srcId="{EE0F4275-DEF0-4C49-BC05-1AB7431001A7}" destId="{B08948C5-36E1-4226-9263-5916C7A0458B}" srcOrd="0" destOrd="0" presId="urn:microsoft.com/office/officeart/2005/8/layout/hierarchy6"/>
    <dgm:cxn modelId="{70DF2DFA-E9AE-4D3A-9ADA-E31CC92EB7EB}" srcId="{1CB8F354-0E43-4737-BB76-EAF157415094}" destId="{FC0E4551-6144-41D9-8997-83C19DFA10FF}" srcOrd="0" destOrd="0" parTransId="{9DB1B4EC-EC8C-4791-8C0F-FDB4724A345A}" sibTransId="{3554FC50-63B1-47C6-A445-18067530DD5D}"/>
    <dgm:cxn modelId="{BC0ED3E9-FB34-4173-B7C7-2345E6A3712C}" type="presParOf" srcId="{D9DFCD67-66A0-42FA-9094-4BC943BC8518}" destId="{2BBEA244-AA1C-44E6-A58F-93ED9E6A8E05}" srcOrd="0" destOrd="0" presId="urn:microsoft.com/office/officeart/2005/8/layout/hierarchy6"/>
    <dgm:cxn modelId="{25B0CA05-4387-4444-9FA2-7CC83CE93FCE}" type="presParOf" srcId="{2BBEA244-AA1C-44E6-A58F-93ED9E6A8E05}" destId="{6E216907-6FB3-4629-9654-CED93E7AA077}" srcOrd="0" destOrd="0" presId="urn:microsoft.com/office/officeart/2005/8/layout/hierarchy6"/>
    <dgm:cxn modelId="{4921BBF0-6260-450E-A747-E1A5A0CA9C78}" type="presParOf" srcId="{6E216907-6FB3-4629-9654-CED93E7AA077}" destId="{F6EAC61E-898C-4CE2-A1E0-5737BF3091C5}" srcOrd="0" destOrd="0" presId="urn:microsoft.com/office/officeart/2005/8/layout/hierarchy6"/>
    <dgm:cxn modelId="{1E0C0921-7DDA-434F-8A59-F14D9FF23A91}" type="presParOf" srcId="{F6EAC61E-898C-4CE2-A1E0-5737BF3091C5}" destId="{943B63C9-00AE-46B3-8DA3-041E6A66AD7C}" srcOrd="0" destOrd="0" presId="urn:microsoft.com/office/officeart/2005/8/layout/hierarchy6"/>
    <dgm:cxn modelId="{B700523C-B359-4D1A-8CA3-B3401B0B758B}" type="presParOf" srcId="{F6EAC61E-898C-4CE2-A1E0-5737BF3091C5}" destId="{F14FE491-4574-4B3C-8F1B-193822B06582}" srcOrd="1" destOrd="0" presId="urn:microsoft.com/office/officeart/2005/8/layout/hierarchy6"/>
    <dgm:cxn modelId="{FEEC7B14-F60E-4B84-AE30-A18598E5DFFB}" type="presParOf" srcId="{F14FE491-4574-4B3C-8F1B-193822B06582}" destId="{E996E4B0-2431-4635-B677-C78943C721FD}" srcOrd="0" destOrd="0" presId="urn:microsoft.com/office/officeart/2005/8/layout/hierarchy6"/>
    <dgm:cxn modelId="{A4282322-0BB7-4239-8335-73338F4E6AAB}" type="presParOf" srcId="{F14FE491-4574-4B3C-8F1B-193822B06582}" destId="{9B164946-E378-4616-9A07-A0100003595C}" srcOrd="1" destOrd="0" presId="urn:microsoft.com/office/officeart/2005/8/layout/hierarchy6"/>
    <dgm:cxn modelId="{0FC94E8D-5F2B-43B6-A3B5-2CCEAE258E9B}" type="presParOf" srcId="{9B164946-E378-4616-9A07-A0100003595C}" destId="{010EBE08-CBF9-4738-A632-6426FE0A0F5B}" srcOrd="0" destOrd="0" presId="urn:microsoft.com/office/officeart/2005/8/layout/hierarchy6"/>
    <dgm:cxn modelId="{BCD06BC2-C97C-4679-9698-4241391E3D1C}" type="presParOf" srcId="{9B164946-E378-4616-9A07-A0100003595C}" destId="{9AC3118A-F2B7-4736-A120-A3C330F61C40}" srcOrd="1" destOrd="0" presId="urn:microsoft.com/office/officeart/2005/8/layout/hierarchy6"/>
    <dgm:cxn modelId="{EE9CD8C1-F4E8-4116-BF19-E3E42313610F}" type="presParOf" srcId="{F14FE491-4574-4B3C-8F1B-193822B06582}" destId="{56847CAF-0E3C-4D52-8A37-17E56F286034}" srcOrd="2" destOrd="0" presId="urn:microsoft.com/office/officeart/2005/8/layout/hierarchy6"/>
    <dgm:cxn modelId="{7C1D4B8E-1BDD-49E2-93E3-5118A4B50427}" type="presParOf" srcId="{F14FE491-4574-4B3C-8F1B-193822B06582}" destId="{C3AA4E08-26A5-4F85-8576-6795BF6DECF6}" srcOrd="3" destOrd="0" presId="urn:microsoft.com/office/officeart/2005/8/layout/hierarchy6"/>
    <dgm:cxn modelId="{1FE010FF-3F04-47B6-AB9F-A6326247A23E}" type="presParOf" srcId="{C3AA4E08-26A5-4F85-8576-6795BF6DECF6}" destId="{35D4C057-623E-485F-95D4-E9886BF056C9}" srcOrd="0" destOrd="0" presId="urn:microsoft.com/office/officeart/2005/8/layout/hierarchy6"/>
    <dgm:cxn modelId="{0F2FF7B4-5568-4B6B-89B5-DB7EDBFC47DD}" type="presParOf" srcId="{C3AA4E08-26A5-4F85-8576-6795BF6DECF6}" destId="{D30AE5CE-0529-4F84-8459-6BDF40541BDF}" srcOrd="1" destOrd="0" presId="urn:microsoft.com/office/officeart/2005/8/layout/hierarchy6"/>
    <dgm:cxn modelId="{9BFE97B3-1A41-4FA1-AF54-09E891EEC1ED}" type="presParOf" srcId="{F14FE491-4574-4B3C-8F1B-193822B06582}" destId="{D01292C6-77B3-4DB5-9CBF-1D4665722905}" srcOrd="4" destOrd="0" presId="urn:microsoft.com/office/officeart/2005/8/layout/hierarchy6"/>
    <dgm:cxn modelId="{52E2905D-E491-427A-89E0-FFDC41DD4C8C}" type="presParOf" srcId="{F14FE491-4574-4B3C-8F1B-193822B06582}" destId="{36E4F8D8-A762-4274-9BC5-DFAFE8586A04}" srcOrd="5" destOrd="0" presId="urn:microsoft.com/office/officeart/2005/8/layout/hierarchy6"/>
    <dgm:cxn modelId="{18CB5897-D8A9-402A-B949-B025119A7EC9}" type="presParOf" srcId="{36E4F8D8-A762-4274-9BC5-DFAFE8586A04}" destId="{B08948C5-36E1-4226-9263-5916C7A0458B}" srcOrd="0" destOrd="0" presId="urn:microsoft.com/office/officeart/2005/8/layout/hierarchy6"/>
    <dgm:cxn modelId="{2FF17A0A-796E-41B3-820D-1DA131E215D1}" type="presParOf" srcId="{36E4F8D8-A762-4274-9BC5-DFAFE8586A04}" destId="{6B045E2A-D02C-454C-8991-B0298E868D11}" srcOrd="1" destOrd="0" presId="urn:microsoft.com/office/officeart/2005/8/layout/hierarchy6"/>
    <dgm:cxn modelId="{9DBFBA81-54AF-4ED0-B9D9-88099AE6E003}" type="presParOf" srcId="{D9DFCD67-66A0-42FA-9094-4BC943BC8518}" destId="{EE52AC4F-5E32-408B-A24F-4597A83DC9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CB8F354-0E43-4737-BB76-EAF157415094}" type="doc">
      <dgm:prSet loTypeId="urn:microsoft.com/office/officeart/2005/8/layout/hierarchy6" loCatId="hierarchy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FC0E4551-6144-41D9-8997-83C19DFA10FF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gm:t>
    </dgm:pt>
    <dgm:pt modelId="{9DB1B4EC-EC8C-4791-8C0F-FDB4724A345A}" type="par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554FC50-63B1-47C6-A445-18067530DD5D}" type="sibTrans" cxnId="{70DF2DFA-E9AE-4D3A-9ADA-E31CC92EB7EB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32B7756-5279-468E-B58B-7796B45FCCDE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gm:t>
    </dgm:pt>
    <dgm:pt modelId="{0AC38B54-31B4-40A8-B23C-BA8F5BC58A90}" type="par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286ACF4-4820-4E18-96B6-ABA18025B582}" type="sibTrans" cxnId="{0DE174B9-9D37-4BFF-B83E-44B0C69663D1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0B7825F-422A-4E96-99EA-7D4023AE9D11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gm:t>
    </dgm:pt>
    <dgm:pt modelId="{A44A8720-7A56-4BFD-8572-89272313FDCD}" type="par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E54ADE2-73B0-4842-9023-E22658757275}" type="sibTrans" cxnId="{612B5522-4D15-4D54-9209-ABC712AD942F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E0F4275-DEF0-4C49-BC05-1AB7431001A7}" type="asst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gm:t>
    </dgm:pt>
    <dgm:pt modelId="{191FE686-0222-43EB-A77A-C9CCD0E556AC}" type="par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265B86A2-AA25-4E5A-8F18-94ADECA47C34}" type="sibTrans" cxnId="{F0D4A55E-0052-47B5-A64F-79F9AA170699}">
      <dgm:prSet/>
      <dgm:spPr/>
      <dgm:t>
        <a:bodyPr/>
        <a:lstStyle/>
        <a:p>
          <a:endParaRPr lang="en-US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9DFCD67-66A0-42FA-9094-4BC943BC8518}" type="pres">
      <dgm:prSet presAssocID="{1CB8F354-0E43-4737-BB76-EAF157415094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2BBEA244-AA1C-44E6-A58F-93ED9E6A8E05}" type="pres">
      <dgm:prSet presAssocID="{1CB8F354-0E43-4737-BB76-EAF157415094}" presName="hierFlow" presStyleCnt="0"/>
      <dgm:spPr/>
    </dgm:pt>
    <dgm:pt modelId="{6E216907-6FB3-4629-9654-CED93E7AA077}" type="pres">
      <dgm:prSet presAssocID="{1CB8F354-0E43-4737-BB76-EAF157415094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6EAC61E-898C-4CE2-A1E0-5737BF3091C5}" type="pres">
      <dgm:prSet presAssocID="{FC0E4551-6144-41D9-8997-83C19DFA10FF}" presName="Name14" presStyleCnt="0"/>
      <dgm:spPr/>
    </dgm:pt>
    <dgm:pt modelId="{943B63C9-00AE-46B3-8DA3-041E6A66AD7C}" type="pres">
      <dgm:prSet presAssocID="{FC0E4551-6144-41D9-8997-83C19DFA10FF}" presName="level1Shape" presStyleLbl="node0" presStyleIdx="0" presStyleCnt="1">
        <dgm:presLayoutVars>
          <dgm:chPref val="3"/>
        </dgm:presLayoutVars>
      </dgm:prSet>
      <dgm:spPr/>
    </dgm:pt>
    <dgm:pt modelId="{F14FE491-4574-4B3C-8F1B-193822B06582}" type="pres">
      <dgm:prSet presAssocID="{FC0E4551-6144-41D9-8997-83C19DFA10FF}" presName="hierChild2" presStyleCnt="0"/>
      <dgm:spPr/>
    </dgm:pt>
    <dgm:pt modelId="{E996E4B0-2431-4635-B677-C78943C721FD}" type="pres">
      <dgm:prSet presAssocID="{0AC38B54-31B4-40A8-B23C-BA8F5BC58A90}" presName="Name19" presStyleLbl="parChTrans1D2" presStyleIdx="0" presStyleCnt="3"/>
      <dgm:spPr/>
    </dgm:pt>
    <dgm:pt modelId="{9B164946-E378-4616-9A07-A0100003595C}" type="pres">
      <dgm:prSet presAssocID="{532B7756-5279-468E-B58B-7796B45FCCDE}" presName="Name21" presStyleCnt="0"/>
      <dgm:spPr/>
    </dgm:pt>
    <dgm:pt modelId="{010EBE08-CBF9-4738-A632-6426FE0A0F5B}" type="pres">
      <dgm:prSet presAssocID="{532B7756-5279-468E-B58B-7796B45FCCDE}" presName="level2Shape" presStyleLbl="asst1" presStyleIdx="0" presStyleCnt="3"/>
      <dgm:spPr/>
    </dgm:pt>
    <dgm:pt modelId="{9AC3118A-F2B7-4736-A120-A3C330F61C40}" type="pres">
      <dgm:prSet presAssocID="{532B7756-5279-468E-B58B-7796B45FCCDE}" presName="hierChild3" presStyleCnt="0"/>
      <dgm:spPr/>
    </dgm:pt>
    <dgm:pt modelId="{56847CAF-0E3C-4D52-8A37-17E56F286034}" type="pres">
      <dgm:prSet presAssocID="{A44A8720-7A56-4BFD-8572-89272313FDCD}" presName="Name19" presStyleLbl="parChTrans1D2" presStyleIdx="1" presStyleCnt="3"/>
      <dgm:spPr/>
    </dgm:pt>
    <dgm:pt modelId="{C3AA4E08-26A5-4F85-8576-6795BF6DECF6}" type="pres">
      <dgm:prSet presAssocID="{70B7825F-422A-4E96-99EA-7D4023AE9D11}" presName="Name21" presStyleCnt="0"/>
      <dgm:spPr/>
    </dgm:pt>
    <dgm:pt modelId="{35D4C057-623E-485F-95D4-E9886BF056C9}" type="pres">
      <dgm:prSet presAssocID="{70B7825F-422A-4E96-99EA-7D4023AE9D11}" presName="level2Shape" presStyleLbl="asst1" presStyleIdx="1" presStyleCnt="3"/>
      <dgm:spPr/>
    </dgm:pt>
    <dgm:pt modelId="{D30AE5CE-0529-4F84-8459-6BDF40541BDF}" type="pres">
      <dgm:prSet presAssocID="{70B7825F-422A-4E96-99EA-7D4023AE9D11}" presName="hierChild3" presStyleCnt="0"/>
      <dgm:spPr/>
    </dgm:pt>
    <dgm:pt modelId="{D01292C6-77B3-4DB5-9CBF-1D4665722905}" type="pres">
      <dgm:prSet presAssocID="{191FE686-0222-43EB-A77A-C9CCD0E556AC}" presName="Name19" presStyleLbl="parChTrans1D2" presStyleIdx="2" presStyleCnt="3"/>
      <dgm:spPr/>
    </dgm:pt>
    <dgm:pt modelId="{36E4F8D8-A762-4274-9BC5-DFAFE8586A04}" type="pres">
      <dgm:prSet presAssocID="{EE0F4275-DEF0-4C49-BC05-1AB7431001A7}" presName="Name21" presStyleCnt="0"/>
      <dgm:spPr/>
    </dgm:pt>
    <dgm:pt modelId="{B08948C5-36E1-4226-9263-5916C7A0458B}" type="pres">
      <dgm:prSet presAssocID="{EE0F4275-DEF0-4C49-BC05-1AB7431001A7}" presName="level2Shape" presStyleLbl="asst1" presStyleIdx="2" presStyleCnt="3"/>
      <dgm:spPr/>
    </dgm:pt>
    <dgm:pt modelId="{6B045E2A-D02C-454C-8991-B0298E868D11}" type="pres">
      <dgm:prSet presAssocID="{EE0F4275-DEF0-4C49-BC05-1AB7431001A7}" presName="hierChild3" presStyleCnt="0"/>
      <dgm:spPr/>
    </dgm:pt>
    <dgm:pt modelId="{EE52AC4F-5E32-408B-A24F-4597A83DC97B}" type="pres">
      <dgm:prSet presAssocID="{1CB8F354-0E43-4737-BB76-EAF157415094}" presName="bgShapesFlow" presStyleCnt="0"/>
      <dgm:spPr/>
    </dgm:pt>
  </dgm:ptLst>
  <dgm:cxnLst>
    <dgm:cxn modelId="{612B5522-4D15-4D54-9209-ABC712AD942F}" srcId="{FC0E4551-6144-41D9-8997-83C19DFA10FF}" destId="{70B7825F-422A-4E96-99EA-7D4023AE9D11}" srcOrd="1" destOrd="0" parTransId="{A44A8720-7A56-4BFD-8572-89272313FDCD}" sibTransId="{8E54ADE2-73B0-4842-9023-E22658757275}"/>
    <dgm:cxn modelId="{F0D4A55E-0052-47B5-A64F-79F9AA170699}" srcId="{FC0E4551-6144-41D9-8997-83C19DFA10FF}" destId="{EE0F4275-DEF0-4C49-BC05-1AB7431001A7}" srcOrd="2" destOrd="0" parTransId="{191FE686-0222-43EB-A77A-C9CCD0E556AC}" sibTransId="{265B86A2-AA25-4E5A-8F18-94ADECA47C34}"/>
    <dgm:cxn modelId="{647A8164-4D23-4117-B6FE-0826F4C96D08}" type="presOf" srcId="{70B7825F-422A-4E96-99EA-7D4023AE9D11}" destId="{35D4C057-623E-485F-95D4-E9886BF056C9}" srcOrd="0" destOrd="0" presId="urn:microsoft.com/office/officeart/2005/8/layout/hierarchy6"/>
    <dgm:cxn modelId="{59C08E4F-7741-430C-9728-E9F605F47B66}" type="presOf" srcId="{FC0E4551-6144-41D9-8997-83C19DFA10FF}" destId="{943B63C9-00AE-46B3-8DA3-041E6A66AD7C}" srcOrd="0" destOrd="0" presId="urn:microsoft.com/office/officeart/2005/8/layout/hierarchy6"/>
    <dgm:cxn modelId="{6C335386-7730-44B9-99C0-C76FF73EEB6A}" type="presOf" srcId="{A44A8720-7A56-4BFD-8572-89272313FDCD}" destId="{56847CAF-0E3C-4D52-8A37-17E56F286034}" srcOrd="0" destOrd="0" presId="urn:microsoft.com/office/officeart/2005/8/layout/hierarchy6"/>
    <dgm:cxn modelId="{45959CA4-0F11-4B05-8811-B9B729075DE0}" type="presOf" srcId="{191FE686-0222-43EB-A77A-C9CCD0E556AC}" destId="{D01292C6-77B3-4DB5-9CBF-1D4665722905}" srcOrd="0" destOrd="0" presId="urn:microsoft.com/office/officeart/2005/8/layout/hierarchy6"/>
    <dgm:cxn modelId="{7B2C41A7-98C0-40FB-BE07-E226DD14A1CB}" type="presOf" srcId="{1CB8F354-0E43-4737-BB76-EAF157415094}" destId="{D9DFCD67-66A0-42FA-9094-4BC943BC8518}" srcOrd="0" destOrd="0" presId="urn:microsoft.com/office/officeart/2005/8/layout/hierarchy6"/>
    <dgm:cxn modelId="{0DE174B9-9D37-4BFF-B83E-44B0C69663D1}" srcId="{FC0E4551-6144-41D9-8997-83C19DFA10FF}" destId="{532B7756-5279-468E-B58B-7796B45FCCDE}" srcOrd="0" destOrd="0" parTransId="{0AC38B54-31B4-40A8-B23C-BA8F5BC58A90}" sibTransId="{6286ACF4-4820-4E18-96B6-ABA18025B582}"/>
    <dgm:cxn modelId="{C57708BB-1851-415F-89D0-0206356D96E2}" type="presOf" srcId="{532B7756-5279-468E-B58B-7796B45FCCDE}" destId="{010EBE08-CBF9-4738-A632-6426FE0A0F5B}" srcOrd="0" destOrd="0" presId="urn:microsoft.com/office/officeart/2005/8/layout/hierarchy6"/>
    <dgm:cxn modelId="{BD123FF5-8EA2-46FB-9B49-7FFD9971393B}" type="presOf" srcId="{0AC38B54-31B4-40A8-B23C-BA8F5BC58A90}" destId="{E996E4B0-2431-4635-B677-C78943C721FD}" srcOrd="0" destOrd="0" presId="urn:microsoft.com/office/officeart/2005/8/layout/hierarchy6"/>
    <dgm:cxn modelId="{A8FBBCF8-2855-4504-9AB3-900348E9C71E}" type="presOf" srcId="{EE0F4275-DEF0-4C49-BC05-1AB7431001A7}" destId="{B08948C5-36E1-4226-9263-5916C7A0458B}" srcOrd="0" destOrd="0" presId="urn:microsoft.com/office/officeart/2005/8/layout/hierarchy6"/>
    <dgm:cxn modelId="{70DF2DFA-E9AE-4D3A-9ADA-E31CC92EB7EB}" srcId="{1CB8F354-0E43-4737-BB76-EAF157415094}" destId="{FC0E4551-6144-41D9-8997-83C19DFA10FF}" srcOrd="0" destOrd="0" parTransId="{9DB1B4EC-EC8C-4791-8C0F-FDB4724A345A}" sibTransId="{3554FC50-63B1-47C6-A445-18067530DD5D}"/>
    <dgm:cxn modelId="{BC0ED3E9-FB34-4173-B7C7-2345E6A3712C}" type="presParOf" srcId="{D9DFCD67-66A0-42FA-9094-4BC943BC8518}" destId="{2BBEA244-AA1C-44E6-A58F-93ED9E6A8E05}" srcOrd="0" destOrd="0" presId="urn:microsoft.com/office/officeart/2005/8/layout/hierarchy6"/>
    <dgm:cxn modelId="{25B0CA05-4387-4444-9FA2-7CC83CE93FCE}" type="presParOf" srcId="{2BBEA244-AA1C-44E6-A58F-93ED9E6A8E05}" destId="{6E216907-6FB3-4629-9654-CED93E7AA077}" srcOrd="0" destOrd="0" presId="urn:microsoft.com/office/officeart/2005/8/layout/hierarchy6"/>
    <dgm:cxn modelId="{4921BBF0-6260-450E-A747-E1A5A0CA9C78}" type="presParOf" srcId="{6E216907-6FB3-4629-9654-CED93E7AA077}" destId="{F6EAC61E-898C-4CE2-A1E0-5737BF3091C5}" srcOrd="0" destOrd="0" presId="urn:microsoft.com/office/officeart/2005/8/layout/hierarchy6"/>
    <dgm:cxn modelId="{1E0C0921-7DDA-434F-8A59-F14D9FF23A91}" type="presParOf" srcId="{F6EAC61E-898C-4CE2-A1E0-5737BF3091C5}" destId="{943B63C9-00AE-46B3-8DA3-041E6A66AD7C}" srcOrd="0" destOrd="0" presId="urn:microsoft.com/office/officeart/2005/8/layout/hierarchy6"/>
    <dgm:cxn modelId="{B700523C-B359-4D1A-8CA3-B3401B0B758B}" type="presParOf" srcId="{F6EAC61E-898C-4CE2-A1E0-5737BF3091C5}" destId="{F14FE491-4574-4B3C-8F1B-193822B06582}" srcOrd="1" destOrd="0" presId="urn:microsoft.com/office/officeart/2005/8/layout/hierarchy6"/>
    <dgm:cxn modelId="{FEEC7B14-F60E-4B84-AE30-A18598E5DFFB}" type="presParOf" srcId="{F14FE491-4574-4B3C-8F1B-193822B06582}" destId="{E996E4B0-2431-4635-B677-C78943C721FD}" srcOrd="0" destOrd="0" presId="urn:microsoft.com/office/officeart/2005/8/layout/hierarchy6"/>
    <dgm:cxn modelId="{A4282322-0BB7-4239-8335-73338F4E6AAB}" type="presParOf" srcId="{F14FE491-4574-4B3C-8F1B-193822B06582}" destId="{9B164946-E378-4616-9A07-A0100003595C}" srcOrd="1" destOrd="0" presId="urn:microsoft.com/office/officeart/2005/8/layout/hierarchy6"/>
    <dgm:cxn modelId="{0FC94E8D-5F2B-43B6-A3B5-2CCEAE258E9B}" type="presParOf" srcId="{9B164946-E378-4616-9A07-A0100003595C}" destId="{010EBE08-CBF9-4738-A632-6426FE0A0F5B}" srcOrd="0" destOrd="0" presId="urn:microsoft.com/office/officeart/2005/8/layout/hierarchy6"/>
    <dgm:cxn modelId="{BCD06BC2-C97C-4679-9698-4241391E3D1C}" type="presParOf" srcId="{9B164946-E378-4616-9A07-A0100003595C}" destId="{9AC3118A-F2B7-4736-A120-A3C330F61C40}" srcOrd="1" destOrd="0" presId="urn:microsoft.com/office/officeart/2005/8/layout/hierarchy6"/>
    <dgm:cxn modelId="{EE9CD8C1-F4E8-4116-BF19-E3E42313610F}" type="presParOf" srcId="{F14FE491-4574-4B3C-8F1B-193822B06582}" destId="{56847CAF-0E3C-4D52-8A37-17E56F286034}" srcOrd="2" destOrd="0" presId="urn:microsoft.com/office/officeart/2005/8/layout/hierarchy6"/>
    <dgm:cxn modelId="{7C1D4B8E-1BDD-49E2-93E3-5118A4B50427}" type="presParOf" srcId="{F14FE491-4574-4B3C-8F1B-193822B06582}" destId="{C3AA4E08-26A5-4F85-8576-6795BF6DECF6}" srcOrd="3" destOrd="0" presId="urn:microsoft.com/office/officeart/2005/8/layout/hierarchy6"/>
    <dgm:cxn modelId="{1FE010FF-3F04-47B6-AB9F-A6326247A23E}" type="presParOf" srcId="{C3AA4E08-26A5-4F85-8576-6795BF6DECF6}" destId="{35D4C057-623E-485F-95D4-E9886BF056C9}" srcOrd="0" destOrd="0" presId="urn:microsoft.com/office/officeart/2005/8/layout/hierarchy6"/>
    <dgm:cxn modelId="{0F2FF7B4-5568-4B6B-89B5-DB7EDBFC47DD}" type="presParOf" srcId="{C3AA4E08-26A5-4F85-8576-6795BF6DECF6}" destId="{D30AE5CE-0529-4F84-8459-6BDF40541BDF}" srcOrd="1" destOrd="0" presId="urn:microsoft.com/office/officeart/2005/8/layout/hierarchy6"/>
    <dgm:cxn modelId="{9BFE97B3-1A41-4FA1-AF54-09E891EEC1ED}" type="presParOf" srcId="{F14FE491-4574-4B3C-8F1B-193822B06582}" destId="{D01292C6-77B3-4DB5-9CBF-1D4665722905}" srcOrd="4" destOrd="0" presId="urn:microsoft.com/office/officeart/2005/8/layout/hierarchy6"/>
    <dgm:cxn modelId="{52E2905D-E491-427A-89E0-FFDC41DD4C8C}" type="presParOf" srcId="{F14FE491-4574-4B3C-8F1B-193822B06582}" destId="{36E4F8D8-A762-4274-9BC5-DFAFE8586A04}" srcOrd="5" destOrd="0" presId="urn:microsoft.com/office/officeart/2005/8/layout/hierarchy6"/>
    <dgm:cxn modelId="{18CB5897-D8A9-402A-B949-B025119A7EC9}" type="presParOf" srcId="{36E4F8D8-A762-4274-9BC5-DFAFE8586A04}" destId="{B08948C5-36E1-4226-9263-5916C7A0458B}" srcOrd="0" destOrd="0" presId="urn:microsoft.com/office/officeart/2005/8/layout/hierarchy6"/>
    <dgm:cxn modelId="{2FF17A0A-796E-41B3-820D-1DA131E215D1}" type="presParOf" srcId="{36E4F8D8-A762-4274-9BC5-DFAFE8586A04}" destId="{6B045E2A-D02C-454C-8991-B0298E868D11}" srcOrd="1" destOrd="0" presId="urn:microsoft.com/office/officeart/2005/8/layout/hierarchy6"/>
    <dgm:cxn modelId="{9DBFBA81-54AF-4ED0-B9D9-88099AE6E003}" type="presParOf" srcId="{D9DFCD67-66A0-42FA-9094-4BC943BC8518}" destId="{EE52AC4F-5E32-408B-A24F-4597A83DC97B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63C9-00AE-46B3-8DA3-041E6A66AD7C}">
      <dsp:nvSpPr>
        <dsp:cNvPr id="0" name=""/>
        <dsp:cNvSpPr/>
      </dsp:nvSpPr>
      <dsp:spPr>
        <a:xfrm>
          <a:off x="1802277" y="490858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829289" y="517870"/>
        <a:ext cx="1329345" cy="868222"/>
      </dsp:txXfrm>
    </dsp:sp>
    <dsp:sp modelId="{E996E4B0-2431-4635-B677-C78943C721FD}">
      <dsp:nvSpPr>
        <dsp:cNvPr id="0" name=""/>
        <dsp:cNvSpPr/>
      </dsp:nvSpPr>
      <dsp:spPr>
        <a:xfrm>
          <a:off x="695581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1798380" y="0"/>
              </a:moveTo>
              <a:lnTo>
                <a:pt x="1798380" y="184449"/>
              </a:lnTo>
              <a:lnTo>
                <a:pt x="0" y="184449"/>
              </a:lnTo>
              <a:lnTo>
                <a:pt x="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BE08-CBF9-4738-A632-6426FE0A0F5B}">
      <dsp:nvSpPr>
        <dsp:cNvPr id="0" name=""/>
        <dsp:cNvSpPr/>
      </dsp:nvSpPr>
      <dsp:spPr>
        <a:xfrm>
          <a:off x="3896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sp:txBody>
      <dsp:txXfrm>
        <a:off x="30908" y="1809015"/>
        <a:ext cx="1329345" cy="868222"/>
      </dsp:txXfrm>
    </dsp:sp>
    <dsp:sp modelId="{56847CAF-0E3C-4D52-8A37-17E56F286034}">
      <dsp:nvSpPr>
        <dsp:cNvPr id="0" name=""/>
        <dsp:cNvSpPr/>
      </dsp:nvSpPr>
      <dsp:spPr>
        <a:xfrm>
          <a:off x="2448242" y="1413104"/>
          <a:ext cx="91440" cy="368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C057-623E-485F-95D4-E9886BF056C9}">
      <dsp:nvSpPr>
        <dsp:cNvPr id="0" name=""/>
        <dsp:cNvSpPr/>
      </dsp:nvSpPr>
      <dsp:spPr>
        <a:xfrm>
          <a:off x="1802277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1829289" y="1809015"/>
        <a:ext cx="1329345" cy="868222"/>
      </dsp:txXfrm>
    </dsp:sp>
    <dsp:sp modelId="{D01292C6-77B3-4DB5-9CBF-1D4665722905}">
      <dsp:nvSpPr>
        <dsp:cNvPr id="0" name=""/>
        <dsp:cNvSpPr/>
      </dsp:nvSpPr>
      <dsp:spPr>
        <a:xfrm>
          <a:off x="2493962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49"/>
              </a:lnTo>
              <a:lnTo>
                <a:pt x="1798380" y="184449"/>
              </a:lnTo>
              <a:lnTo>
                <a:pt x="179838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48C5-36E1-4226-9263-5916C7A0458B}">
      <dsp:nvSpPr>
        <dsp:cNvPr id="0" name=""/>
        <dsp:cNvSpPr/>
      </dsp:nvSpPr>
      <dsp:spPr>
        <a:xfrm>
          <a:off x="3600658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3627670" y="1809015"/>
        <a:ext cx="1329345" cy="8682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63C9-00AE-46B3-8DA3-041E6A66AD7C}">
      <dsp:nvSpPr>
        <dsp:cNvPr id="0" name=""/>
        <dsp:cNvSpPr/>
      </dsp:nvSpPr>
      <dsp:spPr>
        <a:xfrm>
          <a:off x="1802277" y="490858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829289" y="517870"/>
        <a:ext cx="1329345" cy="868222"/>
      </dsp:txXfrm>
    </dsp:sp>
    <dsp:sp modelId="{E996E4B0-2431-4635-B677-C78943C721FD}">
      <dsp:nvSpPr>
        <dsp:cNvPr id="0" name=""/>
        <dsp:cNvSpPr/>
      </dsp:nvSpPr>
      <dsp:spPr>
        <a:xfrm>
          <a:off x="695581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1798380" y="0"/>
              </a:moveTo>
              <a:lnTo>
                <a:pt x="1798380" y="184449"/>
              </a:lnTo>
              <a:lnTo>
                <a:pt x="0" y="184449"/>
              </a:lnTo>
              <a:lnTo>
                <a:pt x="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BE08-CBF9-4738-A632-6426FE0A0F5B}">
      <dsp:nvSpPr>
        <dsp:cNvPr id="0" name=""/>
        <dsp:cNvSpPr/>
      </dsp:nvSpPr>
      <dsp:spPr>
        <a:xfrm>
          <a:off x="3896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sp:txBody>
      <dsp:txXfrm>
        <a:off x="30908" y="1809015"/>
        <a:ext cx="1329345" cy="868222"/>
      </dsp:txXfrm>
    </dsp:sp>
    <dsp:sp modelId="{56847CAF-0E3C-4D52-8A37-17E56F286034}">
      <dsp:nvSpPr>
        <dsp:cNvPr id="0" name=""/>
        <dsp:cNvSpPr/>
      </dsp:nvSpPr>
      <dsp:spPr>
        <a:xfrm>
          <a:off x="2448242" y="1413104"/>
          <a:ext cx="91440" cy="368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C057-623E-485F-95D4-E9886BF056C9}">
      <dsp:nvSpPr>
        <dsp:cNvPr id="0" name=""/>
        <dsp:cNvSpPr/>
      </dsp:nvSpPr>
      <dsp:spPr>
        <a:xfrm>
          <a:off x="1802277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1829289" y="1809015"/>
        <a:ext cx="1329345" cy="868222"/>
      </dsp:txXfrm>
    </dsp:sp>
    <dsp:sp modelId="{D01292C6-77B3-4DB5-9CBF-1D4665722905}">
      <dsp:nvSpPr>
        <dsp:cNvPr id="0" name=""/>
        <dsp:cNvSpPr/>
      </dsp:nvSpPr>
      <dsp:spPr>
        <a:xfrm>
          <a:off x="2493962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49"/>
              </a:lnTo>
              <a:lnTo>
                <a:pt x="1798380" y="184449"/>
              </a:lnTo>
              <a:lnTo>
                <a:pt x="179838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48C5-36E1-4226-9263-5916C7A0458B}">
      <dsp:nvSpPr>
        <dsp:cNvPr id="0" name=""/>
        <dsp:cNvSpPr/>
      </dsp:nvSpPr>
      <dsp:spPr>
        <a:xfrm>
          <a:off x="3600658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3627670" y="1809015"/>
        <a:ext cx="1329345" cy="8682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B63C9-00AE-46B3-8DA3-041E6A66AD7C}">
      <dsp:nvSpPr>
        <dsp:cNvPr id="0" name=""/>
        <dsp:cNvSpPr/>
      </dsp:nvSpPr>
      <dsp:spPr>
        <a:xfrm>
          <a:off x="1802277" y="490858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</a:t>
          </a:r>
        </a:p>
      </dsp:txBody>
      <dsp:txXfrm>
        <a:off x="1829289" y="517870"/>
        <a:ext cx="1329345" cy="868222"/>
      </dsp:txXfrm>
    </dsp:sp>
    <dsp:sp modelId="{E996E4B0-2431-4635-B677-C78943C721FD}">
      <dsp:nvSpPr>
        <dsp:cNvPr id="0" name=""/>
        <dsp:cNvSpPr/>
      </dsp:nvSpPr>
      <dsp:spPr>
        <a:xfrm>
          <a:off x="695581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1798380" y="0"/>
              </a:moveTo>
              <a:lnTo>
                <a:pt x="1798380" y="184449"/>
              </a:lnTo>
              <a:lnTo>
                <a:pt x="0" y="184449"/>
              </a:lnTo>
              <a:lnTo>
                <a:pt x="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0EBE08-CBF9-4738-A632-6426FE0A0F5B}">
      <dsp:nvSpPr>
        <dsp:cNvPr id="0" name=""/>
        <dsp:cNvSpPr/>
      </dsp:nvSpPr>
      <dsp:spPr>
        <a:xfrm>
          <a:off x="3896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</a:t>
          </a:r>
        </a:p>
      </dsp:txBody>
      <dsp:txXfrm>
        <a:off x="30908" y="1809015"/>
        <a:ext cx="1329345" cy="868222"/>
      </dsp:txXfrm>
    </dsp:sp>
    <dsp:sp modelId="{56847CAF-0E3C-4D52-8A37-17E56F286034}">
      <dsp:nvSpPr>
        <dsp:cNvPr id="0" name=""/>
        <dsp:cNvSpPr/>
      </dsp:nvSpPr>
      <dsp:spPr>
        <a:xfrm>
          <a:off x="2448242" y="1413104"/>
          <a:ext cx="91440" cy="3688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D4C057-623E-485F-95D4-E9886BF056C9}">
      <dsp:nvSpPr>
        <dsp:cNvPr id="0" name=""/>
        <dsp:cNvSpPr/>
      </dsp:nvSpPr>
      <dsp:spPr>
        <a:xfrm>
          <a:off x="1802277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</a:t>
          </a:r>
        </a:p>
      </dsp:txBody>
      <dsp:txXfrm>
        <a:off x="1829289" y="1809015"/>
        <a:ext cx="1329345" cy="868222"/>
      </dsp:txXfrm>
    </dsp:sp>
    <dsp:sp modelId="{D01292C6-77B3-4DB5-9CBF-1D4665722905}">
      <dsp:nvSpPr>
        <dsp:cNvPr id="0" name=""/>
        <dsp:cNvSpPr/>
      </dsp:nvSpPr>
      <dsp:spPr>
        <a:xfrm>
          <a:off x="2493962" y="1413104"/>
          <a:ext cx="1798380" cy="368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4449"/>
              </a:lnTo>
              <a:lnTo>
                <a:pt x="1798380" y="184449"/>
              </a:lnTo>
              <a:lnTo>
                <a:pt x="1798380" y="368898"/>
              </a:lnTo>
            </a:path>
          </a:pathLst>
        </a:custGeom>
        <a:noFill/>
        <a:ln w="12700" cap="flat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948C5-36E1-4226-9263-5916C7A0458B}">
      <dsp:nvSpPr>
        <dsp:cNvPr id="0" name=""/>
        <dsp:cNvSpPr/>
      </dsp:nvSpPr>
      <dsp:spPr>
        <a:xfrm>
          <a:off x="3600658" y="1782003"/>
          <a:ext cx="1383369" cy="92224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210" tIns="156210" rIns="156210" bIns="156210" numCol="1" spcCol="1270" anchor="ctr" anchorCtr="0">
          <a:noAutofit/>
        </a:bodyPr>
        <a:lstStyle/>
        <a:p>
          <a:pPr marL="0" lvl="0" indent="0" algn="ctr" defTabSz="1822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</a:t>
          </a:r>
        </a:p>
      </dsp:txBody>
      <dsp:txXfrm>
        <a:off x="3627670" y="1809015"/>
        <a:ext cx="1329345" cy="8682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8CAB-714E-40E8-8CBE-D0DB88059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E12AC0-9801-4832-BF82-458DB0BCF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A1E1C-E844-4EF6-A0A3-126EBBB54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69C11-AD91-4ACE-B947-56CC22219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125B0-EC4C-4EB3-B995-44008E17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2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349ED-F13E-458A-A884-A8CDAA93F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CDB276-9694-4F28-961E-77CD3D5B9C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0D015-77D8-4090-8003-F6138C6A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02F6-BE03-4761-BC67-27EA8752B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6F298-301C-47F0-879E-7D9E581CF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50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4D89F-D1B3-4065-9644-FF4F1C9C9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87A56-B808-4876-9C32-FA2096521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06CB93-665C-401A-B80F-D3C876B9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507AA-11ED-4AD6-8C98-2A12D681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F5AC9-19DB-425C-892A-6742DB5A6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413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CCC61-219A-42BE-B847-A212A67B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D170-8A7F-470B-9789-CB1A14FC7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FBC2A-C239-41A4-BDB0-4225024A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32907-1C68-4761-8B83-52627388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C3519-34B1-4BDB-A0DE-6C6536B6D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77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C9140-A818-4EB3-9C25-4C8C93D2B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377BA-68F6-4939-A96F-650532767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DF58A-A6A7-4838-B956-31EABE5A8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F6A4F-8EEB-4988-AA6A-0D897760A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0D0B2-46BC-40F4-B3D4-D84F4705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64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19BFF-4694-4DF5-9F17-31DA742EA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67D02-CC1A-4F54-B7EB-34D65856D6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9F38E-788F-405A-A3AE-BF246D92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C449A-C86B-4D29-B010-F8FC31867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FC8627-8D3E-4A69-A79B-AE496F2B7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F5D9C-F10C-4E34-BA69-52E078B16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159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AB4EC-A8B9-4866-A080-5FA791AA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1C575A-A762-488C-8DB0-7517F98C1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FF3F2-A655-4FE1-ABE9-7ABC9B9A8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752F4-8EA7-4927-8AD8-3E25C234E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8CB7F3-1867-49BA-8FFF-9BCA412568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94A89D-7555-48CA-B195-7F8517FC4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6809E3-4B76-4634-8DE1-5CB86B3E4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29DE3-BC96-41F3-B649-39B1F1B3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307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FCB7C-9817-41DC-925B-0E30CF4E6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5D6B6-6FFD-44CA-9741-F533BF7F5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3FD09C-EB1B-4E40-BF7C-BFAE1F03F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E3CE8-0CB4-42B1-A7A8-80C6E9B5C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679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78657A-B787-4E54-B98B-6C67E8BDC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ED4934-A9A5-4CE1-87C3-3D789194D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7052E-1684-4AE8-B397-156A0E90E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02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AC0BE-BAE5-413C-AD92-940F5254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50DE91-89A2-4759-A3C2-CC90DF94D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E3EFC-3091-4E78-B76C-B94A6B5BC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3148-1751-42E3-8227-6887B38EF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03016-E72C-48EC-982E-4FED18E4D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03058-3E5E-4447-9915-97F31C9E0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24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F90B-5525-4AD0-ADDE-6D1647CA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528B12-4DED-4916-88FC-EF9EA4D72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12479-A780-4095-8519-31AFD218F5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3F8589-0416-4C51-9C35-D364D351F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4CA93-AD75-4E09-B89C-49FB09C1F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B99FFC-9485-4CF1-95C8-2061FF4C2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05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A717A5-E1D6-4DD9-884A-60043CC72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4446-0F5C-4CA5-80C4-06B118150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AEC61-3E44-4C9C-9601-D9F36B6F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36336-944E-4330-B43A-0DA165DBE7A9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1099F-DC37-4013-ADD4-47026F62B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14A99-5165-4575-AD1B-2D9215C81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2C027A-74CD-488B-8049-4C9BACE651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7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2C4B-F959-437F-883F-CE6CC1C363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Construction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46B168-5C55-448E-836A-6398822806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Lecturer, Department of Computer Science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1171354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Directed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we implement the nodes of the parse tree by records or objects, then the attributes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 can be implemented by data fields in the records that represent the nodes for X.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may be of any kind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numbers, types, table references, or strings, for instance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strings may even be long sequences of code, say code in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 language used 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compiler.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71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→ 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→ 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.val 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→ T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.val *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F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→ ( E )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→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.lexval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895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a semantic rule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b=f(c</a:t>
            </a:r>
            <a:r>
              <a:rPr lang="en-US" altLang="en-US" i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altLang="en-US" i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en-US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attribute b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attributes 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,c</a:t>
            </a:r>
            <a:r>
              <a:rPr lang="en-US" altLang="en-US" i="1" baseline="-25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en-US" i="1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i="1" baseline="-250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alt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 may just evaluate           a value of an attribute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it may have some side effects such as    printing values.</a:t>
            </a:r>
          </a:p>
          <a:p>
            <a:pPr algn="just"/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grammar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syntax-directed definition in which the functions in the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 cannot have side effects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(they can  only evaluate values of attributes).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284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 algn="just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syntax-directed definition is a generalization of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context-free grammar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which:</a:t>
            </a:r>
          </a:p>
          <a:p>
            <a:pPr marL="800100" lvl="1" indent="-34290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grammar symbol is associated with a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800100" lvl="1" indent="-34290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set of attributes for a grammar symbol  is partitioned into two subsets called </a:t>
            </a:r>
          </a:p>
          <a:p>
            <a:pPr marL="1219200" lvl="2" indent="-304800" algn="just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synthesized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</a:p>
          <a:p>
            <a:pPr marL="1219200" lvl="2" indent="-304800" algn="just"/>
            <a:r>
              <a:rPr lang="en-US" altLang="en-US" sz="1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inherited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attributes of that grammar symbol.</a:t>
            </a:r>
          </a:p>
          <a:p>
            <a:pPr marL="800100" lvl="1" indent="-342900" algn="just"/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production rule is associated with a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 of semantic rules.</a:t>
            </a:r>
          </a:p>
          <a:p>
            <a:pPr marL="800100" lvl="1" indent="-342900" algn="just"/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an attribute at a parse tree node is defined by the semantic rule associated with a production at that node.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synthesized attribute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node is computed from the values of attributes at the 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children in that node of the parse tree </a:t>
            </a:r>
          </a:p>
          <a:p>
            <a:pPr marL="457200" indent="-457200" algn="just"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value of an 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inherited attribute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a node is computed from the values of attributes at  the 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siblings and parent of  that node of the parse tree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244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Synthesized Attribute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CACE-E779-4208-A85A-D191C00BD3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synthesized attribute for a nonterminal A at a parse-tree node N is defined by a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semantic rule associated with the production at N. </a:t>
                </a:r>
              </a:p>
              <a:p>
                <a:pPr algn="just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synthesized attribute at node N is defined only in terms of attribute values at the </a:t>
                </a:r>
                <a:r>
                  <a:rPr lang="en-US" dirty="0">
                    <a:highlight>
                      <a:srgbClr val="FFFF00"/>
                    </a:highlight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children of N and at N itself.</a:t>
                </a:r>
              </a:p>
              <a:p>
                <a:pPr algn="just"/>
                <a:endParaRPr lang="en-US" dirty="0">
                  <a:highlight>
                    <a:srgbClr val="FFFF00"/>
                  </a:highligh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Tahoma" panose="020B0604030504040204" pitchFamily="34" charset="0"/>
                          <a:cs typeface="Times New Roman" panose="02020603050405020304" pitchFamily="18" charset="0"/>
                        </a:rPr>
                        <m:t> →</m:t>
                      </m:r>
                      <m:r>
                        <a:rPr lang="en-US" b="0" i="1" smtClean="0">
                          <a:highlight>
                            <a:srgbClr val="FFFF00"/>
                          </a:highlight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𝐵𝐶𝐷</m:t>
                      </m:r>
                    </m:oMath>
                  </m:oMathPara>
                </a14:m>
                <a:endParaRPr lang="en-US" dirty="0">
                  <a:highlight>
                    <a:srgbClr val="FFFF00"/>
                  </a:highlight>
                  <a:latin typeface="Times New Roman" panose="02020603050405020304" pitchFamily="18" charset="0"/>
                  <a:ea typeface="Tahoma" panose="020B060403050404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93CACE-E779-4208-A85A-D191C00BD3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F0697F8-C013-40D2-AF66-EB088902FF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21517593"/>
              </p:ext>
            </p:extLst>
          </p:nvPr>
        </p:nvGraphicFramePr>
        <p:xfrm>
          <a:off x="6572249" y="3429000"/>
          <a:ext cx="4987925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17299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Synthesized Attribute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Parent node get the value from the child node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34E601-F4A3-49B2-A7B3-B6BAB05943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211647"/>
              </p:ext>
            </p:extLst>
          </p:nvPr>
        </p:nvGraphicFramePr>
        <p:xfrm>
          <a:off x="6572249" y="3429000"/>
          <a:ext cx="4987925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84626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inherited attribute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nonterminal B at a parse-tree node N is defined by a semantic rule associated with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production at the parent of 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inherited attribute at node N is defined only in terms of attribute values 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N's parent, N itself, and N's siblings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395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Value of node can be assign by Parent and its siblings both.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B.val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C.val</a:t>
            </a: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D.val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E078AD7-4C56-46D9-ACA5-853F52D9B7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5203578"/>
              </p:ext>
            </p:extLst>
          </p:nvPr>
        </p:nvGraphicFramePr>
        <p:xfrm>
          <a:off x="6619874" y="2533650"/>
          <a:ext cx="4987925" cy="31951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93710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Tx/>
              <a:buAutoNum type="arabicPeriod"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parse tree showing the values of attributes at each node is called       an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Values of Attributes in nodes of annotated parse-tree are either,</a:t>
            </a:r>
          </a:p>
          <a:p>
            <a:pPr lvl="1"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initialized to constant values or by the lexical analyzer.</a:t>
            </a:r>
          </a:p>
          <a:p>
            <a:pPr lvl="1" algn="just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determined by the semantic-rules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	The process of computing the attributes values at the nodes is called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annotating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(or </a:t>
            </a: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decorating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of the parse tree.</a:t>
            </a:r>
          </a:p>
          <a:p>
            <a:pPr marL="457200" indent="-457200" algn="just">
              <a:buFontTx/>
              <a:buNone/>
              <a:defRPr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	Of course, the order of these computations depends on the   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 induced by the semantic rules.</a:t>
            </a:r>
          </a:p>
          <a:p>
            <a:pPr marL="457200" indent="-457200" algn="just">
              <a:buFontTx/>
              <a:buAutoNum type="arabicPeriod"/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48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Tx/>
              <a:buNone/>
            </a:pPr>
            <a:r>
              <a:rPr lang="en-US" alt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US" alt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→ 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print(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→ 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.val +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 → T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F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T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.val *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F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→ ( E )	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E.val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F →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F.val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.lexval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2465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Semantics of a language provide meaning to its constructs like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tokens and syntax structure.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 judge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whether the syntax structure constructed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source program provide any meaning or not.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a = “book”</a:t>
            </a:r>
          </a:p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is syntactically correct but generates a semantic error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  <a:p>
            <a:pPr marL="0" indent="0" algn="ctr">
              <a:buNone/>
            </a:pPr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CFG + Semantic Rules = Syntax Directed Definition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8907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5C3-B173-46C4-90EB-75275B30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Annotated Parse Tree = 3 * 5 + 4n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DB4-B92E-4C99-9417-0D271011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 = 3 * 5 + 4n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syntax tree by using bottom up approach.</a:t>
            </a:r>
          </a:p>
        </p:txBody>
      </p:sp>
    </p:spTree>
    <p:extLst>
      <p:ext uri="{BB962C8B-B14F-4D97-AF65-F5344CB8AC3E}">
        <p14:creationId xmlns:p14="http://schemas.microsoft.com/office/powerpoint/2010/main" val="158786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59FC-25C1-4CAE-B463-3F79AF72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BFBA49-40ED-447B-BAD8-24A059E519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311" y="1225082"/>
            <a:ext cx="8636215" cy="5147143"/>
          </a:xfrm>
        </p:spPr>
      </p:pic>
    </p:spTree>
    <p:extLst>
      <p:ext uri="{BB962C8B-B14F-4D97-AF65-F5344CB8AC3E}">
        <p14:creationId xmlns:p14="http://schemas.microsoft.com/office/powerpoint/2010/main" val="1595159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5C3-B173-46C4-90EB-75275B30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Annotated Parse Tree 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 + 4) *(5 + 6)n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62DB4-B92E-4C99-9417-0D2710116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Annotated Parse Tree = (3 + 4) *(5 + 6)n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the syntax tree by using bottom up approach.</a:t>
            </a:r>
          </a:p>
        </p:txBody>
      </p:sp>
    </p:spTree>
    <p:extLst>
      <p:ext uri="{BB962C8B-B14F-4D97-AF65-F5344CB8AC3E}">
        <p14:creationId xmlns:p14="http://schemas.microsoft.com/office/powerpoint/2010/main" val="1801735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82AC0-9175-4EA7-A6FC-9AA296CF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47FC983-3F7C-4F44-91F7-B29E8A482822}"/>
              </a:ext>
            </a:extLst>
          </p:cNvPr>
          <p:cNvSpPr/>
          <p:nvPr/>
        </p:nvSpPr>
        <p:spPr>
          <a:xfrm>
            <a:off x="3100387" y="1124648"/>
            <a:ext cx="2476500" cy="9620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594F8A-561E-4E2B-870C-EBA3EEE3D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738" y="733315"/>
            <a:ext cx="5682562" cy="5940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1515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2EEC8-5219-4B6C-B154-3E113EB73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CD5D9-2B2D-4CE0-A0DC-A443E3C25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dependency graph characterizes the possible order in which we can evaluate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attributes at various nodes of a parse tree.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there is an edge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from node M to 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attribute corresponding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 first be evaluated before evaluating N. </a:t>
            </a:r>
          </a:p>
        </p:txBody>
      </p:sp>
    </p:spTree>
    <p:extLst>
      <p:ext uri="{BB962C8B-B14F-4D97-AF65-F5344CB8AC3E}">
        <p14:creationId xmlns:p14="http://schemas.microsoft.com/office/powerpoint/2010/main" val="27898181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A8E99-36B9-497C-9CE1-3938FE694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 Graph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F4941EB0-73DA-4834-83B5-2FE6CA6162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325" y="2089150"/>
            <a:ext cx="1844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Input:  5+3*4</a:t>
            </a: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AC4FDE6-4BBE-4D5E-8A25-F640245FF8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2800" y="2047875"/>
            <a:ext cx="592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L   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14E37C37-73CB-4380-9951-589C9BE3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962275"/>
            <a:ext cx="2498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E.val=17          n </a:t>
            </a:r>
            <a:endParaRPr lang="en-US" altLang="en-US" b="1"/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336C95F7-2C21-40D9-8CD3-45F843643F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3800475"/>
            <a:ext cx="524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E.val=5                  +                   T.val=12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0C3D50E1-D3FC-4B7A-8596-57ACCC83E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4562475"/>
            <a:ext cx="6088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T.val=5                          T.val=3     *       F.val=4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E52F87D-0B1D-4FC7-A2F0-42C1C5963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5324475"/>
            <a:ext cx="66627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F.val=5                          F.val=3            digit.lexval=4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9236005B-F97B-49A5-A50F-3E55C6CCE7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3800" y="6162675"/>
            <a:ext cx="4803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/>
              <a:t>digit.lexval=5                digit.lexval=3</a:t>
            </a: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C22BD08C-FED7-4548-B813-C31BE24CD5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97200" y="3419475"/>
            <a:ext cx="1981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Line 17">
            <a:extLst>
              <a:ext uri="{FF2B5EF4-FFF2-40B4-BE49-F238E27FC236}">
                <a16:creationId xmlns:a16="http://schemas.microsoft.com/office/drawing/2014/main" id="{2563383C-309E-4DF9-80C7-86827484C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78400" y="3419475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Line 18">
            <a:extLst>
              <a:ext uri="{FF2B5EF4-FFF2-40B4-BE49-F238E27FC236}">
                <a16:creationId xmlns:a16="http://schemas.microsoft.com/office/drawing/2014/main" id="{926A0B57-5848-46DC-9C3D-ABBB281DB7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42576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834A84EB-4E86-4D48-A105-99D15E6E5148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857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Line 20">
            <a:extLst>
              <a:ext uri="{FF2B5EF4-FFF2-40B4-BE49-F238E27FC236}">
                <a16:creationId xmlns:a16="http://schemas.microsoft.com/office/drawing/2014/main" id="{A95FF0C4-DBDF-4DFF-829F-974994AFA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1000" y="5095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Line 21">
            <a:extLst>
              <a:ext uri="{FF2B5EF4-FFF2-40B4-BE49-F238E27FC236}">
                <a16:creationId xmlns:a16="http://schemas.microsoft.com/office/drawing/2014/main" id="{CB04AA17-C59E-44EB-A020-BD7A7B83A7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5857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Line 22">
            <a:extLst>
              <a:ext uri="{FF2B5EF4-FFF2-40B4-BE49-F238E27FC236}">
                <a16:creationId xmlns:a16="http://schemas.microsoft.com/office/drawing/2014/main" id="{01A26CEF-5FB9-45D4-A45B-5DF0D15EE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97800" y="50958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Line 23">
            <a:extLst>
              <a:ext uri="{FF2B5EF4-FFF2-40B4-BE49-F238E27FC236}">
                <a16:creationId xmlns:a16="http://schemas.microsoft.com/office/drawing/2014/main" id="{2EE3BA3F-78AF-470E-B48C-464854DEF5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16600" y="5019675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Line 24">
            <a:extLst>
              <a:ext uri="{FF2B5EF4-FFF2-40B4-BE49-F238E27FC236}">
                <a16:creationId xmlns:a16="http://schemas.microsoft.com/office/drawing/2014/main" id="{89308045-74CA-46F3-9982-B8798E5A5D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16600" y="4257675"/>
            <a:ext cx="1066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2" name="Line 25">
            <a:extLst>
              <a:ext uri="{FF2B5EF4-FFF2-40B4-BE49-F238E27FC236}">
                <a16:creationId xmlns:a16="http://schemas.microsoft.com/office/drawing/2014/main" id="{F9CA524B-BCA7-4D81-8C39-397F04D3E430}"/>
              </a:ext>
            </a:extLst>
          </p:cNvPr>
          <p:cNvSpPr>
            <a:spLocks noChangeShapeType="1"/>
          </p:cNvSpPr>
          <p:nvPr/>
        </p:nvSpPr>
        <p:spPr bwMode="auto">
          <a:xfrm>
            <a:off x="6883400" y="4257675"/>
            <a:ext cx="914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3" name="Line 28">
            <a:extLst>
              <a:ext uri="{FF2B5EF4-FFF2-40B4-BE49-F238E27FC236}">
                <a16:creationId xmlns:a16="http://schemas.microsoft.com/office/drawing/2014/main" id="{C485631D-9BD1-4724-BCC2-315508E3F7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91125" y="2428875"/>
            <a:ext cx="762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4" name="Line 31">
            <a:extLst>
              <a:ext uri="{FF2B5EF4-FFF2-40B4-BE49-F238E27FC236}">
                <a16:creationId xmlns:a16="http://schemas.microsoft.com/office/drawing/2014/main" id="{23773C36-EF44-4EDD-8EF3-4B6EA64509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962525" y="34194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5" name="Line 32">
            <a:extLst>
              <a:ext uri="{FF2B5EF4-FFF2-40B4-BE49-F238E27FC236}">
                <a16:creationId xmlns:a16="http://schemas.microsoft.com/office/drawing/2014/main" id="{0BBB6B15-36D4-43E3-A971-5331CC8419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5" y="4333875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E4C99CD-E962-479A-BD62-B5F2AFC9CBE6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5991225" y="2543175"/>
            <a:ext cx="533400" cy="304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419352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DC25B-9EFE-4069-87A6-150B2B7F0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Types of SDD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93D98-A9F2-4827-8DBF-5DD9DFC0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There are two types of SDD</a:t>
            </a:r>
          </a:p>
          <a:p>
            <a:pPr marL="514350" indent="-514350" algn="just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S-Attributed Grammar</a:t>
            </a:r>
          </a:p>
          <a:p>
            <a:pPr marL="457200" lvl="1" indent="0" algn="just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Synthesized Attributes which is also Known as S-Attributed Grammar. </a:t>
            </a:r>
          </a:p>
          <a:p>
            <a:pPr marL="514350" indent="-514350">
              <a:buAutoNum type="arabicPeriod"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L-Attributed Grammar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 SDD that uses both synthesized and inherited attributes, then such grammar is known as L-attributed Grammar, </a:t>
            </a:r>
          </a:p>
          <a:p>
            <a:pPr marL="457200" lvl="1" indent="0">
              <a:buNone/>
            </a:pP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Each inherited attribute is restricted to inherited from parent or left sibling only.</a:t>
            </a:r>
          </a:p>
        </p:txBody>
      </p:sp>
    </p:spTree>
    <p:extLst>
      <p:ext uri="{BB962C8B-B14F-4D97-AF65-F5344CB8AC3E}">
        <p14:creationId xmlns:p14="http://schemas.microsoft.com/office/powerpoint/2010/main" val="764574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CFF-A517-498C-957E-4BAA2896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49750-DA40-403C-ADD1-1E5FBB363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S-attributed grammar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only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synthesized types</a:t>
            </a:r>
          </a:p>
          <a:p>
            <a:pPr lvl="1" algn="just"/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Bottom-up attribute flow</a:t>
            </a:r>
          </a:p>
          <a:p>
            <a:pPr algn="just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L-attributed grammar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can be evaluated in a single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left-to-right pass over the input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synthesized </a:t>
            </a:r>
            <a:r>
              <a:rPr lang="en-US" alt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 of LHS depends only on that symbol’s own inherited attributes or on attributes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(synthesized or inherited) of the production’s RHS symbols</a:t>
            </a:r>
          </a:p>
          <a:p>
            <a:pPr lvl="1"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down Parser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9032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DD474-AC82-4EC1-902F-FC1F39B5D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Inherited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D1308-0BB6-4959-AA41-16FDF1842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Tx/>
              <a:buNone/>
            </a:pPr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Production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</a:t>
            </a:r>
            <a:r>
              <a:rPr lang="en-US" altLang="en-US" sz="3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 → T L		L.in =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integer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 →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T.type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real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→ L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.in = L.in,  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addtype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.entry,L.in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L →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addtype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.entry,L.in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buFontTx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 T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 with a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synthesized attribute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>
              <a:spcBef>
                <a:spcPct val="0"/>
              </a:spcBef>
              <a:buFontTx/>
              <a:buAutoNum type="arabicPeriod"/>
            </a:pP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Symbol L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associated with an </a:t>
            </a:r>
            <a:r>
              <a:rPr lang="en-US" altLang="en-US" sz="24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inherited attribute </a:t>
            </a:r>
            <a:r>
              <a:rPr lang="en-US" altLang="en-US" sz="2400" i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in.</a:t>
            </a:r>
            <a:endParaRPr lang="en-US" altLang="en-US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Tx/>
              <a:buNone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61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E5C3-B173-46C4-90EB-75275B30E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3: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62DB4-B92E-4C99-9417-0D2710116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Convert the given grammar into the Attributed grammar then make the annotated parse tree for  3*5,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CFG: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𝐹𝑇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` →∗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`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`→ ∈  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𝑑𝑖𝑔𝑖𝑡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562DB4-B92E-4C99-9417-0D2710116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986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of syntax analysis which is parse tree is the impact of semantic analysis which is also a parse tree with some additional attributes called annotated parse tree.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semantic rules are associated with the production rules in the semantic analysis like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;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801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F47F1-5213-468B-906A-4FEDE5BDF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Semantic Rules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2A18E7-9F02-433A-92A3-0F252EFE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294" y="1572383"/>
            <a:ext cx="7824991" cy="3504442"/>
          </a:xfrm>
        </p:spPr>
      </p:pic>
    </p:spTree>
    <p:extLst>
      <p:ext uri="{BB962C8B-B14F-4D97-AF65-F5344CB8AC3E}">
        <p14:creationId xmlns:p14="http://schemas.microsoft.com/office/powerpoint/2010/main" val="207577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4B4B8-3F41-47CE-AC8B-90BF97FA5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 Annotated Syntax 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6EB489A-3099-43F1-B311-C65C9A2EB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2"/>
          <a:stretch/>
        </p:blipFill>
        <p:spPr>
          <a:xfrm>
            <a:off x="2081155" y="1838325"/>
            <a:ext cx="8029690" cy="4267810"/>
          </a:xfrm>
        </p:spPr>
      </p:pic>
    </p:spTree>
    <p:extLst>
      <p:ext uri="{BB962C8B-B14F-4D97-AF65-F5344CB8AC3E}">
        <p14:creationId xmlns:p14="http://schemas.microsoft.com/office/powerpoint/2010/main" val="243939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 associate information with the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constructs by attaching attributes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grammar symbols.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Values of these attributes 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are evaluated by the </a:t>
            </a:r>
            <a:r>
              <a:rPr lang="en-US" altLang="en-US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</a:t>
            </a:r>
            <a:r>
              <a:rPr lang="en-US" altLang="en-US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associated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production rules.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of these semantic rules: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generate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intermediate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codes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put information into the symbol table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perform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type checking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issue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error messages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perform some other activities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fact, they may perform almost any activities.</a:t>
            </a:r>
          </a:p>
          <a:p>
            <a:pPr marL="457200" indent="-457200" algn="just">
              <a:lnSpc>
                <a:spcPct val="80000"/>
              </a:lnSpc>
              <a:buFontTx/>
              <a:buAutoNum type="arabicPeriod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attribute may hold almost any thing.</a:t>
            </a:r>
          </a:p>
          <a:p>
            <a:pPr marL="800100" lvl="1" indent="-342900" algn="just">
              <a:lnSpc>
                <a:spcPct val="80000"/>
              </a:lnSpc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string, a number, a memory location, a complex record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583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Directed Translation (SDT)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translation (SDT) refers to a method of compiler implementation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where the source language translation is completely driven by the parser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based on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syntax of the language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parsing process and parse trees are used to direct semantic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 translation of the source program. </a:t>
            </a:r>
          </a:p>
          <a:p>
            <a:pPr algn="just"/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SDT can be a separate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phase of a compiler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we can augment our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conventional grammar with information to control the semantic analysis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translation. This grammars are called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attribute grammars.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062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Attribute Grammar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augment a grammar by associating attributes with each grammar symbol that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describes its properties.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each production in a grammar, we give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rules/ actions, which describe how to compute the attribute values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associated with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each grammar symbol in a production. </a:t>
            </a:r>
            <a:endParaRPr lang="en-US" dirty="0">
              <a:highlight>
                <a:srgbClr val="FFFF00"/>
              </a:highlight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323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31A36-3B4C-40B7-943F-1326E398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Semantic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F1C37-FD0F-4BFD-9BDF-248F72EDD7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12" y="1819994"/>
            <a:ext cx="5870688" cy="3882776"/>
          </a:xfrm>
        </p:spPr>
      </p:pic>
    </p:spTree>
    <p:extLst>
      <p:ext uri="{BB962C8B-B14F-4D97-AF65-F5344CB8AC3E}">
        <p14:creationId xmlns:p14="http://schemas.microsoft.com/office/powerpoint/2010/main" val="1192496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3EB48-C7DA-4702-B025-088B5A29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Directed Translation and Translation Scheme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272F1-76B9-422D-88EF-928F72DB41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 algn="just">
              <a:buFontTx/>
              <a:buAutoNum type="arabi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we associate semantic rules with productions, we use two notations:</a:t>
            </a:r>
          </a:p>
          <a:p>
            <a:pPr marL="800100" lvl="1" indent="-342900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Definitions</a:t>
            </a:r>
          </a:p>
          <a:p>
            <a:pPr marL="800100" lvl="1" indent="-342900" algn="just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Translation Schemes</a:t>
            </a:r>
          </a:p>
          <a:p>
            <a:pPr marL="457200" indent="-457200" algn="just">
              <a:buFontTx/>
              <a:buAutoNum type="alphaU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Definitions:</a:t>
            </a:r>
          </a:p>
          <a:p>
            <a:pPr marL="800100" lvl="1" indent="-342900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high-level specifications for translations</a:t>
            </a:r>
          </a:p>
          <a:p>
            <a:pPr marL="800100" lvl="1" indent="-342900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many implementation details such as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order of evaluation of semantic actions.</a:t>
            </a:r>
          </a:p>
          <a:p>
            <a:pPr marL="800100" lvl="1" indent="-342900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associate a production rule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 a set of semantic actions,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we do not say when they will be evaluated. </a:t>
            </a:r>
          </a:p>
          <a:p>
            <a:pPr marL="457200" indent="-457200" algn="just">
              <a:buFontTx/>
              <a:buAutoNum type="alphaUcPeriod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Syntax-Directed Translation Schemes:</a:t>
            </a:r>
          </a:p>
          <a:p>
            <a:pPr marL="800100" lvl="1" indent="-342900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 the order of evaluation of 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semantic actions associated with a production rule.</a:t>
            </a:r>
          </a:p>
          <a:p>
            <a:pPr marL="800100" lvl="1" indent="-342900" algn="just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other words, translation schemes</a:t>
            </a:r>
            <a:r>
              <a:rPr lang="en-US" altLang="en-US" sz="1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give a little bit information about implementation details.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2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6E5E9-2D08-44A3-BD34-06BA89D5B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Syntax Directed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3CACE-E779-4208-A85A-D191C00BD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7325"/>
            <a:ext cx="10515600" cy="47196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SDD) is a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context-free grammar together with, attributes (values) and rules (Semantic rules).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associated with grammar symbols and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rules are associated with productions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X is a symbol and a is one of its attributes, then we write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X.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to denote the value of a at a particular parse-tree node labeled X. </a:t>
            </a:r>
          </a:p>
        </p:txBody>
      </p:sp>
    </p:spTree>
    <p:extLst>
      <p:ext uri="{BB962C8B-B14F-4D97-AF65-F5344CB8AC3E}">
        <p14:creationId xmlns:p14="http://schemas.microsoft.com/office/powerpoint/2010/main" val="1657350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1811</Words>
  <Application>Microsoft Office PowerPoint</Application>
  <PresentationFormat>Widescreen</PresentationFormat>
  <Paragraphs>183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Times New Roman</vt:lpstr>
      <vt:lpstr>Office Theme</vt:lpstr>
      <vt:lpstr>CS 4031 Compiler Construction </vt:lpstr>
      <vt:lpstr>Semantic Analysis </vt:lpstr>
      <vt:lpstr>Semantic Analysis</vt:lpstr>
      <vt:lpstr>Semantic Analysis</vt:lpstr>
      <vt:lpstr>Syntax Directed Translation (SDT)</vt:lpstr>
      <vt:lpstr>Attribute Grammar</vt:lpstr>
      <vt:lpstr>Example of Semantic Analysi</vt:lpstr>
      <vt:lpstr>Syntax Directed Translation and Translation Scheme </vt:lpstr>
      <vt:lpstr>Syntax Directed Definition</vt:lpstr>
      <vt:lpstr>Syntax Directed Definition</vt:lpstr>
      <vt:lpstr>Syntax Directed Definitions</vt:lpstr>
      <vt:lpstr>Attribute Grammar</vt:lpstr>
      <vt:lpstr>Syntax Directed Translation </vt:lpstr>
      <vt:lpstr>Synthesized Attribute </vt:lpstr>
      <vt:lpstr>Synthesized Attribute </vt:lpstr>
      <vt:lpstr>Inherited Attributes</vt:lpstr>
      <vt:lpstr>Inherited Attributes</vt:lpstr>
      <vt:lpstr>Annotated Parse Tree</vt:lpstr>
      <vt:lpstr>Syntax Directed Definitions</vt:lpstr>
      <vt:lpstr>Example: Annotated Parse Tree = 3 * 5 + 4n</vt:lpstr>
      <vt:lpstr>Solution:</vt:lpstr>
      <vt:lpstr>Example: Annotated Parse Tree   (3 + 4) *(5 + 6)n</vt:lpstr>
      <vt:lpstr>Solution:</vt:lpstr>
      <vt:lpstr>Dependency Graph</vt:lpstr>
      <vt:lpstr>Dependency Graph</vt:lpstr>
      <vt:lpstr>Types of SDD</vt:lpstr>
      <vt:lpstr>Attribute Flow</vt:lpstr>
      <vt:lpstr>Inherited Attributes</vt:lpstr>
      <vt:lpstr>Example 3:</vt:lpstr>
      <vt:lpstr>Solution: Semantic Rules</vt:lpstr>
      <vt:lpstr>Solution: Annotated Syntax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Researcher Mahzaib</dc:creator>
  <cp:lastModifiedBy>Faryal F. Saud</cp:lastModifiedBy>
  <cp:revision>128</cp:revision>
  <dcterms:created xsi:type="dcterms:W3CDTF">2025-03-17T06:03:57Z</dcterms:created>
  <dcterms:modified xsi:type="dcterms:W3CDTF">2025-03-24T09:10:32Z</dcterms:modified>
</cp:coreProperties>
</file>